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7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99CCFF"/>
    <a:srgbClr val="FF7C80"/>
    <a:srgbClr val="FFFF99"/>
    <a:srgbClr val="FFCCCC"/>
    <a:srgbClr val="FF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8E60-830E-4B32-B3FF-C5794E175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E2EA-6E03-4439-B582-EEB2DCC99F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F2A4E-BE69-4AC7-B375-334D95A37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2E08A-DC84-4609-A286-C15C6F258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6DE01-CCE2-4FBF-A7AC-BD307FD41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A5790-8D9B-456C-97E2-7E1903ADA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A7CB-37FD-436B-AA82-73FFE2099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5F6E-14C7-44D7-A6E2-54A24E6D2D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5D2C-A3A4-4CDA-B01B-239F551B1B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829F-9E9B-4575-82E2-E4FF227B7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F672-D59C-4D42-9F95-FD4AC0899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CCB204-897E-4AD5-B1CA-18F1095B525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://smayli.ru/smile/zverushki-204.html" TargetMode="External"/><Relationship Id="rId17" Type="http://schemas.openxmlformats.org/officeDocument/2006/relationships/image" Target="../media/image31.png"/><Relationship Id="rId2" Type="http://schemas.openxmlformats.org/officeDocument/2006/relationships/image" Target="../media/image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gif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hyperlink" Target="http://smayli.ru/smile/zverushki-189.html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hyperlink" Target="http://allforchildren.ru/pictures/showimg/animals/lovelyanimals003gif.h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gif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allforchildren.ru/pictures/showimg/animals/lovelyanimals106gif.htm" TargetMode="Externa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CC"/>
            </a:gs>
            <a:gs pos="50000">
              <a:srgbClr val="FFFFCC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5"/>
          <p:cNvSpPr>
            <a:spLocks/>
          </p:cNvSpPr>
          <p:nvPr/>
        </p:nvSpPr>
        <p:spPr bwMode="auto">
          <a:xfrm>
            <a:off x="7019925" y="2420938"/>
            <a:ext cx="1439863" cy="1320800"/>
          </a:xfrm>
          <a:custGeom>
            <a:avLst/>
            <a:gdLst/>
            <a:ahLst/>
            <a:cxnLst>
              <a:cxn ang="0">
                <a:pos x="168" y="322"/>
              </a:cxn>
              <a:cxn ang="0">
                <a:pos x="198" y="314"/>
              </a:cxn>
              <a:cxn ang="0">
                <a:pos x="227" y="307"/>
              </a:cxn>
              <a:cxn ang="0">
                <a:pos x="252" y="292"/>
              </a:cxn>
              <a:cxn ang="0">
                <a:pos x="278" y="274"/>
              </a:cxn>
              <a:cxn ang="0">
                <a:pos x="296" y="248"/>
              </a:cxn>
              <a:cxn ang="0">
                <a:pos x="314" y="223"/>
              </a:cxn>
              <a:cxn ang="0">
                <a:pos x="322" y="190"/>
              </a:cxn>
              <a:cxn ang="0">
                <a:pos x="329" y="161"/>
              </a:cxn>
              <a:cxn ang="0">
                <a:pos x="322" y="124"/>
              </a:cxn>
              <a:cxn ang="0">
                <a:pos x="314" y="95"/>
              </a:cxn>
              <a:cxn ang="0">
                <a:pos x="296" y="66"/>
              </a:cxn>
              <a:cxn ang="0">
                <a:pos x="278" y="44"/>
              </a:cxn>
              <a:cxn ang="0">
                <a:pos x="252" y="22"/>
              </a:cxn>
              <a:cxn ang="0">
                <a:pos x="227" y="11"/>
              </a:cxn>
              <a:cxn ang="0">
                <a:pos x="198" y="0"/>
              </a:cxn>
              <a:cxn ang="0">
                <a:pos x="168" y="0"/>
              </a:cxn>
              <a:cxn ang="0">
                <a:pos x="132" y="0"/>
              </a:cxn>
              <a:cxn ang="0">
                <a:pos x="103" y="11"/>
              </a:cxn>
              <a:cxn ang="0">
                <a:pos x="70" y="22"/>
              </a:cxn>
              <a:cxn ang="0">
                <a:pos x="48" y="44"/>
              </a:cxn>
              <a:cxn ang="0">
                <a:pos x="26" y="66"/>
              </a:cxn>
              <a:cxn ang="0">
                <a:pos x="11" y="95"/>
              </a:cxn>
              <a:cxn ang="0">
                <a:pos x="0" y="124"/>
              </a:cxn>
              <a:cxn ang="0">
                <a:pos x="0" y="161"/>
              </a:cxn>
              <a:cxn ang="0">
                <a:pos x="0" y="190"/>
              </a:cxn>
              <a:cxn ang="0">
                <a:pos x="11" y="223"/>
              </a:cxn>
              <a:cxn ang="0">
                <a:pos x="26" y="248"/>
              </a:cxn>
              <a:cxn ang="0">
                <a:pos x="48" y="274"/>
              </a:cxn>
              <a:cxn ang="0">
                <a:pos x="70" y="292"/>
              </a:cxn>
              <a:cxn ang="0">
                <a:pos x="103" y="307"/>
              </a:cxn>
              <a:cxn ang="0">
                <a:pos x="132" y="314"/>
              </a:cxn>
              <a:cxn ang="0">
                <a:pos x="168" y="322"/>
              </a:cxn>
              <a:cxn ang="0">
                <a:pos x="168" y="322"/>
              </a:cxn>
            </a:cxnLst>
            <a:rect l="0" t="0" r="r" b="b"/>
            <a:pathLst>
              <a:path w="329" h="322">
                <a:moveTo>
                  <a:pt x="168" y="322"/>
                </a:moveTo>
                <a:lnTo>
                  <a:pt x="198" y="314"/>
                </a:lnTo>
                <a:lnTo>
                  <a:pt x="227" y="307"/>
                </a:lnTo>
                <a:lnTo>
                  <a:pt x="252" y="292"/>
                </a:lnTo>
                <a:lnTo>
                  <a:pt x="278" y="274"/>
                </a:lnTo>
                <a:lnTo>
                  <a:pt x="296" y="248"/>
                </a:lnTo>
                <a:lnTo>
                  <a:pt x="314" y="223"/>
                </a:lnTo>
                <a:lnTo>
                  <a:pt x="322" y="190"/>
                </a:lnTo>
                <a:lnTo>
                  <a:pt x="329" y="161"/>
                </a:lnTo>
                <a:lnTo>
                  <a:pt x="322" y="124"/>
                </a:lnTo>
                <a:lnTo>
                  <a:pt x="314" y="95"/>
                </a:lnTo>
                <a:lnTo>
                  <a:pt x="296" y="66"/>
                </a:lnTo>
                <a:lnTo>
                  <a:pt x="278" y="44"/>
                </a:lnTo>
                <a:lnTo>
                  <a:pt x="252" y="22"/>
                </a:lnTo>
                <a:lnTo>
                  <a:pt x="227" y="11"/>
                </a:lnTo>
                <a:lnTo>
                  <a:pt x="198" y="0"/>
                </a:lnTo>
                <a:lnTo>
                  <a:pt x="168" y="0"/>
                </a:lnTo>
                <a:lnTo>
                  <a:pt x="132" y="0"/>
                </a:lnTo>
                <a:lnTo>
                  <a:pt x="103" y="11"/>
                </a:lnTo>
                <a:lnTo>
                  <a:pt x="70" y="22"/>
                </a:lnTo>
                <a:lnTo>
                  <a:pt x="48" y="44"/>
                </a:lnTo>
                <a:lnTo>
                  <a:pt x="26" y="66"/>
                </a:lnTo>
                <a:lnTo>
                  <a:pt x="11" y="95"/>
                </a:lnTo>
                <a:lnTo>
                  <a:pt x="0" y="124"/>
                </a:lnTo>
                <a:lnTo>
                  <a:pt x="0" y="161"/>
                </a:lnTo>
                <a:lnTo>
                  <a:pt x="0" y="190"/>
                </a:lnTo>
                <a:lnTo>
                  <a:pt x="11" y="223"/>
                </a:lnTo>
                <a:lnTo>
                  <a:pt x="26" y="248"/>
                </a:lnTo>
                <a:lnTo>
                  <a:pt x="48" y="274"/>
                </a:lnTo>
                <a:lnTo>
                  <a:pt x="70" y="292"/>
                </a:lnTo>
                <a:lnTo>
                  <a:pt x="103" y="307"/>
                </a:lnTo>
                <a:lnTo>
                  <a:pt x="132" y="314"/>
                </a:lnTo>
                <a:lnTo>
                  <a:pt x="168" y="322"/>
                </a:lnTo>
                <a:lnTo>
                  <a:pt x="168" y="32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 rot="-918557">
            <a:off x="2771775" y="3284538"/>
            <a:ext cx="4419600" cy="2501900"/>
          </a:xfrm>
          <a:custGeom>
            <a:avLst/>
            <a:gdLst/>
            <a:ahLst/>
            <a:cxnLst>
              <a:cxn ang="0">
                <a:pos x="896" y="86"/>
              </a:cxn>
              <a:cxn ang="0">
                <a:pos x="1035" y="485"/>
              </a:cxn>
              <a:cxn ang="0">
                <a:pos x="1008" y="497"/>
              </a:cxn>
              <a:cxn ang="0">
                <a:pos x="985" y="506"/>
              </a:cxn>
              <a:cxn ang="0">
                <a:pos x="964" y="514"/>
              </a:cxn>
              <a:cxn ang="0">
                <a:pos x="944" y="518"/>
              </a:cxn>
              <a:cxn ang="0">
                <a:pos x="923" y="517"/>
              </a:cxn>
              <a:cxn ang="0">
                <a:pos x="902" y="511"/>
              </a:cxn>
              <a:cxn ang="0">
                <a:pos x="879" y="502"/>
              </a:cxn>
              <a:cxn ang="0">
                <a:pos x="855" y="489"/>
              </a:cxn>
              <a:cxn ang="0">
                <a:pos x="838" y="430"/>
              </a:cxn>
              <a:cxn ang="0">
                <a:pos x="832" y="366"/>
              </a:cxn>
              <a:cxn ang="0">
                <a:pos x="823" y="300"/>
              </a:cxn>
              <a:cxn ang="0">
                <a:pos x="809" y="237"/>
              </a:cxn>
              <a:cxn ang="0">
                <a:pos x="780" y="180"/>
              </a:cxn>
              <a:cxn ang="0">
                <a:pos x="734" y="134"/>
              </a:cxn>
              <a:cxn ang="0">
                <a:pos x="659" y="104"/>
              </a:cxn>
              <a:cxn ang="0">
                <a:pos x="552" y="92"/>
              </a:cxn>
              <a:cxn ang="0">
                <a:pos x="481" y="94"/>
              </a:cxn>
              <a:cxn ang="0">
                <a:pos x="413" y="108"/>
              </a:cxn>
              <a:cxn ang="0">
                <a:pos x="350" y="130"/>
              </a:cxn>
              <a:cxn ang="0">
                <a:pos x="296" y="161"/>
              </a:cxn>
              <a:cxn ang="0">
                <a:pos x="247" y="196"/>
              </a:cxn>
              <a:cxn ang="0">
                <a:pos x="211" y="233"/>
              </a:cxn>
              <a:cxn ang="0">
                <a:pos x="187" y="275"/>
              </a:cxn>
              <a:cxn ang="0">
                <a:pos x="180" y="316"/>
              </a:cxn>
              <a:cxn ang="0">
                <a:pos x="182" y="352"/>
              </a:cxn>
              <a:cxn ang="0">
                <a:pos x="185" y="383"/>
              </a:cxn>
              <a:cxn ang="0">
                <a:pos x="191" y="408"/>
              </a:cxn>
              <a:cxn ang="0">
                <a:pos x="197" y="428"/>
              </a:cxn>
              <a:cxn ang="0">
                <a:pos x="195" y="444"/>
              </a:cxn>
              <a:cxn ang="0">
                <a:pos x="189" y="461"/>
              </a:cxn>
              <a:cxn ang="0">
                <a:pos x="174" y="475"/>
              </a:cxn>
              <a:cxn ang="0">
                <a:pos x="153" y="490"/>
              </a:cxn>
              <a:cxn ang="0">
                <a:pos x="126" y="491"/>
              </a:cxn>
              <a:cxn ang="0">
                <a:pos x="99" y="489"/>
              </a:cxn>
              <a:cxn ang="0">
                <a:pos x="70" y="481"/>
              </a:cxn>
              <a:cxn ang="0">
                <a:pos x="46" y="477"/>
              </a:cxn>
              <a:cxn ang="0">
                <a:pos x="272" y="40"/>
              </a:cxn>
              <a:cxn ang="0">
                <a:pos x="523" y="0"/>
              </a:cxn>
            </a:cxnLst>
            <a:rect l="0" t="0" r="r" b="b"/>
            <a:pathLst>
              <a:path w="1035" h="518">
                <a:moveTo>
                  <a:pt x="523" y="0"/>
                </a:moveTo>
                <a:lnTo>
                  <a:pt x="896" y="86"/>
                </a:lnTo>
                <a:lnTo>
                  <a:pt x="1016" y="312"/>
                </a:lnTo>
                <a:lnTo>
                  <a:pt x="1035" y="485"/>
                </a:lnTo>
                <a:lnTo>
                  <a:pt x="1020" y="490"/>
                </a:lnTo>
                <a:lnTo>
                  <a:pt x="1008" y="497"/>
                </a:lnTo>
                <a:lnTo>
                  <a:pt x="996" y="502"/>
                </a:lnTo>
                <a:lnTo>
                  <a:pt x="985" y="506"/>
                </a:lnTo>
                <a:lnTo>
                  <a:pt x="973" y="510"/>
                </a:lnTo>
                <a:lnTo>
                  <a:pt x="964" y="514"/>
                </a:lnTo>
                <a:lnTo>
                  <a:pt x="954" y="515"/>
                </a:lnTo>
                <a:lnTo>
                  <a:pt x="944" y="518"/>
                </a:lnTo>
                <a:lnTo>
                  <a:pt x="933" y="517"/>
                </a:lnTo>
                <a:lnTo>
                  <a:pt x="923" y="517"/>
                </a:lnTo>
                <a:lnTo>
                  <a:pt x="913" y="514"/>
                </a:lnTo>
                <a:lnTo>
                  <a:pt x="902" y="511"/>
                </a:lnTo>
                <a:lnTo>
                  <a:pt x="890" y="507"/>
                </a:lnTo>
                <a:lnTo>
                  <a:pt x="879" y="502"/>
                </a:lnTo>
                <a:lnTo>
                  <a:pt x="867" y="495"/>
                </a:lnTo>
                <a:lnTo>
                  <a:pt x="855" y="489"/>
                </a:lnTo>
                <a:lnTo>
                  <a:pt x="844" y="459"/>
                </a:lnTo>
                <a:lnTo>
                  <a:pt x="838" y="430"/>
                </a:lnTo>
                <a:lnTo>
                  <a:pt x="834" y="398"/>
                </a:lnTo>
                <a:lnTo>
                  <a:pt x="832" y="366"/>
                </a:lnTo>
                <a:lnTo>
                  <a:pt x="827" y="332"/>
                </a:lnTo>
                <a:lnTo>
                  <a:pt x="823" y="300"/>
                </a:lnTo>
                <a:lnTo>
                  <a:pt x="817" y="268"/>
                </a:lnTo>
                <a:lnTo>
                  <a:pt x="809" y="237"/>
                </a:lnTo>
                <a:lnTo>
                  <a:pt x="798" y="207"/>
                </a:lnTo>
                <a:lnTo>
                  <a:pt x="780" y="180"/>
                </a:lnTo>
                <a:lnTo>
                  <a:pt x="759" y="156"/>
                </a:lnTo>
                <a:lnTo>
                  <a:pt x="734" y="134"/>
                </a:lnTo>
                <a:lnTo>
                  <a:pt x="699" y="116"/>
                </a:lnTo>
                <a:lnTo>
                  <a:pt x="659" y="104"/>
                </a:lnTo>
                <a:lnTo>
                  <a:pt x="610" y="94"/>
                </a:lnTo>
                <a:lnTo>
                  <a:pt x="552" y="92"/>
                </a:lnTo>
                <a:lnTo>
                  <a:pt x="518" y="92"/>
                </a:lnTo>
                <a:lnTo>
                  <a:pt x="481" y="94"/>
                </a:lnTo>
                <a:lnTo>
                  <a:pt x="446" y="100"/>
                </a:lnTo>
                <a:lnTo>
                  <a:pt x="413" y="108"/>
                </a:lnTo>
                <a:lnTo>
                  <a:pt x="380" y="117"/>
                </a:lnTo>
                <a:lnTo>
                  <a:pt x="350" y="130"/>
                </a:lnTo>
                <a:lnTo>
                  <a:pt x="321" y="145"/>
                </a:lnTo>
                <a:lnTo>
                  <a:pt x="296" y="161"/>
                </a:lnTo>
                <a:lnTo>
                  <a:pt x="269" y="177"/>
                </a:lnTo>
                <a:lnTo>
                  <a:pt x="247" y="196"/>
                </a:lnTo>
                <a:lnTo>
                  <a:pt x="226" y="213"/>
                </a:lnTo>
                <a:lnTo>
                  <a:pt x="211" y="233"/>
                </a:lnTo>
                <a:lnTo>
                  <a:pt x="197" y="255"/>
                </a:lnTo>
                <a:lnTo>
                  <a:pt x="187" y="275"/>
                </a:lnTo>
                <a:lnTo>
                  <a:pt x="182" y="295"/>
                </a:lnTo>
                <a:lnTo>
                  <a:pt x="180" y="316"/>
                </a:lnTo>
                <a:lnTo>
                  <a:pt x="180" y="335"/>
                </a:lnTo>
                <a:lnTo>
                  <a:pt x="182" y="352"/>
                </a:lnTo>
                <a:lnTo>
                  <a:pt x="184" y="367"/>
                </a:lnTo>
                <a:lnTo>
                  <a:pt x="185" y="383"/>
                </a:lnTo>
                <a:lnTo>
                  <a:pt x="189" y="395"/>
                </a:lnTo>
                <a:lnTo>
                  <a:pt x="191" y="408"/>
                </a:lnTo>
                <a:lnTo>
                  <a:pt x="193" y="418"/>
                </a:lnTo>
                <a:lnTo>
                  <a:pt x="197" y="428"/>
                </a:lnTo>
                <a:lnTo>
                  <a:pt x="195" y="436"/>
                </a:lnTo>
                <a:lnTo>
                  <a:pt x="195" y="444"/>
                </a:lnTo>
                <a:lnTo>
                  <a:pt x="191" y="453"/>
                </a:lnTo>
                <a:lnTo>
                  <a:pt x="189" y="461"/>
                </a:lnTo>
                <a:lnTo>
                  <a:pt x="184" y="467"/>
                </a:lnTo>
                <a:lnTo>
                  <a:pt x="174" y="475"/>
                </a:lnTo>
                <a:lnTo>
                  <a:pt x="164" y="482"/>
                </a:lnTo>
                <a:lnTo>
                  <a:pt x="153" y="490"/>
                </a:lnTo>
                <a:lnTo>
                  <a:pt x="139" y="491"/>
                </a:lnTo>
                <a:lnTo>
                  <a:pt x="126" y="491"/>
                </a:lnTo>
                <a:lnTo>
                  <a:pt x="110" y="490"/>
                </a:lnTo>
                <a:lnTo>
                  <a:pt x="99" y="489"/>
                </a:lnTo>
                <a:lnTo>
                  <a:pt x="83" y="485"/>
                </a:lnTo>
                <a:lnTo>
                  <a:pt x="70" y="481"/>
                </a:lnTo>
                <a:lnTo>
                  <a:pt x="58" y="478"/>
                </a:lnTo>
                <a:lnTo>
                  <a:pt x="46" y="477"/>
                </a:lnTo>
                <a:lnTo>
                  <a:pt x="0" y="217"/>
                </a:lnTo>
                <a:lnTo>
                  <a:pt x="272" y="40"/>
                </a:lnTo>
                <a:lnTo>
                  <a:pt x="523" y="0"/>
                </a:lnTo>
                <a:lnTo>
                  <a:pt x="523" y="0"/>
                </a:lnTo>
                <a:close/>
              </a:path>
            </a:pathLst>
          </a:custGeom>
          <a:solidFill>
            <a:srgbClr val="9454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 rot="-571901">
            <a:off x="2268538" y="2924175"/>
            <a:ext cx="5665787" cy="2979738"/>
          </a:xfrm>
          <a:custGeom>
            <a:avLst/>
            <a:gdLst/>
            <a:ahLst/>
            <a:cxnLst>
              <a:cxn ang="0">
                <a:pos x="911" y="45"/>
              </a:cxn>
              <a:cxn ang="0">
                <a:pos x="1326" y="561"/>
              </a:cxn>
              <a:cxn ang="0">
                <a:pos x="1309" y="568"/>
              </a:cxn>
              <a:cxn ang="0">
                <a:pos x="1288" y="580"/>
              </a:cxn>
              <a:cxn ang="0">
                <a:pos x="1261" y="596"/>
              </a:cxn>
              <a:cxn ang="0">
                <a:pos x="1232" y="609"/>
              </a:cxn>
              <a:cxn ang="0">
                <a:pos x="1199" y="617"/>
              </a:cxn>
              <a:cxn ang="0">
                <a:pos x="1166" y="617"/>
              </a:cxn>
              <a:cxn ang="0">
                <a:pos x="1135" y="601"/>
              </a:cxn>
              <a:cxn ang="0">
                <a:pos x="1106" y="568"/>
              </a:cxn>
              <a:cxn ang="0">
                <a:pos x="1104" y="522"/>
              </a:cxn>
              <a:cxn ang="0">
                <a:pos x="1104" y="478"/>
              </a:cxn>
              <a:cxn ang="0">
                <a:pos x="1098" y="434"/>
              </a:cxn>
              <a:cxn ang="0">
                <a:pos x="1089" y="390"/>
              </a:cxn>
              <a:cxn ang="0">
                <a:pos x="1073" y="346"/>
              </a:cxn>
              <a:cxn ang="0">
                <a:pos x="1052" y="303"/>
              </a:cxn>
              <a:cxn ang="0">
                <a:pos x="1021" y="260"/>
              </a:cxn>
              <a:cxn ang="0">
                <a:pos x="982" y="223"/>
              </a:cxn>
              <a:cxn ang="0">
                <a:pos x="843" y="140"/>
              </a:cxn>
              <a:cxn ang="0">
                <a:pos x="691" y="107"/>
              </a:cxn>
              <a:cxn ang="0">
                <a:pos x="536" y="111"/>
              </a:cxn>
              <a:cxn ang="0">
                <a:pos x="394" y="151"/>
              </a:cxn>
              <a:cxn ang="0">
                <a:pos x="274" y="219"/>
              </a:cxn>
              <a:cxn ang="0">
                <a:pos x="197" y="308"/>
              </a:cxn>
              <a:cxn ang="0">
                <a:pos x="168" y="413"/>
              </a:cxn>
              <a:cxn ang="0">
                <a:pos x="208" y="528"/>
              </a:cxn>
              <a:cxn ang="0">
                <a:pos x="200" y="552"/>
              </a:cxn>
              <a:cxn ang="0">
                <a:pos x="191" y="569"/>
              </a:cxn>
              <a:cxn ang="0">
                <a:pos x="173" y="578"/>
              </a:cxn>
              <a:cxn ang="0">
                <a:pos x="156" y="582"/>
              </a:cxn>
              <a:cxn ang="0">
                <a:pos x="137" y="581"/>
              </a:cxn>
              <a:cxn ang="0">
                <a:pos x="116" y="580"/>
              </a:cxn>
              <a:cxn ang="0">
                <a:pos x="96" y="577"/>
              </a:cxn>
              <a:cxn ang="0">
                <a:pos x="79" y="577"/>
              </a:cxn>
              <a:cxn ang="0">
                <a:pos x="102" y="171"/>
              </a:cxn>
              <a:cxn ang="0">
                <a:pos x="484" y="0"/>
              </a:cxn>
            </a:cxnLst>
            <a:rect l="0" t="0" r="r" b="b"/>
            <a:pathLst>
              <a:path w="1326" h="617">
                <a:moveTo>
                  <a:pt x="484" y="0"/>
                </a:moveTo>
                <a:lnTo>
                  <a:pt x="911" y="45"/>
                </a:lnTo>
                <a:lnTo>
                  <a:pt x="1164" y="208"/>
                </a:lnTo>
                <a:lnTo>
                  <a:pt x="1326" y="561"/>
                </a:lnTo>
                <a:lnTo>
                  <a:pt x="1318" y="562"/>
                </a:lnTo>
                <a:lnTo>
                  <a:pt x="1309" y="568"/>
                </a:lnTo>
                <a:lnTo>
                  <a:pt x="1299" y="572"/>
                </a:lnTo>
                <a:lnTo>
                  <a:pt x="1288" y="580"/>
                </a:lnTo>
                <a:lnTo>
                  <a:pt x="1274" y="588"/>
                </a:lnTo>
                <a:lnTo>
                  <a:pt x="1261" y="596"/>
                </a:lnTo>
                <a:lnTo>
                  <a:pt x="1245" y="602"/>
                </a:lnTo>
                <a:lnTo>
                  <a:pt x="1232" y="609"/>
                </a:lnTo>
                <a:lnTo>
                  <a:pt x="1214" y="614"/>
                </a:lnTo>
                <a:lnTo>
                  <a:pt x="1199" y="617"/>
                </a:lnTo>
                <a:lnTo>
                  <a:pt x="1181" y="617"/>
                </a:lnTo>
                <a:lnTo>
                  <a:pt x="1166" y="617"/>
                </a:lnTo>
                <a:lnTo>
                  <a:pt x="1149" y="609"/>
                </a:lnTo>
                <a:lnTo>
                  <a:pt x="1135" y="601"/>
                </a:lnTo>
                <a:lnTo>
                  <a:pt x="1120" y="585"/>
                </a:lnTo>
                <a:lnTo>
                  <a:pt x="1106" y="568"/>
                </a:lnTo>
                <a:lnTo>
                  <a:pt x="1104" y="544"/>
                </a:lnTo>
                <a:lnTo>
                  <a:pt x="1104" y="522"/>
                </a:lnTo>
                <a:lnTo>
                  <a:pt x="1104" y="499"/>
                </a:lnTo>
                <a:lnTo>
                  <a:pt x="1104" y="478"/>
                </a:lnTo>
                <a:lnTo>
                  <a:pt x="1100" y="455"/>
                </a:lnTo>
                <a:lnTo>
                  <a:pt x="1098" y="434"/>
                </a:lnTo>
                <a:lnTo>
                  <a:pt x="1094" y="410"/>
                </a:lnTo>
                <a:lnTo>
                  <a:pt x="1089" y="390"/>
                </a:lnTo>
                <a:lnTo>
                  <a:pt x="1081" y="367"/>
                </a:lnTo>
                <a:lnTo>
                  <a:pt x="1073" y="346"/>
                </a:lnTo>
                <a:lnTo>
                  <a:pt x="1064" y="324"/>
                </a:lnTo>
                <a:lnTo>
                  <a:pt x="1052" y="303"/>
                </a:lnTo>
                <a:lnTo>
                  <a:pt x="1037" y="282"/>
                </a:lnTo>
                <a:lnTo>
                  <a:pt x="1021" y="260"/>
                </a:lnTo>
                <a:lnTo>
                  <a:pt x="1002" y="240"/>
                </a:lnTo>
                <a:lnTo>
                  <a:pt x="982" y="223"/>
                </a:lnTo>
                <a:lnTo>
                  <a:pt x="913" y="175"/>
                </a:lnTo>
                <a:lnTo>
                  <a:pt x="843" y="140"/>
                </a:lnTo>
                <a:lnTo>
                  <a:pt x="766" y="117"/>
                </a:lnTo>
                <a:lnTo>
                  <a:pt x="691" y="107"/>
                </a:lnTo>
                <a:lnTo>
                  <a:pt x="614" y="103"/>
                </a:lnTo>
                <a:lnTo>
                  <a:pt x="536" y="111"/>
                </a:lnTo>
                <a:lnTo>
                  <a:pt x="463" y="127"/>
                </a:lnTo>
                <a:lnTo>
                  <a:pt x="394" y="151"/>
                </a:lnTo>
                <a:lnTo>
                  <a:pt x="330" y="181"/>
                </a:lnTo>
                <a:lnTo>
                  <a:pt x="274" y="219"/>
                </a:lnTo>
                <a:lnTo>
                  <a:pt x="228" y="260"/>
                </a:lnTo>
                <a:lnTo>
                  <a:pt x="197" y="308"/>
                </a:lnTo>
                <a:lnTo>
                  <a:pt x="173" y="358"/>
                </a:lnTo>
                <a:lnTo>
                  <a:pt x="168" y="413"/>
                </a:lnTo>
                <a:lnTo>
                  <a:pt x="179" y="467"/>
                </a:lnTo>
                <a:lnTo>
                  <a:pt x="208" y="528"/>
                </a:lnTo>
                <a:lnTo>
                  <a:pt x="204" y="540"/>
                </a:lnTo>
                <a:lnTo>
                  <a:pt x="200" y="552"/>
                </a:lnTo>
                <a:lnTo>
                  <a:pt x="195" y="561"/>
                </a:lnTo>
                <a:lnTo>
                  <a:pt x="191" y="569"/>
                </a:lnTo>
                <a:lnTo>
                  <a:pt x="181" y="574"/>
                </a:lnTo>
                <a:lnTo>
                  <a:pt x="173" y="578"/>
                </a:lnTo>
                <a:lnTo>
                  <a:pt x="166" y="580"/>
                </a:lnTo>
                <a:lnTo>
                  <a:pt x="156" y="582"/>
                </a:lnTo>
                <a:lnTo>
                  <a:pt x="144" y="581"/>
                </a:lnTo>
                <a:lnTo>
                  <a:pt x="137" y="581"/>
                </a:lnTo>
                <a:lnTo>
                  <a:pt x="125" y="580"/>
                </a:lnTo>
                <a:lnTo>
                  <a:pt x="116" y="580"/>
                </a:lnTo>
                <a:lnTo>
                  <a:pt x="104" y="577"/>
                </a:lnTo>
                <a:lnTo>
                  <a:pt x="96" y="577"/>
                </a:lnTo>
                <a:lnTo>
                  <a:pt x="87" y="577"/>
                </a:lnTo>
                <a:lnTo>
                  <a:pt x="79" y="577"/>
                </a:lnTo>
                <a:lnTo>
                  <a:pt x="0" y="354"/>
                </a:lnTo>
                <a:lnTo>
                  <a:pt x="102" y="171"/>
                </a:lnTo>
                <a:lnTo>
                  <a:pt x="484" y="0"/>
                </a:lnTo>
                <a:lnTo>
                  <a:pt x="484" y="0"/>
                </a:lnTo>
                <a:close/>
              </a:path>
            </a:pathLst>
          </a:custGeom>
          <a:solidFill>
            <a:srgbClr val="8594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 rot="-569138">
            <a:off x="1763713" y="2636838"/>
            <a:ext cx="6048375" cy="3209925"/>
          </a:xfrm>
          <a:custGeom>
            <a:avLst/>
            <a:gdLst/>
            <a:ahLst/>
            <a:cxnLst>
              <a:cxn ang="0">
                <a:pos x="1147" y="69"/>
              </a:cxn>
              <a:cxn ang="0">
                <a:pos x="1525" y="501"/>
              </a:cxn>
              <a:cxn ang="0">
                <a:pos x="1544" y="664"/>
              </a:cxn>
              <a:cxn ang="0">
                <a:pos x="1531" y="675"/>
              </a:cxn>
              <a:cxn ang="0">
                <a:pos x="1514" y="688"/>
              </a:cxn>
              <a:cxn ang="0">
                <a:pos x="1490" y="700"/>
              </a:cxn>
              <a:cxn ang="0">
                <a:pos x="1463" y="707"/>
              </a:cxn>
              <a:cxn ang="0">
                <a:pos x="1438" y="704"/>
              </a:cxn>
              <a:cxn ang="0">
                <a:pos x="1411" y="692"/>
              </a:cxn>
              <a:cxn ang="0">
                <a:pos x="1390" y="665"/>
              </a:cxn>
              <a:cxn ang="0">
                <a:pos x="1371" y="619"/>
              </a:cxn>
              <a:cxn ang="0">
                <a:pos x="1357" y="564"/>
              </a:cxn>
              <a:cxn ang="0">
                <a:pos x="1347" y="509"/>
              </a:cxn>
              <a:cxn ang="0">
                <a:pos x="1338" y="453"/>
              </a:cxn>
              <a:cxn ang="0">
                <a:pos x="1322" y="399"/>
              </a:cxn>
              <a:cxn ang="0">
                <a:pos x="1299" y="345"/>
              </a:cxn>
              <a:cxn ang="0">
                <a:pos x="1264" y="294"/>
              </a:cxn>
              <a:cxn ang="0">
                <a:pos x="1216" y="244"/>
              </a:cxn>
              <a:cxn ang="0">
                <a:pos x="1123" y="187"/>
              </a:cxn>
              <a:cxn ang="0">
                <a:pos x="996" y="136"/>
              </a:cxn>
              <a:cxn ang="0">
                <a:pos x="859" y="107"/>
              </a:cxn>
              <a:cxn ang="0">
                <a:pos x="720" y="100"/>
              </a:cxn>
              <a:cxn ang="0">
                <a:pos x="583" y="113"/>
              </a:cxn>
              <a:cxn ang="0">
                <a:pos x="459" y="150"/>
              </a:cxn>
              <a:cxn ang="0">
                <a:pos x="355" y="208"/>
              </a:cxn>
              <a:cxn ang="0">
                <a:pos x="276" y="288"/>
              </a:cxn>
              <a:cxn ang="0">
                <a:pos x="233" y="355"/>
              </a:cxn>
              <a:cxn ang="0">
                <a:pos x="218" y="391"/>
              </a:cxn>
              <a:cxn ang="0">
                <a:pos x="208" y="429"/>
              </a:cxn>
              <a:cxn ang="0">
                <a:pos x="208" y="468"/>
              </a:cxn>
              <a:cxn ang="0">
                <a:pos x="212" y="506"/>
              </a:cxn>
              <a:cxn ang="0">
                <a:pos x="218" y="546"/>
              </a:cxn>
              <a:cxn ang="0">
                <a:pos x="220" y="585"/>
              </a:cxn>
              <a:cxn ang="0">
                <a:pos x="220" y="625"/>
              </a:cxn>
              <a:cxn ang="0">
                <a:pos x="214" y="655"/>
              </a:cxn>
              <a:cxn ang="0">
                <a:pos x="202" y="671"/>
              </a:cxn>
              <a:cxn ang="0">
                <a:pos x="185" y="680"/>
              </a:cxn>
              <a:cxn ang="0">
                <a:pos x="166" y="687"/>
              </a:cxn>
              <a:cxn ang="0">
                <a:pos x="145" y="689"/>
              </a:cxn>
              <a:cxn ang="0">
                <a:pos x="121" y="691"/>
              </a:cxn>
              <a:cxn ang="0">
                <a:pos x="104" y="692"/>
              </a:cxn>
              <a:cxn ang="0">
                <a:pos x="92" y="692"/>
              </a:cxn>
              <a:cxn ang="0">
                <a:pos x="0" y="485"/>
              </a:cxn>
              <a:cxn ang="0">
                <a:pos x="309" y="91"/>
              </a:cxn>
              <a:cxn ang="0">
                <a:pos x="677" y="0"/>
              </a:cxn>
            </a:cxnLst>
            <a:rect l="0" t="0" r="r" b="b"/>
            <a:pathLst>
              <a:path w="1548" h="707">
                <a:moveTo>
                  <a:pt x="677" y="0"/>
                </a:moveTo>
                <a:lnTo>
                  <a:pt x="1147" y="69"/>
                </a:lnTo>
                <a:lnTo>
                  <a:pt x="1415" y="272"/>
                </a:lnTo>
                <a:lnTo>
                  <a:pt x="1525" y="501"/>
                </a:lnTo>
                <a:lnTo>
                  <a:pt x="1548" y="661"/>
                </a:lnTo>
                <a:lnTo>
                  <a:pt x="1544" y="664"/>
                </a:lnTo>
                <a:lnTo>
                  <a:pt x="1539" y="668"/>
                </a:lnTo>
                <a:lnTo>
                  <a:pt x="1531" y="675"/>
                </a:lnTo>
                <a:lnTo>
                  <a:pt x="1525" y="681"/>
                </a:lnTo>
                <a:lnTo>
                  <a:pt x="1514" y="688"/>
                </a:lnTo>
                <a:lnTo>
                  <a:pt x="1502" y="695"/>
                </a:lnTo>
                <a:lnTo>
                  <a:pt x="1490" y="700"/>
                </a:lnTo>
                <a:lnTo>
                  <a:pt x="1479" y="704"/>
                </a:lnTo>
                <a:lnTo>
                  <a:pt x="1463" y="707"/>
                </a:lnTo>
                <a:lnTo>
                  <a:pt x="1450" y="707"/>
                </a:lnTo>
                <a:lnTo>
                  <a:pt x="1438" y="704"/>
                </a:lnTo>
                <a:lnTo>
                  <a:pt x="1425" y="700"/>
                </a:lnTo>
                <a:lnTo>
                  <a:pt x="1411" y="692"/>
                </a:lnTo>
                <a:lnTo>
                  <a:pt x="1400" y="681"/>
                </a:lnTo>
                <a:lnTo>
                  <a:pt x="1390" y="665"/>
                </a:lnTo>
                <a:lnTo>
                  <a:pt x="1380" y="647"/>
                </a:lnTo>
                <a:lnTo>
                  <a:pt x="1371" y="619"/>
                </a:lnTo>
                <a:lnTo>
                  <a:pt x="1365" y="590"/>
                </a:lnTo>
                <a:lnTo>
                  <a:pt x="1357" y="564"/>
                </a:lnTo>
                <a:lnTo>
                  <a:pt x="1353" y="537"/>
                </a:lnTo>
                <a:lnTo>
                  <a:pt x="1347" y="509"/>
                </a:lnTo>
                <a:lnTo>
                  <a:pt x="1344" y="481"/>
                </a:lnTo>
                <a:lnTo>
                  <a:pt x="1338" y="453"/>
                </a:lnTo>
                <a:lnTo>
                  <a:pt x="1332" y="426"/>
                </a:lnTo>
                <a:lnTo>
                  <a:pt x="1322" y="399"/>
                </a:lnTo>
                <a:lnTo>
                  <a:pt x="1313" y="371"/>
                </a:lnTo>
                <a:lnTo>
                  <a:pt x="1299" y="345"/>
                </a:lnTo>
                <a:lnTo>
                  <a:pt x="1286" y="319"/>
                </a:lnTo>
                <a:lnTo>
                  <a:pt x="1264" y="294"/>
                </a:lnTo>
                <a:lnTo>
                  <a:pt x="1243" y="270"/>
                </a:lnTo>
                <a:lnTo>
                  <a:pt x="1216" y="244"/>
                </a:lnTo>
                <a:lnTo>
                  <a:pt x="1183" y="222"/>
                </a:lnTo>
                <a:lnTo>
                  <a:pt x="1123" y="187"/>
                </a:lnTo>
                <a:lnTo>
                  <a:pt x="1062" y="159"/>
                </a:lnTo>
                <a:lnTo>
                  <a:pt x="996" y="136"/>
                </a:lnTo>
                <a:lnTo>
                  <a:pt x="928" y="120"/>
                </a:lnTo>
                <a:lnTo>
                  <a:pt x="859" y="107"/>
                </a:lnTo>
                <a:lnTo>
                  <a:pt x="789" y="100"/>
                </a:lnTo>
                <a:lnTo>
                  <a:pt x="720" y="100"/>
                </a:lnTo>
                <a:lnTo>
                  <a:pt x="652" y="104"/>
                </a:lnTo>
                <a:lnTo>
                  <a:pt x="583" y="113"/>
                </a:lnTo>
                <a:lnTo>
                  <a:pt x="519" y="129"/>
                </a:lnTo>
                <a:lnTo>
                  <a:pt x="459" y="150"/>
                </a:lnTo>
                <a:lnTo>
                  <a:pt x="405" y="178"/>
                </a:lnTo>
                <a:lnTo>
                  <a:pt x="355" y="208"/>
                </a:lnTo>
                <a:lnTo>
                  <a:pt x="313" y="246"/>
                </a:lnTo>
                <a:lnTo>
                  <a:pt x="276" y="288"/>
                </a:lnTo>
                <a:lnTo>
                  <a:pt x="249" y="338"/>
                </a:lnTo>
                <a:lnTo>
                  <a:pt x="233" y="355"/>
                </a:lnTo>
                <a:lnTo>
                  <a:pt x="226" y="373"/>
                </a:lnTo>
                <a:lnTo>
                  <a:pt x="218" y="391"/>
                </a:lnTo>
                <a:lnTo>
                  <a:pt x="214" y="410"/>
                </a:lnTo>
                <a:lnTo>
                  <a:pt x="208" y="429"/>
                </a:lnTo>
                <a:lnTo>
                  <a:pt x="208" y="449"/>
                </a:lnTo>
                <a:lnTo>
                  <a:pt x="208" y="468"/>
                </a:lnTo>
                <a:lnTo>
                  <a:pt x="212" y="488"/>
                </a:lnTo>
                <a:lnTo>
                  <a:pt x="212" y="506"/>
                </a:lnTo>
                <a:lnTo>
                  <a:pt x="214" y="526"/>
                </a:lnTo>
                <a:lnTo>
                  <a:pt x="218" y="546"/>
                </a:lnTo>
                <a:lnTo>
                  <a:pt x="220" y="566"/>
                </a:lnTo>
                <a:lnTo>
                  <a:pt x="220" y="585"/>
                </a:lnTo>
                <a:lnTo>
                  <a:pt x="222" y="607"/>
                </a:lnTo>
                <a:lnTo>
                  <a:pt x="220" y="625"/>
                </a:lnTo>
                <a:lnTo>
                  <a:pt x="220" y="647"/>
                </a:lnTo>
                <a:lnTo>
                  <a:pt x="214" y="655"/>
                </a:lnTo>
                <a:lnTo>
                  <a:pt x="208" y="664"/>
                </a:lnTo>
                <a:lnTo>
                  <a:pt x="202" y="671"/>
                </a:lnTo>
                <a:lnTo>
                  <a:pt x="195" y="676"/>
                </a:lnTo>
                <a:lnTo>
                  <a:pt x="185" y="680"/>
                </a:lnTo>
                <a:lnTo>
                  <a:pt x="175" y="684"/>
                </a:lnTo>
                <a:lnTo>
                  <a:pt x="166" y="687"/>
                </a:lnTo>
                <a:lnTo>
                  <a:pt x="156" y="689"/>
                </a:lnTo>
                <a:lnTo>
                  <a:pt x="145" y="689"/>
                </a:lnTo>
                <a:lnTo>
                  <a:pt x="133" y="691"/>
                </a:lnTo>
                <a:lnTo>
                  <a:pt x="121" y="691"/>
                </a:lnTo>
                <a:lnTo>
                  <a:pt x="114" y="692"/>
                </a:lnTo>
                <a:lnTo>
                  <a:pt x="104" y="692"/>
                </a:lnTo>
                <a:lnTo>
                  <a:pt x="98" y="692"/>
                </a:lnTo>
                <a:lnTo>
                  <a:pt x="92" y="692"/>
                </a:lnTo>
                <a:lnTo>
                  <a:pt x="89" y="695"/>
                </a:lnTo>
                <a:lnTo>
                  <a:pt x="0" y="485"/>
                </a:lnTo>
                <a:lnTo>
                  <a:pt x="89" y="255"/>
                </a:lnTo>
                <a:lnTo>
                  <a:pt x="309" y="91"/>
                </a:lnTo>
                <a:lnTo>
                  <a:pt x="67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33FF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 rot="-695497">
            <a:off x="1258888" y="2349500"/>
            <a:ext cx="6635750" cy="3384550"/>
          </a:xfrm>
          <a:custGeom>
            <a:avLst/>
            <a:gdLst/>
            <a:ahLst/>
            <a:cxnLst>
              <a:cxn ang="0">
                <a:pos x="1176" y="50"/>
              </a:cxn>
              <a:cxn ang="0">
                <a:pos x="1680" y="548"/>
              </a:cxn>
              <a:cxn ang="0">
                <a:pos x="1715" y="731"/>
              </a:cxn>
              <a:cxn ang="0">
                <a:pos x="1704" y="745"/>
              </a:cxn>
              <a:cxn ang="0">
                <a:pos x="1690" y="761"/>
              </a:cxn>
              <a:cxn ang="0">
                <a:pos x="1671" y="776"/>
              </a:cxn>
              <a:cxn ang="0">
                <a:pos x="1648" y="784"/>
              </a:cxn>
              <a:cxn ang="0">
                <a:pos x="1620" y="783"/>
              </a:cxn>
              <a:cxn ang="0">
                <a:pos x="1597" y="768"/>
              </a:cxn>
              <a:cxn ang="0">
                <a:pos x="1570" y="737"/>
              </a:cxn>
              <a:cxn ang="0">
                <a:pos x="1547" y="680"/>
              </a:cxn>
              <a:cxn ang="0">
                <a:pos x="1530" y="610"/>
              </a:cxn>
              <a:cxn ang="0">
                <a:pos x="1516" y="538"/>
              </a:cxn>
              <a:cxn ang="0">
                <a:pos x="1497" y="469"/>
              </a:cxn>
              <a:cxn ang="0">
                <a:pos x="1470" y="399"/>
              </a:cxn>
              <a:cxn ang="0">
                <a:pos x="1429" y="334"/>
              </a:cxn>
              <a:cxn ang="0">
                <a:pos x="1371" y="272"/>
              </a:cxn>
              <a:cxn ang="0">
                <a:pos x="1290" y="213"/>
              </a:cxn>
              <a:cxn ang="0">
                <a:pos x="1211" y="172"/>
              </a:cxn>
              <a:cxn ang="0">
                <a:pos x="1142" y="144"/>
              </a:cxn>
              <a:cxn ang="0">
                <a:pos x="1066" y="124"/>
              </a:cxn>
              <a:cxn ang="0">
                <a:pos x="987" y="112"/>
              </a:cxn>
              <a:cxn ang="0">
                <a:pos x="904" y="105"/>
              </a:cxn>
              <a:cxn ang="0">
                <a:pos x="821" y="105"/>
              </a:cxn>
              <a:cxn ang="0">
                <a:pos x="738" y="112"/>
              </a:cxn>
              <a:cxn ang="0">
                <a:pos x="659" y="125"/>
              </a:cxn>
              <a:cxn ang="0">
                <a:pos x="578" y="144"/>
              </a:cxn>
              <a:cxn ang="0">
                <a:pos x="503" y="169"/>
              </a:cxn>
              <a:cxn ang="0">
                <a:pos x="431" y="200"/>
              </a:cxn>
              <a:cxn ang="0">
                <a:pos x="367" y="235"/>
              </a:cxn>
              <a:cxn ang="0">
                <a:pos x="311" y="272"/>
              </a:cxn>
              <a:cxn ang="0">
                <a:pos x="265" y="314"/>
              </a:cxn>
              <a:cxn ang="0">
                <a:pos x="228" y="355"/>
              </a:cxn>
              <a:cxn ang="0">
                <a:pos x="201" y="398"/>
              </a:cxn>
              <a:cxn ang="0">
                <a:pos x="180" y="455"/>
              </a:cxn>
              <a:cxn ang="0">
                <a:pos x="163" y="521"/>
              </a:cxn>
              <a:cxn ang="0">
                <a:pos x="153" y="570"/>
              </a:cxn>
              <a:cxn ang="0">
                <a:pos x="153" y="610"/>
              </a:cxn>
              <a:cxn ang="0">
                <a:pos x="159" y="646"/>
              </a:cxn>
              <a:cxn ang="0">
                <a:pos x="170" y="677"/>
              </a:cxn>
              <a:cxn ang="0">
                <a:pos x="180" y="707"/>
              </a:cxn>
              <a:cxn ang="0">
                <a:pos x="190" y="740"/>
              </a:cxn>
              <a:cxn ang="0">
                <a:pos x="188" y="769"/>
              </a:cxn>
              <a:cxn ang="0">
                <a:pos x="170" y="784"/>
              </a:cxn>
              <a:cxn ang="0">
                <a:pos x="149" y="792"/>
              </a:cxn>
              <a:cxn ang="0">
                <a:pos x="128" y="797"/>
              </a:cxn>
              <a:cxn ang="0">
                <a:pos x="103" y="800"/>
              </a:cxn>
              <a:cxn ang="0">
                <a:pos x="80" y="800"/>
              </a:cxn>
              <a:cxn ang="0">
                <a:pos x="60" y="800"/>
              </a:cxn>
              <a:cxn ang="0">
                <a:pos x="45" y="800"/>
              </a:cxn>
              <a:cxn ang="0">
                <a:pos x="0" y="515"/>
              </a:cxn>
              <a:cxn ang="0">
                <a:pos x="188" y="188"/>
              </a:cxn>
              <a:cxn ang="0">
                <a:pos x="665" y="0"/>
              </a:cxn>
            </a:cxnLst>
            <a:rect l="0" t="0" r="r" b="b"/>
            <a:pathLst>
              <a:path w="1719" h="803">
                <a:moveTo>
                  <a:pt x="665" y="0"/>
                </a:moveTo>
                <a:lnTo>
                  <a:pt x="1176" y="50"/>
                </a:lnTo>
                <a:lnTo>
                  <a:pt x="1539" y="238"/>
                </a:lnTo>
                <a:lnTo>
                  <a:pt x="1680" y="548"/>
                </a:lnTo>
                <a:lnTo>
                  <a:pt x="1719" y="727"/>
                </a:lnTo>
                <a:lnTo>
                  <a:pt x="1715" y="731"/>
                </a:lnTo>
                <a:lnTo>
                  <a:pt x="1709" y="739"/>
                </a:lnTo>
                <a:lnTo>
                  <a:pt x="1704" y="745"/>
                </a:lnTo>
                <a:lnTo>
                  <a:pt x="1698" y="755"/>
                </a:lnTo>
                <a:lnTo>
                  <a:pt x="1690" y="761"/>
                </a:lnTo>
                <a:lnTo>
                  <a:pt x="1680" y="769"/>
                </a:lnTo>
                <a:lnTo>
                  <a:pt x="1671" y="776"/>
                </a:lnTo>
                <a:lnTo>
                  <a:pt x="1661" y="781"/>
                </a:lnTo>
                <a:lnTo>
                  <a:pt x="1648" y="784"/>
                </a:lnTo>
                <a:lnTo>
                  <a:pt x="1634" y="784"/>
                </a:lnTo>
                <a:lnTo>
                  <a:pt x="1620" y="783"/>
                </a:lnTo>
                <a:lnTo>
                  <a:pt x="1609" y="777"/>
                </a:lnTo>
                <a:lnTo>
                  <a:pt x="1597" y="768"/>
                </a:lnTo>
                <a:lnTo>
                  <a:pt x="1584" y="756"/>
                </a:lnTo>
                <a:lnTo>
                  <a:pt x="1570" y="737"/>
                </a:lnTo>
                <a:lnTo>
                  <a:pt x="1557" y="716"/>
                </a:lnTo>
                <a:lnTo>
                  <a:pt x="1547" y="680"/>
                </a:lnTo>
                <a:lnTo>
                  <a:pt x="1539" y="645"/>
                </a:lnTo>
                <a:lnTo>
                  <a:pt x="1530" y="610"/>
                </a:lnTo>
                <a:lnTo>
                  <a:pt x="1524" y="574"/>
                </a:lnTo>
                <a:lnTo>
                  <a:pt x="1516" y="538"/>
                </a:lnTo>
                <a:lnTo>
                  <a:pt x="1507" y="503"/>
                </a:lnTo>
                <a:lnTo>
                  <a:pt x="1497" y="469"/>
                </a:lnTo>
                <a:lnTo>
                  <a:pt x="1485" y="435"/>
                </a:lnTo>
                <a:lnTo>
                  <a:pt x="1470" y="399"/>
                </a:lnTo>
                <a:lnTo>
                  <a:pt x="1451" y="367"/>
                </a:lnTo>
                <a:lnTo>
                  <a:pt x="1429" y="334"/>
                </a:lnTo>
                <a:lnTo>
                  <a:pt x="1402" y="303"/>
                </a:lnTo>
                <a:lnTo>
                  <a:pt x="1371" y="272"/>
                </a:lnTo>
                <a:lnTo>
                  <a:pt x="1335" y="242"/>
                </a:lnTo>
                <a:lnTo>
                  <a:pt x="1290" y="213"/>
                </a:lnTo>
                <a:lnTo>
                  <a:pt x="1242" y="188"/>
                </a:lnTo>
                <a:lnTo>
                  <a:pt x="1211" y="172"/>
                </a:lnTo>
                <a:lnTo>
                  <a:pt x="1178" y="157"/>
                </a:lnTo>
                <a:lnTo>
                  <a:pt x="1142" y="144"/>
                </a:lnTo>
                <a:lnTo>
                  <a:pt x="1105" y="135"/>
                </a:lnTo>
                <a:lnTo>
                  <a:pt x="1066" y="124"/>
                </a:lnTo>
                <a:lnTo>
                  <a:pt x="1028" y="117"/>
                </a:lnTo>
                <a:lnTo>
                  <a:pt x="987" y="112"/>
                </a:lnTo>
                <a:lnTo>
                  <a:pt x="947" y="108"/>
                </a:lnTo>
                <a:lnTo>
                  <a:pt x="904" y="105"/>
                </a:lnTo>
                <a:lnTo>
                  <a:pt x="864" y="105"/>
                </a:lnTo>
                <a:lnTo>
                  <a:pt x="821" y="105"/>
                </a:lnTo>
                <a:lnTo>
                  <a:pt x="781" y="108"/>
                </a:lnTo>
                <a:lnTo>
                  <a:pt x="738" y="112"/>
                </a:lnTo>
                <a:lnTo>
                  <a:pt x="698" y="119"/>
                </a:lnTo>
                <a:lnTo>
                  <a:pt x="659" y="125"/>
                </a:lnTo>
                <a:lnTo>
                  <a:pt x="620" y="136"/>
                </a:lnTo>
                <a:lnTo>
                  <a:pt x="578" y="144"/>
                </a:lnTo>
                <a:lnTo>
                  <a:pt x="539" y="156"/>
                </a:lnTo>
                <a:lnTo>
                  <a:pt x="503" y="169"/>
                </a:lnTo>
                <a:lnTo>
                  <a:pt x="468" y="184"/>
                </a:lnTo>
                <a:lnTo>
                  <a:pt x="431" y="200"/>
                </a:lnTo>
                <a:lnTo>
                  <a:pt x="398" y="216"/>
                </a:lnTo>
                <a:lnTo>
                  <a:pt x="367" y="235"/>
                </a:lnTo>
                <a:lnTo>
                  <a:pt x="338" y="254"/>
                </a:lnTo>
                <a:lnTo>
                  <a:pt x="311" y="272"/>
                </a:lnTo>
                <a:lnTo>
                  <a:pt x="286" y="292"/>
                </a:lnTo>
                <a:lnTo>
                  <a:pt x="265" y="314"/>
                </a:lnTo>
                <a:lnTo>
                  <a:pt x="246" y="334"/>
                </a:lnTo>
                <a:lnTo>
                  <a:pt x="228" y="355"/>
                </a:lnTo>
                <a:lnTo>
                  <a:pt x="215" y="377"/>
                </a:lnTo>
                <a:lnTo>
                  <a:pt x="201" y="398"/>
                </a:lnTo>
                <a:lnTo>
                  <a:pt x="194" y="419"/>
                </a:lnTo>
                <a:lnTo>
                  <a:pt x="180" y="455"/>
                </a:lnTo>
                <a:lnTo>
                  <a:pt x="170" y="490"/>
                </a:lnTo>
                <a:lnTo>
                  <a:pt x="163" y="521"/>
                </a:lnTo>
                <a:lnTo>
                  <a:pt x="159" y="548"/>
                </a:lnTo>
                <a:lnTo>
                  <a:pt x="153" y="570"/>
                </a:lnTo>
                <a:lnTo>
                  <a:pt x="153" y="592"/>
                </a:lnTo>
                <a:lnTo>
                  <a:pt x="153" y="610"/>
                </a:lnTo>
                <a:lnTo>
                  <a:pt x="159" y="630"/>
                </a:lnTo>
                <a:lnTo>
                  <a:pt x="159" y="646"/>
                </a:lnTo>
                <a:lnTo>
                  <a:pt x="165" y="662"/>
                </a:lnTo>
                <a:lnTo>
                  <a:pt x="170" y="677"/>
                </a:lnTo>
                <a:lnTo>
                  <a:pt x="176" y="692"/>
                </a:lnTo>
                <a:lnTo>
                  <a:pt x="180" y="707"/>
                </a:lnTo>
                <a:lnTo>
                  <a:pt x="186" y="723"/>
                </a:lnTo>
                <a:lnTo>
                  <a:pt x="190" y="740"/>
                </a:lnTo>
                <a:lnTo>
                  <a:pt x="194" y="760"/>
                </a:lnTo>
                <a:lnTo>
                  <a:pt x="188" y="769"/>
                </a:lnTo>
                <a:lnTo>
                  <a:pt x="180" y="777"/>
                </a:lnTo>
                <a:lnTo>
                  <a:pt x="170" y="784"/>
                </a:lnTo>
                <a:lnTo>
                  <a:pt x="161" y="789"/>
                </a:lnTo>
                <a:lnTo>
                  <a:pt x="149" y="792"/>
                </a:lnTo>
                <a:lnTo>
                  <a:pt x="140" y="796"/>
                </a:lnTo>
                <a:lnTo>
                  <a:pt x="128" y="797"/>
                </a:lnTo>
                <a:lnTo>
                  <a:pt x="116" y="800"/>
                </a:lnTo>
                <a:lnTo>
                  <a:pt x="103" y="800"/>
                </a:lnTo>
                <a:lnTo>
                  <a:pt x="91" y="800"/>
                </a:lnTo>
                <a:lnTo>
                  <a:pt x="80" y="800"/>
                </a:lnTo>
                <a:lnTo>
                  <a:pt x="70" y="800"/>
                </a:lnTo>
                <a:lnTo>
                  <a:pt x="60" y="800"/>
                </a:lnTo>
                <a:lnTo>
                  <a:pt x="53" y="800"/>
                </a:lnTo>
                <a:lnTo>
                  <a:pt x="45" y="800"/>
                </a:lnTo>
                <a:lnTo>
                  <a:pt x="43" y="803"/>
                </a:lnTo>
                <a:lnTo>
                  <a:pt x="0" y="515"/>
                </a:lnTo>
                <a:lnTo>
                  <a:pt x="28" y="352"/>
                </a:lnTo>
                <a:lnTo>
                  <a:pt x="188" y="188"/>
                </a:lnTo>
                <a:lnTo>
                  <a:pt x="665" y="0"/>
                </a:lnTo>
                <a:lnTo>
                  <a:pt x="665" y="0"/>
                </a:lnTo>
                <a:close/>
              </a:path>
            </a:pathLst>
          </a:custGeom>
          <a:solidFill>
            <a:srgbClr val="F2FF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 rot="-679940">
            <a:off x="755650" y="2205038"/>
            <a:ext cx="7273925" cy="3529012"/>
          </a:xfrm>
          <a:custGeom>
            <a:avLst/>
            <a:gdLst/>
            <a:ahLst/>
            <a:cxnLst>
              <a:cxn ang="0">
                <a:pos x="1167" y="28"/>
              </a:cxn>
              <a:cxn ang="0">
                <a:pos x="1908" y="363"/>
              </a:cxn>
              <a:cxn ang="0">
                <a:pos x="2001" y="823"/>
              </a:cxn>
              <a:cxn ang="0">
                <a:pos x="1983" y="847"/>
              </a:cxn>
              <a:cxn ang="0">
                <a:pos x="1964" y="867"/>
              </a:cxn>
              <a:cxn ang="0">
                <a:pos x="1947" y="882"/>
              </a:cxn>
              <a:cxn ang="0">
                <a:pos x="1923" y="888"/>
              </a:cxn>
              <a:cxn ang="0">
                <a:pos x="1898" y="884"/>
              </a:cxn>
              <a:cxn ang="0">
                <a:pos x="1871" y="867"/>
              </a:cxn>
              <a:cxn ang="0">
                <a:pos x="1842" y="835"/>
              </a:cxn>
              <a:cxn ang="0">
                <a:pos x="1819" y="770"/>
              </a:cxn>
              <a:cxn ang="0">
                <a:pos x="1804" y="688"/>
              </a:cxn>
              <a:cxn ang="0">
                <a:pos x="1786" y="604"/>
              </a:cxn>
              <a:cxn ang="0">
                <a:pos x="1763" y="521"/>
              </a:cxn>
              <a:cxn ang="0">
                <a:pos x="1726" y="442"/>
              </a:cxn>
              <a:cxn ang="0">
                <a:pos x="1676" y="366"/>
              </a:cxn>
              <a:cxn ang="0">
                <a:pos x="1603" y="296"/>
              </a:cxn>
              <a:cxn ang="0">
                <a:pos x="1508" y="238"/>
              </a:cxn>
              <a:cxn ang="0">
                <a:pos x="1421" y="199"/>
              </a:cxn>
              <a:cxn ang="0">
                <a:pos x="1358" y="180"/>
              </a:cxn>
              <a:cxn ang="0">
                <a:pos x="1292" y="164"/>
              </a:cxn>
              <a:cxn ang="0">
                <a:pos x="1224" y="152"/>
              </a:cxn>
              <a:cxn ang="0">
                <a:pos x="1151" y="144"/>
              </a:cxn>
              <a:cxn ang="0">
                <a:pos x="1078" y="137"/>
              </a:cxn>
              <a:cxn ang="0">
                <a:pos x="1002" y="137"/>
              </a:cxn>
              <a:cxn ang="0">
                <a:pos x="931" y="140"/>
              </a:cxn>
              <a:cxn ang="0">
                <a:pos x="838" y="149"/>
              </a:cxn>
              <a:cxn ang="0">
                <a:pos x="728" y="166"/>
              </a:cxn>
              <a:cxn ang="0">
                <a:pos x="624" y="192"/>
              </a:cxn>
              <a:cxn ang="0">
                <a:pos x="525" y="226"/>
              </a:cxn>
              <a:cxn ang="0">
                <a:pos x="439" y="264"/>
              </a:cxn>
              <a:cxn ang="0">
                <a:pos x="365" y="309"/>
              </a:cxn>
              <a:cxn ang="0">
                <a:pos x="305" y="357"/>
              </a:cxn>
              <a:cxn ang="0">
                <a:pos x="263" y="409"/>
              </a:cxn>
              <a:cxn ang="0">
                <a:pos x="228" y="480"/>
              </a:cxn>
              <a:cxn ang="0">
                <a:pos x="203" y="554"/>
              </a:cxn>
              <a:cxn ang="0">
                <a:pos x="191" y="616"/>
              </a:cxn>
              <a:cxn ang="0">
                <a:pos x="193" y="668"/>
              </a:cxn>
              <a:cxn ang="0">
                <a:pos x="203" y="713"/>
              </a:cxn>
              <a:cxn ang="0">
                <a:pos x="217" y="755"/>
              </a:cxn>
              <a:cxn ang="0">
                <a:pos x="234" y="798"/>
              </a:cxn>
              <a:cxn ang="0">
                <a:pos x="249" y="843"/>
              </a:cxn>
              <a:cxn ang="0">
                <a:pos x="246" y="878"/>
              </a:cxn>
              <a:cxn ang="0">
                <a:pos x="224" y="894"/>
              </a:cxn>
              <a:cxn ang="0">
                <a:pos x="201" y="903"/>
              </a:cxn>
              <a:cxn ang="0">
                <a:pos x="180" y="910"/>
              </a:cxn>
              <a:cxn ang="0">
                <a:pos x="157" y="912"/>
              </a:cxn>
              <a:cxn ang="0">
                <a:pos x="137" y="914"/>
              </a:cxn>
              <a:cxn ang="0">
                <a:pos x="120" y="915"/>
              </a:cxn>
              <a:cxn ang="0">
                <a:pos x="107" y="915"/>
              </a:cxn>
              <a:cxn ang="0">
                <a:pos x="0" y="608"/>
              </a:cxn>
              <a:cxn ang="0">
                <a:pos x="707" y="0"/>
              </a:cxn>
            </a:cxnLst>
            <a:rect l="0" t="0" r="r" b="b"/>
            <a:pathLst>
              <a:path w="2010" h="919">
                <a:moveTo>
                  <a:pt x="707" y="0"/>
                </a:moveTo>
                <a:lnTo>
                  <a:pt x="1167" y="28"/>
                </a:lnTo>
                <a:lnTo>
                  <a:pt x="1603" y="123"/>
                </a:lnTo>
                <a:lnTo>
                  <a:pt x="1908" y="363"/>
                </a:lnTo>
                <a:lnTo>
                  <a:pt x="2010" y="814"/>
                </a:lnTo>
                <a:lnTo>
                  <a:pt x="2001" y="823"/>
                </a:lnTo>
                <a:lnTo>
                  <a:pt x="1993" y="835"/>
                </a:lnTo>
                <a:lnTo>
                  <a:pt x="1983" y="847"/>
                </a:lnTo>
                <a:lnTo>
                  <a:pt x="1976" y="858"/>
                </a:lnTo>
                <a:lnTo>
                  <a:pt x="1964" y="867"/>
                </a:lnTo>
                <a:lnTo>
                  <a:pt x="1956" y="875"/>
                </a:lnTo>
                <a:lnTo>
                  <a:pt x="1947" y="882"/>
                </a:lnTo>
                <a:lnTo>
                  <a:pt x="1935" y="887"/>
                </a:lnTo>
                <a:lnTo>
                  <a:pt x="1923" y="888"/>
                </a:lnTo>
                <a:lnTo>
                  <a:pt x="1912" y="888"/>
                </a:lnTo>
                <a:lnTo>
                  <a:pt x="1898" y="884"/>
                </a:lnTo>
                <a:lnTo>
                  <a:pt x="1887" y="879"/>
                </a:lnTo>
                <a:lnTo>
                  <a:pt x="1871" y="867"/>
                </a:lnTo>
                <a:lnTo>
                  <a:pt x="1858" y="854"/>
                </a:lnTo>
                <a:lnTo>
                  <a:pt x="1842" y="835"/>
                </a:lnTo>
                <a:lnTo>
                  <a:pt x="1829" y="811"/>
                </a:lnTo>
                <a:lnTo>
                  <a:pt x="1819" y="770"/>
                </a:lnTo>
                <a:lnTo>
                  <a:pt x="1811" y="729"/>
                </a:lnTo>
                <a:lnTo>
                  <a:pt x="1804" y="688"/>
                </a:lnTo>
                <a:lnTo>
                  <a:pt x="1796" y="647"/>
                </a:lnTo>
                <a:lnTo>
                  <a:pt x="1786" y="604"/>
                </a:lnTo>
                <a:lnTo>
                  <a:pt x="1777" y="562"/>
                </a:lnTo>
                <a:lnTo>
                  <a:pt x="1763" y="521"/>
                </a:lnTo>
                <a:lnTo>
                  <a:pt x="1748" y="482"/>
                </a:lnTo>
                <a:lnTo>
                  <a:pt x="1726" y="442"/>
                </a:lnTo>
                <a:lnTo>
                  <a:pt x="1705" y="403"/>
                </a:lnTo>
                <a:lnTo>
                  <a:pt x="1676" y="366"/>
                </a:lnTo>
                <a:lnTo>
                  <a:pt x="1643" y="331"/>
                </a:lnTo>
                <a:lnTo>
                  <a:pt x="1603" y="296"/>
                </a:lnTo>
                <a:lnTo>
                  <a:pt x="1560" y="267"/>
                </a:lnTo>
                <a:lnTo>
                  <a:pt x="1508" y="238"/>
                </a:lnTo>
                <a:lnTo>
                  <a:pt x="1450" y="211"/>
                </a:lnTo>
                <a:lnTo>
                  <a:pt x="1421" y="199"/>
                </a:lnTo>
                <a:lnTo>
                  <a:pt x="1391" y="191"/>
                </a:lnTo>
                <a:lnTo>
                  <a:pt x="1358" y="180"/>
                </a:lnTo>
                <a:lnTo>
                  <a:pt x="1327" y="172"/>
                </a:lnTo>
                <a:lnTo>
                  <a:pt x="1292" y="164"/>
                </a:lnTo>
                <a:lnTo>
                  <a:pt x="1259" y="158"/>
                </a:lnTo>
                <a:lnTo>
                  <a:pt x="1224" y="152"/>
                </a:lnTo>
                <a:lnTo>
                  <a:pt x="1190" y="149"/>
                </a:lnTo>
                <a:lnTo>
                  <a:pt x="1151" y="144"/>
                </a:lnTo>
                <a:lnTo>
                  <a:pt x="1114" y="141"/>
                </a:lnTo>
                <a:lnTo>
                  <a:pt x="1078" y="137"/>
                </a:lnTo>
                <a:lnTo>
                  <a:pt x="1041" y="137"/>
                </a:lnTo>
                <a:lnTo>
                  <a:pt x="1002" y="137"/>
                </a:lnTo>
                <a:lnTo>
                  <a:pt x="968" y="137"/>
                </a:lnTo>
                <a:lnTo>
                  <a:pt x="931" y="140"/>
                </a:lnTo>
                <a:lnTo>
                  <a:pt x="896" y="144"/>
                </a:lnTo>
                <a:lnTo>
                  <a:pt x="838" y="149"/>
                </a:lnTo>
                <a:lnTo>
                  <a:pt x="782" y="158"/>
                </a:lnTo>
                <a:lnTo>
                  <a:pt x="728" y="166"/>
                </a:lnTo>
                <a:lnTo>
                  <a:pt x="676" y="179"/>
                </a:lnTo>
                <a:lnTo>
                  <a:pt x="624" y="192"/>
                </a:lnTo>
                <a:lnTo>
                  <a:pt x="574" y="208"/>
                </a:lnTo>
                <a:lnTo>
                  <a:pt x="525" y="226"/>
                </a:lnTo>
                <a:lnTo>
                  <a:pt x="483" y="246"/>
                </a:lnTo>
                <a:lnTo>
                  <a:pt x="439" y="264"/>
                </a:lnTo>
                <a:lnTo>
                  <a:pt x="402" y="286"/>
                </a:lnTo>
                <a:lnTo>
                  <a:pt x="365" y="309"/>
                </a:lnTo>
                <a:lnTo>
                  <a:pt x="334" y="333"/>
                </a:lnTo>
                <a:lnTo>
                  <a:pt x="305" y="357"/>
                </a:lnTo>
                <a:lnTo>
                  <a:pt x="282" y="383"/>
                </a:lnTo>
                <a:lnTo>
                  <a:pt x="263" y="409"/>
                </a:lnTo>
                <a:lnTo>
                  <a:pt x="247" y="437"/>
                </a:lnTo>
                <a:lnTo>
                  <a:pt x="228" y="480"/>
                </a:lnTo>
                <a:lnTo>
                  <a:pt x="213" y="518"/>
                </a:lnTo>
                <a:lnTo>
                  <a:pt x="203" y="554"/>
                </a:lnTo>
                <a:lnTo>
                  <a:pt x="197" y="588"/>
                </a:lnTo>
                <a:lnTo>
                  <a:pt x="191" y="616"/>
                </a:lnTo>
                <a:lnTo>
                  <a:pt x="191" y="643"/>
                </a:lnTo>
                <a:lnTo>
                  <a:pt x="193" y="668"/>
                </a:lnTo>
                <a:lnTo>
                  <a:pt x="197" y="692"/>
                </a:lnTo>
                <a:lnTo>
                  <a:pt x="203" y="713"/>
                </a:lnTo>
                <a:lnTo>
                  <a:pt x="209" y="733"/>
                </a:lnTo>
                <a:lnTo>
                  <a:pt x="217" y="755"/>
                </a:lnTo>
                <a:lnTo>
                  <a:pt x="226" y="776"/>
                </a:lnTo>
                <a:lnTo>
                  <a:pt x="234" y="798"/>
                </a:lnTo>
                <a:lnTo>
                  <a:pt x="242" y="819"/>
                </a:lnTo>
                <a:lnTo>
                  <a:pt x="249" y="843"/>
                </a:lnTo>
                <a:lnTo>
                  <a:pt x="257" y="868"/>
                </a:lnTo>
                <a:lnTo>
                  <a:pt x="246" y="878"/>
                </a:lnTo>
                <a:lnTo>
                  <a:pt x="234" y="887"/>
                </a:lnTo>
                <a:lnTo>
                  <a:pt x="224" y="894"/>
                </a:lnTo>
                <a:lnTo>
                  <a:pt x="215" y="899"/>
                </a:lnTo>
                <a:lnTo>
                  <a:pt x="201" y="903"/>
                </a:lnTo>
                <a:lnTo>
                  <a:pt x="191" y="907"/>
                </a:lnTo>
                <a:lnTo>
                  <a:pt x="180" y="910"/>
                </a:lnTo>
                <a:lnTo>
                  <a:pt x="168" y="912"/>
                </a:lnTo>
                <a:lnTo>
                  <a:pt x="157" y="912"/>
                </a:lnTo>
                <a:lnTo>
                  <a:pt x="147" y="914"/>
                </a:lnTo>
                <a:lnTo>
                  <a:pt x="137" y="914"/>
                </a:lnTo>
                <a:lnTo>
                  <a:pt x="128" y="915"/>
                </a:lnTo>
                <a:lnTo>
                  <a:pt x="120" y="915"/>
                </a:lnTo>
                <a:lnTo>
                  <a:pt x="112" y="915"/>
                </a:lnTo>
                <a:lnTo>
                  <a:pt x="107" y="915"/>
                </a:lnTo>
                <a:lnTo>
                  <a:pt x="105" y="919"/>
                </a:lnTo>
                <a:lnTo>
                  <a:pt x="0" y="608"/>
                </a:lnTo>
                <a:lnTo>
                  <a:pt x="197" y="260"/>
                </a:lnTo>
                <a:lnTo>
                  <a:pt x="707" y="0"/>
                </a:lnTo>
                <a:lnTo>
                  <a:pt x="707" y="0"/>
                </a:lnTo>
                <a:close/>
              </a:path>
            </a:pathLst>
          </a:custGeom>
          <a:solidFill>
            <a:srgbClr val="FFB8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 rot="-623871">
            <a:off x="539750" y="2133600"/>
            <a:ext cx="7435850" cy="3744913"/>
          </a:xfrm>
          <a:custGeom>
            <a:avLst/>
            <a:gdLst/>
            <a:ahLst/>
            <a:cxnLst>
              <a:cxn ang="0">
                <a:pos x="1121" y="4"/>
              </a:cxn>
              <a:cxn ang="0">
                <a:pos x="1423" y="49"/>
              </a:cxn>
              <a:cxn ang="0">
                <a:pos x="1695" y="142"/>
              </a:cxn>
              <a:cxn ang="0">
                <a:pos x="1915" y="281"/>
              </a:cxn>
              <a:cxn ang="0">
                <a:pos x="2062" y="468"/>
              </a:cxn>
              <a:cxn ang="0">
                <a:pos x="2110" y="632"/>
              </a:cxn>
              <a:cxn ang="0">
                <a:pos x="2122" y="678"/>
              </a:cxn>
              <a:cxn ang="0">
                <a:pos x="2133" y="727"/>
              </a:cxn>
              <a:cxn ang="0">
                <a:pos x="2141" y="783"/>
              </a:cxn>
              <a:cxn ang="0">
                <a:pos x="2135" y="842"/>
              </a:cxn>
              <a:cxn ang="0">
                <a:pos x="2116" y="902"/>
              </a:cxn>
              <a:cxn ang="0">
                <a:pos x="2091" y="914"/>
              </a:cxn>
              <a:cxn ang="0">
                <a:pos x="2054" y="926"/>
              </a:cxn>
              <a:cxn ang="0">
                <a:pos x="2031" y="913"/>
              </a:cxn>
              <a:cxn ang="0">
                <a:pos x="2013" y="882"/>
              </a:cxn>
              <a:cxn ang="0">
                <a:pos x="1996" y="806"/>
              </a:cxn>
              <a:cxn ang="0">
                <a:pos x="1975" y="679"/>
              </a:cxn>
              <a:cxn ang="0">
                <a:pos x="1950" y="551"/>
              </a:cxn>
              <a:cxn ang="0">
                <a:pos x="1903" y="429"/>
              </a:cxn>
              <a:cxn ang="0">
                <a:pos x="1815" y="317"/>
              </a:cxn>
              <a:cxn ang="0">
                <a:pos x="1668" y="225"/>
              </a:cxn>
              <a:cxn ang="0">
                <a:pos x="1378" y="119"/>
              </a:cxn>
              <a:cxn ang="0">
                <a:pos x="1060" y="77"/>
              </a:cxn>
              <a:cxn ang="0">
                <a:pos x="743" y="101"/>
              </a:cxn>
              <a:cxn ang="0">
                <a:pos x="465" y="197"/>
              </a:cxn>
              <a:cxn ang="0">
                <a:pos x="266" y="369"/>
              </a:cxn>
              <a:cxn ang="0">
                <a:pos x="198" y="504"/>
              </a:cxn>
              <a:cxn ang="0">
                <a:pos x="173" y="596"/>
              </a:cxn>
              <a:cxn ang="0">
                <a:pos x="166" y="691"/>
              </a:cxn>
              <a:cxn ang="0">
                <a:pos x="166" y="785"/>
              </a:cxn>
              <a:cxn ang="0">
                <a:pos x="171" y="880"/>
              </a:cxn>
              <a:cxn ang="0">
                <a:pos x="168" y="949"/>
              </a:cxn>
              <a:cxn ang="0">
                <a:pos x="142" y="968"/>
              </a:cxn>
              <a:cxn ang="0">
                <a:pos x="117" y="976"/>
              </a:cxn>
              <a:cxn ang="0">
                <a:pos x="84" y="972"/>
              </a:cxn>
              <a:cxn ang="0">
                <a:pos x="50" y="932"/>
              </a:cxn>
              <a:cxn ang="0">
                <a:pos x="13" y="852"/>
              </a:cxn>
              <a:cxn ang="0">
                <a:pos x="0" y="774"/>
              </a:cxn>
              <a:cxn ang="0">
                <a:pos x="5" y="701"/>
              </a:cxn>
              <a:cxn ang="0">
                <a:pos x="19" y="630"/>
              </a:cxn>
              <a:cxn ang="0">
                <a:pos x="32" y="556"/>
              </a:cxn>
              <a:cxn ang="0">
                <a:pos x="88" y="395"/>
              </a:cxn>
              <a:cxn ang="0">
                <a:pos x="210" y="252"/>
              </a:cxn>
              <a:cxn ang="0">
                <a:pos x="382" y="134"/>
              </a:cxn>
              <a:cxn ang="0">
                <a:pos x="596" y="50"/>
              </a:cxn>
              <a:cxn ang="0">
                <a:pos x="834" y="6"/>
              </a:cxn>
            </a:cxnLst>
            <a:rect l="0" t="0" r="r" b="b"/>
            <a:pathLst>
              <a:path w="2141" h="977">
                <a:moveTo>
                  <a:pt x="919" y="3"/>
                </a:moveTo>
                <a:lnTo>
                  <a:pt x="1019" y="0"/>
                </a:lnTo>
                <a:lnTo>
                  <a:pt x="1121" y="4"/>
                </a:lnTo>
                <a:lnTo>
                  <a:pt x="1224" y="14"/>
                </a:lnTo>
                <a:lnTo>
                  <a:pt x="1326" y="29"/>
                </a:lnTo>
                <a:lnTo>
                  <a:pt x="1423" y="49"/>
                </a:lnTo>
                <a:lnTo>
                  <a:pt x="1517" y="74"/>
                </a:lnTo>
                <a:lnTo>
                  <a:pt x="1608" y="105"/>
                </a:lnTo>
                <a:lnTo>
                  <a:pt x="1695" y="142"/>
                </a:lnTo>
                <a:lnTo>
                  <a:pt x="1774" y="182"/>
                </a:lnTo>
                <a:lnTo>
                  <a:pt x="1847" y="229"/>
                </a:lnTo>
                <a:lnTo>
                  <a:pt x="1915" y="281"/>
                </a:lnTo>
                <a:lnTo>
                  <a:pt x="1973" y="339"/>
                </a:lnTo>
                <a:lnTo>
                  <a:pt x="2021" y="400"/>
                </a:lnTo>
                <a:lnTo>
                  <a:pt x="2062" y="468"/>
                </a:lnTo>
                <a:lnTo>
                  <a:pt x="2091" y="540"/>
                </a:lnTo>
                <a:lnTo>
                  <a:pt x="2110" y="620"/>
                </a:lnTo>
                <a:lnTo>
                  <a:pt x="2110" y="632"/>
                </a:lnTo>
                <a:lnTo>
                  <a:pt x="2114" y="646"/>
                </a:lnTo>
                <a:lnTo>
                  <a:pt x="2118" y="661"/>
                </a:lnTo>
                <a:lnTo>
                  <a:pt x="2122" y="678"/>
                </a:lnTo>
                <a:lnTo>
                  <a:pt x="2123" y="693"/>
                </a:lnTo>
                <a:lnTo>
                  <a:pt x="2129" y="710"/>
                </a:lnTo>
                <a:lnTo>
                  <a:pt x="2133" y="727"/>
                </a:lnTo>
                <a:lnTo>
                  <a:pt x="2137" y="747"/>
                </a:lnTo>
                <a:lnTo>
                  <a:pt x="2139" y="765"/>
                </a:lnTo>
                <a:lnTo>
                  <a:pt x="2141" y="783"/>
                </a:lnTo>
                <a:lnTo>
                  <a:pt x="2139" y="804"/>
                </a:lnTo>
                <a:lnTo>
                  <a:pt x="2139" y="824"/>
                </a:lnTo>
                <a:lnTo>
                  <a:pt x="2135" y="842"/>
                </a:lnTo>
                <a:lnTo>
                  <a:pt x="2131" y="862"/>
                </a:lnTo>
                <a:lnTo>
                  <a:pt x="2123" y="881"/>
                </a:lnTo>
                <a:lnTo>
                  <a:pt x="2116" y="902"/>
                </a:lnTo>
                <a:lnTo>
                  <a:pt x="2106" y="906"/>
                </a:lnTo>
                <a:lnTo>
                  <a:pt x="2100" y="910"/>
                </a:lnTo>
                <a:lnTo>
                  <a:pt x="2091" y="914"/>
                </a:lnTo>
                <a:lnTo>
                  <a:pt x="2083" y="920"/>
                </a:lnTo>
                <a:lnTo>
                  <a:pt x="2067" y="925"/>
                </a:lnTo>
                <a:lnTo>
                  <a:pt x="2054" y="926"/>
                </a:lnTo>
                <a:lnTo>
                  <a:pt x="2044" y="924"/>
                </a:lnTo>
                <a:lnTo>
                  <a:pt x="2038" y="920"/>
                </a:lnTo>
                <a:lnTo>
                  <a:pt x="2031" y="913"/>
                </a:lnTo>
                <a:lnTo>
                  <a:pt x="2025" y="906"/>
                </a:lnTo>
                <a:lnTo>
                  <a:pt x="2019" y="896"/>
                </a:lnTo>
                <a:lnTo>
                  <a:pt x="2013" y="882"/>
                </a:lnTo>
                <a:lnTo>
                  <a:pt x="2010" y="866"/>
                </a:lnTo>
                <a:lnTo>
                  <a:pt x="2006" y="848"/>
                </a:lnTo>
                <a:lnTo>
                  <a:pt x="1996" y="806"/>
                </a:lnTo>
                <a:lnTo>
                  <a:pt x="1988" y="763"/>
                </a:lnTo>
                <a:lnTo>
                  <a:pt x="1981" y="722"/>
                </a:lnTo>
                <a:lnTo>
                  <a:pt x="1975" y="679"/>
                </a:lnTo>
                <a:lnTo>
                  <a:pt x="1967" y="636"/>
                </a:lnTo>
                <a:lnTo>
                  <a:pt x="1959" y="594"/>
                </a:lnTo>
                <a:lnTo>
                  <a:pt x="1950" y="551"/>
                </a:lnTo>
                <a:lnTo>
                  <a:pt x="1938" y="511"/>
                </a:lnTo>
                <a:lnTo>
                  <a:pt x="1921" y="468"/>
                </a:lnTo>
                <a:lnTo>
                  <a:pt x="1903" y="429"/>
                </a:lnTo>
                <a:lnTo>
                  <a:pt x="1878" y="391"/>
                </a:lnTo>
                <a:lnTo>
                  <a:pt x="1849" y="355"/>
                </a:lnTo>
                <a:lnTo>
                  <a:pt x="1815" y="317"/>
                </a:lnTo>
                <a:lnTo>
                  <a:pt x="1774" y="285"/>
                </a:lnTo>
                <a:lnTo>
                  <a:pt x="1724" y="253"/>
                </a:lnTo>
                <a:lnTo>
                  <a:pt x="1668" y="225"/>
                </a:lnTo>
                <a:lnTo>
                  <a:pt x="1577" y="184"/>
                </a:lnTo>
                <a:lnTo>
                  <a:pt x="1480" y="147"/>
                </a:lnTo>
                <a:lnTo>
                  <a:pt x="1378" y="119"/>
                </a:lnTo>
                <a:lnTo>
                  <a:pt x="1276" y="98"/>
                </a:lnTo>
                <a:lnTo>
                  <a:pt x="1168" y="82"/>
                </a:lnTo>
                <a:lnTo>
                  <a:pt x="1060" y="77"/>
                </a:lnTo>
                <a:lnTo>
                  <a:pt x="951" y="77"/>
                </a:lnTo>
                <a:lnTo>
                  <a:pt x="847" y="86"/>
                </a:lnTo>
                <a:lnTo>
                  <a:pt x="743" y="101"/>
                </a:lnTo>
                <a:lnTo>
                  <a:pt x="644" y="125"/>
                </a:lnTo>
                <a:lnTo>
                  <a:pt x="550" y="155"/>
                </a:lnTo>
                <a:lnTo>
                  <a:pt x="465" y="197"/>
                </a:lnTo>
                <a:lnTo>
                  <a:pt x="388" y="245"/>
                </a:lnTo>
                <a:lnTo>
                  <a:pt x="320" y="302"/>
                </a:lnTo>
                <a:lnTo>
                  <a:pt x="266" y="369"/>
                </a:lnTo>
                <a:lnTo>
                  <a:pt x="223" y="444"/>
                </a:lnTo>
                <a:lnTo>
                  <a:pt x="208" y="473"/>
                </a:lnTo>
                <a:lnTo>
                  <a:pt x="198" y="504"/>
                </a:lnTo>
                <a:lnTo>
                  <a:pt x="189" y="534"/>
                </a:lnTo>
                <a:lnTo>
                  <a:pt x="181" y="564"/>
                </a:lnTo>
                <a:lnTo>
                  <a:pt x="173" y="596"/>
                </a:lnTo>
                <a:lnTo>
                  <a:pt x="171" y="628"/>
                </a:lnTo>
                <a:lnTo>
                  <a:pt x="166" y="659"/>
                </a:lnTo>
                <a:lnTo>
                  <a:pt x="166" y="691"/>
                </a:lnTo>
                <a:lnTo>
                  <a:pt x="164" y="723"/>
                </a:lnTo>
                <a:lnTo>
                  <a:pt x="164" y="754"/>
                </a:lnTo>
                <a:lnTo>
                  <a:pt x="166" y="785"/>
                </a:lnTo>
                <a:lnTo>
                  <a:pt x="166" y="817"/>
                </a:lnTo>
                <a:lnTo>
                  <a:pt x="168" y="848"/>
                </a:lnTo>
                <a:lnTo>
                  <a:pt x="171" y="880"/>
                </a:lnTo>
                <a:lnTo>
                  <a:pt x="171" y="909"/>
                </a:lnTo>
                <a:lnTo>
                  <a:pt x="177" y="941"/>
                </a:lnTo>
                <a:lnTo>
                  <a:pt x="168" y="949"/>
                </a:lnTo>
                <a:lnTo>
                  <a:pt x="160" y="957"/>
                </a:lnTo>
                <a:lnTo>
                  <a:pt x="150" y="963"/>
                </a:lnTo>
                <a:lnTo>
                  <a:pt x="142" y="968"/>
                </a:lnTo>
                <a:lnTo>
                  <a:pt x="133" y="971"/>
                </a:lnTo>
                <a:lnTo>
                  <a:pt x="125" y="975"/>
                </a:lnTo>
                <a:lnTo>
                  <a:pt x="117" y="976"/>
                </a:lnTo>
                <a:lnTo>
                  <a:pt x="110" y="977"/>
                </a:lnTo>
                <a:lnTo>
                  <a:pt x="96" y="975"/>
                </a:lnTo>
                <a:lnTo>
                  <a:pt x="84" y="972"/>
                </a:lnTo>
                <a:lnTo>
                  <a:pt x="75" y="967"/>
                </a:lnTo>
                <a:lnTo>
                  <a:pt x="71" y="963"/>
                </a:lnTo>
                <a:lnTo>
                  <a:pt x="50" y="932"/>
                </a:lnTo>
                <a:lnTo>
                  <a:pt x="34" y="905"/>
                </a:lnTo>
                <a:lnTo>
                  <a:pt x="21" y="877"/>
                </a:lnTo>
                <a:lnTo>
                  <a:pt x="13" y="852"/>
                </a:lnTo>
                <a:lnTo>
                  <a:pt x="5" y="824"/>
                </a:lnTo>
                <a:lnTo>
                  <a:pt x="3" y="800"/>
                </a:lnTo>
                <a:lnTo>
                  <a:pt x="0" y="774"/>
                </a:lnTo>
                <a:lnTo>
                  <a:pt x="1" y="750"/>
                </a:lnTo>
                <a:lnTo>
                  <a:pt x="1" y="725"/>
                </a:lnTo>
                <a:lnTo>
                  <a:pt x="5" y="701"/>
                </a:lnTo>
                <a:lnTo>
                  <a:pt x="9" y="677"/>
                </a:lnTo>
                <a:lnTo>
                  <a:pt x="15" y="654"/>
                </a:lnTo>
                <a:lnTo>
                  <a:pt x="19" y="630"/>
                </a:lnTo>
                <a:lnTo>
                  <a:pt x="25" y="606"/>
                </a:lnTo>
                <a:lnTo>
                  <a:pt x="28" y="580"/>
                </a:lnTo>
                <a:lnTo>
                  <a:pt x="32" y="556"/>
                </a:lnTo>
                <a:lnTo>
                  <a:pt x="44" y="500"/>
                </a:lnTo>
                <a:lnTo>
                  <a:pt x="61" y="447"/>
                </a:lnTo>
                <a:lnTo>
                  <a:pt x="88" y="395"/>
                </a:lnTo>
                <a:lnTo>
                  <a:pt x="123" y="345"/>
                </a:lnTo>
                <a:lnTo>
                  <a:pt x="162" y="297"/>
                </a:lnTo>
                <a:lnTo>
                  <a:pt x="210" y="252"/>
                </a:lnTo>
                <a:lnTo>
                  <a:pt x="262" y="209"/>
                </a:lnTo>
                <a:lnTo>
                  <a:pt x="322" y="170"/>
                </a:lnTo>
                <a:lnTo>
                  <a:pt x="382" y="134"/>
                </a:lnTo>
                <a:lnTo>
                  <a:pt x="449" y="102"/>
                </a:lnTo>
                <a:lnTo>
                  <a:pt x="521" y="73"/>
                </a:lnTo>
                <a:lnTo>
                  <a:pt x="596" y="50"/>
                </a:lnTo>
                <a:lnTo>
                  <a:pt x="673" y="30"/>
                </a:lnTo>
                <a:lnTo>
                  <a:pt x="753" y="15"/>
                </a:lnTo>
                <a:lnTo>
                  <a:pt x="834" y="6"/>
                </a:lnTo>
                <a:lnTo>
                  <a:pt x="919" y="3"/>
                </a:lnTo>
                <a:lnTo>
                  <a:pt x="919" y="3"/>
                </a:lnTo>
                <a:close/>
              </a:path>
            </a:pathLst>
          </a:custGeom>
          <a:solidFill>
            <a:srgbClr val="F54A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WordArt 22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416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Муниципальное  дошкольное  образовательное учреждение</a:t>
            </a:r>
          </a:p>
          <a:p>
            <a:pPr algn="ctr"/>
            <a:r>
              <a:rPr lang="ru-RU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Центр развития ребенка - детский сад </a:t>
            </a:r>
          </a:p>
        </p:txBody>
      </p: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3995738" y="6308725"/>
            <a:ext cx="107632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город Тарко-Сале</a:t>
            </a:r>
          </a:p>
          <a:p>
            <a:pPr algn="ctr"/>
            <a:r>
              <a:rPr lang="ru-RU" sz="24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2010 год</a:t>
            </a:r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2" cstate="email">
            <a:lum bright="18000" contrast="-12000"/>
          </a:blip>
          <a:srcRect r="-538"/>
          <a:stretch>
            <a:fillRect/>
          </a:stretch>
        </p:blipFill>
        <p:spPr bwMode="auto">
          <a:xfrm>
            <a:off x="3708400" y="3716338"/>
            <a:ext cx="4464050" cy="2360612"/>
          </a:xfrm>
          <a:prstGeom prst="rect">
            <a:avLst/>
          </a:prstGeom>
          <a:noFill/>
          <a:ln w="38100" cmpd="dbl">
            <a:solidFill>
              <a:srgbClr val="3366FF"/>
            </a:solidFill>
            <a:miter lim="800000"/>
            <a:headEnd/>
            <a:tailEnd/>
          </a:ln>
          <a:effectLst/>
        </p:spPr>
      </p:pic>
      <p:sp>
        <p:nvSpPr>
          <p:cNvPr id="18457" name="WordArt 25"/>
          <p:cNvSpPr>
            <a:spLocks noChangeArrowheads="1" noChangeShapeType="1" noTextEdit="1"/>
          </p:cNvSpPr>
          <p:nvPr/>
        </p:nvSpPr>
        <p:spPr bwMode="auto">
          <a:xfrm>
            <a:off x="1752600" y="1143000"/>
            <a:ext cx="5810250" cy="228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"Радуга"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62800" y="4953000"/>
            <a:ext cx="1600200" cy="1600200"/>
          </a:xfrm>
          <a:prstGeom prst="rect">
            <a:avLst/>
          </a:prstGeom>
          <a:solidFill>
            <a:srgbClr val="33CC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email"/>
          <a:srcRect r="-3226"/>
          <a:stretch>
            <a:fillRect/>
          </a:stretch>
        </p:blipFill>
        <p:spPr bwMode="auto">
          <a:xfrm>
            <a:off x="7391400" y="5029200"/>
            <a:ext cx="1219200" cy="1447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514600" y="228600"/>
            <a:ext cx="1676400" cy="1676400"/>
          </a:xfrm>
          <a:prstGeom prst="rect">
            <a:avLst/>
          </a:prstGeom>
          <a:solidFill>
            <a:srgbClr val="3366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7200" y="4876800"/>
            <a:ext cx="1600200" cy="1676400"/>
          </a:xfrm>
          <a:prstGeom prst="rect">
            <a:avLst/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800600" y="4953000"/>
            <a:ext cx="1676400" cy="1676400"/>
          </a:xfrm>
          <a:prstGeom prst="rect">
            <a:avLst/>
          </a:prstGeom>
          <a:solidFill>
            <a:srgbClr val="3399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81000" y="304800"/>
            <a:ext cx="1828800" cy="1676400"/>
          </a:xfrm>
          <a:prstGeom prst="rect">
            <a:avLst/>
          </a:prstGeom>
          <a:solidFill>
            <a:srgbClr val="9933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 r="-8614"/>
          <a:stretch>
            <a:fillRect/>
          </a:stretch>
        </p:blipFill>
        <p:spPr bwMode="auto">
          <a:xfrm>
            <a:off x="609600" y="5029200"/>
            <a:ext cx="1295400" cy="1295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5" cstate="email">
            <a:lum bright="6000" contrast="6000"/>
          </a:blip>
          <a:srcRect/>
          <a:stretch>
            <a:fillRect/>
          </a:stretch>
        </p:blipFill>
        <p:spPr bwMode="auto">
          <a:xfrm>
            <a:off x="5029200" y="5181600"/>
            <a:ext cx="1260475" cy="1295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6" cstate="email">
            <a:lum bright="6000" contrast="6000"/>
          </a:blip>
          <a:srcRect/>
          <a:stretch>
            <a:fillRect/>
          </a:stretch>
        </p:blipFill>
        <p:spPr bwMode="auto">
          <a:xfrm>
            <a:off x="609600" y="457200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81000" y="2667000"/>
            <a:ext cx="1676400" cy="1600200"/>
          </a:xfrm>
          <a:prstGeom prst="rect">
            <a:avLst/>
          </a:prstGeom>
          <a:solidFill>
            <a:srgbClr val="3399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2819400"/>
            <a:ext cx="1371600" cy="1295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6934200" y="228600"/>
            <a:ext cx="1676400" cy="1676400"/>
          </a:xfrm>
          <a:prstGeom prst="rect">
            <a:avLst/>
          </a:prstGeom>
          <a:solidFill>
            <a:srgbClr val="3366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162800" y="2743200"/>
            <a:ext cx="1600200" cy="1676400"/>
          </a:xfrm>
          <a:prstGeom prst="rect">
            <a:avLst/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15200" y="2971800"/>
            <a:ext cx="1295400" cy="12636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2590800" y="4953000"/>
            <a:ext cx="1600200" cy="1676400"/>
          </a:xfrm>
          <a:prstGeom prst="rect">
            <a:avLst/>
          </a:prstGeom>
          <a:solidFill>
            <a:srgbClr val="33CC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9" cstate="email">
            <a:lum bright="6000" contrast="12000"/>
          </a:blip>
          <a:srcRect r="-6670"/>
          <a:stretch>
            <a:fillRect/>
          </a:stretch>
        </p:blipFill>
        <p:spPr bwMode="auto">
          <a:xfrm>
            <a:off x="2743200" y="5029200"/>
            <a:ext cx="1362075" cy="1447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572000" y="228600"/>
            <a:ext cx="1676400" cy="1600200"/>
          </a:xfrm>
          <a:prstGeom prst="rect">
            <a:avLst/>
          </a:prstGeom>
          <a:solidFill>
            <a:srgbClr val="9933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74" name="Picture 38" descr="Блестяшки Зверюшк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124200" y="4572000"/>
            <a:ext cx="381000" cy="331788"/>
          </a:xfrm>
          <a:prstGeom prst="rect">
            <a:avLst/>
          </a:prstGeom>
          <a:noFill/>
        </p:spPr>
      </p:pic>
      <p:sp>
        <p:nvSpPr>
          <p:cNvPr id="14375" name="AutoShape 39"/>
          <p:cNvSpPr>
            <a:spLocks noChangeArrowheads="1"/>
          </p:cNvSpPr>
          <p:nvPr/>
        </p:nvSpPr>
        <p:spPr bwMode="auto">
          <a:xfrm>
            <a:off x="3657600" y="2438400"/>
            <a:ext cx="2362200" cy="2209800"/>
          </a:xfrm>
          <a:prstGeom prst="wedgeEllipseCallout">
            <a:avLst>
              <a:gd name="adj1" fmla="val -42139"/>
              <a:gd name="adj2" fmla="val 21769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76" name="Picture 40" descr="Блестяшки Зверюшк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62400" y="2438400"/>
            <a:ext cx="1473200" cy="1981200"/>
          </a:xfrm>
          <a:prstGeom prst="rect">
            <a:avLst/>
          </a:prstGeom>
          <a:noFill/>
        </p:spPr>
      </p:pic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4800600" y="457200"/>
            <a:ext cx="1219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78" name="Picture 42" descr="lovelyanimals003">
            <a:hlinkClick r:id="rId14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53000" y="609600"/>
            <a:ext cx="952500" cy="790575"/>
          </a:xfrm>
          <a:prstGeom prst="rect">
            <a:avLst/>
          </a:prstGeom>
          <a:noFill/>
        </p:spPr>
      </p:pic>
      <p:pic>
        <p:nvPicPr>
          <p:cNvPr id="14380" name="Picture 44" descr="Блестяшки Зверюшк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20000" y="4572000"/>
            <a:ext cx="381000" cy="331788"/>
          </a:xfrm>
          <a:prstGeom prst="rect">
            <a:avLst/>
          </a:prstGeom>
          <a:noFill/>
        </p:spPr>
      </p:pic>
      <p:pic>
        <p:nvPicPr>
          <p:cNvPr id="14382" name="Picture 4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667000" y="304800"/>
            <a:ext cx="1295400" cy="1447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83" name="Picture 47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39000" y="381000"/>
            <a:ext cx="1066800" cy="1447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 rot="1121848">
            <a:off x="4724400" y="457200"/>
            <a:ext cx="4038600" cy="3505200"/>
          </a:xfrm>
          <a:prstGeom prst="cloudCallout">
            <a:avLst>
              <a:gd name="adj1" fmla="val -32667"/>
              <a:gd name="adj2" fmla="val 42167"/>
            </a:avLst>
          </a:prstGeom>
          <a:gradFill rotWithShape="1">
            <a:gsLst>
              <a:gs pos="0">
                <a:srgbClr val="CCCC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19" name="Picture 7" descr="18974715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838200"/>
            <a:ext cx="1697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 rot="529352">
            <a:off x="457200" y="5105400"/>
            <a:ext cx="2209800" cy="1447800"/>
          </a:xfrm>
          <a:prstGeom prst="cloudCallout">
            <a:avLst>
              <a:gd name="adj1" fmla="val -17671"/>
              <a:gd name="adj2" fmla="val 37611"/>
            </a:avLst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23" name="Picture 11" descr="57485247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4800600"/>
            <a:ext cx="1600200" cy="1600200"/>
          </a:xfrm>
          <a:prstGeom prst="rect">
            <a:avLst/>
          </a:prstGeom>
          <a:noFill/>
        </p:spPr>
      </p:pic>
      <p:sp>
        <p:nvSpPr>
          <p:cNvPr id="13326" name="Rectangle 14"/>
          <p:cNvSpPr>
            <a:spLocks noChangeArrowheads="1"/>
          </p:cNvSpPr>
          <p:nvPr/>
        </p:nvSpPr>
        <p:spPr bwMode="auto">
          <a:xfrm rot="2804995">
            <a:off x="957263" y="947737"/>
            <a:ext cx="1905000" cy="19907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27" name="Picture 15" descr="lovelyanimals106">
            <a:hlinkClick r:id="rId5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990600"/>
            <a:ext cx="2590800" cy="1943100"/>
          </a:xfrm>
          <a:prstGeom prst="rect">
            <a:avLst/>
          </a:prstGeom>
          <a:noFill/>
        </p:spPr>
      </p:pic>
      <p:sp>
        <p:nvSpPr>
          <p:cNvPr id="13335" name="Rectangle 23"/>
          <p:cNvSpPr>
            <a:spLocks noChangeArrowheads="1"/>
          </p:cNvSpPr>
          <p:nvPr/>
        </p:nvSpPr>
        <p:spPr bwMode="auto">
          <a:xfrm rot="2804995">
            <a:off x="6201569" y="4339431"/>
            <a:ext cx="2057400" cy="19764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 rot="5400000">
            <a:off x="2667000" y="3200400"/>
            <a:ext cx="1981200" cy="19812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37" name="Picture 25" descr="icon16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352800"/>
            <a:ext cx="1371600" cy="1371600"/>
          </a:xfrm>
          <a:prstGeom prst="rect">
            <a:avLst/>
          </a:prstGeom>
          <a:noFill/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12000" contrast="12000"/>
          </a:blip>
          <a:srcRect/>
          <a:stretch>
            <a:fillRect/>
          </a:stretch>
        </p:blipFill>
        <p:spPr bwMode="auto">
          <a:xfrm>
            <a:off x="6553200" y="4495800"/>
            <a:ext cx="13033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533400"/>
            <a:ext cx="4319588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 descr="balloonp2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81000"/>
            <a:ext cx="99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balloonp2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3810000"/>
            <a:ext cx="99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57200" y="2819400"/>
            <a:ext cx="3886200" cy="37338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7" name="Picture 7" descr="deti-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200400"/>
            <a:ext cx="2933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 rot="1393284">
            <a:off x="1066800" y="2057400"/>
            <a:ext cx="7559675" cy="2136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824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До  свиданья!</a:t>
            </a:r>
          </a:p>
          <a:p>
            <a:pPr algn="ctr"/>
            <a:r>
              <a:rPr lang="ru-RU" sz="36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До  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g02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ircus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5181600"/>
            <a:ext cx="1073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5029200"/>
            <a:ext cx="1008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57200" y="533400"/>
            <a:ext cx="8229600" cy="5791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FFFFCC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7" name="Picture 9" descr="circus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"/>
            <a:ext cx="76962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514600" y="304800"/>
            <a:ext cx="3962400" cy="3124200"/>
          </a:xfrm>
          <a:prstGeom prst="cloudCallout">
            <a:avLst>
              <a:gd name="adj1" fmla="val -31769"/>
              <a:gd name="adj2" fmla="val 28556"/>
            </a:avLst>
          </a:prstGeom>
          <a:gradFill rotWithShape="1">
            <a:gsLst>
              <a:gs pos="0">
                <a:srgbClr val="FFFF99"/>
              </a:gs>
              <a:gs pos="50000">
                <a:srgbClr val="FFFFCC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176" name="Picture 8" descr="kloun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72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04800" y="3352800"/>
            <a:ext cx="3505200" cy="3276600"/>
          </a:xfrm>
          <a:prstGeom prst="cloudCallout">
            <a:avLst>
              <a:gd name="adj1" fmla="val -29394"/>
              <a:gd name="adj2" fmla="val 29556"/>
            </a:avLst>
          </a:prstGeom>
          <a:gradFill rotWithShape="1">
            <a:gsLst>
              <a:gs pos="0">
                <a:srgbClr val="FFFF99"/>
              </a:gs>
              <a:gs pos="50000">
                <a:srgbClr val="FFFFCC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334000" y="3352800"/>
            <a:ext cx="3429000" cy="3276600"/>
          </a:xfrm>
          <a:prstGeom prst="cloudCallout">
            <a:avLst>
              <a:gd name="adj1" fmla="val -28935"/>
              <a:gd name="adj2" fmla="val 29556"/>
            </a:avLst>
          </a:prstGeom>
          <a:gradFill rotWithShape="1">
            <a:gsLst>
              <a:gs pos="0">
                <a:srgbClr val="FFFF99"/>
              </a:gs>
              <a:gs pos="50000">
                <a:srgbClr val="FFFFCC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181" name="Picture 13" descr="25_01_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581400"/>
            <a:ext cx="1828800" cy="2743200"/>
          </a:xfrm>
          <a:prstGeom prst="rect">
            <a:avLst/>
          </a:prstGeom>
          <a:noFill/>
        </p:spPr>
      </p:pic>
      <p:pic>
        <p:nvPicPr>
          <p:cNvPr id="7182" name="Picture 14" descr="25_01_0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657600"/>
            <a:ext cx="2162175" cy="2743200"/>
          </a:xfrm>
          <a:prstGeom prst="rect">
            <a:avLst/>
          </a:prstGeom>
          <a:noFill/>
        </p:spPr>
      </p:pic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477000" y="1905000"/>
            <a:ext cx="762000" cy="15240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1752600" y="1905000"/>
            <a:ext cx="685800" cy="1676400"/>
          </a:xfrm>
          <a:prstGeom prst="curvedRigh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3886200" y="4191000"/>
            <a:ext cx="1219200" cy="8382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Фоны абстрактные (для презентаций, оформления информации)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  <a:ln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05000" y="762000"/>
            <a:ext cx="5562600" cy="4953000"/>
          </a:xfrm>
          <a:prstGeom prst="wedgeEllipseCallout">
            <a:avLst>
              <a:gd name="adj1" fmla="val -7532"/>
              <a:gd name="adj2" fmla="val 28204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295400"/>
            <a:ext cx="38814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 descr="animal2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76600"/>
            <a:ext cx="1522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balloonp17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4572000"/>
            <a:ext cx="18700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balloonp17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304800"/>
            <a:ext cx="18700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286000" y="2133600"/>
            <a:ext cx="4495800" cy="4343400"/>
          </a:xfrm>
          <a:prstGeom prst="wedgeEllipseCallout">
            <a:avLst>
              <a:gd name="adj1" fmla="val -61792"/>
              <a:gd name="adj2" fmla="val 54532"/>
            </a:avLst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50" name="Picture 10" descr="26284607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2438400"/>
            <a:ext cx="2527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09600" y="1295400"/>
            <a:ext cx="1905000" cy="1600200"/>
          </a:xfrm>
          <a:prstGeom prst="wedgeEllipseCallout">
            <a:avLst>
              <a:gd name="adj1" fmla="val -44917"/>
              <a:gd name="adj2" fmla="val 25199"/>
            </a:avLst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514600" y="304800"/>
            <a:ext cx="1905000" cy="1600200"/>
          </a:xfrm>
          <a:prstGeom prst="wedgeEllipseCallout">
            <a:avLst>
              <a:gd name="adj1" fmla="val -42500"/>
              <a:gd name="adj2" fmla="val 27083"/>
            </a:avLst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800600" y="228600"/>
            <a:ext cx="1905000" cy="1600200"/>
          </a:xfrm>
          <a:prstGeom prst="wedgeEllipseCallout">
            <a:avLst>
              <a:gd name="adj1" fmla="val -42583"/>
              <a:gd name="adj2" fmla="val 25199"/>
            </a:avLst>
          </a:prstGeom>
          <a:gradFill rotWithShape="1">
            <a:gsLst>
              <a:gs pos="0">
                <a:schemeClr val="bg1"/>
              </a:gs>
              <a:gs pos="100000">
                <a:srgbClr val="FF7C80"/>
              </a:gs>
            </a:gsLst>
            <a:lin ang="2700000" scaled="1"/>
          </a:gradFill>
          <a:ln w="9525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6629400" y="1371600"/>
            <a:ext cx="1905000" cy="1600200"/>
          </a:xfrm>
          <a:prstGeom prst="wedgeEllipseCallout">
            <a:avLst>
              <a:gd name="adj1" fmla="val -43333"/>
              <a:gd name="adj2" fmla="val 24208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РА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7086600" y="17526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ЛЫ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5257800" y="7620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РЫ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1143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ЛА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228600" y="3048000"/>
            <a:ext cx="1905000" cy="1600200"/>
          </a:xfrm>
          <a:prstGeom prst="wedgeEllipseCallout">
            <a:avLst>
              <a:gd name="adj1" fmla="val -44917"/>
              <a:gd name="adj2" fmla="val 25199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7239000" y="3048000"/>
            <a:ext cx="1905000" cy="1600200"/>
          </a:xfrm>
          <a:prstGeom prst="wedgeEllipseCallout">
            <a:avLst>
              <a:gd name="adj1" fmla="val -44917"/>
              <a:gd name="adj2" fmla="val 25199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ЛУ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7696200" y="35814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200400" y="1066800"/>
            <a:ext cx="4114800" cy="5181600"/>
          </a:xfrm>
          <a:prstGeom prst="wedgeEllipseCallout">
            <a:avLst>
              <a:gd name="adj1" fmla="val -74074"/>
              <a:gd name="adj2" fmla="val 58546"/>
            </a:avLst>
          </a:prstGeom>
          <a:gradFill rotWithShape="1">
            <a:gsLst>
              <a:gs pos="0">
                <a:srgbClr val="FFFFCC"/>
              </a:gs>
              <a:gs pos="50000">
                <a:srgbClr val="CCFFCC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1271" name="Picture 7" descr="mult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429000" y="1295400"/>
            <a:ext cx="3521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166870">
            <a:off x="990600" y="533400"/>
            <a:ext cx="9636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33820">
            <a:off x="762000" y="4724400"/>
            <a:ext cx="9636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512538">
            <a:off x="7391400" y="685800"/>
            <a:ext cx="9636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2944">
            <a:off x="1717675" y="2549525"/>
            <a:ext cx="9636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566759">
            <a:off x="7391400" y="5105400"/>
            <a:ext cx="9636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143000" y="228600"/>
            <a:ext cx="7010400" cy="6019800"/>
          </a:xfrm>
          <a:prstGeom prst="wedgeEllipseCallout">
            <a:avLst>
              <a:gd name="adj1" fmla="val -31181"/>
              <a:gd name="adj2" fmla="val 40111"/>
            </a:avLst>
          </a:prstGeom>
          <a:solidFill>
            <a:srgbClr val="FF000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24000" y="609600"/>
            <a:ext cx="6248400" cy="5257800"/>
          </a:xfrm>
          <a:prstGeom prst="wedgeEllipseCallout">
            <a:avLst>
              <a:gd name="adj1" fmla="val -32977"/>
              <a:gd name="adj2" fmla="val 36384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2298" name="Picture 10" descr="25703165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514600"/>
            <a:ext cx="2297113" cy="3352800"/>
          </a:xfrm>
          <a:prstGeom prst="rect">
            <a:avLst/>
          </a:prstGeom>
          <a:noFill/>
        </p:spPr>
      </p:pic>
      <p:pic>
        <p:nvPicPr>
          <p:cNvPr id="12299" name="Picture 11" descr="93954855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685800"/>
            <a:ext cx="17097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93954855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838200"/>
            <a:ext cx="17097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13</cp:revision>
  <cp:lastPrinted>1601-01-01T00:00:00Z</cp:lastPrinted>
  <dcterms:created xsi:type="dcterms:W3CDTF">1601-01-01T00:00:00Z</dcterms:created>
  <dcterms:modified xsi:type="dcterms:W3CDTF">2012-03-29T12:25:06Z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