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d010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Содержимое 4" descr="1101-1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14942" y="1428736"/>
            <a:ext cx="3108324" cy="38732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28794" y="57148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создания баллады «Светлана»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428736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Екатерина Афанасьевна Протасова – сводная сестра Жуковского – приглашает  его стать наставником и домашним учителем своих племянниц Маши и Саши Протасовых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3357562"/>
            <a:ext cx="3713480" cy="231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714480" y="571501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 Е.А.Протасовой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d010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8" descr="date_photo10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857628"/>
            <a:ext cx="1571636" cy="214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928670"/>
            <a:ext cx="238506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72132" y="4500570"/>
            <a:ext cx="419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Маша Протасова. 1811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785794"/>
            <a:ext cx="271464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357290" y="3929066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Саша Протасова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d010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1714488"/>
            <a:ext cx="235745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43570" y="492919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М.А.Мойер (Протасова). Рисунок В.А.Жуковского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4429132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«Сердце ноет, когда подумаешь, чего и для чего меня лишили», - писал В.А.Жуковский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6" descr="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52" y="714334"/>
            <a:ext cx="3357586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d010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6" descr="276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1000108"/>
            <a:ext cx="33099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" descr="kosh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2357430"/>
            <a:ext cx="2786082" cy="369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flipH="1">
            <a:off x="4429124" y="1071546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Баллада «Светлана» – свадебный подарок Александре Воейковой (Протасовой)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d010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857232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57224" y="342900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Готфрид Август Бюргер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2500306"/>
            <a:ext cx="450059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000496" y="1071546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 журнала «Вестник Европы» с первой публикацией баллады В.А.Жуковского  «Людмила»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d010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Рисунок 4" descr="010_s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7" y="1357298"/>
            <a:ext cx="307825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86248" y="1357298"/>
            <a:ext cx="3929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В.А.Жуковский перевёл около 40 баллад, среди которых особое место было отведено теме любви. Поэт писал на народные, переводные и придуманные им самим сюжеты. Обращался к сюжетам И.В.Гёте, Ф.Шиллера, В.Скотта и других поэтов.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127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Дарёна</cp:lastModifiedBy>
  <cp:revision>7</cp:revision>
  <dcterms:created xsi:type="dcterms:W3CDTF">2010-10-05T11:21:49Z</dcterms:created>
  <dcterms:modified xsi:type="dcterms:W3CDTF">2012-03-29T12:20:36Z</dcterms:modified>
</cp:coreProperties>
</file>