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049F-F5DA-4DCA-BD9F-67CA5BE91E38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D7F1-1713-4512-874A-D0D1DB50B3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osday.ru/photos/34_3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upodk.ru/catalogs/cinemas/images/preview/1314103557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unsolncevo.ru/images/sport/23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priut-soln.nichost.ru/upload/medialibrary/757/DSC03223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04.olx.ru/ui/11/36/63/1302680383_188373363_6---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/>
          <a:lstStyle/>
          <a:p>
            <a:r>
              <a:rPr lang="ru-RU" dirty="0" smtClean="0"/>
              <a:t>Найдите  правильный ответ: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7х8=                                        24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3х9=                                                            42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4х6=                               56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5х8=                                                                          9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3х3=                                               28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7х6=                                 40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6х9=                                                                   27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4х7=                   54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5688632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ru-RU" dirty="0" smtClean="0">
                <a:solidFill>
                  <a:schemeClr val="tx1"/>
                </a:solidFill>
              </a:rPr>
              <a:t>1.Увеличь </a:t>
            </a:r>
            <a:r>
              <a:rPr lang="ru-RU" dirty="0">
                <a:solidFill>
                  <a:schemeClr val="tx1"/>
                </a:solidFill>
              </a:rPr>
              <a:t>8 в 5 раз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2.Уменьши </a:t>
            </a:r>
            <a:r>
              <a:rPr lang="ru-RU" dirty="0">
                <a:solidFill>
                  <a:schemeClr val="tx1"/>
                </a:solidFill>
              </a:rPr>
              <a:t>30 в 6 раз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3.Найди </a:t>
            </a:r>
            <a:r>
              <a:rPr lang="ru-RU" dirty="0">
                <a:solidFill>
                  <a:schemeClr val="tx1"/>
                </a:solidFill>
              </a:rPr>
              <a:t>произведение чисел 6 и 9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4.Найди </a:t>
            </a:r>
            <a:r>
              <a:rPr lang="ru-RU" dirty="0">
                <a:solidFill>
                  <a:schemeClr val="tx1"/>
                </a:solidFill>
              </a:rPr>
              <a:t>частное от деления чисел 56 и 8.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5.Произведение </a:t>
            </a:r>
            <a:r>
              <a:rPr lang="ru-RU" dirty="0">
                <a:solidFill>
                  <a:schemeClr val="tx1"/>
                </a:solidFill>
              </a:rPr>
              <a:t>чисел 72. Один из </a:t>
            </a:r>
            <a:r>
              <a:rPr lang="ru-RU" dirty="0" smtClean="0">
                <a:solidFill>
                  <a:schemeClr val="tx1"/>
                </a:solidFill>
              </a:rPr>
              <a:t>множителей                                                          равен 8.Чему </a:t>
            </a:r>
            <a:r>
              <a:rPr lang="ru-RU" dirty="0">
                <a:solidFill>
                  <a:schemeClr val="tx1"/>
                </a:solidFill>
              </a:rPr>
              <a:t>равен другой множитель?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6.Делимое </a:t>
            </a:r>
            <a:r>
              <a:rPr lang="ru-RU" dirty="0">
                <a:solidFill>
                  <a:schemeClr val="tx1"/>
                </a:solidFill>
              </a:rPr>
              <a:t>равно 35. Делитель 7. Чему равно частное?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7.Во </a:t>
            </a:r>
            <a:r>
              <a:rPr lang="ru-RU" dirty="0" err="1">
                <a:solidFill>
                  <a:schemeClr val="tx1"/>
                </a:solidFill>
              </a:rPr>
              <a:t>сколлько</a:t>
            </a:r>
            <a:r>
              <a:rPr lang="ru-RU" dirty="0">
                <a:solidFill>
                  <a:schemeClr val="tx1"/>
                </a:solidFill>
              </a:rPr>
              <a:t> раз 24 больше 3?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8.Во </a:t>
            </a:r>
            <a:r>
              <a:rPr lang="ru-RU" dirty="0">
                <a:solidFill>
                  <a:schemeClr val="tx1"/>
                </a:solidFill>
              </a:rPr>
              <a:t>сколько раз 24 меньше 48?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9.Увеличь </a:t>
            </a:r>
            <a:r>
              <a:rPr lang="ru-RU" dirty="0">
                <a:solidFill>
                  <a:schemeClr val="tx1"/>
                </a:solidFill>
              </a:rPr>
              <a:t>20 на 4.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10.На </a:t>
            </a:r>
            <a:r>
              <a:rPr lang="ru-RU" dirty="0">
                <a:solidFill>
                  <a:schemeClr val="tx1"/>
                </a:solidFill>
              </a:rPr>
              <a:t>сколько 24 больше 8?</a:t>
            </a: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11.От </a:t>
            </a:r>
            <a:r>
              <a:rPr lang="ru-RU" dirty="0">
                <a:solidFill>
                  <a:schemeClr val="tx1"/>
                </a:solidFill>
              </a:rPr>
              <a:t>пристани отплыли 4 лодки. В каждой лодке было по 3 человека. Сколько человек отплыло на этих лодках?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/>
          <a:lstStyle/>
          <a:p>
            <a:r>
              <a:rPr lang="ru-RU" dirty="0" err="1" smtClean="0"/>
              <a:t>Солнцевский</a:t>
            </a:r>
            <a:r>
              <a:rPr lang="ru-RU" dirty="0" smtClean="0"/>
              <a:t> проспект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-main-pic" descr="Картинка 9 из 2523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132856"/>
            <a:ext cx="6480720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Наташа\Desktop\iCA2ZR9N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7667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кинотеатре «Солнцево»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Цена билета в кинотеатр 80 рублей.</a:t>
            </a:r>
          </a:p>
          <a:p>
            <a:r>
              <a:rPr lang="ru-RU" dirty="0"/>
              <a:t>Сколько заплатит семья из 3 </a:t>
            </a:r>
            <a:r>
              <a:rPr lang="ru-RU" dirty="0" smtClean="0"/>
              <a:t>человек,</a:t>
            </a:r>
          </a:p>
          <a:p>
            <a:r>
              <a:rPr lang="ru-RU" dirty="0" smtClean="0"/>
              <a:t> </a:t>
            </a:r>
            <a:r>
              <a:rPr lang="ru-RU" dirty="0"/>
              <a:t>из 5 </a:t>
            </a:r>
            <a:r>
              <a:rPr lang="ru-RU" dirty="0" smtClean="0"/>
              <a:t>человек,</a:t>
            </a:r>
          </a:p>
          <a:p>
            <a:r>
              <a:rPr lang="ru-RU" dirty="0" smtClean="0"/>
              <a:t> </a:t>
            </a:r>
            <a:r>
              <a:rPr lang="ru-RU" dirty="0"/>
              <a:t>из 7 </a:t>
            </a:r>
            <a:r>
              <a:rPr lang="ru-RU" dirty="0" smtClean="0"/>
              <a:t>человек?</a:t>
            </a:r>
            <a:endParaRPr lang="ru-RU" dirty="0"/>
          </a:p>
          <a:p>
            <a:endParaRPr lang="ru-RU" dirty="0"/>
          </a:p>
        </p:txBody>
      </p:sp>
      <p:pic>
        <p:nvPicPr>
          <p:cNvPr id="5" name="i-main-pic" descr="Картинка 199 из 25230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4104456" cy="4248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Выставочном зале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зале выставили 18 картин, из них 6 портретов, остальные пейзажи.</a:t>
            </a:r>
          </a:p>
          <a:p>
            <a:r>
              <a:rPr lang="ru-RU" dirty="0"/>
              <a:t>На сколько больше выставили пейзажей, чем портретов. </a:t>
            </a:r>
          </a:p>
          <a:p>
            <a:r>
              <a:rPr lang="en-US" dirty="0"/>
              <a:t> </a:t>
            </a:r>
            <a:endParaRPr lang="ru-RU" dirty="0"/>
          </a:p>
        </p:txBody>
      </p:sp>
      <p:pic>
        <p:nvPicPr>
          <p:cNvPr id="5" name="i-main-pic" descr="Картинка 42 из 796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3096344" cy="23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-main-pic" descr="Картинка 15 из 796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17032"/>
            <a:ext cx="4355976" cy="2924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строительстве новых зданий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: На стройке работало 3 бригады – всего 92 человека.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en-US" dirty="0"/>
              <a:t>I</a:t>
            </a:r>
            <a:r>
              <a:rPr lang="ru-RU" dirty="0"/>
              <a:t> бригаде работало 23 человека, а во второй – 39 человек.</a:t>
            </a:r>
          </a:p>
          <a:p>
            <a:r>
              <a:rPr lang="ru-RU" dirty="0"/>
              <a:t>Сколько человек работало в третьей бригаде?</a:t>
            </a:r>
          </a:p>
          <a:p>
            <a:endParaRPr lang="ru-RU" dirty="0"/>
          </a:p>
        </p:txBody>
      </p:sp>
      <p:pic>
        <p:nvPicPr>
          <p:cNvPr id="5" name="i-main-pic" descr="Картинка 427 из 25230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4464496" cy="3888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Солнцевском</a:t>
            </a:r>
            <a:r>
              <a:rPr lang="ru-RU" dirty="0" smtClean="0"/>
              <a:t> лесопарке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: Сосна может прожить 600 лет</a:t>
            </a:r>
            <a:r>
              <a:rPr lang="ru-RU" dirty="0" smtClean="0"/>
              <a:t>, </a:t>
            </a:r>
            <a:r>
              <a:rPr lang="ru-RU" dirty="0"/>
              <a:t>а ель в 2 раза </a:t>
            </a:r>
            <a:r>
              <a:rPr lang="ru-RU" dirty="0" smtClean="0"/>
              <a:t>дольше</a:t>
            </a:r>
            <a:r>
              <a:rPr lang="ru-RU" dirty="0"/>
              <a:t>, а дуб на 800 лет дольше, чем ель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Сколько лет может прожить дуб?</a:t>
            </a:r>
          </a:p>
          <a:p>
            <a:endParaRPr lang="ru-RU" dirty="0"/>
          </a:p>
          <a:p>
            <a:r>
              <a:rPr lang="ru-RU" dirty="0"/>
              <a:t> Осина за день выпивает 60 л. воды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береза – 54 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На сколько литров больше выпивает осина?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Содержимое 4" descr="Фото сос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1944216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Фото ел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84784"/>
            <a:ext cx="2232248" cy="2601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Фото ду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221088"/>
            <a:ext cx="2736304" cy="234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251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Найдите  правильный ответ:</vt:lpstr>
      <vt:lpstr>Математический диктант</vt:lpstr>
      <vt:lpstr>Солнцевский проспект</vt:lpstr>
      <vt:lpstr>В кинотеатре «Солнцево»</vt:lpstr>
      <vt:lpstr>В Выставочном зале</vt:lpstr>
      <vt:lpstr>На строительстве новых зданий</vt:lpstr>
      <vt:lpstr>В Солнцевском лесопарке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 правильный ответ:</dc:title>
  <dc:creator>Наташа</dc:creator>
  <cp:lastModifiedBy>Наташа</cp:lastModifiedBy>
  <cp:revision>11</cp:revision>
  <dcterms:created xsi:type="dcterms:W3CDTF">2011-11-28T15:17:21Z</dcterms:created>
  <dcterms:modified xsi:type="dcterms:W3CDTF">2011-11-28T16:58:36Z</dcterms:modified>
</cp:coreProperties>
</file>