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2" r:id="rId6"/>
    <p:sldId id="261" r:id="rId7"/>
    <p:sldId id="264" r:id="rId8"/>
    <p:sldId id="265" r:id="rId9"/>
    <p:sldId id="269" r:id="rId10"/>
    <p:sldId id="268" r:id="rId11"/>
    <p:sldId id="270" r:id="rId12"/>
    <p:sldId id="272" r:id="rId13"/>
    <p:sldId id="273" r:id="rId14"/>
    <p:sldId id="276" r:id="rId15"/>
    <p:sldId id="263" r:id="rId16"/>
    <p:sldId id="275" r:id="rId17"/>
    <p:sldId id="274" r:id="rId18"/>
    <p:sldId id="271" r:id="rId19"/>
    <p:sldId id="277" r:id="rId20"/>
    <p:sldId id="279" r:id="rId21"/>
    <p:sldId id="266" r:id="rId22"/>
    <p:sldId id="280" r:id="rId23"/>
    <p:sldId id="282" r:id="rId24"/>
    <p:sldId id="284" r:id="rId25"/>
    <p:sldId id="283" r:id="rId26"/>
    <p:sldId id="278" r:id="rId27"/>
    <p:sldId id="267" r:id="rId28"/>
    <p:sldId id="28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AECC-4678-4B17-BFFF-FDD06A49F171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4A9DA-C054-4E9A-A376-22FBC9EEF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22B0-BD8F-4A75-B8F8-136752BE5844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7497F-721D-4E5E-BA83-5F88553F9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5A1AA-D616-4161-ABA7-A709B81AC6E7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0843F-CDC0-454D-B9C4-4D188BD9B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80F4-E340-4C14-9E01-65B36EC3A87B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A16BC-DB64-4FAD-AC6B-D6C881D88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18B10-2983-4AB8-A107-1B5C663FACFD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A45AB-3C19-40C2-8171-B65A64220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E8064-E0AA-42E6-A9E5-EA2556E2AA03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A8ED1-7275-4643-A0A1-3CA680F2A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ABD8-4BCC-4755-855D-0C26E298DD96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29F8C-D762-4D89-893C-5C8490696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A7BE9-EC7C-459B-A347-81D5019DDF52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97DE8-E8A1-4746-9231-6AE48B757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5671D-4D2B-4E59-8475-72543DE92CD5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2CCED-46A7-44BD-B066-CD6F40FDF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FCC54-143C-4455-8323-93E6C6CF9A06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C0A56-7458-4F23-AA1E-9A52EED84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03056-6FC0-4558-B73C-2DEEBCEB43A8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5A978-E831-4D71-9999-DF27B8831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B20491-F8B1-4C02-B1EA-2E4665B99C49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DBD701-66DA-4DDE-A855-EE13DB2C8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6.wmf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6.wmf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6.wmf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6.wmf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6.wmf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6.wmf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6.wmf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11" Type="http://schemas.openxmlformats.org/officeDocument/2006/relationships/image" Target="../media/image36.wmf"/><Relationship Id="rId5" Type="http://schemas.openxmlformats.org/officeDocument/2006/relationships/image" Target="../media/image29.wmf"/><Relationship Id="rId10" Type="http://schemas.openxmlformats.org/officeDocument/2006/relationships/image" Target="../media/image43.png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6.wmf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14744" y="428604"/>
            <a:ext cx="528638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ТЯЖЕЛО В УЧЕНИИ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ЛЕГКО В БОЮ!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Таблица 15"/>
          <p:cNvPicPr>
            <a:picLocks noGrp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850" y="139700"/>
            <a:ext cx="6931025" cy="4310063"/>
          </a:xfrm>
          <a:prstGeom prst="rect">
            <a:avLst/>
          </a:prstGeom>
          <a:noFill/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2532" name="Прямоугольник 18"/>
          <p:cNvSpPr>
            <a:spLocks noChangeArrowheads="1"/>
          </p:cNvSpPr>
          <p:nvPr/>
        </p:nvSpPr>
        <p:spPr bwMode="auto">
          <a:xfrm>
            <a:off x="142875" y="4286250"/>
            <a:ext cx="45720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latin typeface="Arial Black" pitchFamily="34" charset="0"/>
                <a:cs typeface="Times New Roman" pitchFamily="18" charset="0"/>
              </a:rPr>
              <a:t>По горизонтали:</a:t>
            </a:r>
            <a:endParaRPr lang="ru-RU" sz="400" u="sng">
              <a:latin typeface="Arial Black" pitchFamily="34" charset="0"/>
              <a:cs typeface="Arial" charset="0"/>
            </a:endParaRPr>
          </a:p>
          <a:p>
            <a:pPr eaLnBrk="0" hangingPunct="0"/>
            <a:r>
              <a:rPr lang="ru-RU">
                <a:latin typeface="Arial Black" pitchFamily="34" charset="0"/>
                <a:cs typeface="Times New Roman" pitchFamily="18" charset="0"/>
              </a:rPr>
              <a:t>1. Кому принадлежат слова: «Тяжело в учении . легко в бою»?</a:t>
            </a:r>
            <a:endParaRPr lang="ru-RU" sz="400">
              <a:latin typeface="Arial Black" pitchFamily="34" charset="0"/>
              <a:cs typeface="Arial" charset="0"/>
            </a:endParaRPr>
          </a:p>
          <a:p>
            <a:pPr eaLnBrk="0" hangingPunct="0"/>
            <a:r>
              <a:rPr lang="ru-RU">
                <a:latin typeface="Arial Black" pitchFamily="34" charset="0"/>
                <a:cs typeface="Times New Roman" pitchFamily="18" charset="0"/>
              </a:rPr>
              <a:t>2. Служит на флоте</a:t>
            </a:r>
            <a:endParaRPr lang="ru-RU" sz="400">
              <a:latin typeface="Arial Black" pitchFamily="34" charset="0"/>
              <a:cs typeface="Arial" charset="0"/>
            </a:endParaRPr>
          </a:p>
          <a:p>
            <a:pPr eaLnBrk="0" hangingPunct="0"/>
            <a:r>
              <a:rPr lang="ru-RU">
                <a:latin typeface="Arial Black" pitchFamily="34" charset="0"/>
                <a:cs typeface="Times New Roman" pitchFamily="18" charset="0"/>
              </a:rPr>
              <a:t>3. Древнее русское оружие.</a:t>
            </a:r>
            <a:endParaRPr lang="ru-RU" sz="400">
              <a:latin typeface="Arial Black" pitchFamily="34" charset="0"/>
              <a:cs typeface="Arial" charset="0"/>
            </a:endParaRPr>
          </a:p>
          <a:p>
            <a:pPr eaLnBrk="0" hangingPunct="0"/>
            <a:r>
              <a:rPr lang="ru-RU">
                <a:latin typeface="Arial Black" pitchFamily="34" charset="0"/>
                <a:cs typeface="Times New Roman" pitchFamily="18" charset="0"/>
              </a:rPr>
              <a:t>4. Великая Отечественная ……</a:t>
            </a:r>
            <a:endParaRPr lang="ru-RU" sz="400">
              <a:latin typeface="Arial Black" pitchFamily="34" charset="0"/>
              <a:cs typeface="Arial" charset="0"/>
            </a:endParaRPr>
          </a:p>
          <a:p>
            <a:pPr eaLnBrk="0" hangingPunct="0"/>
            <a:r>
              <a:rPr lang="ru-RU">
                <a:latin typeface="Arial Black" pitchFamily="34" charset="0"/>
                <a:cs typeface="Times New Roman" pitchFamily="18" charset="0"/>
              </a:rPr>
              <a:t>5. Смотр войск.</a:t>
            </a:r>
            <a:endParaRPr lang="ru-RU" sz="1400">
              <a:latin typeface="Arial Black" pitchFamily="34" charset="0"/>
              <a:cs typeface="Arial" charset="0"/>
            </a:endParaRPr>
          </a:p>
        </p:txBody>
      </p:sp>
      <p:sp>
        <p:nvSpPr>
          <p:cNvPr id="22533" name="Прямоугольник 20"/>
          <p:cNvSpPr>
            <a:spLocks noChangeArrowheads="1"/>
          </p:cNvSpPr>
          <p:nvPr/>
        </p:nvSpPr>
        <p:spPr bwMode="auto">
          <a:xfrm>
            <a:off x="4357688" y="4357688"/>
            <a:ext cx="45720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u="sng">
                <a:latin typeface="Arial Black" pitchFamily="34" charset="0"/>
                <a:cs typeface="Times New Roman" pitchFamily="18" charset="0"/>
              </a:rPr>
              <a:t>По вертикали:</a:t>
            </a:r>
            <a:endParaRPr lang="ru-RU" sz="400" u="sng">
              <a:latin typeface="Arial Black" pitchFamily="34" charset="0"/>
              <a:cs typeface="Arial" charset="0"/>
            </a:endParaRPr>
          </a:p>
          <a:p>
            <a:pPr algn="r" eaLnBrk="0" hangingPunct="0"/>
            <a:r>
              <a:rPr lang="ru-RU">
                <a:latin typeface="Arial Black" pitchFamily="34" charset="0"/>
                <a:cs typeface="Times New Roman" pitchFamily="18" charset="0"/>
              </a:rPr>
              <a:t>1. Что вылетает из пистолета?</a:t>
            </a:r>
            <a:endParaRPr lang="ru-RU" sz="400">
              <a:latin typeface="Arial Black" pitchFamily="34" charset="0"/>
              <a:cs typeface="Arial" charset="0"/>
            </a:endParaRPr>
          </a:p>
          <a:p>
            <a:pPr algn="r" eaLnBrk="0" hangingPunct="0"/>
            <a:r>
              <a:rPr lang="ru-RU">
                <a:latin typeface="Arial Black" pitchFamily="34" charset="0"/>
                <a:cs typeface="Times New Roman" pitchFamily="18" charset="0"/>
              </a:rPr>
              <a:t>2. Морской повар.</a:t>
            </a:r>
            <a:endParaRPr lang="ru-RU" sz="400">
              <a:latin typeface="Arial Black" pitchFamily="34" charset="0"/>
              <a:cs typeface="Arial" charset="0"/>
            </a:endParaRPr>
          </a:p>
          <a:p>
            <a:pPr algn="r" eaLnBrk="0" hangingPunct="0"/>
            <a:r>
              <a:rPr lang="ru-RU">
                <a:latin typeface="Arial Black" pitchFamily="34" charset="0"/>
                <a:cs typeface="Times New Roman" pitchFamily="18" charset="0"/>
              </a:rPr>
              <a:t>3. Чем заканчивается успешная война?</a:t>
            </a:r>
            <a:endParaRPr lang="ru-RU" sz="400">
              <a:latin typeface="Arial Black" pitchFamily="34" charset="0"/>
              <a:cs typeface="Arial" charset="0"/>
            </a:endParaRPr>
          </a:p>
          <a:p>
            <a:pPr algn="r" eaLnBrk="0" hangingPunct="0"/>
            <a:r>
              <a:rPr lang="ru-RU">
                <a:latin typeface="Arial Black" pitchFamily="34" charset="0"/>
                <a:cs typeface="Times New Roman" pitchFamily="18" charset="0"/>
              </a:rPr>
              <a:t>4. Где солдат прячется от пуль?</a:t>
            </a:r>
            <a:endParaRPr lang="ru-RU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algn="r" eaLnBrk="0" hangingPunct="0"/>
            <a:r>
              <a:rPr lang="ru-RU">
                <a:latin typeface="Arial Black" pitchFamily="34" charset="0"/>
                <a:ea typeface="Times New Roman" pitchFamily="18" charset="0"/>
                <a:cs typeface="Arial" charset="0"/>
              </a:rPr>
              <a:t>5. Военный китель, или блюдо картошка в ……</a:t>
            </a:r>
            <a:r>
              <a:rPr lang="ru-RU" sz="400">
                <a:latin typeface="Arial Black" pitchFamily="34" charset="0"/>
                <a:cs typeface="Arial" charset="0"/>
              </a:rPr>
              <a:t> </a:t>
            </a:r>
            <a:endParaRPr lang="ru-RU" sz="1400">
              <a:latin typeface="Arial Black" pitchFamily="34" charset="0"/>
              <a:cs typeface="Arial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8428038" y="3675063"/>
          <a:ext cx="787400" cy="1022350"/>
        </p:xfrm>
        <a:graphic>
          <a:graphicData uri="http://schemas.openxmlformats.org/drawingml/2006/table">
            <a:tbl>
              <a:tblPr/>
              <a:tblGrid>
                <a:gridCol w="787400"/>
              </a:tblGrid>
              <a:tr h="102235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11" marR="91411" marT="45689" marB="45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536" name="Прямоугольник 22"/>
          <p:cNvSpPr>
            <a:spLocks noChangeArrowheads="1"/>
          </p:cNvSpPr>
          <p:nvPr/>
        </p:nvSpPr>
        <p:spPr bwMode="auto">
          <a:xfrm>
            <a:off x="142875" y="214313"/>
            <a:ext cx="28575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3200" b="1">
                <a:latin typeface="Arial Black" pitchFamily="34" charset="0"/>
                <a:cs typeface="Times New Roman" pitchFamily="18" charset="0"/>
              </a:rPr>
              <a:t>Кроссворд</a:t>
            </a:r>
            <a:endParaRPr lang="ru-RU" sz="120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5"/>
          <p:cNvSpPr txBox="1">
            <a:spLocks noChangeArrowheads="1"/>
          </p:cNvSpPr>
          <p:nvPr/>
        </p:nvSpPr>
        <p:spPr bwMode="auto">
          <a:xfrm>
            <a:off x="214313" y="4857750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РАЗМИНКА</a:t>
            </a:r>
          </a:p>
        </p:txBody>
      </p:sp>
      <p:pic>
        <p:nvPicPr>
          <p:cNvPr id="23555" name="Picture 7" descr="C:\Users\Андрей\AppData\Local\Microsoft\Windows\Temporary Internet Files\Content.IE5\79ZLAHPV\MC90019520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429250"/>
            <a:ext cx="1392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20"/>
          <p:cNvSpPr txBox="1">
            <a:spLocks noChangeArrowheads="1"/>
          </p:cNvSpPr>
          <p:nvPr/>
        </p:nvSpPr>
        <p:spPr bwMode="auto">
          <a:xfrm>
            <a:off x="500063" y="200025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КРОССВОРД</a:t>
            </a:r>
          </a:p>
        </p:txBody>
      </p:sp>
      <p:pic>
        <p:nvPicPr>
          <p:cNvPr id="23557" name="Picture 1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571750"/>
            <a:ext cx="92868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28"/>
          <p:cNvSpPr txBox="1">
            <a:spLocks noChangeArrowheads="1"/>
          </p:cNvSpPr>
          <p:nvPr/>
        </p:nvSpPr>
        <p:spPr bwMode="auto">
          <a:xfrm>
            <a:off x="3286125" y="642938"/>
            <a:ext cx="2343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ПОЛКОВОДЦЫ</a:t>
            </a: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071546"/>
            <a:ext cx="723852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60" name="TextBox 30"/>
          <p:cNvSpPr txBox="1">
            <a:spLocks noChangeArrowheads="1"/>
          </p:cNvSpPr>
          <p:nvPr/>
        </p:nvSpPr>
        <p:spPr bwMode="auto">
          <a:xfrm>
            <a:off x="6572250" y="714375"/>
            <a:ext cx="1951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ПЕРЕПРАВА</a:t>
            </a:r>
          </a:p>
        </p:txBody>
      </p:sp>
      <p:pic>
        <p:nvPicPr>
          <p:cNvPr id="23561" name="Picture 18" descr="C:\Users\Андрей\AppData\Local\Microsoft\Windows\Temporary Internet Files\Content.IE5\QL03YSAG\MC900287127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1357313"/>
            <a:ext cx="150653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34"/>
          <p:cNvSpPr txBox="1">
            <a:spLocks noChangeArrowheads="1"/>
          </p:cNvSpPr>
          <p:nvPr/>
        </p:nvSpPr>
        <p:spPr bwMode="auto">
          <a:xfrm>
            <a:off x="6643688" y="2928938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ШИФРОВКА</a:t>
            </a:r>
          </a:p>
        </p:txBody>
      </p:sp>
      <p:pic>
        <p:nvPicPr>
          <p:cNvPr id="23563" name="Picture 19" descr="C:\Users\Андрей\AppData\Local\Microsoft\Windows\Temporary Internet Files\Content.IE5\QL03YSAG\MC90041276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8" y="3071813"/>
            <a:ext cx="81121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TextBox 36"/>
          <p:cNvSpPr txBox="1">
            <a:spLocks noChangeArrowheads="1"/>
          </p:cNvSpPr>
          <p:nvPr/>
        </p:nvSpPr>
        <p:spPr bwMode="auto">
          <a:xfrm>
            <a:off x="6858000" y="5072063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ПРИВАЛ</a:t>
            </a:r>
          </a:p>
        </p:txBody>
      </p:sp>
      <p:pic>
        <p:nvPicPr>
          <p:cNvPr id="23565" name="Picture 22" descr="C:\Users\Андрей\AppData\Local\Microsoft\Windows\Temporary Internet Files\Content.IE5\79ZLAHPV\MM900188333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88" y="5572125"/>
            <a:ext cx="8191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Box 40"/>
          <p:cNvSpPr txBox="1">
            <a:spLocks noChangeArrowheads="1"/>
          </p:cNvSpPr>
          <p:nvPr/>
        </p:nvSpPr>
        <p:spPr bwMode="auto">
          <a:xfrm>
            <a:off x="3786188" y="3500438"/>
            <a:ext cx="100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БОЙ</a:t>
            </a:r>
          </a:p>
        </p:txBody>
      </p:sp>
      <p:pic>
        <p:nvPicPr>
          <p:cNvPr id="23567" name="Picture 23" descr="C:\Users\Андрей\AppData\Local\Microsoft\Windows\Temporary Internet Files\Content.IE5\E9NNPC0U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13" y="4857750"/>
            <a:ext cx="1187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24" descr="C:\Users\Андрей\AppData\Local\Microsoft\Windows\Temporary Internet Files\Content.IE5\QL03YSAG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25" y="4000500"/>
            <a:ext cx="1143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25" descr="C:\Users\Андрей\AppData\Local\Microsoft\Windows\Temporary Internet Files\Content.IE5\E9NNPC0U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0" y="4143375"/>
            <a:ext cx="10715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1142984"/>
            <a:ext cx="633751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7" name="Прямая со стрелкой 46"/>
          <p:cNvCxnSpPr/>
          <p:nvPr/>
        </p:nvCxnSpPr>
        <p:spPr>
          <a:xfrm rot="5400000" flipH="1" flipV="1">
            <a:off x="-321469" y="3607594"/>
            <a:ext cx="2428875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643563" y="571500"/>
            <a:ext cx="1071562" cy="1428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1143000" y="714375"/>
            <a:ext cx="2000250" cy="13001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23564" idx="1"/>
          </p:cNvCxnSpPr>
          <p:nvPr/>
        </p:nvCxnSpPr>
        <p:spPr>
          <a:xfrm rot="10800000">
            <a:off x="4714875" y="3786188"/>
            <a:ext cx="2143125" cy="1485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6200000" flipH="1">
            <a:off x="6250782" y="2035969"/>
            <a:ext cx="1714500" cy="714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23562" idx="2"/>
            <a:endCxn id="23564" idx="0"/>
          </p:cNvCxnSpPr>
          <p:nvPr/>
        </p:nvCxnSpPr>
        <p:spPr>
          <a:xfrm rot="16200000" flipH="1">
            <a:off x="6766719" y="4158457"/>
            <a:ext cx="1743075" cy="841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7" name="TextBox 87"/>
          <p:cNvSpPr txBox="1">
            <a:spLocks noChangeArrowheads="1"/>
          </p:cNvSpPr>
          <p:nvPr/>
        </p:nvSpPr>
        <p:spPr bwMode="auto">
          <a:xfrm>
            <a:off x="214313" y="142875"/>
            <a:ext cx="2962275" cy="523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solidFill>
                  <a:srgbClr val="002060"/>
                </a:solidFill>
                <a:latin typeface="Arial Black" pitchFamily="34" charset="0"/>
              </a:rPr>
              <a:t>Карта похода</a:t>
            </a:r>
            <a:r>
              <a:rPr lang="ru-RU" sz="2000">
                <a:solidFill>
                  <a:srgbClr val="002060"/>
                </a:solidFill>
                <a:latin typeface="Franklin Gothic Book"/>
              </a:rPr>
              <a:t>.</a:t>
            </a:r>
          </a:p>
        </p:txBody>
      </p:sp>
      <p:pic>
        <p:nvPicPr>
          <p:cNvPr id="23578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5" y="5000625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2500313"/>
            <a:ext cx="128587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5"/>
          <p:cNvSpPr txBox="1">
            <a:spLocks noChangeArrowheads="1"/>
          </p:cNvSpPr>
          <p:nvPr/>
        </p:nvSpPr>
        <p:spPr bwMode="auto">
          <a:xfrm>
            <a:off x="214313" y="4857750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РАЗМИНКА</a:t>
            </a:r>
          </a:p>
        </p:txBody>
      </p:sp>
      <p:pic>
        <p:nvPicPr>
          <p:cNvPr id="24579" name="Picture 7" descr="C:\Users\Андрей\AppData\Local\Microsoft\Windows\Temporary Internet Files\Content.IE5\79ZLAHPV\MC90019520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429250"/>
            <a:ext cx="1392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20"/>
          <p:cNvSpPr txBox="1">
            <a:spLocks noChangeArrowheads="1"/>
          </p:cNvSpPr>
          <p:nvPr/>
        </p:nvSpPr>
        <p:spPr bwMode="auto">
          <a:xfrm>
            <a:off x="500063" y="200025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КРОССВОРД</a:t>
            </a:r>
          </a:p>
        </p:txBody>
      </p:sp>
      <p:pic>
        <p:nvPicPr>
          <p:cNvPr id="24581" name="Picture 1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571750"/>
            <a:ext cx="92868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286125" y="642938"/>
            <a:ext cx="2343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ПОЛКОВОДЦЫ</a:t>
            </a: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071546"/>
            <a:ext cx="723852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84" name="TextBox 30"/>
          <p:cNvSpPr txBox="1">
            <a:spLocks noChangeArrowheads="1"/>
          </p:cNvSpPr>
          <p:nvPr/>
        </p:nvSpPr>
        <p:spPr bwMode="auto">
          <a:xfrm>
            <a:off x="6572250" y="714375"/>
            <a:ext cx="1951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ПЕРЕПРАВА</a:t>
            </a:r>
          </a:p>
        </p:txBody>
      </p:sp>
      <p:pic>
        <p:nvPicPr>
          <p:cNvPr id="24585" name="Picture 18" descr="C:\Users\Андрей\AppData\Local\Microsoft\Windows\Temporary Internet Files\Content.IE5\QL03YSAG\MC900287127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1357313"/>
            <a:ext cx="150653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Box 34"/>
          <p:cNvSpPr txBox="1">
            <a:spLocks noChangeArrowheads="1"/>
          </p:cNvSpPr>
          <p:nvPr/>
        </p:nvSpPr>
        <p:spPr bwMode="auto">
          <a:xfrm>
            <a:off x="6643688" y="2928938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ШИФРОВКА</a:t>
            </a:r>
          </a:p>
        </p:txBody>
      </p:sp>
      <p:pic>
        <p:nvPicPr>
          <p:cNvPr id="24587" name="Picture 19" descr="C:\Users\Андрей\AppData\Local\Microsoft\Windows\Temporary Internet Files\Content.IE5\QL03YSAG\MC90041276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8" y="3071813"/>
            <a:ext cx="81121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TextBox 36"/>
          <p:cNvSpPr txBox="1">
            <a:spLocks noChangeArrowheads="1"/>
          </p:cNvSpPr>
          <p:nvPr/>
        </p:nvSpPr>
        <p:spPr bwMode="auto">
          <a:xfrm>
            <a:off x="6858000" y="5072063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ПРИВАЛ</a:t>
            </a:r>
          </a:p>
        </p:txBody>
      </p:sp>
      <p:pic>
        <p:nvPicPr>
          <p:cNvPr id="24589" name="Picture 22" descr="C:\Users\Андрей\AppData\Local\Microsoft\Windows\Temporary Internet Files\Content.IE5\79ZLAHPV\MM900188333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88" y="5572125"/>
            <a:ext cx="8191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TextBox 40"/>
          <p:cNvSpPr txBox="1">
            <a:spLocks noChangeArrowheads="1"/>
          </p:cNvSpPr>
          <p:nvPr/>
        </p:nvSpPr>
        <p:spPr bwMode="auto">
          <a:xfrm>
            <a:off x="3786188" y="3500438"/>
            <a:ext cx="100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БОЙ</a:t>
            </a:r>
          </a:p>
        </p:txBody>
      </p:sp>
      <p:pic>
        <p:nvPicPr>
          <p:cNvPr id="24591" name="Picture 23" descr="C:\Users\Андрей\AppData\Local\Microsoft\Windows\Temporary Internet Files\Content.IE5\E9NNPC0U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13" y="4857750"/>
            <a:ext cx="1187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24" descr="C:\Users\Андрей\AppData\Local\Microsoft\Windows\Temporary Internet Files\Content.IE5\QL03YSAG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25" y="4000500"/>
            <a:ext cx="1143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25" descr="C:\Users\Андрей\AppData\Local\Microsoft\Windows\Temporary Internet Files\Content.IE5\E9NNPC0U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0" y="4143375"/>
            <a:ext cx="10715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1142984"/>
            <a:ext cx="633751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7" name="Прямая со стрелкой 46"/>
          <p:cNvCxnSpPr/>
          <p:nvPr/>
        </p:nvCxnSpPr>
        <p:spPr>
          <a:xfrm rot="5400000" flipH="1" flipV="1">
            <a:off x="-321469" y="3607594"/>
            <a:ext cx="2428875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643563" y="571500"/>
            <a:ext cx="1071562" cy="1428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1143000" y="714375"/>
            <a:ext cx="2000250" cy="13001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24588" idx="1"/>
          </p:cNvCxnSpPr>
          <p:nvPr/>
        </p:nvCxnSpPr>
        <p:spPr>
          <a:xfrm rot="10800000">
            <a:off x="4714875" y="3786188"/>
            <a:ext cx="2143125" cy="1485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6200000" flipH="1">
            <a:off x="6250782" y="2035969"/>
            <a:ext cx="1714500" cy="714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24586" idx="2"/>
            <a:endCxn id="24588" idx="0"/>
          </p:cNvCxnSpPr>
          <p:nvPr/>
        </p:nvCxnSpPr>
        <p:spPr>
          <a:xfrm rot="16200000" flipH="1">
            <a:off x="6766719" y="4158457"/>
            <a:ext cx="1743075" cy="841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1" name="TextBox 87"/>
          <p:cNvSpPr txBox="1">
            <a:spLocks noChangeArrowheads="1"/>
          </p:cNvSpPr>
          <p:nvPr/>
        </p:nvSpPr>
        <p:spPr bwMode="auto">
          <a:xfrm>
            <a:off x="214313" y="142875"/>
            <a:ext cx="2962275" cy="523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Arial Black" pitchFamily="34" charset="0"/>
              </a:rPr>
              <a:t>Карта похода</a:t>
            </a:r>
            <a:r>
              <a:rPr lang="ru-RU" sz="2000">
                <a:solidFill>
                  <a:srgbClr val="002060"/>
                </a:solidFill>
                <a:latin typeface="Franklin Gothic Book"/>
              </a:rPr>
              <a:t>.</a:t>
            </a:r>
          </a:p>
        </p:txBody>
      </p:sp>
      <p:pic>
        <p:nvPicPr>
          <p:cNvPr id="24602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5" y="5000625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2500313"/>
            <a:ext cx="128587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31432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4500563" y="285750"/>
            <a:ext cx="3716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Arial Black" pitchFamily="34" charset="0"/>
              </a:rPr>
              <a:t>АЛЕКСАНДР НЕВСКИЙ</a:t>
            </a: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4071938" y="1643063"/>
            <a:ext cx="492918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 Black" pitchFamily="34" charset="0"/>
              </a:rPr>
              <a:t>1221 -1263</a:t>
            </a:r>
          </a:p>
          <a:p>
            <a:pPr algn="ctr"/>
            <a:r>
              <a:rPr lang="ru-RU" sz="2400">
                <a:latin typeface="Arial Black" pitchFamily="34" charset="0"/>
              </a:rPr>
              <a:t>князь новгородский в 1236-51, великий князь владимирский с 1252. </a:t>
            </a:r>
          </a:p>
          <a:p>
            <a:pPr algn="ctr"/>
            <a:r>
              <a:rPr lang="ru-RU" sz="2400">
                <a:latin typeface="Arial Black" pitchFamily="34" charset="0"/>
              </a:rPr>
              <a:t>Победами над шведами (Невская битва 1240) и немецкими рыцарями Ливонского ордена (Ледовое побоище 1242) обезопасил западные границы Руси. Канонизирован Русской православной церковью.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36068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3929063" y="214313"/>
            <a:ext cx="5000625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Arial Black" pitchFamily="34" charset="0"/>
              </a:rPr>
              <a:t>Дмитрий Донской</a:t>
            </a:r>
            <a:r>
              <a:rPr lang="ru-RU" sz="2000" b="1">
                <a:latin typeface="Arial Black" pitchFamily="34" charset="0"/>
              </a:rPr>
              <a:t> </a:t>
            </a:r>
          </a:p>
          <a:p>
            <a:pPr algn="ctr"/>
            <a:r>
              <a:rPr lang="ru-RU" sz="2000" b="1">
                <a:latin typeface="Arial Black" pitchFamily="34" charset="0"/>
              </a:rPr>
              <a:t>1350 – 1389</a:t>
            </a:r>
          </a:p>
          <a:p>
            <a:endParaRPr lang="ru-RU" b="1">
              <a:latin typeface="Arial Black" pitchFamily="34" charset="0"/>
            </a:endParaRPr>
          </a:p>
          <a:p>
            <a:pPr algn="ctr"/>
            <a:r>
              <a:rPr lang="ru-RU" b="1">
                <a:latin typeface="Franklin Gothic Book"/>
              </a:rPr>
              <a:t> великий князь московский (с 1359 г.) и владимирский (с 1362 г.), сын Ивана II. </a:t>
            </a:r>
          </a:p>
          <a:p>
            <a:pPr algn="ctr"/>
            <a:r>
              <a:rPr lang="ru-RU" b="1">
                <a:latin typeface="Franklin Gothic Book"/>
              </a:rPr>
              <a:t>При нем в 1367 г. построен белокаменный кремль в Москве. Возглавил вооруженную борьбу русского народа против монголо-татар; руководил их разгромом в битве на р. Вожа (1378). </a:t>
            </a:r>
          </a:p>
          <a:p>
            <a:pPr algn="ctr"/>
            <a:r>
              <a:rPr lang="ru-RU" b="1">
                <a:latin typeface="Franklin Gothic Book"/>
              </a:rPr>
              <a:t>В Куликовской битве 1380 г. </a:t>
            </a:r>
          </a:p>
          <a:p>
            <a:pPr algn="ctr"/>
            <a:r>
              <a:rPr lang="ru-RU" b="1">
                <a:latin typeface="Franklin Gothic Book"/>
              </a:rPr>
              <a:t>(верховья Дона) проявил выдающийся полководческий талант, за что был прозван Донским. В княжение Дмитрия Донского Москва утвердила свое руководящее положение в русских землях. Дмитрий Донской впервые передал великое княжение Василию I без санкции Золотой Орды. </a:t>
            </a:r>
          </a:p>
          <a:p>
            <a:pPr algn="ctr"/>
            <a:r>
              <a:rPr lang="ru-RU" b="1">
                <a:latin typeface="Franklin Gothic Book"/>
              </a:rPr>
              <a:t>Канонизирован Русской православной церковью.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57250"/>
            <a:ext cx="3756025" cy="4500563"/>
          </a:xfrm>
        </p:spPr>
      </p:pic>
      <p:sp>
        <p:nvSpPr>
          <p:cNvPr id="27650" name="Прямоугольник 6"/>
          <p:cNvSpPr>
            <a:spLocks noChangeArrowheads="1"/>
          </p:cNvSpPr>
          <p:nvPr/>
        </p:nvSpPr>
        <p:spPr bwMode="auto">
          <a:xfrm>
            <a:off x="4071938" y="142875"/>
            <a:ext cx="48577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Arial Black" pitchFamily="34" charset="0"/>
              </a:rPr>
              <a:t>Александр Васильевич Суворов</a:t>
            </a:r>
          </a:p>
          <a:p>
            <a:pPr algn="ctr"/>
            <a:r>
              <a:rPr lang="ru-RU" sz="2000" b="1">
                <a:latin typeface="Franklin Gothic Book"/>
              </a:rPr>
              <a:t>1730 - 1800</a:t>
            </a:r>
          </a:p>
          <a:p>
            <a:pPr algn="ctr"/>
            <a:r>
              <a:rPr lang="ru-RU" sz="2000" b="1">
                <a:latin typeface="Arial Black" pitchFamily="34" charset="0"/>
              </a:rPr>
              <a:t>князь Италийский, граф Рымникский и Священной Римской империи, генералиссимус русской армии и генерал-фельдмаршал австрийской, величайший русский полководец .</a:t>
            </a:r>
          </a:p>
          <a:p>
            <a:pPr algn="ctr"/>
            <a:endParaRPr lang="ru-RU" b="1">
              <a:latin typeface="Arial Black" pitchFamily="34" charset="0"/>
            </a:endParaRPr>
          </a:p>
        </p:txBody>
      </p:sp>
      <p:sp>
        <p:nvSpPr>
          <p:cNvPr id="27651" name="Прямоугольник 7"/>
          <p:cNvSpPr>
            <a:spLocks noChangeArrowheads="1"/>
          </p:cNvSpPr>
          <p:nvPr/>
        </p:nvSpPr>
        <p:spPr bwMode="auto">
          <a:xfrm>
            <a:off x="4357688" y="4071938"/>
            <a:ext cx="4572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latin typeface="Arial Black" pitchFamily="34" charset="0"/>
            </a:endParaRPr>
          </a:p>
          <a:p>
            <a:pPr algn="ctr"/>
            <a:r>
              <a:rPr lang="ru-RU" sz="2000" b="1">
                <a:latin typeface="Arial Black" pitchFamily="34" charset="0"/>
              </a:rPr>
              <a:t>Гений военного искусства.   </a:t>
            </a:r>
          </a:p>
          <a:p>
            <a:pPr algn="ctr"/>
            <a:r>
              <a:rPr lang="ru-RU" sz="2000" b="1">
                <a:latin typeface="Arial Black" pitchFamily="34" charset="0"/>
              </a:rPr>
              <a:t>Кавалер всех российских орденов и многих иностранных. За всю свою карьеру не знал ни одного поражения: дал более 60 сражений и все выиграл!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857250"/>
            <a:ext cx="37480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4214813" y="285750"/>
            <a:ext cx="45720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Arial Black" pitchFamily="34" charset="0"/>
              </a:rPr>
              <a:t>Михаил Илларионович Кутузов </a:t>
            </a:r>
          </a:p>
          <a:p>
            <a:pPr algn="ctr"/>
            <a:r>
              <a:rPr lang="ru-RU" b="1">
                <a:latin typeface="Arial Black" pitchFamily="34" charset="0"/>
              </a:rPr>
              <a:t>    1745  -  1813 </a:t>
            </a:r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4214813" y="2000250"/>
            <a:ext cx="47863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/>
              </a:rPr>
              <a:t> </a:t>
            </a:r>
            <a:r>
              <a:rPr lang="ru-RU" sz="2000" b="1">
                <a:latin typeface="Arial Black" pitchFamily="34" charset="0"/>
              </a:rPr>
              <a:t>В период Отечественной войны, проходившей в 1812 году, Кутузов был главнокомандующим русской армией. Во многом благодаря его стратегиям и планам удалось разгромить многочисленную армию Наполеона. В первой половине 1813 года русская армия, которая находилась под командованием Михаила Илларионовича Кутузова, вступила на территорию Западной Европы.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4071938" y="285750"/>
            <a:ext cx="457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Arial Black" pitchFamily="34" charset="0"/>
              </a:rPr>
              <a:t>Георгий Константинович Жуков </a:t>
            </a:r>
          </a:p>
          <a:p>
            <a:pPr algn="ctr"/>
            <a:r>
              <a:rPr lang="ru-RU" b="1">
                <a:latin typeface="Arial Black" pitchFamily="34" charset="0"/>
              </a:rPr>
              <a:t>1896  - 1974</a:t>
            </a:r>
            <a:r>
              <a:rPr lang="ru-RU" b="1">
                <a:latin typeface="Franklin Gothic Book"/>
              </a:rPr>
              <a:t/>
            </a:r>
            <a:br>
              <a:rPr lang="ru-RU" b="1">
                <a:latin typeface="Franklin Gothic Book"/>
              </a:rPr>
            </a:br>
            <a:r>
              <a:rPr lang="ru-RU" sz="2400" b="1">
                <a:latin typeface="Franklin Gothic Book"/>
              </a:rPr>
              <a:t>советский военачальник, маршал Советского Союза (1943)</a:t>
            </a: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4143375" y="3429000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Arial Black" pitchFamily="34" charset="0"/>
              </a:rPr>
              <a:t>четырежды Герой Советского Союза (1939, 1944, 1945, 1956). Участник сражения на р. Халхин-Гол (1939). С 1940 командующий войсками Киевского ВО. В январе — июле 1941 начальник Генштаба — заместитель наркома обороны СССР.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14375"/>
            <a:ext cx="3684588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5"/>
          <p:cNvSpPr txBox="1">
            <a:spLocks noChangeArrowheads="1"/>
          </p:cNvSpPr>
          <p:nvPr/>
        </p:nvSpPr>
        <p:spPr bwMode="auto">
          <a:xfrm>
            <a:off x="214313" y="4857750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РАЗМИНКА</a:t>
            </a:r>
          </a:p>
        </p:txBody>
      </p:sp>
      <p:pic>
        <p:nvPicPr>
          <p:cNvPr id="30723" name="Picture 7" descr="C:\Users\Андрей\AppData\Local\Microsoft\Windows\Temporary Internet Files\Content.IE5\79ZLAHPV\MC90019520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429250"/>
            <a:ext cx="1392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20"/>
          <p:cNvSpPr txBox="1">
            <a:spLocks noChangeArrowheads="1"/>
          </p:cNvSpPr>
          <p:nvPr/>
        </p:nvSpPr>
        <p:spPr bwMode="auto">
          <a:xfrm>
            <a:off x="500063" y="200025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КРОССВОРД</a:t>
            </a:r>
          </a:p>
        </p:txBody>
      </p:sp>
      <p:pic>
        <p:nvPicPr>
          <p:cNvPr id="30725" name="Picture 1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571750"/>
            <a:ext cx="92868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28"/>
          <p:cNvSpPr txBox="1">
            <a:spLocks noChangeArrowheads="1"/>
          </p:cNvSpPr>
          <p:nvPr/>
        </p:nvSpPr>
        <p:spPr bwMode="auto">
          <a:xfrm>
            <a:off x="3286125" y="642938"/>
            <a:ext cx="2343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ПОЛКОВОДЦЫ</a:t>
            </a: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071546"/>
            <a:ext cx="723852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572250" y="714375"/>
            <a:ext cx="1951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ПЕРЕПРАВА</a:t>
            </a:r>
          </a:p>
        </p:txBody>
      </p:sp>
      <p:pic>
        <p:nvPicPr>
          <p:cNvPr id="30729" name="Picture 18" descr="C:\Users\Андрей\AppData\Local\Microsoft\Windows\Temporary Internet Files\Content.IE5\QL03YSAG\MC900287127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1357313"/>
            <a:ext cx="150653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Box 34"/>
          <p:cNvSpPr txBox="1">
            <a:spLocks noChangeArrowheads="1"/>
          </p:cNvSpPr>
          <p:nvPr/>
        </p:nvSpPr>
        <p:spPr bwMode="auto">
          <a:xfrm>
            <a:off x="6643688" y="2928938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ШИФРОВКА</a:t>
            </a:r>
          </a:p>
        </p:txBody>
      </p:sp>
      <p:pic>
        <p:nvPicPr>
          <p:cNvPr id="30731" name="Picture 19" descr="C:\Users\Андрей\AppData\Local\Microsoft\Windows\Temporary Internet Files\Content.IE5\QL03YSAG\MC90041276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8" y="3071813"/>
            <a:ext cx="81121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TextBox 36"/>
          <p:cNvSpPr txBox="1">
            <a:spLocks noChangeArrowheads="1"/>
          </p:cNvSpPr>
          <p:nvPr/>
        </p:nvSpPr>
        <p:spPr bwMode="auto">
          <a:xfrm>
            <a:off x="6858000" y="5072063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ПРИВАЛ</a:t>
            </a:r>
          </a:p>
        </p:txBody>
      </p:sp>
      <p:pic>
        <p:nvPicPr>
          <p:cNvPr id="30733" name="Picture 22" descr="C:\Users\Андрей\AppData\Local\Microsoft\Windows\Temporary Internet Files\Content.IE5\79ZLAHPV\MM900188333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88" y="5572125"/>
            <a:ext cx="8191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TextBox 40"/>
          <p:cNvSpPr txBox="1">
            <a:spLocks noChangeArrowheads="1"/>
          </p:cNvSpPr>
          <p:nvPr/>
        </p:nvSpPr>
        <p:spPr bwMode="auto">
          <a:xfrm>
            <a:off x="3786188" y="3500438"/>
            <a:ext cx="100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БОЙ</a:t>
            </a:r>
          </a:p>
        </p:txBody>
      </p:sp>
      <p:pic>
        <p:nvPicPr>
          <p:cNvPr id="30735" name="Picture 23" descr="C:\Users\Андрей\AppData\Local\Microsoft\Windows\Temporary Internet Files\Content.IE5\E9NNPC0U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13" y="4857750"/>
            <a:ext cx="1187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24" descr="C:\Users\Андрей\AppData\Local\Microsoft\Windows\Temporary Internet Files\Content.IE5\QL03YSAG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25" y="4000500"/>
            <a:ext cx="1143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25" descr="C:\Users\Андрей\AppData\Local\Microsoft\Windows\Temporary Internet Files\Content.IE5\E9NNPC0U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0" y="4143375"/>
            <a:ext cx="10715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1142984"/>
            <a:ext cx="633751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7" name="Прямая со стрелкой 46"/>
          <p:cNvCxnSpPr/>
          <p:nvPr/>
        </p:nvCxnSpPr>
        <p:spPr>
          <a:xfrm rot="5400000" flipH="1" flipV="1">
            <a:off x="-321469" y="3607594"/>
            <a:ext cx="2428875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643563" y="571500"/>
            <a:ext cx="1071562" cy="1428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1143000" y="714375"/>
            <a:ext cx="2000250" cy="13001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30732" idx="1"/>
          </p:cNvCxnSpPr>
          <p:nvPr/>
        </p:nvCxnSpPr>
        <p:spPr>
          <a:xfrm rot="10800000">
            <a:off x="4714875" y="3786188"/>
            <a:ext cx="2143125" cy="1485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6200000" flipH="1">
            <a:off x="6250782" y="2035969"/>
            <a:ext cx="1714500" cy="714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30730" idx="2"/>
            <a:endCxn id="30732" idx="0"/>
          </p:cNvCxnSpPr>
          <p:nvPr/>
        </p:nvCxnSpPr>
        <p:spPr>
          <a:xfrm rot="16200000" flipH="1">
            <a:off x="6766719" y="4158457"/>
            <a:ext cx="1743075" cy="841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5" name="TextBox 87"/>
          <p:cNvSpPr txBox="1">
            <a:spLocks noChangeArrowheads="1"/>
          </p:cNvSpPr>
          <p:nvPr/>
        </p:nvSpPr>
        <p:spPr bwMode="auto">
          <a:xfrm>
            <a:off x="214313" y="142875"/>
            <a:ext cx="2962275" cy="523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Arial Black" pitchFamily="34" charset="0"/>
              </a:rPr>
              <a:t>Карта похода</a:t>
            </a:r>
            <a:r>
              <a:rPr lang="ru-RU" sz="2000">
                <a:solidFill>
                  <a:srgbClr val="002060"/>
                </a:solidFill>
                <a:latin typeface="Franklin Gothic Book"/>
              </a:rPr>
              <a:t>.</a:t>
            </a:r>
          </a:p>
        </p:txBody>
      </p:sp>
      <p:pic>
        <p:nvPicPr>
          <p:cNvPr id="30746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5" y="5000625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7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2500313"/>
            <a:ext cx="128587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9063" y="1000125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5"/>
          <p:cNvSpPr txBox="1">
            <a:spLocks noChangeArrowheads="1"/>
          </p:cNvSpPr>
          <p:nvPr/>
        </p:nvSpPr>
        <p:spPr bwMode="auto">
          <a:xfrm>
            <a:off x="214313" y="4857750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РАЗМИНКА</a:t>
            </a:r>
          </a:p>
        </p:txBody>
      </p:sp>
      <p:pic>
        <p:nvPicPr>
          <p:cNvPr id="31747" name="Picture 7" descr="C:\Users\Андрей\AppData\Local\Microsoft\Windows\Temporary Internet Files\Content.IE5\79ZLAHPV\MC90019520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429250"/>
            <a:ext cx="1392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20"/>
          <p:cNvSpPr txBox="1">
            <a:spLocks noChangeArrowheads="1"/>
          </p:cNvSpPr>
          <p:nvPr/>
        </p:nvSpPr>
        <p:spPr bwMode="auto">
          <a:xfrm>
            <a:off x="500063" y="200025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КРОССВОРД</a:t>
            </a:r>
          </a:p>
        </p:txBody>
      </p:sp>
      <p:pic>
        <p:nvPicPr>
          <p:cNvPr id="31749" name="Picture 1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571750"/>
            <a:ext cx="92868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28"/>
          <p:cNvSpPr txBox="1">
            <a:spLocks noChangeArrowheads="1"/>
          </p:cNvSpPr>
          <p:nvPr/>
        </p:nvSpPr>
        <p:spPr bwMode="auto">
          <a:xfrm>
            <a:off x="3286125" y="642938"/>
            <a:ext cx="2343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ПОЛКОВОДЦЫ</a:t>
            </a: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071546"/>
            <a:ext cx="723852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752" name="TextBox 30"/>
          <p:cNvSpPr txBox="1">
            <a:spLocks noChangeArrowheads="1"/>
          </p:cNvSpPr>
          <p:nvPr/>
        </p:nvSpPr>
        <p:spPr bwMode="auto">
          <a:xfrm>
            <a:off x="6572250" y="714375"/>
            <a:ext cx="1951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ПЕРЕПРАВА</a:t>
            </a:r>
          </a:p>
        </p:txBody>
      </p:sp>
      <p:pic>
        <p:nvPicPr>
          <p:cNvPr id="31753" name="Picture 18" descr="C:\Users\Андрей\AppData\Local\Microsoft\Windows\Temporary Internet Files\Content.IE5\QL03YSAG\MC900287127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1357313"/>
            <a:ext cx="150653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643688" y="2928938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ШИФРОВКА</a:t>
            </a:r>
          </a:p>
        </p:txBody>
      </p:sp>
      <p:pic>
        <p:nvPicPr>
          <p:cNvPr id="31755" name="Picture 19" descr="C:\Users\Андрей\AppData\Local\Microsoft\Windows\Temporary Internet Files\Content.IE5\QL03YSAG\MC90041276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8" y="3071813"/>
            <a:ext cx="81121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TextBox 36"/>
          <p:cNvSpPr txBox="1">
            <a:spLocks noChangeArrowheads="1"/>
          </p:cNvSpPr>
          <p:nvPr/>
        </p:nvSpPr>
        <p:spPr bwMode="auto">
          <a:xfrm>
            <a:off x="6858000" y="5072063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ПРИВАЛ</a:t>
            </a:r>
          </a:p>
        </p:txBody>
      </p:sp>
      <p:pic>
        <p:nvPicPr>
          <p:cNvPr id="31757" name="Picture 22" descr="C:\Users\Андрей\AppData\Local\Microsoft\Windows\Temporary Internet Files\Content.IE5\79ZLAHPV\MM900188333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88" y="5572125"/>
            <a:ext cx="8191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TextBox 40"/>
          <p:cNvSpPr txBox="1">
            <a:spLocks noChangeArrowheads="1"/>
          </p:cNvSpPr>
          <p:nvPr/>
        </p:nvSpPr>
        <p:spPr bwMode="auto">
          <a:xfrm>
            <a:off x="3786188" y="3500438"/>
            <a:ext cx="100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БОЙ</a:t>
            </a:r>
          </a:p>
        </p:txBody>
      </p:sp>
      <p:pic>
        <p:nvPicPr>
          <p:cNvPr id="31759" name="Picture 23" descr="C:\Users\Андрей\AppData\Local\Microsoft\Windows\Temporary Internet Files\Content.IE5\E9NNPC0U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13" y="4857750"/>
            <a:ext cx="1187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24" descr="C:\Users\Андрей\AppData\Local\Microsoft\Windows\Temporary Internet Files\Content.IE5\QL03YSAG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25" y="4000500"/>
            <a:ext cx="1143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25" descr="C:\Users\Андрей\AppData\Local\Microsoft\Windows\Temporary Internet Files\Content.IE5\E9NNPC0U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0" y="4143375"/>
            <a:ext cx="10715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1142984"/>
            <a:ext cx="633751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7" name="Прямая со стрелкой 46"/>
          <p:cNvCxnSpPr/>
          <p:nvPr/>
        </p:nvCxnSpPr>
        <p:spPr>
          <a:xfrm rot="5400000" flipH="1" flipV="1">
            <a:off x="-321469" y="3607594"/>
            <a:ext cx="2428875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643563" y="571500"/>
            <a:ext cx="1071562" cy="1428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1143000" y="714375"/>
            <a:ext cx="2000250" cy="13001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31756" idx="1"/>
          </p:cNvCxnSpPr>
          <p:nvPr/>
        </p:nvCxnSpPr>
        <p:spPr>
          <a:xfrm rot="10800000">
            <a:off x="4714875" y="3786188"/>
            <a:ext cx="2143125" cy="1485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6200000" flipH="1">
            <a:off x="6250782" y="2035969"/>
            <a:ext cx="1714500" cy="714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35" idx="2"/>
            <a:endCxn id="31756" idx="0"/>
          </p:cNvCxnSpPr>
          <p:nvPr/>
        </p:nvCxnSpPr>
        <p:spPr>
          <a:xfrm rot="16200000" flipH="1">
            <a:off x="6766719" y="4158457"/>
            <a:ext cx="1743075" cy="841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9" name="TextBox 87"/>
          <p:cNvSpPr txBox="1">
            <a:spLocks noChangeArrowheads="1"/>
          </p:cNvSpPr>
          <p:nvPr/>
        </p:nvSpPr>
        <p:spPr bwMode="auto">
          <a:xfrm>
            <a:off x="214313" y="142875"/>
            <a:ext cx="2962275" cy="523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Arial Black" pitchFamily="34" charset="0"/>
              </a:rPr>
              <a:t>Карта похода</a:t>
            </a:r>
            <a:r>
              <a:rPr lang="ru-RU" sz="2000">
                <a:solidFill>
                  <a:srgbClr val="002060"/>
                </a:solidFill>
                <a:latin typeface="Franklin Gothic Book"/>
              </a:rPr>
              <a:t>.</a:t>
            </a:r>
          </a:p>
        </p:txBody>
      </p:sp>
      <p:pic>
        <p:nvPicPr>
          <p:cNvPr id="31770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5" y="5000625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1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2500313"/>
            <a:ext cx="128587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2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9063" y="1000125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188" y="642938"/>
            <a:ext cx="128587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0988" cy="6858000"/>
          </a:xfr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4_b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5"/>
          <p:cNvSpPr txBox="1">
            <a:spLocks noChangeArrowheads="1"/>
          </p:cNvSpPr>
          <p:nvPr/>
        </p:nvSpPr>
        <p:spPr bwMode="auto">
          <a:xfrm>
            <a:off x="214313" y="4857750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РАЗМИНКА</a:t>
            </a:r>
          </a:p>
        </p:txBody>
      </p:sp>
      <p:pic>
        <p:nvPicPr>
          <p:cNvPr id="32771" name="Picture 7" descr="C:\Users\Андрей\AppData\Local\Microsoft\Windows\Temporary Internet Files\Content.IE5\79ZLAHPV\MC90019520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429250"/>
            <a:ext cx="1392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20"/>
          <p:cNvSpPr txBox="1">
            <a:spLocks noChangeArrowheads="1"/>
          </p:cNvSpPr>
          <p:nvPr/>
        </p:nvSpPr>
        <p:spPr bwMode="auto">
          <a:xfrm>
            <a:off x="500063" y="200025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КРОССВОРД</a:t>
            </a:r>
          </a:p>
        </p:txBody>
      </p:sp>
      <p:pic>
        <p:nvPicPr>
          <p:cNvPr id="32773" name="Picture 1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571750"/>
            <a:ext cx="92868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28"/>
          <p:cNvSpPr txBox="1">
            <a:spLocks noChangeArrowheads="1"/>
          </p:cNvSpPr>
          <p:nvPr/>
        </p:nvSpPr>
        <p:spPr bwMode="auto">
          <a:xfrm>
            <a:off x="3286125" y="642938"/>
            <a:ext cx="2343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ПОЛКОВОДЦЫ</a:t>
            </a: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071546"/>
            <a:ext cx="723852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776" name="TextBox 30"/>
          <p:cNvSpPr txBox="1">
            <a:spLocks noChangeArrowheads="1"/>
          </p:cNvSpPr>
          <p:nvPr/>
        </p:nvSpPr>
        <p:spPr bwMode="auto">
          <a:xfrm>
            <a:off x="6572250" y="714375"/>
            <a:ext cx="1951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ПЕРЕПРАВА</a:t>
            </a:r>
          </a:p>
        </p:txBody>
      </p:sp>
      <p:pic>
        <p:nvPicPr>
          <p:cNvPr id="32777" name="Picture 18" descr="C:\Users\Андрей\AppData\Local\Microsoft\Windows\Temporary Internet Files\Content.IE5\QL03YSAG\MC900287127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1357313"/>
            <a:ext cx="150653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643688" y="2928938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ШИФРОВКА</a:t>
            </a:r>
          </a:p>
        </p:txBody>
      </p:sp>
      <p:pic>
        <p:nvPicPr>
          <p:cNvPr id="32779" name="Picture 19" descr="C:\Users\Андрей\AppData\Local\Microsoft\Windows\Temporary Internet Files\Content.IE5\QL03YSAG\MC90041276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8" y="3071813"/>
            <a:ext cx="81121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TextBox 36"/>
          <p:cNvSpPr txBox="1">
            <a:spLocks noChangeArrowheads="1"/>
          </p:cNvSpPr>
          <p:nvPr/>
        </p:nvSpPr>
        <p:spPr bwMode="auto">
          <a:xfrm>
            <a:off x="6858000" y="5072063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ПРИВАЛ</a:t>
            </a:r>
          </a:p>
        </p:txBody>
      </p:sp>
      <p:pic>
        <p:nvPicPr>
          <p:cNvPr id="32781" name="Picture 22" descr="C:\Users\Андрей\AppData\Local\Microsoft\Windows\Temporary Internet Files\Content.IE5\79ZLAHPV\MM900188333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88" y="5572125"/>
            <a:ext cx="8191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TextBox 40"/>
          <p:cNvSpPr txBox="1">
            <a:spLocks noChangeArrowheads="1"/>
          </p:cNvSpPr>
          <p:nvPr/>
        </p:nvSpPr>
        <p:spPr bwMode="auto">
          <a:xfrm>
            <a:off x="3786188" y="3500438"/>
            <a:ext cx="100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БОЙ</a:t>
            </a:r>
          </a:p>
        </p:txBody>
      </p:sp>
      <p:pic>
        <p:nvPicPr>
          <p:cNvPr id="32783" name="Picture 23" descr="C:\Users\Андрей\AppData\Local\Microsoft\Windows\Temporary Internet Files\Content.IE5\E9NNPC0U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13" y="4857750"/>
            <a:ext cx="1187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24" descr="C:\Users\Андрей\AppData\Local\Microsoft\Windows\Temporary Internet Files\Content.IE5\QL03YSAG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25" y="4000500"/>
            <a:ext cx="1143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25" descr="C:\Users\Андрей\AppData\Local\Microsoft\Windows\Temporary Internet Files\Content.IE5\E9NNPC0U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0" y="4143375"/>
            <a:ext cx="10715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1142984"/>
            <a:ext cx="633751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7" name="Прямая со стрелкой 46"/>
          <p:cNvCxnSpPr/>
          <p:nvPr/>
        </p:nvCxnSpPr>
        <p:spPr>
          <a:xfrm rot="5400000" flipH="1" flipV="1">
            <a:off x="-321469" y="3607594"/>
            <a:ext cx="2428875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643563" y="571500"/>
            <a:ext cx="1071562" cy="1428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1143000" y="714375"/>
            <a:ext cx="2000250" cy="13001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32780" idx="1"/>
          </p:cNvCxnSpPr>
          <p:nvPr/>
        </p:nvCxnSpPr>
        <p:spPr>
          <a:xfrm rot="10800000">
            <a:off x="4714875" y="3786188"/>
            <a:ext cx="2143125" cy="1485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6200000" flipH="1">
            <a:off x="6250782" y="2035969"/>
            <a:ext cx="1714500" cy="714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35" idx="2"/>
            <a:endCxn id="32780" idx="0"/>
          </p:cNvCxnSpPr>
          <p:nvPr/>
        </p:nvCxnSpPr>
        <p:spPr>
          <a:xfrm rot="16200000" flipH="1">
            <a:off x="6766719" y="4158457"/>
            <a:ext cx="1743075" cy="841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3" name="TextBox 87"/>
          <p:cNvSpPr txBox="1">
            <a:spLocks noChangeArrowheads="1"/>
          </p:cNvSpPr>
          <p:nvPr/>
        </p:nvSpPr>
        <p:spPr bwMode="auto">
          <a:xfrm>
            <a:off x="214313" y="142875"/>
            <a:ext cx="2962275" cy="523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Arial Black" pitchFamily="34" charset="0"/>
              </a:rPr>
              <a:t>Карта похода</a:t>
            </a:r>
            <a:r>
              <a:rPr lang="ru-RU" sz="2000">
                <a:solidFill>
                  <a:srgbClr val="002060"/>
                </a:solidFill>
                <a:latin typeface="Franklin Gothic Book"/>
              </a:rPr>
              <a:t>.</a:t>
            </a:r>
          </a:p>
        </p:txBody>
      </p:sp>
      <p:pic>
        <p:nvPicPr>
          <p:cNvPr id="32794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5" y="5000625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5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2500313"/>
            <a:ext cx="128587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6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9063" y="1000125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7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188" y="642938"/>
            <a:ext cx="128587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75" y="785813"/>
          <a:ext cx="7858125" cy="2635250"/>
        </p:xfrm>
        <a:graphic>
          <a:graphicData uri="http://schemas.openxmlformats.org/drawingml/2006/table">
            <a:tbl>
              <a:tblPr/>
              <a:tblGrid>
                <a:gridCol w="538163"/>
                <a:gridCol w="614362"/>
                <a:gridCol w="646113"/>
                <a:gridCol w="625475"/>
                <a:gridCol w="688975"/>
                <a:gridCol w="868362"/>
                <a:gridCol w="663575"/>
                <a:gridCol w="665163"/>
                <a:gridCol w="663575"/>
                <a:gridCol w="1077912"/>
                <a:gridCol w="806450"/>
              </a:tblGrid>
              <a:tr h="928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Б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3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4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Г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6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7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Ж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9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3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12 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14 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15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16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П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17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18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С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19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У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3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21 Ф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22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X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24 Ч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25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Ш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26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Щ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27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Ъ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28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29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Э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30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Ю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843" name="Rectangle 4"/>
          <p:cNvSpPr>
            <a:spLocks noChangeArrowheads="1"/>
          </p:cNvSpPr>
          <p:nvPr/>
        </p:nvSpPr>
        <p:spPr bwMode="auto">
          <a:xfrm>
            <a:off x="3714750" y="142875"/>
            <a:ext cx="1714500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Ключ.</a:t>
            </a:r>
            <a:endParaRPr lang="ru-RU" sz="2400">
              <a:latin typeface="Arial Black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3844" name="TextBox 7"/>
          <p:cNvSpPr txBox="1">
            <a:spLocks noChangeArrowheads="1"/>
          </p:cNvSpPr>
          <p:nvPr/>
        </p:nvSpPr>
        <p:spPr bwMode="auto">
          <a:xfrm>
            <a:off x="428625" y="3643313"/>
            <a:ext cx="8391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Franklin Gothic Book"/>
              </a:rPr>
              <a:t>5,15,2,17,15   16,15,7,1,12,15,3,1,19,28</a:t>
            </a:r>
          </a:p>
          <a:p>
            <a:r>
              <a:rPr lang="ru-RU" sz="3600" b="1">
                <a:latin typeface="Franklin Gothic Book"/>
              </a:rPr>
              <a:t>3     14,1,25,20   25,11,15,12,20!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" y="5143500"/>
            <a:ext cx="816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Arial Black" pitchFamily="34" charset="0"/>
              </a:rPr>
              <a:t>ДОБРО ПОЖАЛОВАТЬ В НАШУ ШКОЛУ!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5"/>
          <p:cNvSpPr txBox="1">
            <a:spLocks noChangeArrowheads="1"/>
          </p:cNvSpPr>
          <p:nvPr/>
        </p:nvSpPr>
        <p:spPr bwMode="auto">
          <a:xfrm>
            <a:off x="214313" y="4857750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РАЗМИНКА</a:t>
            </a:r>
          </a:p>
        </p:txBody>
      </p:sp>
      <p:pic>
        <p:nvPicPr>
          <p:cNvPr id="34819" name="Picture 7" descr="C:\Users\Андрей\AppData\Local\Microsoft\Windows\Temporary Internet Files\Content.IE5\79ZLAHPV\MC90019520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429250"/>
            <a:ext cx="1392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20"/>
          <p:cNvSpPr txBox="1">
            <a:spLocks noChangeArrowheads="1"/>
          </p:cNvSpPr>
          <p:nvPr/>
        </p:nvSpPr>
        <p:spPr bwMode="auto">
          <a:xfrm>
            <a:off x="500063" y="200025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КРОССВОРД</a:t>
            </a:r>
          </a:p>
        </p:txBody>
      </p:sp>
      <p:pic>
        <p:nvPicPr>
          <p:cNvPr id="34821" name="Picture 1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571750"/>
            <a:ext cx="92868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28"/>
          <p:cNvSpPr txBox="1">
            <a:spLocks noChangeArrowheads="1"/>
          </p:cNvSpPr>
          <p:nvPr/>
        </p:nvSpPr>
        <p:spPr bwMode="auto">
          <a:xfrm>
            <a:off x="3286125" y="642938"/>
            <a:ext cx="2343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ПОЛКОВОДЦЫ</a:t>
            </a: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071546"/>
            <a:ext cx="723852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824" name="TextBox 30"/>
          <p:cNvSpPr txBox="1">
            <a:spLocks noChangeArrowheads="1"/>
          </p:cNvSpPr>
          <p:nvPr/>
        </p:nvSpPr>
        <p:spPr bwMode="auto">
          <a:xfrm>
            <a:off x="6572250" y="714375"/>
            <a:ext cx="1951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ПЕРЕПРАВА</a:t>
            </a:r>
          </a:p>
        </p:txBody>
      </p:sp>
      <p:pic>
        <p:nvPicPr>
          <p:cNvPr id="34825" name="Picture 18" descr="C:\Users\Андрей\AppData\Local\Microsoft\Windows\Temporary Internet Files\Content.IE5\QL03YSAG\MC900287127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1357313"/>
            <a:ext cx="150653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Box 34"/>
          <p:cNvSpPr txBox="1">
            <a:spLocks noChangeArrowheads="1"/>
          </p:cNvSpPr>
          <p:nvPr/>
        </p:nvSpPr>
        <p:spPr bwMode="auto">
          <a:xfrm>
            <a:off x="6643688" y="2928938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ШИФРОВКА</a:t>
            </a:r>
          </a:p>
        </p:txBody>
      </p:sp>
      <p:pic>
        <p:nvPicPr>
          <p:cNvPr id="34827" name="Picture 19" descr="C:\Users\Андрей\AppData\Local\Microsoft\Windows\Temporary Internet Files\Content.IE5\QL03YSAG\MC90041276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8" y="3071813"/>
            <a:ext cx="81121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858000" y="5072063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ПРИВАЛ</a:t>
            </a:r>
          </a:p>
        </p:txBody>
      </p:sp>
      <p:pic>
        <p:nvPicPr>
          <p:cNvPr id="34829" name="Picture 22" descr="C:\Users\Андрей\AppData\Local\Microsoft\Windows\Temporary Internet Files\Content.IE5\79ZLAHPV\MM900188333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88" y="5572125"/>
            <a:ext cx="8191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0" name="TextBox 40"/>
          <p:cNvSpPr txBox="1">
            <a:spLocks noChangeArrowheads="1"/>
          </p:cNvSpPr>
          <p:nvPr/>
        </p:nvSpPr>
        <p:spPr bwMode="auto">
          <a:xfrm>
            <a:off x="3786188" y="3500438"/>
            <a:ext cx="100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БОЙ</a:t>
            </a:r>
          </a:p>
        </p:txBody>
      </p:sp>
      <p:pic>
        <p:nvPicPr>
          <p:cNvPr id="34831" name="Picture 23" descr="C:\Users\Андрей\AppData\Local\Microsoft\Windows\Temporary Internet Files\Content.IE5\E9NNPC0U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13" y="4857750"/>
            <a:ext cx="1187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24" descr="C:\Users\Андрей\AppData\Local\Microsoft\Windows\Temporary Internet Files\Content.IE5\QL03YSAG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25" y="4000500"/>
            <a:ext cx="1143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25" descr="C:\Users\Андрей\AppData\Local\Microsoft\Windows\Temporary Internet Files\Content.IE5\E9NNPC0U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0" y="4143375"/>
            <a:ext cx="10715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1142984"/>
            <a:ext cx="633751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7" name="Прямая со стрелкой 46"/>
          <p:cNvCxnSpPr/>
          <p:nvPr/>
        </p:nvCxnSpPr>
        <p:spPr>
          <a:xfrm rot="5400000" flipH="1" flipV="1">
            <a:off x="-321469" y="3607594"/>
            <a:ext cx="2428875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643563" y="571500"/>
            <a:ext cx="1071562" cy="1428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1143000" y="714375"/>
            <a:ext cx="2000250" cy="13001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37" idx="1"/>
          </p:cNvCxnSpPr>
          <p:nvPr/>
        </p:nvCxnSpPr>
        <p:spPr>
          <a:xfrm rot="10800000">
            <a:off x="4714875" y="3786188"/>
            <a:ext cx="2143125" cy="1485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6200000" flipH="1">
            <a:off x="6250782" y="2035969"/>
            <a:ext cx="1714500" cy="714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34826" idx="2"/>
            <a:endCxn id="37" idx="0"/>
          </p:cNvCxnSpPr>
          <p:nvPr/>
        </p:nvCxnSpPr>
        <p:spPr>
          <a:xfrm rot="16200000" flipH="1">
            <a:off x="6766719" y="4158457"/>
            <a:ext cx="1743075" cy="841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1" name="TextBox 87"/>
          <p:cNvSpPr txBox="1">
            <a:spLocks noChangeArrowheads="1"/>
          </p:cNvSpPr>
          <p:nvPr/>
        </p:nvSpPr>
        <p:spPr bwMode="auto">
          <a:xfrm>
            <a:off x="214313" y="142875"/>
            <a:ext cx="2962275" cy="523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Arial Black" pitchFamily="34" charset="0"/>
              </a:rPr>
              <a:t>Карта похода</a:t>
            </a:r>
            <a:r>
              <a:rPr lang="ru-RU" sz="2000">
                <a:solidFill>
                  <a:srgbClr val="002060"/>
                </a:solidFill>
                <a:latin typeface="Franklin Gothic Book"/>
              </a:rPr>
              <a:t>.</a:t>
            </a:r>
          </a:p>
        </p:txBody>
      </p:sp>
      <p:pic>
        <p:nvPicPr>
          <p:cNvPr id="34842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5" y="5000625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3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2500313"/>
            <a:ext cx="128587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4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9063" y="1000125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5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188" y="642938"/>
            <a:ext cx="128587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2313" y="2571750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5"/>
          <p:cNvSpPr txBox="1">
            <a:spLocks noChangeArrowheads="1"/>
          </p:cNvSpPr>
          <p:nvPr/>
        </p:nvSpPr>
        <p:spPr bwMode="auto">
          <a:xfrm>
            <a:off x="214313" y="4857750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РАЗМИНКА</a:t>
            </a:r>
          </a:p>
        </p:txBody>
      </p:sp>
      <p:pic>
        <p:nvPicPr>
          <p:cNvPr id="35843" name="Picture 7" descr="C:\Users\Андрей\AppData\Local\Microsoft\Windows\Temporary Internet Files\Content.IE5\79ZLAHPV\MC90019520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429250"/>
            <a:ext cx="1392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20"/>
          <p:cNvSpPr txBox="1">
            <a:spLocks noChangeArrowheads="1"/>
          </p:cNvSpPr>
          <p:nvPr/>
        </p:nvSpPr>
        <p:spPr bwMode="auto">
          <a:xfrm>
            <a:off x="500063" y="200025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КРОССВОРД</a:t>
            </a:r>
          </a:p>
        </p:txBody>
      </p:sp>
      <p:pic>
        <p:nvPicPr>
          <p:cNvPr id="35845" name="Picture 1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571750"/>
            <a:ext cx="92868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28"/>
          <p:cNvSpPr txBox="1">
            <a:spLocks noChangeArrowheads="1"/>
          </p:cNvSpPr>
          <p:nvPr/>
        </p:nvSpPr>
        <p:spPr bwMode="auto">
          <a:xfrm>
            <a:off x="3286125" y="642938"/>
            <a:ext cx="2343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ПОЛКОВОДЦЫ</a:t>
            </a: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071546"/>
            <a:ext cx="723852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848" name="TextBox 30"/>
          <p:cNvSpPr txBox="1">
            <a:spLocks noChangeArrowheads="1"/>
          </p:cNvSpPr>
          <p:nvPr/>
        </p:nvSpPr>
        <p:spPr bwMode="auto">
          <a:xfrm>
            <a:off x="6572250" y="714375"/>
            <a:ext cx="1951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ПЕРЕПРАВА</a:t>
            </a:r>
          </a:p>
        </p:txBody>
      </p:sp>
      <p:pic>
        <p:nvPicPr>
          <p:cNvPr id="35849" name="Picture 18" descr="C:\Users\Андрей\AppData\Local\Microsoft\Windows\Temporary Internet Files\Content.IE5\QL03YSAG\MC900287127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1357313"/>
            <a:ext cx="150653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Box 34"/>
          <p:cNvSpPr txBox="1">
            <a:spLocks noChangeArrowheads="1"/>
          </p:cNvSpPr>
          <p:nvPr/>
        </p:nvSpPr>
        <p:spPr bwMode="auto">
          <a:xfrm>
            <a:off x="6643688" y="2928938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ШИФРОВКА</a:t>
            </a:r>
          </a:p>
        </p:txBody>
      </p:sp>
      <p:pic>
        <p:nvPicPr>
          <p:cNvPr id="35851" name="Picture 19" descr="C:\Users\Андрей\AppData\Local\Microsoft\Windows\Temporary Internet Files\Content.IE5\QL03YSAG\MC90041276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8" y="3071813"/>
            <a:ext cx="81121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Box 36"/>
          <p:cNvSpPr txBox="1">
            <a:spLocks noChangeArrowheads="1"/>
          </p:cNvSpPr>
          <p:nvPr/>
        </p:nvSpPr>
        <p:spPr bwMode="auto">
          <a:xfrm>
            <a:off x="6858000" y="5072063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ПРИВАЛ</a:t>
            </a:r>
          </a:p>
        </p:txBody>
      </p:sp>
      <p:pic>
        <p:nvPicPr>
          <p:cNvPr id="35853" name="Picture 22" descr="C:\Users\Андрей\AppData\Local\Microsoft\Windows\Temporary Internet Files\Content.IE5\79ZLAHPV\MM900188333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88" y="5572125"/>
            <a:ext cx="8191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786188" y="3500438"/>
            <a:ext cx="100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БОЙ</a:t>
            </a:r>
          </a:p>
        </p:txBody>
      </p:sp>
      <p:pic>
        <p:nvPicPr>
          <p:cNvPr id="35855" name="Picture 23" descr="C:\Users\Андрей\AppData\Local\Microsoft\Windows\Temporary Internet Files\Content.IE5\E9NNPC0U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13" y="4857750"/>
            <a:ext cx="1187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24" descr="C:\Users\Андрей\AppData\Local\Microsoft\Windows\Temporary Internet Files\Content.IE5\QL03YSAG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25" y="4000500"/>
            <a:ext cx="1143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25" descr="C:\Users\Андрей\AppData\Local\Microsoft\Windows\Temporary Internet Files\Content.IE5\E9NNPC0U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0" y="4143375"/>
            <a:ext cx="10715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1142984"/>
            <a:ext cx="633751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7" name="Прямая со стрелкой 46"/>
          <p:cNvCxnSpPr/>
          <p:nvPr/>
        </p:nvCxnSpPr>
        <p:spPr>
          <a:xfrm rot="5400000" flipH="1" flipV="1">
            <a:off x="-321469" y="3607594"/>
            <a:ext cx="2428875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643563" y="571500"/>
            <a:ext cx="1071562" cy="1428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1143000" y="714375"/>
            <a:ext cx="2000250" cy="13001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35852" idx="1"/>
          </p:cNvCxnSpPr>
          <p:nvPr/>
        </p:nvCxnSpPr>
        <p:spPr>
          <a:xfrm rot="10800000">
            <a:off x="4714875" y="3786188"/>
            <a:ext cx="2143125" cy="1485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6200000" flipH="1">
            <a:off x="6250782" y="2035969"/>
            <a:ext cx="1714500" cy="714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35850" idx="2"/>
            <a:endCxn id="35852" idx="0"/>
          </p:cNvCxnSpPr>
          <p:nvPr/>
        </p:nvCxnSpPr>
        <p:spPr>
          <a:xfrm rot="16200000" flipH="1">
            <a:off x="6766719" y="4158457"/>
            <a:ext cx="1743075" cy="841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5" name="TextBox 87"/>
          <p:cNvSpPr txBox="1">
            <a:spLocks noChangeArrowheads="1"/>
          </p:cNvSpPr>
          <p:nvPr/>
        </p:nvSpPr>
        <p:spPr bwMode="auto">
          <a:xfrm>
            <a:off x="214313" y="142875"/>
            <a:ext cx="2962275" cy="523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Arial Black" pitchFamily="34" charset="0"/>
              </a:rPr>
              <a:t>Карта похода</a:t>
            </a:r>
            <a:r>
              <a:rPr lang="ru-RU" sz="2000">
                <a:solidFill>
                  <a:srgbClr val="002060"/>
                </a:solidFill>
                <a:latin typeface="Franklin Gothic Book"/>
              </a:rPr>
              <a:t>.</a:t>
            </a:r>
          </a:p>
        </p:txBody>
      </p:sp>
      <p:pic>
        <p:nvPicPr>
          <p:cNvPr id="35866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5" y="5000625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2500313"/>
            <a:ext cx="128587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8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9063" y="1000125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9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188" y="642938"/>
            <a:ext cx="128587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0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2313" y="2571750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50" y="4857750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5"/>
          <p:cNvSpPr txBox="1">
            <a:spLocks noChangeArrowheads="1"/>
          </p:cNvSpPr>
          <p:nvPr/>
        </p:nvSpPr>
        <p:spPr bwMode="auto">
          <a:xfrm>
            <a:off x="214313" y="4857750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РАЗМИНКА</a:t>
            </a:r>
          </a:p>
        </p:txBody>
      </p:sp>
      <p:pic>
        <p:nvPicPr>
          <p:cNvPr id="36867" name="Picture 7" descr="C:\Users\Андрей\AppData\Local\Microsoft\Windows\Temporary Internet Files\Content.IE5\79ZLAHPV\MC90019520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429250"/>
            <a:ext cx="1392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20"/>
          <p:cNvSpPr txBox="1">
            <a:spLocks noChangeArrowheads="1"/>
          </p:cNvSpPr>
          <p:nvPr/>
        </p:nvSpPr>
        <p:spPr bwMode="auto">
          <a:xfrm>
            <a:off x="500063" y="200025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КРОССВОРД</a:t>
            </a:r>
          </a:p>
        </p:txBody>
      </p:sp>
      <p:pic>
        <p:nvPicPr>
          <p:cNvPr id="36869" name="Picture 1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571750"/>
            <a:ext cx="92868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Box 28"/>
          <p:cNvSpPr txBox="1">
            <a:spLocks noChangeArrowheads="1"/>
          </p:cNvSpPr>
          <p:nvPr/>
        </p:nvSpPr>
        <p:spPr bwMode="auto">
          <a:xfrm>
            <a:off x="3286125" y="642938"/>
            <a:ext cx="2343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ПОЛКОВОДЦЫ</a:t>
            </a: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071546"/>
            <a:ext cx="723852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872" name="TextBox 30"/>
          <p:cNvSpPr txBox="1">
            <a:spLocks noChangeArrowheads="1"/>
          </p:cNvSpPr>
          <p:nvPr/>
        </p:nvSpPr>
        <p:spPr bwMode="auto">
          <a:xfrm>
            <a:off x="6572250" y="714375"/>
            <a:ext cx="1951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ПЕРЕПРАВА</a:t>
            </a:r>
          </a:p>
        </p:txBody>
      </p:sp>
      <p:pic>
        <p:nvPicPr>
          <p:cNvPr id="36873" name="Picture 18" descr="C:\Users\Андрей\AppData\Local\Microsoft\Windows\Temporary Internet Files\Content.IE5\QL03YSAG\MC900287127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1357313"/>
            <a:ext cx="150653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TextBox 34"/>
          <p:cNvSpPr txBox="1">
            <a:spLocks noChangeArrowheads="1"/>
          </p:cNvSpPr>
          <p:nvPr/>
        </p:nvSpPr>
        <p:spPr bwMode="auto">
          <a:xfrm>
            <a:off x="6643688" y="2928938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ШИФРОВКА</a:t>
            </a:r>
          </a:p>
        </p:txBody>
      </p:sp>
      <p:pic>
        <p:nvPicPr>
          <p:cNvPr id="36875" name="Picture 19" descr="C:\Users\Андрей\AppData\Local\Microsoft\Windows\Temporary Internet Files\Content.IE5\QL03YSAG\MC90041276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8" y="3071813"/>
            <a:ext cx="81121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TextBox 36"/>
          <p:cNvSpPr txBox="1">
            <a:spLocks noChangeArrowheads="1"/>
          </p:cNvSpPr>
          <p:nvPr/>
        </p:nvSpPr>
        <p:spPr bwMode="auto">
          <a:xfrm>
            <a:off x="6858000" y="5072063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ПРИВАЛ</a:t>
            </a:r>
          </a:p>
        </p:txBody>
      </p:sp>
      <p:pic>
        <p:nvPicPr>
          <p:cNvPr id="36877" name="Picture 22" descr="C:\Users\Андрей\AppData\Local\Microsoft\Windows\Temporary Internet Files\Content.IE5\79ZLAHPV\MM900188333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88" y="5572125"/>
            <a:ext cx="8191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TextBox 40"/>
          <p:cNvSpPr txBox="1">
            <a:spLocks noChangeArrowheads="1"/>
          </p:cNvSpPr>
          <p:nvPr/>
        </p:nvSpPr>
        <p:spPr bwMode="auto">
          <a:xfrm>
            <a:off x="3786188" y="3500438"/>
            <a:ext cx="100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БОЙ</a:t>
            </a:r>
          </a:p>
        </p:txBody>
      </p:sp>
      <p:pic>
        <p:nvPicPr>
          <p:cNvPr id="36879" name="Picture 23" descr="C:\Users\Андрей\AppData\Local\Microsoft\Windows\Temporary Internet Files\Content.IE5\E9NNPC0U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13" y="4857750"/>
            <a:ext cx="1187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24" descr="C:\Users\Андрей\AppData\Local\Microsoft\Windows\Temporary Internet Files\Content.IE5\QL03YSAG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25" y="4000500"/>
            <a:ext cx="1143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1" name="Picture 25" descr="C:\Users\Андрей\AppData\Local\Microsoft\Windows\Temporary Internet Files\Content.IE5\E9NNPC0U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0" y="4143375"/>
            <a:ext cx="10715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1142984"/>
            <a:ext cx="633751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7" name="Прямая со стрелкой 46"/>
          <p:cNvCxnSpPr/>
          <p:nvPr/>
        </p:nvCxnSpPr>
        <p:spPr>
          <a:xfrm rot="5400000" flipH="1" flipV="1">
            <a:off x="-321469" y="3607594"/>
            <a:ext cx="2428875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643563" y="571500"/>
            <a:ext cx="1071562" cy="1428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1143000" y="714375"/>
            <a:ext cx="2000250" cy="13001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36876" idx="1"/>
          </p:cNvCxnSpPr>
          <p:nvPr/>
        </p:nvCxnSpPr>
        <p:spPr>
          <a:xfrm rot="10800000">
            <a:off x="4714875" y="3786188"/>
            <a:ext cx="2143125" cy="1485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6200000" flipH="1">
            <a:off x="6250782" y="2035969"/>
            <a:ext cx="1714500" cy="714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36874" idx="2"/>
            <a:endCxn id="36876" idx="0"/>
          </p:cNvCxnSpPr>
          <p:nvPr/>
        </p:nvCxnSpPr>
        <p:spPr>
          <a:xfrm rot="16200000" flipH="1">
            <a:off x="6766719" y="4158457"/>
            <a:ext cx="1743075" cy="841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17" name="TextBox 87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213" y="60325"/>
            <a:ext cx="3681412" cy="957263"/>
          </a:xfrm>
          <a:prstGeom prst="rect">
            <a:avLst/>
          </a:prstGeom>
          <a:noFill/>
        </p:spPr>
      </p:pic>
      <p:pic>
        <p:nvPicPr>
          <p:cNvPr id="36890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75" y="5000625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1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43000" y="2500313"/>
            <a:ext cx="128587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2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9063" y="1000125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3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642938"/>
            <a:ext cx="128587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4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13" y="2571750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5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750" y="4857750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4750" y="3429000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0" name="Picture 1" descr="N:\Областное мероприятие слёт вожатых. 01.12.2010\091351af80f2cbd5254237b67c110c6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N:\Областное мероприятие слёт вожатых. 01.12.2010\13144064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8915" name="Picture 1" descr="N:\Областное мероприятие слёт вожатых. 01.12.2010\94155555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425" y="1420813"/>
            <a:ext cx="8905875" cy="2444750"/>
          </a:xfrm>
        </p:spPr>
      </p:pic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416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14744" y="428604"/>
            <a:ext cx="528638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ТЯЖЕЛО В УЧЕНИИ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ЛЕГКО В БОЮ!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31775" y="0"/>
            <a:ext cx="9375775" cy="7286625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285750"/>
            <a:ext cx="5214938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1552" t="2380" r="2197" b="2380"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13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" y="0"/>
            <a:ext cx="9124950" cy="6858000"/>
          </a:xfr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32888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28125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4313" y="4857750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РАЗМИНКА</a:t>
            </a:r>
          </a:p>
        </p:txBody>
      </p:sp>
      <p:pic>
        <p:nvPicPr>
          <p:cNvPr id="20483" name="Picture 7" descr="C:\Users\Андрей\AppData\Local\Microsoft\Windows\Temporary Internet Files\Content.IE5\79ZLAHPV\MC90019520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429250"/>
            <a:ext cx="1392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00063" y="200025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КРОССВОРД</a:t>
            </a:r>
          </a:p>
        </p:txBody>
      </p:sp>
      <p:pic>
        <p:nvPicPr>
          <p:cNvPr id="20485" name="Picture 1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571750"/>
            <a:ext cx="92868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286125" y="357188"/>
            <a:ext cx="2343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ПОЛКОВОДЦЫ</a:t>
            </a: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1088" y="781050"/>
            <a:ext cx="768350" cy="2035175"/>
          </a:xfrm>
          <a:prstGeom prst="rect">
            <a:avLst/>
          </a:prstGeom>
          <a:noFill/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572250" y="714375"/>
            <a:ext cx="1951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ПЕРЕПРАВА</a:t>
            </a:r>
          </a:p>
        </p:txBody>
      </p:sp>
      <p:pic>
        <p:nvPicPr>
          <p:cNvPr id="20489" name="Picture 18" descr="C:\Users\Андрей\AppData\Local\Microsoft\Windows\Temporary Internet Files\Content.IE5\QL03YSAG\MC900287127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1357313"/>
            <a:ext cx="150653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643688" y="2928938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ШИФРОВКА</a:t>
            </a:r>
          </a:p>
        </p:txBody>
      </p:sp>
      <p:pic>
        <p:nvPicPr>
          <p:cNvPr id="20491" name="Picture 19" descr="C:\Users\Андрей\AppData\Local\Microsoft\Windows\Temporary Internet Files\Content.IE5\QL03YSAG\MC90041276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8" y="3071813"/>
            <a:ext cx="81121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858000" y="5072063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ПРИВАЛ</a:t>
            </a:r>
          </a:p>
        </p:txBody>
      </p:sp>
      <p:pic>
        <p:nvPicPr>
          <p:cNvPr id="20493" name="Picture 22" descr="C:\Users\Андрей\AppData\Local\Microsoft\Windows\Temporary Internet Files\Content.IE5\79ZLAHPV\MM900188333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88" y="5572125"/>
            <a:ext cx="8191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786188" y="3500438"/>
            <a:ext cx="100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БОЙ</a:t>
            </a:r>
          </a:p>
        </p:txBody>
      </p:sp>
      <p:pic>
        <p:nvPicPr>
          <p:cNvPr id="20495" name="Picture 23" descr="C:\Users\Андрей\AppData\Local\Microsoft\Windows\Temporary Internet Files\Content.IE5\E9NNPC0U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13" y="4857750"/>
            <a:ext cx="1187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24" descr="C:\Users\Андрей\AppData\Local\Microsoft\Windows\Temporary Internet Files\Content.IE5\QL03YSAG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25" y="4000500"/>
            <a:ext cx="1143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5" descr="C:\Users\Андрей\AppData\Local\Microsoft\Windows\Temporary Internet Files\Content.IE5\E9NNPC0U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0" y="4143375"/>
            <a:ext cx="10715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48188" y="781050"/>
            <a:ext cx="682625" cy="2462213"/>
          </a:xfrm>
          <a:prstGeom prst="rect">
            <a:avLst/>
          </a:prstGeom>
          <a:noFill/>
        </p:spPr>
      </p:pic>
      <p:cxnSp>
        <p:nvCxnSpPr>
          <p:cNvPr id="47" name="Прямая со стрелкой 46"/>
          <p:cNvCxnSpPr/>
          <p:nvPr/>
        </p:nvCxnSpPr>
        <p:spPr>
          <a:xfrm rot="5400000" flipH="1" flipV="1">
            <a:off x="-321469" y="3607594"/>
            <a:ext cx="2428875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643563" y="571500"/>
            <a:ext cx="1071562" cy="1428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1143000" y="714375"/>
            <a:ext cx="2000250" cy="13001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37" idx="1"/>
          </p:cNvCxnSpPr>
          <p:nvPr/>
        </p:nvCxnSpPr>
        <p:spPr>
          <a:xfrm rot="10800000">
            <a:off x="4714875" y="3786188"/>
            <a:ext cx="2143125" cy="1485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6200000" flipH="1">
            <a:off x="6250782" y="2035969"/>
            <a:ext cx="1714500" cy="714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35" idx="2"/>
            <a:endCxn id="37" idx="0"/>
          </p:cNvCxnSpPr>
          <p:nvPr/>
        </p:nvCxnSpPr>
        <p:spPr>
          <a:xfrm rot="16200000" flipH="1">
            <a:off x="6766719" y="4158457"/>
            <a:ext cx="1743075" cy="841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5" name="TextBox 87"/>
          <p:cNvSpPr txBox="1">
            <a:spLocks noChangeArrowheads="1"/>
          </p:cNvSpPr>
          <p:nvPr/>
        </p:nvSpPr>
        <p:spPr bwMode="auto">
          <a:xfrm>
            <a:off x="214313" y="142875"/>
            <a:ext cx="2578100" cy="461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Arial Black" pitchFamily="34" charset="0"/>
              </a:rPr>
              <a:t>Карта похода</a:t>
            </a:r>
            <a:r>
              <a:rPr lang="ru-RU">
                <a:solidFill>
                  <a:srgbClr val="002060"/>
                </a:solidFill>
                <a:latin typeface="Franklin Gothic Book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9" grpId="0"/>
      <p:bldP spid="31" grpId="0"/>
      <p:bldP spid="35" grpId="0"/>
      <p:bldP spid="37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5"/>
          <p:cNvSpPr txBox="1">
            <a:spLocks noChangeArrowheads="1"/>
          </p:cNvSpPr>
          <p:nvPr/>
        </p:nvSpPr>
        <p:spPr bwMode="auto">
          <a:xfrm>
            <a:off x="214313" y="4857750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РАЗМИНКА</a:t>
            </a:r>
          </a:p>
        </p:txBody>
      </p:sp>
      <p:pic>
        <p:nvPicPr>
          <p:cNvPr id="21507" name="Picture 7" descr="C:\Users\Андрей\AppData\Local\Microsoft\Windows\Temporary Internet Files\Content.IE5\79ZLAHPV\MC90019520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429250"/>
            <a:ext cx="1392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00063" y="200025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КРОССВОРД</a:t>
            </a:r>
          </a:p>
        </p:txBody>
      </p:sp>
      <p:pic>
        <p:nvPicPr>
          <p:cNvPr id="21509" name="Picture 1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571750"/>
            <a:ext cx="92868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28"/>
          <p:cNvSpPr txBox="1">
            <a:spLocks noChangeArrowheads="1"/>
          </p:cNvSpPr>
          <p:nvPr/>
        </p:nvSpPr>
        <p:spPr bwMode="auto">
          <a:xfrm>
            <a:off x="3286125" y="642938"/>
            <a:ext cx="2343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ПОЛКОВОДЦЫ</a:t>
            </a: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071546"/>
            <a:ext cx="723852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12" name="TextBox 30"/>
          <p:cNvSpPr txBox="1">
            <a:spLocks noChangeArrowheads="1"/>
          </p:cNvSpPr>
          <p:nvPr/>
        </p:nvSpPr>
        <p:spPr bwMode="auto">
          <a:xfrm>
            <a:off x="6572250" y="714375"/>
            <a:ext cx="1951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ПЕРЕПРАВА</a:t>
            </a:r>
          </a:p>
        </p:txBody>
      </p:sp>
      <p:pic>
        <p:nvPicPr>
          <p:cNvPr id="21513" name="Picture 18" descr="C:\Users\Андрей\AppData\Local\Microsoft\Windows\Temporary Internet Files\Content.IE5\QL03YSAG\MC900287127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1357313"/>
            <a:ext cx="150653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Box 34"/>
          <p:cNvSpPr txBox="1">
            <a:spLocks noChangeArrowheads="1"/>
          </p:cNvSpPr>
          <p:nvPr/>
        </p:nvSpPr>
        <p:spPr bwMode="auto">
          <a:xfrm>
            <a:off x="6643688" y="2928938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ШИФРОВКА</a:t>
            </a:r>
          </a:p>
        </p:txBody>
      </p:sp>
      <p:pic>
        <p:nvPicPr>
          <p:cNvPr id="21515" name="Picture 19" descr="C:\Users\Андрей\AppData\Local\Microsoft\Windows\Temporary Internet Files\Content.IE5\QL03YSAG\MC90041276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8" y="3071813"/>
            <a:ext cx="81121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TextBox 36"/>
          <p:cNvSpPr txBox="1">
            <a:spLocks noChangeArrowheads="1"/>
          </p:cNvSpPr>
          <p:nvPr/>
        </p:nvSpPr>
        <p:spPr bwMode="auto">
          <a:xfrm>
            <a:off x="6858000" y="5072063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Arial Black" pitchFamily="34" charset="0"/>
              </a:rPr>
              <a:t>ПРИВАЛ</a:t>
            </a:r>
          </a:p>
        </p:txBody>
      </p:sp>
      <p:pic>
        <p:nvPicPr>
          <p:cNvPr id="21517" name="Picture 22" descr="C:\Users\Андрей\AppData\Local\Microsoft\Windows\Temporary Internet Files\Content.IE5\79ZLAHPV\MM900188333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88" y="5572125"/>
            <a:ext cx="8191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TextBox 40"/>
          <p:cNvSpPr txBox="1">
            <a:spLocks noChangeArrowheads="1"/>
          </p:cNvSpPr>
          <p:nvPr/>
        </p:nvSpPr>
        <p:spPr bwMode="auto">
          <a:xfrm>
            <a:off x="3786188" y="3500438"/>
            <a:ext cx="100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БОЙ</a:t>
            </a:r>
          </a:p>
        </p:txBody>
      </p:sp>
      <p:pic>
        <p:nvPicPr>
          <p:cNvPr id="21519" name="Picture 23" descr="C:\Users\Андрей\AppData\Local\Microsoft\Windows\Temporary Internet Files\Content.IE5\E9NNPC0U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13" y="4857750"/>
            <a:ext cx="1187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24" descr="C:\Users\Андрей\AppData\Local\Microsoft\Windows\Temporary Internet Files\Content.IE5\QL03YSAG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25" y="4000500"/>
            <a:ext cx="1143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25" descr="C:\Users\Андрей\AppData\Local\Microsoft\Windows\Temporary Internet Files\Content.IE5\E9NNPC0U\MC90034409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0" y="4143375"/>
            <a:ext cx="10715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1142984"/>
            <a:ext cx="633751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7" name="Прямая со стрелкой 46"/>
          <p:cNvCxnSpPr/>
          <p:nvPr/>
        </p:nvCxnSpPr>
        <p:spPr>
          <a:xfrm rot="5400000" flipH="1" flipV="1">
            <a:off x="-321469" y="3607594"/>
            <a:ext cx="2428875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643563" y="571500"/>
            <a:ext cx="1071562" cy="1428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1143000" y="714375"/>
            <a:ext cx="2000250" cy="13001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21516" idx="1"/>
          </p:cNvCxnSpPr>
          <p:nvPr/>
        </p:nvCxnSpPr>
        <p:spPr>
          <a:xfrm rot="10800000">
            <a:off x="4714875" y="3786188"/>
            <a:ext cx="2143125" cy="1485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6200000" flipH="1">
            <a:off x="6250782" y="2035969"/>
            <a:ext cx="1714500" cy="714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21514" idx="2"/>
            <a:endCxn id="21516" idx="0"/>
          </p:cNvCxnSpPr>
          <p:nvPr/>
        </p:nvCxnSpPr>
        <p:spPr>
          <a:xfrm rot="16200000" flipH="1">
            <a:off x="6766719" y="4158457"/>
            <a:ext cx="1743075" cy="841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9" name="TextBox 87"/>
          <p:cNvSpPr txBox="1">
            <a:spLocks noChangeArrowheads="1"/>
          </p:cNvSpPr>
          <p:nvPr/>
        </p:nvSpPr>
        <p:spPr bwMode="auto">
          <a:xfrm>
            <a:off x="214313" y="142875"/>
            <a:ext cx="2962275" cy="523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Arial Black" pitchFamily="34" charset="0"/>
              </a:rPr>
              <a:t>Карта похода</a:t>
            </a:r>
            <a:r>
              <a:rPr lang="ru-RU" sz="2000">
                <a:solidFill>
                  <a:srgbClr val="002060"/>
                </a:solidFill>
                <a:latin typeface="Franklin Gothic Book"/>
              </a:rPr>
              <a:t>.</a:t>
            </a:r>
          </a:p>
        </p:txBody>
      </p:sp>
      <p:pic>
        <p:nvPicPr>
          <p:cNvPr id="4098" name="Picture 2" descr="C:\Users\Андрей\AppData\Local\Microsoft\Windows\Temporary Internet Files\Content.IE5\E9NNPC0U\MC90043471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5" y="5000625"/>
            <a:ext cx="12858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477</Words>
  <Application>Microsoft Office PowerPoint</Application>
  <PresentationFormat>Экран (4:3)</PresentationFormat>
  <Paragraphs>177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28</vt:i4>
      </vt:variant>
    </vt:vector>
  </HeadingPairs>
  <TitlesOfParts>
    <vt:vector size="45" baseType="lpstr">
      <vt:lpstr>Arial</vt:lpstr>
      <vt:lpstr>Franklin Gothic Medium</vt:lpstr>
      <vt:lpstr>Franklin Gothic Book</vt:lpstr>
      <vt:lpstr>Wingdings 2</vt:lpstr>
      <vt:lpstr>Calibri</vt:lpstr>
      <vt:lpstr>Arial Black</vt:lpstr>
      <vt:lpstr>Times New Roman</vt:lpstr>
      <vt:lpstr>Courier New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71</cp:revision>
  <dcterms:modified xsi:type="dcterms:W3CDTF">2012-01-18T18:27:25Z</dcterms:modified>
</cp:coreProperties>
</file>