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9" r:id="rId3"/>
    <p:sldId id="259" r:id="rId4"/>
    <p:sldId id="268" r:id="rId5"/>
    <p:sldId id="272" r:id="rId6"/>
    <p:sldId id="273" r:id="rId7"/>
    <p:sldId id="276" r:id="rId8"/>
    <p:sldId id="277" r:id="rId9"/>
    <p:sldId id="284" r:id="rId10"/>
    <p:sldId id="285" r:id="rId11"/>
    <p:sldId id="282" r:id="rId12"/>
    <p:sldId id="286" r:id="rId13"/>
    <p:sldId id="280" r:id="rId14"/>
    <p:sldId id="287" r:id="rId15"/>
    <p:sldId id="267" r:id="rId16"/>
    <p:sldId id="28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830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40761-2866-4329-A5EE-1A741D219021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64F95-BD67-44FE-880E-8D5B80287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87323-39F1-471E-BB21-E22D626DC13F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98CB0-1B80-4840-B2D2-161799A83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B45-D988-49CC-B204-500AC01CFB1D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099-69D7-490F-B985-59A304A1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B45-D988-49CC-B204-500AC01CFB1D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099-69D7-490F-B985-59A304A1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B45-D988-49CC-B204-500AC01CFB1D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099-69D7-490F-B985-59A304A1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B45-D988-49CC-B204-500AC01CFB1D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099-69D7-490F-B985-59A304A1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B45-D988-49CC-B204-500AC01CFB1D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099-69D7-490F-B985-59A304A1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B45-D988-49CC-B204-500AC01CFB1D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099-69D7-490F-B985-59A304A1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B45-D988-49CC-B204-500AC01CFB1D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099-69D7-490F-B985-59A304A1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B45-D988-49CC-B204-500AC01CFB1D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099-69D7-490F-B985-59A304A1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B45-D988-49CC-B204-500AC01CFB1D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099-69D7-490F-B985-59A304A1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B45-D988-49CC-B204-500AC01CFB1D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099-69D7-490F-B985-59A304A1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B45-D988-49CC-B204-500AC01CFB1D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099-69D7-490F-B985-59A304A1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46B45-D988-49CC-B204-500AC01CFB1D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21099-69D7-490F-B985-59A304A1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Relationship Id="rId9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285728"/>
            <a:ext cx="292895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Занятие №4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42301" y="2921168"/>
            <a:ext cx="5059397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Символы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62400"/>
            <a:ext cx="914400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Изучение программы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Macromedia Flash 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MX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6286520"/>
            <a:ext cx="3854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(С),МОУ СОШ п.Ола, </a:t>
            </a:r>
            <a:r>
              <a:rPr lang="ru-RU" dirty="0" err="1" smtClean="0">
                <a:latin typeface="Calibri" pitchFamily="34" charset="0"/>
              </a:rPr>
              <a:t>Богута</a:t>
            </a:r>
            <a:r>
              <a:rPr lang="ru-RU" dirty="0" smtClean="0">
                <a:latin typeface="Calibri" pitchFamily="34" charset="0"/>
              </a:rPr>
              <a:t> Е.Э. 2009г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14" y="4572008"/>
          <a:ext cx="7786742" cy="731520"/>
        </p:xfrm>
        <a:graphic>
          <a:graphicData uri="http://schemas.openxmlformats.org/drawingml/2006/table">
            <a:tbl>
              <a:tblPr/>
              <a:tblGrid>
                <a:gridCol w="2756369"/>
                <a:gridCol w="5030373"/>
              </a:tblGrid>
              <a:tr h="0">
                <a:tc>
                  <a:txBody>
                    <a:bodyPr/>
                    <a:lstStyle/>
                    <a:p>
                      <a:pPr marL="114300" algn="just">
                        <a:spcAft>
                          <a:spcPts val="0"/>
                        </a:spcAft>
                      </a:pPr>
                      <a:r>
                        <a:rPr lang="ru-RU" sz="2400" b="1" i="1" kern="800" dirty="0">
                          <a:latin typeface="Times New Roman"/>
                          <a:ea typeface="Times New Roman"/>
                          <a:cs typeface="Times New Roman"/>
                        </a:rPr>
                        <a:t>ФИО </a:t>
                      </a:r>
                      <a:endParaRPr lang="ru-RU" sz="2400" kern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 kern="800" dirty="0" err="1">
                          <a:latin typeface="Times New Roman"/>
                          <a:ea typeface="Times New Roman"/>
                          <a:cs typeface="Times New Roman"/>
                        </a:rPr>
                        <a:t>Богута</a:t>
                      </a:r>
                      <a:r>
                        <a:rPr lang="ru-RU" sz="2400" b="1" i="1" kern="800" dirty="0">
                          <a:latin typeface="Times New Roman"/>
                          <a:ea typeface="Times New Roman"/>
                          <a:cs typeface="Times New Roman"/>
                        </a:rPr>
                        <a:t> Екатерина Эдуардовна</a:t>
                      </a:r>
                      <a:endParaRPr lang="ru-RU" sz="2400" kern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14300" algn="just">
                        <a:spcAft>
                          <a:spcPts val="0"/>
                        </a:spcAft>
                      </a:pPr>
                      <a:r>
                        <a:rPr lang="ru-RU" sz="2400" b="1" i="1" kern="800" dirty="0">
                          <a:latin typeface="Times New Roman"/>
                          <a:ea typeface="Times New Roman"/>
                          <a:cs typeface="Times New Roman"/>
                        </a:rPr>
                        <a:t>Идентификатор:</a:t>
                      </a:r>
                      <a:endParaRPr lang="ru-RU" sz="2400" kern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 kern="800" dirty="0">
                          <a:latin typeface="Times New Roman"/>
                          <a:ea typeface="Times New Roman"/>
                          <a:cs typeface="Times New Roman"/>
                        </a:rPr>
                        <a:t>232-131-061</a:t>
                      </a:r>
                      <a:endParaRPr lang="ru-RU" sz="2400" kern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t="3906" r="12842" b="6250"/>
          <a:stretch>
            <a:fillRect/>
          </a:stretch>
        </p:blipFill>
        <p:spPr bwMode="auto">
          <a:xfrm>
            <a:off x="214314" y="142852"/>
            <a:ext cx="850109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2071678"/>
            <a:ext cx="27146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>     7) Выделить  первый кадр шкалы времени, и из библиотеки переместить машину за краем основной сцены;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1500174"/>
            <a:ext cx="385765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>      8) Установить указатель мыши на 40 кадр  шкалы времени и нажать </a:t>
            </a:r>
            <a:r>
              <a:rPr lang="en-US" dirty="0" smtClean="0"/>
              <a:t>F6</a:t>
            </a:r>
            <a:r>
              <a:rPr lang="ru-RU" dirty="0" smtClean="0"/>
              <a:t> на первом и втором слое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V="1">
            <a:off x="5536413" y="892951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644934" y="6560130"/>
            <a:ext cx="3854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(С),МОУ СОШ п.Ола, </a:t>
            </a:r>
            <a:r>
              <a:rPr lang="ru-RU" dirty="0" err="1" smtClean="0">
                <a:latin typeface="Calibri" pitchFamily="34" charset="0"/>
              </a:rPr>
              <a:t>Богута</a:t>
            </a:r>
            <a:r>
              <a:rPr lang="ru-RU" dirty="0" smtClean="0">
                <a:latin typeface="Calibri" pitchFamily="34" charset="0"/>
              </a:rPr>
              <a:t> Е.Э. 2009г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 t="3906" r="11376" b="6250"/>
          <a:stretch>
            <a:fillRect/>
          </a:stretch>
        </p:blipFill>
        <p:spPr bwMode="auto">
          <a:xfrm>
            <a:off x="214314" y="71414"/>
            <a:ext cx="864396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14546" y="49291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ru-RU" dirty="0" smtClean="0"/>
              <a:t>9)    Выделить машину и переместить её за противоположный край сцены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44934" y="6560130"/>
            <a:ext cx="3854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(С),МОУ СОШ п.Ола, </a:t>
            </a:r>
            <a:r>
              <a:rPr lang="ru-RU" dirty="0" err="1" smtClean="0">
                <a:latin typeface="Calibri" pitchFamily="34" charset="0"/>
              </a:rPr>
              <a:t>Богута</a:t>
            </a:r>
            <a:r>
              <a:rPr lang="ru-RU" dirty="0" smtClean="0">
                <a:latin typeface="Calibri" pitchFamily="34" charset="0"/>
              </a:rPr>
              <a:t> Е.Э. 2009г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3906" r="12842" b="6250"/>
          <a:stretch>
            <a:fillRect/>
          </a:stretch>
        </p:blipFill>
        <p:spPr bwMode="auto">
          <a:xfrm>
            <a:off x="214314" y="142852"/>
            <a:ext cx="850109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57224" y="2214554"/>
            <a:ext cx="24288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endParaRPr lang="ru-RU" dirty="0" smtClean="0"/>
          </a:p>
          <a:p>
            <a:pPr marL="342900" indent="-342900"/>
            <a:r>
              <a:rPr lang="ru-RU" dirty="0" smtClean="0"/>
              <a:t>10)  Стать на первый кадр сцены и в окне параметры  ПАРА </a:t>
            </a:r>
            <a:r>
              <a:rPr lang="en-US" dirty="0" smtClean="0"/>
              <a:t> →  MOTION</a:t>
            </a:r>
            <a:endParaRPr lang="ru-RU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1107257" y="4250537"/>
            <a:ext cx="2428892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357422" y="6560130"/>
            <a:ext cx="3854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(С),МОУ СОШ п.Ола, </a:t>
            </a:r>
            <a:r>
              <a:rPr lang="ru-RU" dirty="0" err="1" smtClean="0">
                <a:latin typeface="Calibri" pitchFamily="34" charset="0"/>
              </a:rPr>
              <a:t>Богута</a:t>
            </a:r>
            <a:r>
              <a:rPr lang="ru-RU" dirty="0" smtClean="0">
                <a:latin typeface="Calibri" pitchFamily="34" charset="0"/>
              </a:rPr>
              <a:t> Е.Э. 2009г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 l="2929" t="2929" r="6250" b="6250"/>
          <a:stretch>
            <a:fillRect/>
          </a:stretch>
        </p:blipFill>
        <p:spPr bwMode="auto">
          <a:xfrm>
            <a:off x="214282" y="71414"/>
            <a:ext cx="885828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3108" y="4429132"/>
            <a:ext cx="4572000" cy="147732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42900" indent="-342900">
              <a:buAutoNum type="arabicParenR"/>
            </a:pPr>
            <a:endParaRPr lang="ru-RU" dirty="0" smtClean="0"/>
          </a:p>
          <a:p>
            <a:pPr marL="342900" indent="-342900"/>
            <a:r>
              <a:rPr lang="ru-RU" dirty="0" smtClean="0"/>
              <a:t>11)  Запустить проверку фильма:</a:t>
            </a:r>
          </a:p>
          <a:p>
            <a:pPr marL="342900" indent="-342900"/>
            <a:r>
              <a:rPr lang="ru-RU" dirty="0" smtClean="0"/>
              <a:t> меню  УПРАВЛЕНИЕ</a:t>
            </a:r>
            <a:r>
              <a:rPr lang="en-US" dirty="0" smtClean="0"/>
              <a:t>  </a:t>
            </a:r>
            <a:r>
              <a:rPr lang="ru-RU" dirty="0" smtClean="0"/>
              <a:t>     ПРОВЕРИТЬ ФИЛЬМ</a:t>
            </a:r>
          </a:p>
          <a:p>
            <a:pPr marL="342900" indent="-342900"/>
            <a:r>
              <a:rPr lang="ru-RU" dirty="0" smtClean="0"/>
              <a:t>12)  Сохранить выполненную работу на диске</a:t>
            </a:r>
            <a:r>
              <a:rPr lang="en-US" dirty="0" smtClean="0"/>
              <a:t> </a:t>
            </a:r>
            <a:r>
              <a:rPr lang="ru-RU" dirty="0" smtClean="0"/>
              <a:t>именем домик2.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44934" y="6560130"/>
            <a:ext cx="3854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(С),МОУ СОШ п.Ола, </a:t>
            </a:r>
            <a:r>
              <a:rPr lang="ru-RU" dirty="0" err="1" smtClean="0">
                <a:latin typeface="Calibri" pitchFamily="34" charset="0"/>
              </a:rPr>
              <a:t>Богута</a:t>
            </a:r>
            <a:r>
              <a:rPr lang="ru-RU" dirty="0" smtClean="0">
                <a:latin typeface="Calibri" pitchFamily="34" charset="0"/>
              </a:rPr>
              <a:t> Е.Э. 2009г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ш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462" y="671512"/>
            <a:ext cx="7839075" cy="55149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7422" y="6488668"/>
            <a:ext cx="3854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(С),МОУ СОШ п.Ола, </a:t>
            </a:r>
            <a:r>
              <a:rPr lang="ru-RU" dirty="0" err="1" smtClean="0">
                <a:latin typeface="Calibri" pitchFamily="34" charset="0"/>
              </a:rPr>
              <a:t>Богута</a:t>
            </a:r>
            <a:r>
              <a:rPr lang="ru-RU" dirty="0" smtClean="0">
                <a:latin typeface="Calibri" pitchFamily="34" charset="0"/>
              </a:rPr>
              <a:t> Е.Э. 2009г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857232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Результат выполнения работы: движущийся автомобиль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ашин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8358214" cy="591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G:\старая флешка\Мои документы\Мои рисунки\алфавит\27\a8bc70921a97438a354797536c499ce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00240"/>
            <a:ext cx="2071702" cy="1795475"/>
          </a:xfrm>
          <a:prstGeom prst="rect">
            <a:avLst/>
          </a:prstGeom>
          <a:noFill/>
        </p:spPr>
      </p:pic>
      <p:pic>
        <p:nvPicPr>
          <p:cNvPr id="3" name="Picture 11" descr="G:\старая флешка\Мои документы\Мои рисунки\алфавит\27\b60bd90f2bb6c732b2cfd1c6971f91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990714"/>
            <a:ext cx="2071703" cy="1795476"/>
          </a:xfrm>
          <a:prstGeom prst="rect">
            <a:avLst/>
          </a:prstGeom>
          <a:noFill/>
        </p:spPr>
      </p:pic>
      <p:pic>
        <p:nvPicPr>
          <p:cNvPr id="4" name="Picture 11" descr="G:\старая флешка\Мои документы\Мои рисунки\алфавит\27\b60bd90f2bb6c732b2cfd1c6971f91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238809">
            <a:off x="1153723" y="2057807"/>
            <a:ext cx="2071702" cy="1795475"/>
          </a:xfrm>
          <a:prstGeom prst="rect">
            <a:avLst/>
          </a:prstGeom>
          <a:noFill/>
        </p:spPr>
      </p:pic>
      <p:pic>
        <p:nvPicPr>
          <p:cNvPr id="5" name="Picture 12" descr="G:\старая флешка\Мои документы\Мои рисунки\алфавит\27\b51c40593403951a0994d7502330d7b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088763"/>
            <a:ext cx="2071702" cy="1795475"/>
          </a:xfrm>
          <a:prstGeom prst="rect">
            <a:avLst/>
          </a:prstGeom>
          <a:noFill/>
        </p:spPr>
      </p:pic>
      <p:pic>
        <p:nvPicPr>
          <p:cNvPr id="6" name="Picture 13" descr="G:\старая флешка\Мои документы\Мои рисунки\алфавит\27\a8bc70921a97438a354797536c499ce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062153"/>
            <a:ext cx="2071702" cy="1795475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5643580" y="2000240"/>
            <a:ext cx="1857378" cy="1857388"/>
            <a:chOff x="6643702" y="1428736"/>
            <a:chExt cx="1428750" cy="1381126"/>
          </a:xfrm>
        </p:grpSpPr>
        <p:pic>
          <p:nvPicPr>
            <p:cNvPr id="8" name="Picture 15" descr="G:\старая флешка\Мои документы\Мои рисунки\алфавит\27\f9c5b6f42cee5091512f0b2047c65af1.gif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43702" y="1428736"/>
              <a:ext cx="1428750" cy="1381126"/>
            </a:xfrm>
            <a:prstGeom prst="rect">
              <a:avLst/>
            </a:prstGeom>
            <a:noFill/>
          </p:spPr>
        </p:pic>
        <p:pic>
          <p:nvPicPr>
            <p:cNvPr id="9" name="Picture 9" descr="G:\старая флешка\Мои документы\Мои рисунки\алфавит\27\552b7a7eb05cb27fa89dee69d2c67769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0800000" flipH="1">
              <a:off x="6715140" y="1500174"/>
              <a:ext cx="1285889" cy="1238250"/>
            </a:xfrm>
            <a:prstGeom prst="rect">
              <a:avLst/>
            </a:prstGeom>
            <a:noFill/>
          </p:spPr>
        </p:pic>
      </p:grpSp>
      <p:pic>
        <p:nvPicPr>
          <p:cNvPr id="10" name="Picture 16" descr="G:\старая флешка\Мои документы\Мои рисунки\алфавит\27\bde747403e3d63510a98835c6e58750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990715"/>
            <a:ext cx="2071702" cy="1795475"/>
          </a:xfrm>
          <a:prstGeom prst="rect">
            <a:avLst/>
          </a:prstGeom>
          <a:noFill/>
        </p:spPr>
      </p:pic>
      <p:pic>
        <p:nvPicPr>
          <p:cNvPr id="11" name="Picture 17" descr="G:\старая флешка\Мои документы\Мои рисунки\звезды\2fb2e2b4d4676737999bee6a07b52a9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2955544"/>
            <a:ext cx="495300" cy="438150"/>
          </a:xfrm>
          <a:prstGeom prst="rect">
            <a:avLst/>
          </a:prstGeom>
          <a:noFill/>
        </p:spPr>
      </p:pic>
      <p:pic>
        <p:nvPicPr>
          <p:cNvPr id="12" name="Picture 17" descr="G:\старая флешка\Мои документы\Мои рисунки\звезды\2fb2e2b4d4676737999bee6a07b52a9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4904576">
            <a:off x="6119380" y="2568457"/>
            <a:ext cx="495300" cy="438150"/>
          </a:xfrm>
          <a:prstGeom prst="rect">
            <a:avLst/>
          </a:prstGeom>
          <a:noFill/>
        </p:spPr>
      </p:pic>
      <p:pic>
        <p:nvPicPr>
          <p:cNvPr id="13" name="Picture 17" descr="G:\старая флешка\Мои документы\Мои рисунки\звезды\2fb2e2b4d4676737999bee6a07b52a9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162323">
            <a:off x="4965346" y="2806057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17" descr="G:\старая флешка\Мои документы\Мои рисунки\звезды\2fb2e2b4d4676737999bee6a07b52a9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3900483" y="2488819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17" descr="G:\старая флешка\Мои документы\Мои рисунки\звезды\2fb2e2b4d4676737999bee6a07b52a9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2736469"/>
            <a:ext cx="495300" cy="438150"/>
          </a:xfrm>
          <a:prstGeom prst="rect">
            <a:avLst/>
          </a:prstGeom>
          <a:noFill/>
        </p:spPr>
      </p:pic>
      <p:pic>
        <p:nvPicPr>
          <p:cNvPr id="16" name="Picture 17" descr="G:\старая флешка\Мои документы\Мои рисунки\звезды\2fb2e2b4d4676737999bee6a07b52a9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4904576">
            <a:off x="2047413" y="2425582"/>
            <a:ext cx="495300" cy="438150"/>
          </a:xfrm>
          <a:prstGeom prst="rect">
            <a:avLst/>
          </a:prstGeom>
          <a:noFill/>
        </p:spPr>
      </p:pic>
      <p:pic>
        <p:nvPicPr>
          <p:cNvPr id="17" name="Picture 17" descr="G:\старая флешка\Мои документы\Мои рисунки\звезды\2fb2e2b4d4676737999bee6a07b52a9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162323">
            <a:off x="682958" y="2736469"/>
            <a:ext cx="495300" cy="438150"/>
          </a:xfrm>
          <a:prstGeom prst="rect">
            <a:avLst/>
          </a:prstGeom>
          <a:noFill/>
        </p:spPr>
      </p:pic>
      <p:pic>
        <p:nvPicPr>
          <p:cNvPr id="1026" name="Picture 2" descr="G:\старая флешка\Мои документы\Мои рисунки\компьютеры\b5ab4ca46ce8efb14af1ac78b3861230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0" y="3887787"/>
            <a:ext cx="2773375" cy="2507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585729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Символом может быть, как простейшая геометрия или их объединение, так и целая анимация. </a:t>
            </a:r>
            <a:endParaRPr lang="ru-RU" sz="2400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28604"/>
            <a:ext cx="814393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/>
                <a:ea typeface="Times New Roman"/>
                <a:cs typeface="Times New Roman"/>
              </a:rPr>
              <a:t>Символы - одно из ключевых понятий во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/>
                <a:ea typeface="Times New Roman"/>
                <a:cs typeface="Times New Roman"/>
              </a:rPr>
              <a:t>Flаsh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/>
                <a:ea typeface="Times New Roman"/>
                <a:cs typeface="Times New Roman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6286520"/>
            <a:ext cx="3854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(С),МОУ СОШ п.Ола, </a:t>
            </a:r>
            <a:r>
              <a:rPr lang="ru-RU" dirty="0" err="1" smtClean="0">
                <a:latin typeface="Calibri" pitchFamily="34" charset="0"/>
              </a:rPr>
              <a:t>Богута</a:t>
            </a:r>
            <a:r>
              <a:rPr lang="ru-RU" dirty="0" smtClean="0">
                <a:latin typeface="Calibri" pitchFamily="34" charset="0"/>
              </a:rPr>
              <a:t> Е.Э. 2009г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4729001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Это позволяет использовать символы, как мощный механизм создания абстракций во F</a:t>
            </a:r>
            <a:r>
              <a:rPr lang="en-US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lash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 </a:t>
            </a:r>
            <a:endParaRPr lang="ru-RU" sz="2400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428728" y="3629039"/>
            <a:ext cx="714380" cy="57150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786182" y="3571876"/>
            <a:ext cx="928694" cy="64294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857620" y="3429000"/>
            <a:ext cx="776294" cy="56198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876668" y="3233734"/>
            <a:ext cx="695332" cy="566731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929057" y="3071810"/>
            <a:ext cx="557325" cy="512987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000495" y="2928934"/>
            <a:ext cx="398089" cy="439703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G:\ЗИМА1\ad063e8de48b568a3b28218f7ffc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486031"/>
            <a:ext cx="129540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428604"/>
            <a:ext cx="814393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/>
                <a:ea typeface="Times New Roman"/>
                <a:cs typeface="Times New Roman"/>
              </a:rPr>
              <a:t>Создание символа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/>
                <a:ea typeface="Times New Roman"/>
                <a:cs typeface="Times New Roman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6286520"/>
            <a:ext cx="3854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(С),МОУ СОШ п.Ола, </a:t>
            </a:r>
            <a:r>
              <a:rPr lang="ru-RU" dirty="0" err="1" smtClean="0">
                <a:latin typeface="Calibri" pitchFamily="34" charset="0"/>
              </a:rPr>
              <a:t>Богута</a:t>
            </a:r>
            <a:r>
              <a:rPr lang="ru-RU" dirty="0" smtClean="0">
                <a:latin typeface="Calibri" pitchFamily="34" charset="0"/>
              </a:rPr>
              <a:t> Е.Э. 2009г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14843" t="2657" r="56592" b="54883"/>
          <a:stretch>
            <a:fillRect/>
          </a:stretch>
        </p:blipFill>
        <p:spPr bwMode="auto">
          <a:xfrm>
            <a:off x="357158" y="1142984"/>
            <a:ext cx="333211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143372" y="1285860"/>
            <a:ext cx="42148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1) Способ:</a:t>
            </a:r>
          </a:p>
          <a:p>
            <a:r>
              <a:rPr lang="ru-RU" sz="2400" dirty="0" smtClean="0"/>
              <a:t>Меню ВСТАВКА        НОВЫЙ СИМВОЛ;</a:t>
            </a:r>
          </a:p>
          <a:p>
            <a:endParaRPr lang="ru-RU" sz="2400" dirty="0" smtClean="0"/>
          </a:p>
          <a:p>
            <a:r>
              <a:rPr lang="ru-RU" sz="2400" dirty="0" smtClean="0"/>
              <a:t>2) Способ:</a:t>
            </a:r>
          </a:p>
          <a:p>
            <a:r>
              <a:rPr lang="ru-RU" sz="2400" dirty="0" smtClean="0"/>
              <a:t>Одновременно нажать сочетание клавиш               +     </a:t>
            </a:r>
          </a:p>
          <a:p>
            <a:endParaRPr lang="ru-RU" sz="2400" dirty="0" smtClean="0"/>
          </a:p>
          <a:p>
            <a:r>
              <a:rPr lang="ru-RU" sz="2400" dirty="0" smtClean="0"/>
              <a:t>3) Способ:</a:t>
            </a:r>
          </a:p>
          <a:p>
            <a:r>
              <a:rPr lang="ru-RU" sz="2400" dirty="0" smtClean="0"/>
              <a:t>  Выделить объект  и нажать клавишу </a:t>
            </a:r>
            <a:endParaRPr lang="ru-RU" sz="24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357950" y="192880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Багетная рамка 18"/>
          <p:cNvSpPr/>
          <p:nvPr/>
        </p:nvSpPr>
        <p:spPr>
          <a:xfrm>
            <a:off x="6786578" y="3500438"/>
            <a:ext cx="714380" cy="50006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Ctrl</a:t>
            </a:r>
            <a:endParaRPr lang="ru-RU" sz="2000" dirty="0"/>
          </a:p>
        </p:txBody>
      </p:sp>
      <p:sp>
        <p:nvSpPr>
          <p:cNvPr id="20" name="Багетная рамка 19"/>
          <p:cNvSpPr/>
          <p:nvPr/>
        </p:nvSpPr>
        <p:spPr>
          <a:xfrm>
            <a:off x="7858148" y="3500438"/>
            <a:ext cx="714380" cy="50006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F8</a:t>
            </a:r>
            <a:endParaRPr lang="ru-RU" sz="2000" dirty="0"/>
          </a:p>
        </p:txBody>
      </p:sp>
      <p:sp>
        <p:nvSpPr>
          <p:cNvPr id="21" name="Багетная рамка 20"/>
          <p:cNvSpPr/>
          <p:nvPr/>
        </p:nvSpPr>
        <p:spPr>
          <a:xfrm>
            <a:off x="5500694" y="5000636"/>
            <a:ext cx="714380" cy="50006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F8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6286520"/>
            <a:ext cx="3854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(С),МОУ СОШ п.Ола, </a:t>
            </a:r>
            <a:r>
              <a:rPr lang="ru-RU" dirty="0" err="1" smtClean="0">
                <a:latin typeface="Calibri" pitchFamily="34" charset="0"/>
              </a:rPr>
              <a:t>Богута</a:t>
            </a:r>
            <a:r>
              <a:rPr lang="ru-RU" dirty="0" smtClean="0">
                <a:latin typeface="Calibri" pitchFamily="34" charset="0"/>
              </a:rPr>
              <a:t> Е.Э. 2009г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902" t="29297" r="34814" b="52326"/>
          <a:stretch>
            <a:fillRect/>
          </a:stretch>
        </p:blipFill>
        <p:spPr bwMode="auto">
          <a:xfrm>
            <a:off x="214282" y="1357298"/>
            <a:ext cx="5219805" cy="17859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71472" y="428604"/>
            <a:ext cx="814393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/>
                <a:ea typeface="Times New Roman"/>
                <a:cs typeface="Times New Roman"/>
              </a:rPr>
              <a:t>Создание символа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/>
                <a:ea typeface="Times New Roman"/>
                <a:cs typeface="Times New Roman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0694" y="1571612"/>
            <a:ext cx="35004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/>
              <a:t>задать имя символу;</a:t>
            </a:r>
          </a:p>
          <a:p>
            <a:r>
              <a:rPr lang="ru-RU" sz="2800" dirty="0" smtClean="0"/>
              <a:t>- центральную точку </a:t>
            </a:r>
            <a:r>
              <a:rPr lang="ru-RU" sz="2400" dirty="0" smtClean="0"/>
              <a:t>(сразу задается только для выделенного объекта) 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3357554" y="2285992"/>
            <a:ext cx="2071702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1928794" y="1928802"/>
            <a:ext cx="3500462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0" idx="1"/>
          </p:cNvCxnSpPr>
          <p:nvPr/>
        </p:nvCxnSpPr>
        <p:spPr>
          <a:xfrm rot="10800000">
            <a:off x="1214414" y="2928934"/>
            <a:ext cx="428628" cy="404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643042" y="3071810"/>
            <a:ext cx="245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 - тип символа;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42976" y="857232"/>
            <a:ext cx="6765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В появившемся окне можно выбрать: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00496" y="4288232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После создания символ помещается в библиотеку. </a:t>
            </a:r>
          </a:p>
          <a:p>
            <a:r>
              <a:rPr lang="ru-RU" sz="2400" dirty="0" smtClean="0"/>
              <a:t>Вызвать библиотеку символов можно нажав  клавишу</a:t>
            </a:r>
            <a:endParaRPr lang="ru-RU" sz="2400" dirty="0"/>
          </a:p>
        </p:txBody>
      </p:sp>
      <p:sp>
        <p:nvSpPr>
          <p:cNvPr id="29" name="Багетная рамка 28"/>
          <p:cNvSpPr/>
          <p:nvPr/>
        </p:nvSpPr>
        <p:spPr>
          <a:xfrm>
            <a:off x="7143768" y="5429264"/>
            <a:ext cx="785818" cy="50006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</a:t>
            </a:r>
            <a:r>
              <a:rPr lang="ru-RU" sz="2000" dirty="0" smtClean="0"/>
              <a:t>11</a:t>
            </a:r>
            <a:endParaRPr lang="ru-RU" sz="2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l="6592" t="24414" r="74365" b="60938"/>
          <a:stretch>
            <a:fillRect/>
          </a:stretch>
        </p:blipFill>
        <p:spPr bwMode="auto">
          <a:xfrm>
            <a:off x="428596" y="4742360"/>
            <a:ext cx="2428892" cy="14012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4" name="Прямоугольник 33"/>
          <p:cNvSpPr/>
          <p:nvPr/>
        </p:nvSpPr>
        <p:spPr>
          <a:xfrm>
            <a:off x="357158" y="3500438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Завершается создание символа переходом на сцену.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rot="16200000" flipH="1">
            <a:off x="1178695" y="4607727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1621" y="1428736"/>
            <a:ext cx="550075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/>
                <a:ea typeface="Times New Roman"/>
                <a:cs typeface="Times New Roman"/>
              </a:rPr>
              <a:t>Практическая работа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/>
                <a:ea typeface="Times New Roman"/>
                <a:cs typeface="Times New Roman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44934" y="6488668"/>
            <a:ext cx="3854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(С),МОУ СОШ п.Ола, </a:t>
            </a:r>
            <a:r>
              <a:rPr lang="ru-RU" dirty="0" err="1" smtClean="0">
                <a:latin typeface="Calibri" pitchFamily="34" charset="0"/>
              </a:rPr>
              <a:t>Богута</a:t>
            </a:r>
            <a:r>
              <a:rPr lang="ru-RU" dirty="0" smtClean="0">
                <a:latin typeface="Calibri" pitchFamily="34" charset="0"/>
              </a:rPr>
              <a:t> Е.Э. 2009г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4513" y="2928934"/>
            <a:ext cx="5214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Ознакомьтесь с практической работой: карточка №1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14393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/>
                <a:ea typeface="Times New Roman"/>
                <a:cs typeface="Times New Roman"/>
              </a:rPr>
              <a:t>Практическая работа (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/>
                <a:ea typeface="Times New Roman"/>
                <a:cs typeface="Times New Roman"/>
              </a:rPr>
              <a:t>коментарии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/>
                <a:ea typeface="Times New Roman"/>
                <a:cs typeface="Times New Roman"/>
              </a:rPr>
              <a:t>)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/>
                <a:ea typeface="Times New Roman"/>
                <a:cs typeface="Times New Roman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10" y="1714488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dirty="0" smtClean="0"/>
              <a:t>Открыть свой файл «домик»;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r="69970" b="81445"/>
          <a:stretch>
            <a:fillRect/>
          </a:stretch>
        </p:blipFill>
        <p:spPr bwMode="auto">
          <a:xfrm>
            <a:off x="4786314" y="1643050"/>
            <a:ext cx="292895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28662" y="3571876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143248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2) Создать символ (</a:t>
            </a:r>
            <a:r>
              <a:rPr lang="en-US" sz="2800" dirty="0" smtClean="0"/>
              <a:t>Ctrl+F8)</a:t>
            </a:r>
            <a:r>
              <a:rPr lang="ru-RU" sz="2800" dirty="0" smtClean="0"/>
              <a:t>, </a:t>
            </a:r>
            <a:r>
              <a:rPr lang="en-US" sz="2800" dirty="0" smtClean="0"/>
              <a:t> </a:t>
            </a:r>
            <a:r>
              <a:rPr lang="ru-RU" sz="2800" dirty="0" smtClean="0"/>
              <a:t>тип «графика» дать имя символу «колесо »; нарисовать колесо автомобиля;</a:t>
            </a:r>
            <a:endParaRPr lang="ru-RU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8310" t="17578" r="26025" b="57031"/>
          <a:stretch>
            <a:fillRect/>
          </a:stretch>
        </p:blipFill>
        <p:spPr bwMode="auto">
          <a:xfrm>
            <a:off x="642910" y="4500570"/>
            <a:ext cx="54292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34424" t="43945" r="53125" b="38477"/>
          <a:stretch>
            <a:fillRect/>
          </a:stretch>
        </p:blipFill>
        <p:spPr bwMode="auto">
          <a:xfrm>
            <a:off x="6786578" y="4929198"/>
            <a:ext cx="12144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357422" y="6488668"/>
            <a:ext cx="3854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(С),МОУ СОШ п.Ола, </a:t>
            </a:r>
            <a:r>
              <a:rPr lang="ru-RU" dirty="0" err="1" smtClean="0">
                <a:latin typeface="Calibri" pitchFamily="34" charset="0"/>
              </a:rPr>
              <a:t>Богута</a:t>
            </a:r>
            <a:r>
              <a:rPr lang="ru-RU" dirty="0" smtClean="0">
                <a:latin typeface="Calibri" pitchFamily="34" charset="0"/>
              </a:rPr>
              <a:t> Е.Э. 2009г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t="3906" r="9179" b="6250"/>
          <a:stretch>
            <a:fillRect/>
          </a:stretch>
        </p:blipFill>
        <p:spPr bwMode="auto">
          <a:xfrm>
            <a:off x="214314" y="214290"/>
            <a:ext cx="8643966" cy="641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14480" y="22145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arenR"/>
            </a:pPr>
            <a:endParaRPr lang="ru-RU" dirty="0" smtClean="0"/>
          </a:p>
          <a:p>
            <a:pPr marL="342900" indent="-342900"/>
            <a:r>
              <a:rPr lang="ru-RU" dirty="0" smtClean="0"/>
              <a:t>3) Создать новый символ</a:t>
            </a:r>
            <a:r>
              <a:rPr lang="en-US" dirty="0" smtClean="0"/>
              <a:t> </a:t>
            </a:r>
            <a:r>
              <a:rPr lang="ru-RU" dirty="0" smtClean="0"/>
              <a:t>и нарисовать корпус автомобиля;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44934" y="6488668"/>
            <a:ext cx="3854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(С),МОУ СОШ п.Ола, </a:t>
            </a:r>
            <a:r>
              <a:rPr lang="ru-RU" dirty="0" err="1" smtClean="0">
                <a:latin typeface="Calibri" pitchFamily="34" charset="0"/>
              </a:rPr>
              <a:t>Богута</a:t>
            </a:r>
            <a:r>
              <a:rPr lang="ru-RU" dirty="0" smtClean="0">
                <a:latin typeface="Calibri" pitchFamily="34" charset="0"/>
              </a:rPr>
              <a:t> Е.Э. 2009г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t="2929" r="10644" b="9179"/>
          <a:stretch>
            <a:fillRect/>
          </a:stretch>
        </p:blipFill>
        <p:spPr bwMode="auto">
          <a:xfrm>
            <a:off x="214314" y="214290"/>
            <a:ext cx="871540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00198" y="2285992"/>
            <a:ext cx="4429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>4) Вызвать библиотеку символов </a:t>
            </a:r>
            <a:r>
              <a:rPr lang="en-US" dirty="0" smtClean="0"/>
              <a:t>(F11)</a:t>
            </a:r>
            <a:r>
              <a:rPr lang="ru-RU" dirty="0" smtClean="0"/>
              <a:t>;</a:t>
            </a:r>
          </a:p>
          <a:p>
            <a:pPr marL="342900" indent="-342900"/>
            <a:r>
              <a:rPr lang="ru-RU" dirty="0" smtClean="0"/>
              <a:t>5) Переместить «колесо» к автомобилю (при нажатой левой клавиши мыши);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46400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arenR"/>
            </a:pPr>
            <a:endParaRPr lang="ru-RU" dirty="0" smtClean="0"/>
          </a:p>
          <a:p>
            <a:pPr marL="342900" indent="-342900"/>
            <a:r>
              <a:rPr lang="ru-RU" dirty="0" smtClean="0"/>
              <a:t>6)  Перейти на сцену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V="1">
            <a:off x="71406" y="3429000"/>
            <a:ext cx="278608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644934" y="6488668"/>
            <a:ext cx="3854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(С),МОУ СОШ п.Ола, </a:t>
            </a:r>
            <a:r>
              <a:rPr lang="ru-RU" dirty="0" err="1" smtClean="0">
                <a:latin typeface="Calibri" pitchFamily="34" charset="0"/>
              </a:rPr>
              <a:t>Богута</a:t>
            </a:r>
            <a:r>
              <a:rPr lang="ru-RU" dirty="0" smtClean="0">
                <a:latin typeface="Calibri" pitchFamily="34" charset="0"/>
              </a:rPr>
              <a:t> Е.Э. 2009г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71472" y="571480"/>
            <a:ext cx="7858180" cy="5429288"/>
            <a:chOff x="0" y="0"/>
            <a:chExt cx="6357950" cy="4714884"/>
          </a:xfrm>
        </p:grpSpPr>
        <p:pic>
          <p:nvPicPr>
            <p:cNvPr id="389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" r="34814" b="35546"/>
            <a:stretch>
              <a:fillRect/>
            </a:stretch>
          </p:blipFill>
          <p:spPr bwMode="auto">
            <a:xfrm>
              <a:off x="0" y="0"/>
              <a:ext cx="6357950" cy="4714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Стрелка вниз 3"/>
            <p:cNvSpPr/>
            <p:nvPr/>
          </p:nvSpPr>
          <p:spPr>
            <a:xfrm rot="8764323">
              <a:off x="770304" y="1744035"/>
              <a:ext cx="158423" cy="172276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428892" y="3429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ru-RU" dirty="0" smtClean="0"/>
              <a:t>6) … закрыть  первый слой на замок, 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 добавить новый слой;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V="1">
            <a:off x="2678893" y="2250273"/>
            <a:ext cx="1714512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4" idx="2"/>
          </p:cNvCxnSpPr>
          <p:nvPr/>
        </p:nvCxnSpPr>
        <p:spPr>
          <a:xfrm rot="16200000" flipV="1">
            <a:off x="1259829" y="2902910"/>
            <a:ext cx="1546719" cy="9342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644934" y="6357958"/>
            <a:ext cx="3854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(С),МОУ СОШ п.Ола, </a:t>
            </a:r>
            <a:r>
              <a:rPr lang="ru-RU" dirty="0" err="1" smtClean="0">
                <a:latin typeface="Calibri" pitchFamily="34" charset="0"/>
              </a:rPr>
              <a:t>Богута</a:t>
            </a:r>
            <a:r>
              <a:rPr lang="ru-RU" dirty="0" smtClean="0">
                <a:latin typeface="Calibri" pitchFamily="34" charset="0"/>
              </a:rPr>
              <a:t> Е.Э. 2009г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479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SEC</dc:creator>
  <cp:lastModifiedBy>Дарёна</cp:lastModifiedBy>
  <cp:revision>58</cp:revision>
  <dcterms:created xsi:type="dcterms:W3CDTF">2009-01-14T01:25:14Z</dcterms:created>
  <dcterms:modified xsi:type="dcterms:W3CDTF">2012-03-29T12:02:18Z</dcterms:modified>
</cp:coreProperties>
</file>