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C82C-95C7-4B81-92BA-84A51F3572FA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4F9A-3DB8-4F5A-A4DE-E234785414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928670"/>
            <a:ext cx="5202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фигур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данные 2"/>
          <p:cNvSpPr/>
          <p:nvPr/>
        </p:nvSpPr>
        <p:spPr>
          <a:xfrm>
            <a:off x="179512" y="2857496"/>
            <a:ext cx="2520280" cy="157961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682262" y="2082876"/>
            <a:ext cx="2108376" cy="11072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учное управление 4"/>
          <p:cNvSpPr/>
          <p:nvPr/>
        </p:nvSpPr>
        <p:spPr>
          <a:xfrm>
            <a:off x="6732240" y="2564904"/>
            <a:ext cx="1656184" cy="108012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129880"/>
            <a:ext cx="21083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данные 6"/>
          <p:cNvSpPr/>
          <p:nvPr/>
        </p:nvSpPr>
        <p:spPr>
          <a:xfrm>
            <a:off x="6732240" y="4653136"/>
            <a:ext cx="1512168" cy="100811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94509" y="831273"/>
          <a:ext cx="6276109" cy="5430982"/>
        </p:xfrm>
        <a:graphic>
          <a:graphicData uri="http://schemas.openxmlformats.org/drawingml/2006/table">
            <a:tbl>
              <a:tblPr/>
              <a:tblGrid>
                <a:gridCol w="6276109"/>
              </a:tblGrid>
              <a:tr h="5430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07323" y="3536157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-35751" y="3536157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143240" y="3500438"/>
            <a:ext cx="53578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-750131" y="3536157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750067" y="3536157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321703" y="3536157"/>
            <a:ext cx="54292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857620" y="3500438"/>
            <a:ext cx="542928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71538" y="3500438"/>
            <a:ext cx="62865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071538" y="2071678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071538" y="1357298"/>
            <a:ext cx="62865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71538" y="2714620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71538" y="4857760"/>
            <a:ext cx="62865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71538" y="4143380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071538" y="5500702"/>
            <a:ext cx="62865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Равнобедренный треугольник 35"/>
          <p:cNvSpPr/>
          <p:nvPr/>
        </p:nvSpPr>
        <p:spPr>
          <a:xfrm>
            <a:off x="2000232" y="1428736"/>
            <a:ext cx="4643470" cy="27146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857356" y="4929198"/>
            <a:ext cx="4472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площадь фигуры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8926" y="5500702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12 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07127" y="789709"/>
          <a:ext cx="6322459" cy="5639687"/>
        </p:xfrm>
        <a:graphic>
          <a:graphicData uri="http://schemas.openxmlformats.org/drawingml/2006/table">
            <a:tbl>
              <a:tblPr/>
              <a:tblGrid>
                <a:gridCol w="6322459"/>
              </a:tblGrid>
              <a:tr h="56396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893075" y="3607595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04" y="3643314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57158" y="3571876"/>
            <a:ext cx="564360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607587" y="3607595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-428660" y="3571876"/>
            <a:ext cx="564360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107257" y="3607595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786050" y="3571876"/>
            <a:ext cx="564360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393405" y="3607595"/>
            <a:ext cx="57150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71604" y="2143116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71604" y="1428736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571604" y="2928934"/>
            <a:ext cx="63579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571604" y="5072074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571604" y="4357694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71604" y="5715016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данные 33"/>
          <p:cNvSpPr/>
          <p:nvPr/>
        </p:nvSpPr>
        <p:spPr>
          <a:xfrm>
            <a:off x="3214678" y="3643314"/>
            <a:ext cx="4071966" cy="20717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428860" y="1643050"/>
            <a:ext cx="4472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площадь фигуры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2428868"/>
            <a:ext cx="1949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см²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42109" y="637309"/>
          <a:ext cx="6705600" cy="5957455"/>
        </p:xfrm>
        <a:graphic>
          <a:graphicData uri="http://schemas.openxmlformats.org/drawingml/2006/table">
            <a:tbl>
              <a:tblPr/>
              <a:tblGrid>
                <a:gridCol w="6705600"/>
              </a:tblGrid>
              <a:tr h="59574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357290" y="3571876"/>
            <a:ext cx="59293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-357222" y="3571876"/>
            <a:ext cx="59293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964645" y="3607595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28662" y="3571876"/>
            <a:ext cx="67151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28662" y="2000240"/>
            <a:ext cx="664373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8662" y="5857892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62" y="1285860"/>
            <a:ext cx="67151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1178759" y="3607595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64315" y="3607595"/>
            <a:ext cx="600079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143108" y="3571876"/>
            <a:ext cx="59293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857620" y="3571876"/>
            <a:ext cx="59293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28662" y="2786058"/>
            <a:ext cx="67151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28662" y="4357694"/>
            <a:ext cx="67151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28662" y="5072074"/>
            <a:ext cx="67151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Равнобедренный треугольник 36"/>
          <p:cNvSpPr/>
          <p:nvPr/>
        </p:nvSpPr>
        <p:spPr>
          <a:xfrm rot="3084438">
            <a:off x="2076483" y="1498650"/>
            <a:ext cx="3990902" cy="25748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500166" y="857232"/>
            <a:ext cx="4013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Площадь треугольника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5429264"/>
            <a:ext cx="1744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см²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28794" y="3214686"/>
            <a:ext cx="47149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71472" y="3143248"/>
            <a:ext cx="7358114" cy="71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рапеция 5"/>
          <p:cNvSpPr/>
          <p:nvPr/>
        </p:nvSpPr>
        <p:spPr>
          <a:xfrm>
            <a:off x="4786314" y="1643050"/>
            <a:ext cx="2643206" cy="128588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4286248" y="292893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286248" y="164305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4232" y="3071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251719" y="303529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15272" y="31432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0496" y="857232"/>
            <a:ext cx="306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32861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86644" y="328612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12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278605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00496" y="15001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</a:t>
            </a:r>
            <a:endParaRPr lang="ru-RU" sz="2000" b="1" dirty="0"/>
          </a:p>
        </p:txBody>
      </p:sp>
      <p:sp>
        <p:nvSpPr>
          <p:cNvPr id="24" name="Блок-схема: данные 23"/>
          <p:cNvSpPr/>
          <p:nvPr/>
        </p:nvSpPr>
        <p:spPr>
          <a:xfrm>
            <a:off x="857224" y="3643314"/>
            <a:ext cx="2857520" cy="135732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178695" y="339328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464711" y="339328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14744" y="364331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143240" y="500063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71868" y="278605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-2</a:t>
            </a:r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142976" y="271462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-11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357686" y="350043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-2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29124" y="4786322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-7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00628" y="71435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4357686" y="2357430"/>
            <a:ext cx="157163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6322231" y="2393149"/>
            <a:ext cx="157163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72066" y="32861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16" y="32861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428728" y="5643578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45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50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2011-11-14T14:13:47Z</dcterms:created>
  <dcterms:modified xsi:type="dcterms:W3CDTF">2011-11-15T16:38:38Z</dcterms:modified>
</cp:coreProperties>
</file>