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71D6CD-E23B-49BE-B547-4F70DCC2F175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B7C118-B215-441A-ABA0-3B885C510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e3f20948f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6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Вовк</a:t>
            </a:r>
            <a:r>
              <a:rPr lang="ru-RU" sz="5400" dirty="0" smtClean="0">
                <a:solidFill>
                  <a:srgbClr val="FF0000"/>
                </a:solidFill>
              </a:rPr>
              <a:t>а</a:t>
            </a:r>
            <a:r>
              <a:rPr lang="ru-RU" sz="5400" dirty="0" smtClean="0"/>
              <a:t> попал в книг</a:t>
            </a:r>
            <a:r>
              <a:rPr lang="ru-RU" sz="5400" dirty="0" smtClean="0">
                <a:solidFill>
                  <a:srgbClr val="FF0000"/>
                </a:solidFill>
              </a:rPr>
              <a:t>у</a:t>
            </a:r>
            <a:r>
              <a:rPr lang="ru-RU" sz="5400" dirty="0" smtClean="0"/>
              <a:t> .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780928"/>
            <a:ext cx="43204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2852936"/>
            <a:ext cx="432048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3568" y="3356992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3429000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0072" y="3356992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000" dirty="0" smtClean="0"/>
              <a:t>Вовк</a:t>
            </a:r>
            <a:r>
              <a:rPr lang="ru-RU" sz="5000" dirty="0" smtClean="0">
                <a:solidFill>
                  <a:srgbClr val="FF0000"/>
                </a:solidFill>
              </a:rPr>
              <a:t>а</a:t>
            </a:r>
            <a:r>
              <a:rPr lang="ru-RU" sz="5000" dirty="0" smtClean="0"/>
              <a:t> попал в книг</a:t>
            </a:r>
            <a:r>
              <a:rPr lang="ru-RU" sz="5000" dirty="0" smtClean="0">
                <a:solidFill>
                  <a:srgbClr val="FF0000"/>
                </a:solidFill>
              </a:rPr>
              <a:t>у </a:t>
            </a:r>
            <a:r>
              <a:rPr lang="ru-RU" sz="5000" dirty="0" smtClean="0"/>
              <a:t>.</a:t>
            </a:r>
            <a:endParaRPr lang="ru-RU" sz="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501008"/>
            <a:ext cx="43204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501008"/>
            <a:ext cx="43204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4077072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31840" y="4077072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6056" y="4077072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36096" y="260648"/>
            <a:ext cx="3396595" cy="4525963"/>
          </a:xfrm>
        </p:spPr>
      </p:pic>
      <p:pic>
        <p:nvPicPr>
          <p:cNvPr id="5" name="Рисунок 4" descr="477413e1f0c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653136"/>
            <a:ext cx="1800200" cy="2075159"/>
          </a:xfrm>
          <a:prstGeom prst="rect">
            <a:avLst/>
          </a:prstGeom>
        </p:spPr>
      </p:pic>
      <p:pic>
        <p:nvPicPr>
          <p:cNvPr id="6" name="Рисунок 5" descr="1391895650178786862614284873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501008"/>
            <a:ext cx="309634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564904"/>
            <a:ext cx="6054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1340768"/>
            <a:ext cx="4032448" cy="5373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solidFill>
                  <a:srgbClr val="00B0F0"/>
                </a:solidFill>
              </a:rPr>
              <a:t>Жили – были Дед и Бабка… </a:t>
            </a:r>
            <a:endParaRPr lang="ru-RU" sz="4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ilwayTicket_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0093"/>
            <a:ext cx="9144000" cy="6878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27 октября</a:t>
            </a:r>
            <a:endParaRPr lang="ru-RU" sz="5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92896"/>
            <a:ext cx="7241232" cy="36332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bg1"/>
                </a:solidFill>
              </a:rPr>
              <a:t>Классная работа</a:t>
            </a:r>
            <a:endParaRPr lang="ru-RU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642164_buratino_kopij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994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42164_buratino_kopij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Моего </a:t>
            </a:r>
            <a:r>
              <a:rPr lang="ru-RU" sz="3000" dirty="0" err="1" smtClean="0">
                <a:solidFill>
                  <a:schemeClr val="bg1"/>
                </a:solidFill>
              </a:rPr>
              <a:t>друг_</a:t>
            </a:r>
            <a:r>
              <a:rPr lang="ru-RU" sz="3000" dirty="0" smtClean="0">
                <a:solidFill>
                  <a:schemeClr val="bg1"/>
                </a:solidFill>
              </a:rPr>
              <a:t> зовут </a:t>
            </a:r>
            <a:r>
              <a:rPr lang="ru-RU" sz="3000" dirty="0" err="1" smtClean="0">
                <a:solidFill>
                  <a:schemeClr val="bg1"/>
                </a:solidFill>
              </a:rPr>
              <a:t>Артемон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Я доверяю своему </a:t>
            </a:r>
            <a:r>
              <a:rPr lang="ru-RU" sz="3000" dirty="0" err="1" smtClean="0">
                <a:solidFill>
                  <a:schemeClr val="bg1"/>
                </a:solidFill>
              </a:rPr>
              <a:t>друг_</a:t>
            </a:r>
            <a:r>
              <a:rPr lang="ru-RU" sz="3000" dirty="0" smtClean="0">
                <a:solidFill>
                  <a:schemeClr val="bg1"/>
                </a:solidFill>
              </a:rPr>
              <a:t> .</a:t>
            </a:r>
          </a:p>
          <a:p>
            <a:endParaRPr lang="ru-RU" sz="3000" dirty="0" smtClean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Мне весело играть с </a:t>
            </a:r>
            <a:r>
              <a:rPr lang="ru-RU" sz="3000" dirty="0" err="1" smtClean="0">
                <a:solidFill>
                  <a:schemeClr val="bg1"/>
                </a:solidFill>
              </a:rPr>
              <a:t>друг__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548680"/>
            <a:ext cx="36004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1484784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2852936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 smtClean="0">
                <a:solidFill>
                  <a:srgbClr val="FF0000"/>
                </a:solidFill>
              </a:rPr>
              <a:t>ом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42164_buratino_kopij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Моего друг</a:t>
            </a:r>
            <a:r>
              <a:rPr lang="ru-RU" sz="3000" dirty="0" smtClean="0">
                <a:solidFill>
                  <a:srgbClr val="FF0000"/>
                </a:solidFill>
              </a:rPr>
              <a:t>а</a:t>
            </a:r>
            <a:r>
              <a:rPr lang="ru-RU" sz="3000" dirty="0" smtClean="0">
                <a:solidFill>
                  <a:schemeClr val="bg1"/>
                </a:solidFill>
              </a:rPr>
              <a:t> зовут </a:t>
            </a:r>
            <a:r>
              <a:rPr lang="ru-RU" sz="3000" dirty="0" err="1" smtClean="0">
                <a:solidFill>
                  <a:schemeClr val="bg1"/>
                </a:solidFill>
              </a:rPr>
              <a:t>Артемон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Я доверяю своему друг</a:t>
            </a:r>
            <a:r>
              <a:rPr lang="ru-RU" sz="3000" dirty="0" smtClean="0">
                <a:solidFill>
                  <a:srgbClr val="FF0000"/>
                </a:solidFill>
              </a:rPr>
              <a:t>у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</a:p>
          <a:p>
            <a:endParaRPr lang="ru-RU" sz="3000" dirty="0">
              <a:solidFill>
                <a:schemeClr val="bg1"/>
              </a:solidFill>
            </a:endParaRPr>
          </a:p>
          <a:p>
            <a:r>
              <a:rPr lang="ru-RU" sz="3000" dirty="0" smtClean="0">
                <a:solidFill>
                  <a:schemeClr val="bg1"/>
                </a:solidFill>
              </a:rPr>
              <a:t>Мы весело играем с друг</a:t>
            </a:r>
            <a:r>
              <a:rPr lang="ru-RU" sz="3000" dirty="0" smtClean="0">
                <a:solidFill>
                  <a:srgbClr val="FF0000"/>
                </a:solidFill>
              </a:rPr>
              <a:t>ом</a:t>
            </a:r>
            <a:r>
              <a:rPr lang="ru-RU" sz="3000" dirty="0" smtClean="0">
                <a:solidFill>
                  <a:schemeClr val="bg1"/>
                </a:solidFill>
              </a:rPr>
              <a:t>.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548680"/>
            <a:ext cx="288032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484784"/>
            <a:ext cx="288032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780928"/>
            <a:ext cx="43204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6088" y="2933328"/>
            <a:ext cx="432048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62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27 октября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Жили-были Дед да Баба…</dc:title>
  <dc:creator>Елена</dc:creator>
  <cp:lastModifiedBy>Roman</cp:lastModifiedBy>
  <cp:revision>9</cp:revision>
  <dcterms:created xsi:type="dcterms:W3CDTF">2010-10-26T10:35:54Z</dcterms:created>
  <dcterms:modified xsi:type="dcterms:W3CDTF">2012-03-25T10:18:52Z</dcterms:modified>
</cp:coreProperties>
</file>