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5" r:id="rId3"/>
    <p:sldId id="296" r:id="rId4"/>
    <p:sldId id="297" r:id="rId5"/>
    <p:sldId id="298" r:id="rId6"/>
    <p:sldId id="301" r:id="rId7"/>
    <p:sldId id="304" r:id="rId8"/>
    <p:sldId id="305" r:id="rId9"/>
    <p:sldId id="306" r:id="rId10"/>
    <p:sldId id="307" r:id="rId1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16896" autoAdjust="0"/>
    <p:restoredTop sz="94660"/>
  </p:normalViewPr>
  <p:slideViewPr>
    <p:cSldViewPr>
      <p:cViewPr varScale="1">
        <p:scale>
          <a:sx n="73" d="100"/>
          <a:sy n="73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265C7-ACBF-47D5-BA1B-1C88E1DE9AC0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FC599-BCB5-4D24-9F35-9F0FDB819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FC599-BCB5-4D24-9F35-9F0FDB819D2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1717-A25E-49ED-83D5-ACAAD05D269C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2676-D099-4358-B6C3-5A8E57FB9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1717-A25E-49ED-83D5-ACAAD05D269C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2676-D099-4358-B6C3-5A8E57FB9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1717-A25E-49ED-83D5-ACAAD05D269C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2676-D099-4358-B6C3-5A8E57FB9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1717-A25E-49ED-83D5-ACAAD05D269C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2676-D099-4358-B6C3-5A8E57FB9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1717-A25E-49ED-83D5-ACAAD05D269C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2676-D099-4358-B6C3-5A8E57FB9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1717-A25E-49ED-83D5-ACAAD05D269C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2676-D099-4358-B6C3-5A8E57FB9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1717-A25E-49ED-83D5-ACAAD05D269C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2676-D099-4358-B6C3-5A8E57FB9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1717-A25E-49ED-83D5-ACAAD05D269C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2676-D099-4358-B6C3-5A8E57FB9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1717-A25E-49ED-83D5-ACAAD05D269C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2676-D099-4358-B6C3-5A8E57FB9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1717-A25E-49ED-83D5-ACAAD05D269C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2676-D099-4358-B6C3-5A8E57FB9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1717-A25E-49ED-83D5-ACAAD05D269C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2676-D099-4358-B6C3-5A8E57FB9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91717-A25E-49ED-83D5-ACAAD05D269C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62676-D099-4358-B6C3-5A8E57FB9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1643050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Главное условие игры: наилучшая психологическая                           атмосфера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21429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Муниципальное общеобразовательное учреждение «СОШ №4»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3643306" y="628652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г.Саянск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4857760"/>
            <a:ext cx="1868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Фотоальбом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_067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26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26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26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26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27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27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27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_066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18</Words>
  <Application>Microsoft Office PowerPoint</Application>
  <PresentationFormat>Экран (4:3)</PresentationFormat>
  <Paragraphs>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User</dc:creator>
  <cp:lastModifiedBy>User</cp:lastModifiedBy>
  <cp:revision>9</cp:revision>
  <dcterms:created xsi:type="dcterms:W3CDTF">2011-11-03T11:55:48Z</dcterms:created>
  <dcterms:modified xsi:type="dcterms:W3CDTF">2011-12-17T16:16:03Z</dcterms:modified>
</cp:coreProperties>
</file>