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6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8D5D-27A1-4A18-9C65-BC4DFEB89DEB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FBA0-A768-441C-A0E9-DAFABCFB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268C-B32E-4E40-95E3-B95E3E68E9A0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BBC7-FC2A-4BB6-A6EB-C4FA53D7E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1667-3B08-4922-A727-B123064722BD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2BB-DC16-4053-A231-B0AE48451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600E-EDE2-4325-B056-3549EC9C0ACD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EE0B-D197-49A7-9E9E-46B44E85B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21E1-9EBB-469C-80FB-5B77A34850B8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BA6A-AF3B-415C-A9C1-9547DE2B1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EA13-01AF-4BD9-947E-84FB8A790D31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47B7-D71F-4F35-8696-F3A4E62E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A5D9-E166-4B57-A9CC-25C046C50A8A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FC31-30C8-440D-874E-23B265E25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545B-131A-412B-B92D-948C9978171D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50F0-6B20-437C-AFB6-34629CA0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871E-ED48-416F-8DDD-9AC3147D79C1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4CDF-DBA0-428B-8D33-E55C26589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9BAF-420C-4955-8336-65C7B079A1F0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5F78-CA5E-43D9-9E14-119EF419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CC2F-4A0A-422E-9240-D0BB390B210B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E1C5-638F-4A13-A642-CE8945493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884E4-F63C-4CB6-B1EC-12004AEE0129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DE728-33E5-41D4-854E-AA8640A2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2000">
    <p:wedge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D:\фон\rose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2714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«Из истории утюга»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рассказ об эволюции утюга длиной в 2, 5 тысячи лет. После экскурсии каждый может рассмотреть и подержать в руках экспонаты.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46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475038"/>
            <a:ext cx="4376738" cy="3090862"/>
          </a:xfrm>
          <a:prstGeom prst="rect">
            <a:avLst/>
          </a:prstGeom>
          <a:noFill/>
        </p:spPr>
      </p:pic>
      <p:pic>
        <p:nvPicPr>
          <p:cNvPr id="1027" name="Picture 3" descr="IMG_46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9138" y="3475038"/>
            <a:ext cx="4370387" cy="309721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:\фон\rose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Экс_утюг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300" y="1474788"/>
            <a:ext cx="6662738" cy="4913312"/>
          </a:xfrm>
          <a:prstGeom prst="rect">
            <a:avLst/>
          </a:prstGeom>
          <a:noFill/>
        </p:spPr>
      </p:pic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214313" y="571500"/>
            <a:ext cx="8786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Музей «Бумеранг»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МОУ «Молчановская средняя общеобразовательная школа №1»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D:\фон\rose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G_4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0063"/>
            <a:ext cx="77279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D:\фон\rose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Экс_ут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57188"/>
            <a:ext cx="692943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фон\rose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Экс_ут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28625"/>
            <a:ext cx="62865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D:\фон\rose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</p:spPr>
        <p:txBody>
          <a:bodyPr/>
          <a:lstStyle/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IMG_46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807243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Times New Roman</vt:lpstr>
      <vt:lpstr>Тема Office</vt:lpstr>
      <vt:lpstr>Экскурсия «Из истории утюга» -  это рассказ об эволюции утюга длиной в 2, 5 тысячи лет. После экскурсии каждый может рассмотреть и подержать в руках экспонаты. 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Садковская Светлана Николаевна</dc:creator>
  <cp:lastModifiedBy>Adel</cp:lastModifiedBy>
  <cp:revision>5</cp:revision>
  <dcterms:created xsi:type="dcterms:W3CDTF">2011-12-15T03:57:27Z</dcterms:created>
  <dcterms:modified xsi:type="dcterms:W3CDTF">2012-04-08T02:39:36Z</dcterms:modified>
</cp:coreProperties>
</file>