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E3207-E599-436F-BD8F-DDD21827C073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09339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42926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горизонтали: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Как называется ткань, через которую утюжат готовое изделие?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225790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572140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горизонтали: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Нагревательный прибор для удаления складок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заминов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одежде.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>
            <a:lum bright="20000" contrast="10000"/>
          </a:blip>
          <a:srcRect t="62745" r="76923"/>
          <a:stretch>
            <a:fillRect/>
          </a:stretch>
        </p:blipFill>
        <p:spPr bwMode="auto">
          <a:xfrm>
            <a:off x="5357818" y="571480"/>
            <a:ext cx="3143272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4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40470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786454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вертикали: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Рабочая часть утюга.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 l="16968" r="15158"/>
          <a:stretch>
            <a:fillRect/>
          </a:stretch>
        </p:blipFill>
        <p:spPr bwMode="auto">
          <a:xfrm rot="5400000">
            <a:off x="5607851" y="-107181"/>
            <a:ext cx="257176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44407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78645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вертикали: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Загнуть припуски шва на одну сторону и в таком положении их закрепить утюгом.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571480"/>
            <a:ext cx="300039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36533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DSCN5630"/>
          <p:cNvPicPr>
            <a:picLocks noChangeAspect="1" noChangeArrowheads="1"/>
          </p:cNvPicPr>
          <p:nvPr/>
        </p:nvPicPr>
        <p:blipFill>
          <a:blip r:embed="rId4">
            <a:lum bright="20000" contrast="40000"/>
          </a:blip>
          <a:srcRect l="16162" t="10811" r="16162" b="14865"/>
          <a:stretch>
            <a:fillRect/>
          </a:stretch>
        </p:blipFill>
        <p:spPr bwMode="auto">
          <a:xfrm>
            <a:off x="5214942" y="428604"/>
            <a:ext cx="3594225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155</Words>
  <Application>Microsoft Office PowerPoint</Application>
  <PresentationFormat>Экран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Кроссворд</vt:lpstr>
      <vt:lpstr>Кроссворд</vt:lpstr>
      <vt:lpstr>Кроссворд</vt:lpstr>
      <vt:lpstr>Кроссворд</vt:lpstr>
      <vt:lpstr>Кроссворд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Садковская Светлана Николаевна</dc:creator>
  <cp:lastModifiedBy>USER</cp:lastModifiedBy>
  <cp:revision>7</cp:revision>
  <dcterms:created xsi:type="dcterms:W3CDTF">2011-11-12T05:22:10Z</dcterms:created>
  <dcterms:modified xsi:type="dcterms:W3CDTF">2011-12-05T05:04:44Z</dcterms:modified>
</cp:coreProperties>
</file>