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4" r:id="rId7"/>
    <p:sldId id="261" r:id="rId8"/>
    <p:sldId id="295" r:id="rId9"/>
    <p:sldId id="262" r:id="rId10"/>
    <p:sldId id="291" r:id="rId11"/>
    <p:sldId id="292" r:id="rId12"/>
    <p:sldId id="293" r:id="rId13"/>
    <p:sldId id="286" r:id="rId14"/>
    <p:sldId id="263" r:id="rId15"/>
    <p:sldId id="264" r:id="rId16"/>
    <p:sldId id="308" r:id="rId17"/>
    <p:sldId id="305" r:id="rId18"/>
    <p:sldId id="288" r:id="rId19"/>
    <p:sldId id="265" r:id="rId20"/>
    <p:sldId id="266" r:id="rId21"/>
    <p:sldId id="267" r:id="rId22"/>
    <p:sldId id="276" r:id="rId23"/>
    <p:sldId id="277" r:id="rId24"/>
    <p:sldId id="268" r:id="rId25"/>
    <p:sldId id="269" r:id="rId26"/>
    <p:sldId id="270" r:id="rId27"/>
    <p:sldId id="271" r:id="rId28"/>
    <p:sldId id="306" r:id="rId29"/>
    <p:sldId id="290" r:id="rId30"/>
    <p:sldId id="296" r:id="rId31"/>
    <p:sldId id="273" r:id="rId32"/>
    <p:sldId id="274" r:id="rId33"/>
    <p:sldId id="307" r:id="rId34"/>
    <p:sldId id="297" r:id="rId35"/>
    <p:sldId id="275" r:id="rId36"/>
    <p:sldId id="278" r:id="rId37"/>
    <p:sldId id="304" r:id="rId38"/>
    <p:sldId id="279" r:id="rId39"/>
    <p:sldId id="280" r:id="rId40"/>
    <p:sldId id="281" r:id="rId41"/>
    <p:sldId id="282" r:id="rId42"/>
    <p:sldId id="303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0000"/>
    <a:srgbClr val="990000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  <p:sndAc>
      <p:stSnd>
        <p:snd r:embed="rId1" name="camera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5715C-2730-478C-A043-C51D85420593}" type="datetimeFigureOut">
              <a:rPr lang="ru-RU" smtClean="0"/>
              <a:pPr/>
              <a:t>15.12.2011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F3F42-772D-4189-AE95-9846A115E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  <p:sndAc>
      <p:stSnd>
        <p:snd r:embed="rId13" name="camera.wav" builtIn="1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9"/>
            <a:ext cx="5715040" cy="2928957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b="1" i="1" dirty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Тема:</a:t>
            </a:r>
            <a:r>
              <a:rPr lang="ru-RU" b="1" dirty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b="1" dirty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Влажно </a:t>
            </a:r>
            <a: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</a:t>
            </a:r>
            <a:b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тепловые</a:t>
            </a:r>
            <a:b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работы</a:t>
            </a:r>
            <a:r>
              <a:rPr lang="ru-RU" b="1" dirty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6072206"/>
            <a:ext cx="4929222" cy="50006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  ТЕХНОЛОГИИ  В  5  КЛАССЕ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9677" t="3846"/>
          <a:stretch>
            <a:fillRect/>
          </a:stretch>
        </p:blipFill>
        <p:spPr bwMode="auto">
          <a:xfrm>
            <a:off x="5715008" y="5072074"/>
            <a:ext cx="1857388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5"/>
          <a:srcRect l="16968" r="15158"/>
          <a:stretch>
            <a:fillRect/>
          </a:stretch>
        </p:blipFill>
        <p:spPr bwMode="auto">
          <a:xfrm rot="5400000">
            <a:off x="857224" y="1928802"/>
            <a:ext cx="1928826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фот\102NIKON\DSCN5638.JPG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 l="32831" t="10209" r="30098" b="13826"/>
          <a:stretch>
            <a:fillRect/>
          </a:stretch>
        </p:blipFill>
        <p:spPr bwMode="auto">
          <a:xfrm>
            <a:off x="6357950" y="214290"/>
            <a:ext cx="2571768" cy="459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3357562"/>
            <a:ext cx="157163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428605"/>
            <a:ext cx="3857652" cy="6000792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самый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примитивный утюг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представляет собой кусок металла с плоской подошвой, литой железной ручкой и даже заостренным носиком. Как раз такие утюги были найдены в Китае и датированы двумя с лишним тысячами лет.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464347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428604"/>
            <a:ext cx="3814762" cy="5715039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Первое упоминание 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металлическом утюге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встречается в книге записей расходов монаршей особы в 1636 году. Речь идет о неком кузнеце Иване Трофимове, которому было выдано пять алтын для покупки железного утюга в царскую палату.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421484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5786454"/>
            <a:ext cx="6243654" cy="51275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Утюг Испания 1650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500042"/>
            <a:ext cx="814393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357562"/>
            <a:ext cx="3786214" cy="64294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Подставка под утюг 1740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32" y="5429264"/>
            <a:ext cx="2843210" cy="495288"/>
          </a:xfrm>
        </p:spPr>
        <p:txBody>
          <a:bodyPr>
            <a:normAutofit fontScale="25000" lnSpcReduction="20000"/>
          </a:bodyPr>
          <a:lstStyle/>
          <a:p>
            <a:r>
              <a:rPr lang="ru-RU" sz="8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Морланд</a:t>
            </a:r>
            <a:r>
              <a:rPr lang="ru-RU" sz="8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Г.Р. Гладильщица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10769" t="3846" r="3078"/>
          <a:stretch>
            <a:fillRect/>
          </a:stretch>
        </p:blipFill>
        <p:spPr bwMode="auto">
          <a:xfrm>
            <a:off x="785786" y="428604"/>
            <a:ext cx="357190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571480"/>
            <a:ext cx="3500462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3857628"/>
            <a:ext cx="364333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4810" y="285728"/>
            <a:ext cx="4572032" cy="62865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Первые утюги были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цельнолитыми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из чугуна или бронзы, а разогревались на открытом огне. Были тяжелы, остывали быстро. Со временем цельнолитые утюги были значительно усовершенствованы: их стали делать парными – с одной общей съемной ручкой на два чугунных полотна. Пока одним полотном гладили, второе нагревалось, что делало процесс глажки непрерывным. Делали и так: внутрь утюга закладывали чугунную болванку, предварительно ее раскалив.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66"/>
            <a:ext cx="392909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143380"/>
            <a:ext cx="250033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9256" y="1071546"/>
            <a:ext cx="3429024" cy="542928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Кузнечное дело стремилось успеть за модой : были крошечные манжетные утюжки, предназначенные для глажки мелких деталей одежды,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04"/>
            <a:ext cx="5000660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57158" y="4929198"/>
            <a:ext cx="4714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утюги разных форм для драпировок и отдельных мест в костюме и шляпах</a:t>
            </a:r>
            <a:endParaRPr lang="ru-RU" sz="2400" dirty="0"/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429264"/>
            <a:ext cx="4929222" cy="128588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утюги разных форм для драпировок и отдельных мест в костюме и шляпах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t="17391" r="5511"/>
          <a:stretch>
            <a:fillRect/>
          </a:stretch>
        </p:blipFill>
        <p:spPr bwMode="auto">
          <a:xfrm>
            <a:off x="357158" y="357166"/>
            <a:ext cx="471490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286380" y="1142984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десятикилограммовые гиганты, какими гладили шинели и тяжелые мужские пальто.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214290"/>
            <a:ext cx="3786214" cy="628654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XVIII веке в России утюги изготавливались в основном на Демидовских заводах. Тогда же были придуманы утюги со сменным вкладышем, который раскаляли, выхватывали из огня специальным прутом и вставляли внутрь полого корпуса.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Цельнолитой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утюг выпускался в России до середины 60-х годов ХХ века, а самый молодой экземпляр, с двумя сменными подошвами, был выпущен аж в 1989 году.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23077" r="15384"/>
          <a:stretch>
            <a:fillRect/>
          </a:stretch>
        </p:blipFill>
        <p:spPr bwMode="auto">
          <a:xfrm>
            <a:off x="285720" y="357166"/>
            <a:ext cx="3857652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857628"/>
            <a:ext cx="185738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5786454"/>
            <a:ext cx="6272234" cy="714380"/>
          </a:xfrm>
        </p:spPr>
        <p:txBody>
          <a:bodyPr>
            <a:normAutofit/>
          </a:bodyPr>
          <a:lstStyle/>
          <a:p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Простой русский литой демидовский утюг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14290"/>
            <a:ext cx="6786610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2066" y="357166"/>
            <a:ext cx="3714776" cy="5929353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Утюг с горящими углями внутри появился в середине XVIII века. Угли (обычно березовые) в нем помещались внутрь корпуса и закрывались крышкой, а сверху, для лучшей тяги, пристраивали трубу. Двойное дно позволяло очищать их от золы.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6000768"/>
            <a:ext cx="3500462" cy="64294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Модификации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угольного утюга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14290"/>
            <a:ext cx="392909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 l="17647" r="11765"/>
          <a:stretch>
            <a:fillRect/>
          </a:stretch>
        </p:blipFill>
        <p:spPr bwMode="auto">
          <a:xfrm>
            <a:off x="428596" y="3071810"/>
            <a:ext cx="392909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214554"/>
            <a:ext cx="8072494" cy="4143404"/>
          </a:xfrm>
        </p:spPr>
        <p:txBody>
          <a:bodyPr>
            <a:normAutofit fontScale="92500" lnSpcReduction="20000"/>
          </a:bodyPr>
          <a:lstStyle/>
          <a:p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Представьте на минуточку, что из всех домов исчезли ...утюги. Какими мятыми и неряшливыми ходили бы мы в школу, а мамы и папы на работу! А раньше утюга у людей не было, и прошло немало времени прежде, чем человек стал использовать различные приспособления, чтобы придать своей одежде опрятный вид.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задумывались ли вы когда-нибудь откуда появился утюг? Кто его изобрёл? Сразу ли он был такой красивый и удобный?</a:t>
            </a:r>
          </a:p>
          <a:p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85720" y="500042"/>
            <a:ext cx="8572560" cy="1500198"/>
          </a:xfrm>
          <a:blipFill>
            <a:blip r:embed="rId4"/>
            <a:tile tx="0" ty="0" sx="100000" sy="100000" flip="none" algn="tl"/>
          </a:blipFill>
          <a:ln>
            <a:solidFill>
              <a:srgbClr val="99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600" b="1" i="1" dirty="0" smtClean="0">
                <a:ln w="11430"/>
                <a:solidFill>
                  <a:srgbClr val="99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Цель: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ознакомление с историей развития  </a:t>
            </a:r>
            <a:br>
              <a:rPr lang="ru-RU" sz="3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         и правилами работы с утюгом</a:t>
            </a:r>
            <a:endParaRPr lang="ru-RU" sz="3600" b="1" i="1" dirty="0">
              <a:ln w="11430"/>
              <a:solidFill>
                <a:srgbClr val="99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285728"/>
            <a:ext cx="3929090" cy="628654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Чтобы угли лучше грели, делали специальные отверстия по бокам. Утюгом необходимо было непрерывно размахивать, усиливая вентиляцию. Угли постоянно высыпались из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воздуховодных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отверстий, пачкали и прожигали одежду.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21277" t="15385"/>
          <a:stretch>
            <a:fillRect/>
          </a:stretch>
        </p:blipFill>
        <p:spPr bwMode="auto">
          <a:xfrm>
            <a:off x="357158" y="214290"/>
            <a:ext cx="335758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 l="14000" t="2222" r="10000" b="15556"/>
          <a:stretch>
            <a:fillRect/>
          </a:stretch>
        </p:blipFill>
        <p:spPr bwMode="auto">
          <a:xfrm>
            <a:off x="357158" y="3500438"/>
            <a:ext cx="335758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9256" y="285728"/>
            <a:ext cx="3500462" cy="6215105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Изготавливались приборы вручную и стоили дорого, посему наличие утюга в доме считалось признаком достатка и благополучия. Часто утюг выставлялся на салфеточке рядом с самоваром, и ненавязчиво, но с гордостью демонстрировался гостям.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6849" t="4348" r="4110"/>
          <a:stretch>
            <a:fillRect/>
          </a:stretch>
        </p:blipFill>
        <p:spPr bwMode="auto">
          <a:xfrm>
            <a:off x="214282" y="785794"/>
            <a:ext cx="5072098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285728"/>
            <a:ext cx="3929090" cy="392909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особо знатных особ могли изготавливаться утюги самых причудливых форм. Могла быть сделана и инкрустация медью по железу, а у утюгов побогаче – даже серебром. Ручки обычно вытачивали из дерева гладкими либо фигурными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6215082"/>
            <a:ext cx="2557458" cy="42862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Утюг 1840</a:t>
            </a:r>
          </a:p>
          <a:p>
            <a:endParaRPr lang="ru-RU" sz="18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19512" r="9756"/>
          <a:stretch>
            <a:fillRect/>
          </a:stretch>
        </p:blipFill>
        <p:spPr bwMode="auto">
          <a:xfrm>
            <a:off x="857224" y="214290"/>
            <a:ext cx="2857520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 l="17778" r="17777"/>
          <a:stretch>
            <a:fillRect/>
          </a:stretch>
        </p:blipFill>
        <p:spPr bwMode="auto">
          <a:xfrm>
            <a:off x="857224" y="3429000"/>
            <a:ext cx="2857520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/>
          <a:srcRect l="7895" r="7894"/>
          <a:stretch>
            <a:fillRect/>
          </a:stretch>
        </p:blipFill>
        <p:spPr bwMode="auto">
          <a:xfrm>
            <a:off x="5357818" y="4214818"/>
            <a:ext cx="300039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071538" y="2786058"/>
            <a:ext cx="21431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Утюг 1812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286388"/>
            <a:ext cx="3857652" cy="78581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Утюг 1873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5429264"/>
            <a:ext cx="2628896" cy="10001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Утюг 1860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20000" t="2500" r="19999"/>
          <a:stretch>
            <a:fillRect/>
          </a:stretch>
        </p:blipFill>
        <p:spPr bwMode="auto">
          <a:xfrm>
            <a:off x="357158" y="285728"/>
            <a:ext cx="4071966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 l="15000" r="13333" b="4999"/>
          <a:stretch>
            <a:fillRect/>
          </a:stretch>
        </p:blipFill>
        <p:spPr bwMode="auto">
          <a:xfrm>
            <a:off x="4643438" y="285728"/>
            <a:ext cx="414340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142852"/>
            <a:ext cx="4286280" cy="471490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 второй половине XIX в. многие европейские дома были оборудованы системой труб для распределения природного газа или газа карбида к различным комнатам для использования бытовых приборов. Отсюда и относительное распространение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газового утюга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не пачкающего одежду и моментально нагревающегося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929198"/>
            <a:ext cx="8286808" cy="164307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Устройство – несложное : массивный металлический корпус, трубка, по которой газ поступал из баллона, и, собственно, баллон. На крышке располагался насос, по нему газ нагнетался в горелку.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6061" t="6977" r="6061" b="18605"/>
          <a:stretch>
            <a:fillRect/>
          </a:stretch>
        </p:blipFill>
        <p:spPr bwMode="auto">
          <a:xfrm>
            <a:off x="285720" y="214290"/>
            <a:ext cx="4214842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214290"/>
            <a:ext cx="4286280" cy="635798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Претензией на техническую революцию явился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спиртовой утюг,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изобретенный в Германии в начале XX века. Он не издавал запаха, не производил дыма и копоти. В пользовании был прост : к утюгу прикреплялась металлическая колбочка, в которую заливался спирт. При включении спирт по дренажным трубочкам поступал внутрь прибора и, сгорая, выделял необходимое количество тепла.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5728"/>
            <a:ext cx="3857652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571876"/>
            <a:ext cx="3857652" cy="298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786058"/>
            <a:ext cx="1452564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52" y="428604"/>
            <a:ext cx="4071966" cy="628654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Существовал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водяной утюг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придуманный новгородским умельцем. По сути, чайник-утюг. К его платформе сверху приваривается чайник: одновременно можно и воду греть, и белье гладить, чтобы не тратить почем зря драгоценное тепло.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b="44444"/>
          <a:stretch>
            <a:fillRect/>
          </a:stretch>
        </p:blipFill>
        <p:spPr bwMode="auto">
          <a:xfrm>
            <a:off x="214282" y="1142984"/>
            <a:ext cx="4500594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496" y="214290"/>
            <a:ext cx="4929222" cy="32147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И в 1882 году, американский изобретатель Генри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Сили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патентует первый в мире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электрический утюг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 1891 году он уже получил признание масс, хотя, по моему, по патенту уже иного изобретателя.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28"/>
            <a:ext cx="371477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429000"/>
            <a:ext cx="8286808" cy="3143272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1903 году американец Эрл Ричардсон уговорил нескольких домохозяек опробовать его новое изобретение – облегченный утюг с электрическим нагревом, и эксперимент удался. Руководствуясь мнением своей супруги о том, что первая модель чрезмерно нагрета в середине и недостаточно по бокам, Ричардсон изготовил усовершенствованную модель своего утюга, и спрос уже было не остановить.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428604"/>
            <a:ext cx="4029076" cy="535785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Спирали накаливания в нем, как в современных электроприборах, не было – были два угольных электрода в разных концах подошвы. При включении между ними образовывалась электрическая дуга, которая подошву и накаливала.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04"/>
            <a:ext cx="3714776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2198" y="285728"/>
            <a:ext cx="2786082" cy="521497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Право первенства в изобретении электрического утюга оспаривают три страны - Франция, Германия и США.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5929330"/>
            <a:ext cx="4429156" cy="68580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электрический утюг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7353" t="13636" r="2941" b="9091"/>
          <a:stretch>
            <a:fillRect/>
          </a:stretch>
        </p:blipFill>
        <p:spPr bwMode="auto">
          <a:xfrm>
            <a:off x="285720" y="285728"/>
            <a:ext cx="5572164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2000263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640000"/>
                </a:solidFill>
                <a:latin typeface="Monotype Corsiva" pitchFamily="66" charset="0"/>
                <a:ea typeface="GungsuhChe" pitchFamily="49" charset="-127"/>
              </a:rPr>
              <a:t>История утюга</a:t>
            </a:r>
            <a:endParaRPr lang="ru-RU" sz="9600" dirty="0">
              <a:solidFill>
                <a:srgbClr val="640000"/>
              </a:solidFill>
              <a:latin typeface="Monotype Corsiva" pitchFamily="66" charset="0"/>
              <a:ea typeface="GungsuhChe" pitchFamily="49" charset="-127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428868"/>
            <a:ext cx="6500858" cy="3929090"/>
          </a:xfrm>
          <a:prstGeom prst="rect">
            <a:avLst/>
          </a:prstGeom>
          <a:ln w="88900" cap="sq" cmpd="thickThin">
            <a:solidFill>
              <a:srgbClr val="64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143644"/>
            <a:ext cx="6400800" cy="500066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Модификации электрических утюгов</a:t>
            </a: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6667" r="6666"/>
          <a:stretch>
            <a:fillRect/>
          </a:stretch>
        </p:blipFill>
        <p:spPr bwMode="auto">
          <a:xfrm>
            <a:off x="4714876" y="2071678"/>
            <a:ext cx="414337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/>
          <a:srcRect l="6666" r="6667"/>
          <a:stretch>
            <a:fillRect/>
          </a:stretch>
        </p:blipFill>
        <p:spPr bwMode="auto">
          <a:xfrm>
            <a:off x="214282" y="285728"/>
            <a:ext cx="4286280" cy="3643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285728"/>
            <a:ext cx="4214842" cy="6286544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Так, в тридцатые годы XX века в конструкции электрического утюга появился важный элемент —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термостат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который стал следить за температурой и отключать нагревательную спираль, когда достигался необходимый уровень нагрева подошвы. А в конце семидесятых годов и сами подошвы утюгов видоизменились: они, наконец, перестали быть металлическими и стали стеклокерамическими.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14999" t="7500" r="15000" b="12499"/>
          <a:stretch>
            <a:fillRect/>
          </a:stretch>
        </p:blipFill>
        <p:spPr bwMode="auto">
          <a:xfrm>
            <a:off x="214282" y="357166"/>
            <a:ext cx="442915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0562" y="214290"/>
            <a:ext cx="4429156" cy="6429419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облечения работы утюги снабжаются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увлажнителями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Причем конструкции их были самыми разными. В конце прошлого века две дамы получили в Германии патент на утюг, к носу которого крепилась дополнительная площадка со стаканчиком, заполненным водой. В дне стакана было отверстие, которое закрывала пробка с длинной ручкой. Стоило надавить пальцем на ручку, как пробка открывалась, и вода попадала на ткань.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9091" r="11363"/>
          <a:stretch>
            <a:fillRect/>
          </a:stretch>
        </p:blipFill>
        <p:spPr bwMode="auto">
          <a:xfrm>
            <a:off x="214282" y="642918"/>
            <a:ext cx="4214842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3570" y="214290"/>
            <a:ext cx="3286148" cy="578647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Некто Б.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Кратц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поступил значительно проще: он прикрепил к ручке утюга резиновую грушу с мелкими отверстиями. Грушу заполняли водой и, когда требовалось, просто сжимали ее рукой – вода брызгала, словно из лейки.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8333" t="15000" r="4999" b="9999"/>
          <a:stretch>
            <a:fillRect/>
          </a:stretch>
        </p:blipFill>
        <p:spPr bwMode="auto">
          <a:xfrm>
            <a:off x="142844" y="1071546"/>
            <a:ext cx="5286412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428604"/>
            <a:ext cx="4429156" cy="607223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 глажения с годами стал более автоматизированным, что значительно облегчило этот трудоемкий процесс.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Первый гладильный ручной пресс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пароманекен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появились в США, конструкции которых постоянно совершенствовались. Достижением последних десятилетий стало гладильное оборудование с компьютерным управлением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воздухо-паровой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гладильный стол с режимом аспирации (втягивания воздуха).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4572008"/>
            <a:ext cx="4143404" cy="709602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Гладильный пресс 1840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12766" r="6383"/>
          <a:stretch>
            <a:fillRect/>
          </a:stretch>
        </p:blipFill>
        <p:spPr bwMode="auto">
          <a:xfrm>
            <a:off x="214282" y="857232"/>
            <a:ext cx="400052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876"/>
            <a:ext cx="8429684" cy="2786081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Коллекция музея включает утюги и другие гладильные инструменты не только из России, но и из Польши, Белоруссии и Германии. Есть среди них и уникальные: например, бронзовый литой в виде льва — им пользовались камеристки императрицы Елизаветы Петровны; или имеющий форму кита — один из тех чугунных анахронизмов, которые делали в СССР в 60-е гг. прошлого века. Есть даже миниатюрный десятиграммовый утюжок с ручкой из слоновой кости — дорогая детская игрушка XVIII столетия.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 l="3614" r="4819"/>
          <a:stretch>
            <a:fillRect/>
          </a:stretch>
        </p:blipFill>
        <p:spPr bwMode="auto">
          <a:xfrm>
            <a:off x="285720" y="214290"/>
            <a:ext cx="442915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857752" y="285728"/>
            <a:ext cx="4000528" cy="2286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 многих странах мира существуют музеи, посвященные истории утюга. Самый известный — во французском городе Рубе. Есть и в России музей утюга в Переславле-Залесском, создан в 2002 году местным жителем.</a:t>
            </a:r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0694" y="714356"/>
            <a:ext cx="3429024" cy="471490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Антиквары тоже не отстают, так есть такие шедевры, как...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хрустальный утюг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фирмы "Баккара", принадлежавший Карлу Х... Так что утюг — это маленький шедевр человечества, искусство...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786454"/>
            <a:ext cx="4500594" cy="64294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Стеклянный утюг Германия 1820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12500" r="8333"/>
          <a:stretch>
            <a:fillRect/>
          </a:stretch>
        </p:blipFill>
        <p:spPr bwMode="auto">
          <a:xfrm>
            <a:off x="285720" y="428604"/>
            <a:ext cx="492922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546" y="2130425"/>
            <a:ext cx="6243654" cy="51275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642918"/>
            <a:ext cx="378621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 порой шнур закручивается и мешает хозяйкам, поэтому изобретатели думали-думали, и на свет появился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утюг без шнура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! На специальной подставке он очень быстро разогревается токами высокой частоты.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3143272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3571876"/>
            <a:ext cx="292895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7686" y="428603"/>
            <a:ext cx="4572032" cy="6000793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 история утюга далеко не закончена. Ведь прежде чем обрести современный вид и стать ультрасовременным прибором — легким, эргономичным, эффективным и безопасным, утюг прошел долгий путь развития. И во все времена этот «снаряд для глаженья» был верным спутником человека, делая быт значительно комфортнее. А каким утюг станет в будущем — покажет время.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 l="9375" r="10000"/>
          <a:stretch>
            <a:fillRect/>
          </a:stretch>
        </p:blipFill>
        <p:spPr bwMode="auto">
          <a:xfrm>
            <a:off x="142844" y="857232"/>
            <a:ext cx="4071966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9124" y="1500174"/>
            <a:ext cx="4500594" cy="51435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Оказывается он служит предметом вдохновения и для художников. Казалось бы обычная и привычная вещь, но такая нужная в хозяйстве. В прошлые века (да и сейчас наверное) существовала профессия среди женщин - гладильщица. Именно так названы почти все картины, на которых запечатлены дамы с утюгом.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715016"/>
            <a:ext cx="4000528" cy="9286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Эдгар Дега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Гладильщица 1869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3786214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14810" y="357166"/>
            <a:ext cx="4714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640000"/>
                </a:solidFill>
                <a:latin typeface="Monotype Corsiva" pitchFamily="66" charset="0"/>
                <a:cs typeface="Times New Roman" pitchFamily="18" charset="0"/>
              </a:rPr>
              <a:t>Утюг в живописи и графике. </a:t>
            </a:r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1000108"/>
            <a:ext cx="5500726" cy="52864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Первым устройством для глажения белья, скорее всего, был плоский тяжелый камень. На наскальных рисунках древних ацтеков процесс глажения запечатлен так: одежду расстилали на ровной поверхности, придавливали сверху камнем и оставляли на время под этим прессом. 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857232"/>
            <a:ext cx="278608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643578"/>
            <a:ext cx="2957506" cy="9286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Эдгар Дега Гладильщица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5715016"/>
            <a:ext cx="4000528" cy="78581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Эдгар Дега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Гладильщицы 1886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071966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14290"/>
            <a:ext cx="4357718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715016"/>
            <a:ext cx="3500462" cy="92869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Маковский К.Е. Гладильщица 1890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643578"/>
            <a:ext cx="4329098" cy="9667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Пикассо П. </a:t>
            </a:r>
          </a:p>
          <a:p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Гладильщиц</a:t>
            </a:r>
            <a:r>
              <a:rPr lang="ru-RU" sz="2600" dirty="0" smtClean="0">
                <a:solidFill>
                  <a:schemeClr val="tx1"/>
                </a:solidFill>
              </a:rPr>
              <a:t>а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14290"/>
            <a:ext cx="3571899" cy="5381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14290"/>
            <a:ext cx="3643338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286388"/>
            <a:ext cx="3500462" cy="1255711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Гаранькова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А. 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Утюг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4" y="5500702"/>
            <a:ext cx="4471974" cy="118109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Бассилея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Утюг 2007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4071966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28604"/>
            <a:ext cx="4143404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072074"/>
            <a:ext cx="3643338" cy="14700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Травников Г.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Утюги 1967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5429264"/>
            <a:ext cx="4686288" cy="1000132"/>
          </a:xfrm>
        </p:spPr>
        <p:txBody>
          <a:bodyPr/>
          <a:lstStyle/>
          <a:p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Живулин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 И.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Старые утюги 1974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786214" cy="4929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857232"/>
            <a:ext cx="4643470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285728"/>
            <a:ext cx="4000528" cy="614366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Второй способ глажки, дошедший до нас из глубины веков, - при помощи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рубеля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валька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На Руси, например, таким способом пользовались еще семь-восемь веков назад. На ровно обструганную палку наматывали просушенное белье и прокатывали его по столешнице при помощи рифленой доски.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457203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 l="10909" r="10455" b="37002"/>
          <a:stretch>
            <a:fillRect/>
          </a:stretch>
        </p:blipFill>
        <p:spPr bwMode="auto">
          <a:xfrm>
            <a:off x="357158" y="4429132"/>
            <a:ext cx="450059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357166"/>
            <a:ext cx="3786214" cy="6215105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IV веке до н.э. греки изобрели способ плиссировки своих одежд с помощью металлического прута вроде скалки. Спустя два столетия римляне выбивали морщинки из одежды металлическим молотком, нагретым до высокой температуры.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4572032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628" y="500042"/>
            <a:ext cx="3929090" cy="6072229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Руси довольно долго использовали глажку при помощи двух инструментов: небольшой палки с ровным круглым сечением, называвшейся «вальком», «качалкой» или просто «скалкой», и рифленой доски, имевшей множество названий — «рубель»,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ребрак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пральник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071966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786190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546" y="2130425"/>
            <a:ext cx="6243654" cy="51275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85728"/>
            <a:ext cx="4357718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572000" y="357166"/>
            <a:ext cx="421484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России было свое приспособление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рубель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толстый деревянный брусок с ручкой и рифленым краем. Принцип действия был примерно такой: белье наматывали на скалку, а ребристым бруском раскатывали неровности. Ткани тогда изготавливались вручную и были так грубы, что после стирки стояли колом. Обработка их рубелем не только удаляла складки, но и делала их мягче. Мастера-резчики украшали рубели причудливыми узорами.</a:t>
            </a:r>
          </a:p>
        </p:txBody>
      </p:sp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н\rose9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169"/>
            <a:ext cx="9144000" cy="6864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9190" y="357166"/>
            <a:ext cx="3857652" cy="6286543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Гладили в России белье и "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гавками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 – стеклянными шарами, отрезанными донышками бутылок, железными кружками, наполненными горячей водой, инструментом напоминающим большую сковородку, иногда – и не гладили вовсе.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642918"/>
            <a:ext cx="4500594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4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  <p:sndAc>
      <p:stSnd>
        <p:snd r:embed="rId2" name="camera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1586</Words>
  <Application>Microsoft Office PowerPoint</Application>
  <PresentationFormat>Экран (4:3)</PresentationFormat>
  <Paragraphs>73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Тема: «Влажно –                    тепловые                          работы» </vt:lpstr>
      <vt:lpstr> Цель: ознакомление с историей развития               и правилами работы с утюгом</vt:lpstr>
      <vt:lpstr>История утюга</vt:lpstr>
      <vt:lpstr>Слайд 4</vt:lpstr>
      <vt:lpstr>Второй способ глажки, дошедший до нас из глубины веков, - при помощи рубеля и валька. На Руси, например, таким способом пользовались еще семь-восемь веков назад. На ровно обструганную палку наматывали просушенное белье и прокатывали его по столешнице при помощи рифленой доски.</vt:lpstr>
      <vt:lpstr>В IV веке до н.э. греки изобрели способ плиссировки своих одежд с помощью металлического прута вроде скалки. Спустя два столетия римляне выбивали морщинки из одежды металлическим молотком, нагретым до высокой температуры. </vt:lpstr>
      <vt:lpstr>На Руси довольно долго использовали глажку при помощи двух инструментов: небольшой палки с ровным круглым сечением, называвшейся «вальком», «качалкой» или просто «скалкой», и рифленой доски, имевшей множество названий — «рубель», «ребрак», «пральник». </vt:lpstr>
      <vt:lpstr>  </vt:lpstr>
      <vt:lpstr>Гладили в России белье и "гавками" – стеклянными шарами, отрезанными донышками бутылок, железными кружками, наполненными горячей водой, инструментом напоминающим большую сковородку, иногда – и не гладили вовсе.</vt:lpstr>
      <vt:lpstr>Самый первый и самый примитивный утюг представляет собой кусок металла с плоской подошвой, литой железной ручкой и даже заостренным носиком. Как раз такие утюги были найдены в Китае и датированы двумя с лишним тысячами лет. </vt:lpstr>
      <vt:lpstr>Первое упоминание о металлическом утюге встречается в книге записей расходов монаршей особы в 1636 году. Речь идет о неком кузнеце Иване Трофимове, которому было выдано пять алтын для покупки железного утюга в царскую палату.  </vt:lpstr>
      <vt:lpstr>  Утюг Испания 1650 </vt:lpstr>
      <vt:lpstr>Подставка под утюг 1740  </vt:lpstr>
      <vt:lpstr>Первые утюги были цельнолитыми — из чугуна или бронзы, а разогревались на открытом огне. Были тяжелы, остывали быстро. Со временем цельнолитые утюги были значительно усовершенствованы: их стали делать парными – с одной общей съемной ручкой на два чугунных полотна. Пока одним полотном гладили, второе нагревалось, что делало процесс глажки непрерывным. Делали и так: внутрь утюга закладывали чугунную болванку, предварительно ее раскалив.  </vt:lpstr>
      <vt:lpstr>Кузнечное дело стремилось успеть за модой : были крошечные манжетные утюжки, предназначенные для глажки мелких деталей одежды,  </vt:lpstr>
      <vt:lpstr>утюги разных форм для драпировок и отдельных мест в костюме и шляпах  </vt:lpstr>
      <vt:lpstr>Слайд 17</vt:lpstr>
      <vt:lpstr>Слайд 18</vt:lpstr>
      <vt:lpstr>Утюг с горящими углями внутри появился в середине XVIII века. Угли (обычно березовые) в нем помещались внутрь корпуса и закрывались крышкой, а сверху, для лучшей тяги, пристраивали трубу. Двойное дно позволяло очищать их от золы. </vt:lpstr>
      <vt:lpstr>Чтобы угли лучше грели, делали специальные отверстия по бокам. Утюгом необходимо было непрерывно размахивать, усиливая вентиляцию. Угли постоянно высыпались из воздуховодных отверстий, пачкали и прожигали одежду.  </vt:lpstr>
      <vt:lpstr>Изготавливались приборы вручную и стоили дорого, посему наличие утюга в доме считалось признаком достатка и благополучия. Часто утюг выставлялся на салфеточке рядом с самоваром, и ненавязчиво, но с гордостью демонстрировался гостям. </vt:lpstr>
      <vt:lpstr>Для особо знатных особ могли изготавливаться утюги самых причудливых форм. Могла быть сделана и инкрустация медью по железу, а у утюгов побогаче – даже серебром. Ручки обычно вытачивали из дерева гладкими либо фигурными. </vt:lpstr>
      <vt:lpstr>Утюг 1873</vt:lpstr>
      <vt:lpstr>Во второй половине XIX в. многие европейские дома были оборудованы системой труб для распределения природного газа или газа карбида к различным комнатам для использования бытовых приборов. Отсюда и относительное распространение газового утюга : не пачкающего одежду и моментально нагревающегося. </vt:lpstr>
      <vt:lpstr>Претензией на техническую революцию явился спиртовой утюг, изобретенный в Германии в начале XX века. Он не издавал запаха, не производил дыма и копоти. В пользовании был прост : к утюгу прикреплялась металлическая колбочка, в которую заливался спирт. При включении спирт по дренажным трубочкам поступал внутрь прибора и, сгорая, выделял необходимое количество тепла.   </vt:lpstr>
      <vt:lpstr>Существовал и водяной утюг, придуманный новгородским умельцем. По сути, чайник-утюг. К его платформе сверху приваривается чайник: одновременно можно и воду греть, и белье гладить, чтобы не тратить почем зря драгоценное тепло. </vt:lpstr>
      <vt:lpstr> И в 1882 году, американский изобретатель Генри Сили, патентует первый в мире электрический утюг.  В 1891 году он уже получил признание масс, хотя, по моему, по патенту уже иного изобретателя.    </vt:lpstr>
      <vt:lpstr>Спирали накаливания в нем, как в современных электроприборах, не было – были два угольных электрода в разных концах подошвы. При включении между ними образовывалась электрическая дуга, которая подошву и накаливала.  </vt:lpstr>
      <vt:lpstr>Право первенства в изобретении электрического утюга оспаривают три страны - Франция, Германия и США. </vt:lpstr>
      <vt:lpstr>Слайд 30</vt:lpstr>
      <vt:lpstr>Так, в тридцатые годы XX века в конструкции электрического утюга появился важный элемент — термостат, который стал следить за температурой и отключать нагревательную спираль, когда достигался необходимый уровень нагрева подошвы. А в конце семидесятых годов и сами подошвы утюгов видоизменились: они, наконец, перестали быть металлическими и стали стеклокерамическими. </vt:lpstr>
      <vt:lpstr>Для облечения работы утюги снабжаются увлажнителями. Причем конструкции их были самыми разными. В конце прошлого века две дамы получили в Германии патент на утюг, к носу которого крепилась дополнительная площадка со стаканчиком, заполненным водой. В дне стакана было отверстие, которое закрывала пробка с длинной ручкой. Стоило надавить пальцем на ручку, как пробка открывалась, и вода попадала на ткань.  </vt:lpstr>
      <vt:lpstr>Некто Б. Кратц поступил значительно проще: он прикрепил к ручке утюга резиновую грушу с мелкими отверстиями. Грушу заполняли водой и, когда требовалось, просто сжимали ее рукой – вода брызгала, словно из лейки. </vt:lpstr>
      <vt:lpstr>Процесс глажения с годами стал более автоматизированным, что значительно облегчило этот трудоемкий процесс. Первый гладильный ручной пресс и пароманекен появились в США, конструкции которых постоянно совершенствовались. Достижением последних десятилетий стало гладильное оборудование с компьютерным управлением и воздухо-паровой гладильный стол с режимом аспирации (втягивания воздуха). </vt:lpstr>
      <vt:lpstr> Коллекция музея включает утюги и другие гладильные инструменты не только из России, но и из Польши, Белоруссии и Германии. Есть среди них и уникальные: например, бронзовый литой в виде льва — им пользовались камеристки императрицы Елизаветы Петровны; или имеющий форму кита — один из тех чугунных анахронизмов, которые делали в СССР в 60-е гг. прошлого века. Есть даже миниатюрный десятиграммовый утюжок с ручкой из слоновой кости — дорогая детская игрушка XVIII столетия. </vt:lpstr>
      <vt:lpstr>Антиквары тоже не отстают, так есть такие шедевры, как... хрустальный утюг фирмы "Баккара", принадлежавший Карлу Х... Так что утюг — это маленький шедевр человечества, искусство...</vt:lpstr>
      <vt:lpstr>  </vt:lpstr>
      <vt:lpstr>Но история утюга далеко не закончена. Ведь прежде чем обрести современный вид и стать ультрасовременным прибором — легким, эргономичным, эффективным и безопасным, утюг прошел долгий путь развития. И во все времена этот «снаряд для глаженья» был верным спутником человека, делая быт значительно комфортнее. А каким утюг станет в будущем — покажет время. </vt:lpstr>
      <vt:lpstr>Оказывается он служит предметом вдохновения и для художников. Казалось бы обычная и привычная вещь, но такая нужная в хозяйстве. В прошлые века (да и сейчас наверное) существовала профессия среди женщин - гладильщица. Именно так названы почти все картины, на которых запечатлены дамы с утюгом.    </vt:lpstr>
      <vt:lpstr>Эдгар Дега Гладильщица</vt:lpstr>
      <vt:lpstr>Маковский К.Е. Гладильщица 1890 </vt:lpstr>
      <vt:lpstr>Гаранькова А. В.  Утюг</vt:lpstr>
      <vt:lpstr>Травников Г.  Утюги 1967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 «Влажно – тепловые работы» </dc:title>
  <dc:creator>Садковская Светлана Николаевна</dc:creator>
  <cp:lastModifiedBy>USER</cp:lastModifiedBy>
  <cp:revision>97</cp:revision>
  <dcterms:created xsi:type="dcterms:W3CDTF">2011-10-20T05:33:21Z</dcterms:created>
  <dcterms:modified xsi:type="dcterms:W3CDTF">2011-12-15T05:00:53Z</dcterms:modified>
</cp:coreProperties>
</file>