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0" r:id="rId5"/>
    <p:sldId id="275" r:id="rId6"/>
    <p:sldId id="262" r:id="rId7"/>
    <p:sldId id="264" r:id="rId8"/>
    <p:sldId id="266" r:id="rId9"/>
    <p:sldId id="271" r:id="rId10"/>
    <p:sldId id="272" r:id="rId11"/>
    <p:sldId id="267" r:id="rId12"/>
    <p:sldId id="273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7A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3107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3107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7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7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7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8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8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8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8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8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8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8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8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8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108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3109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09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09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09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09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09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09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09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09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09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0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0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0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0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0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0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0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0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0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0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1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1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1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1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1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1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1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1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1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1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2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2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2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2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2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2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2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2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2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2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3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3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3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3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3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3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3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3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3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3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4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4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4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4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4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4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4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4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4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4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5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5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5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5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15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5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5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5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5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5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6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6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6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6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6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6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6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6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6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6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7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7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7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7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7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7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7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7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7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7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8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8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8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8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8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8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8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8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8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8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9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9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9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9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9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9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9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9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9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19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20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20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20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20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20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20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20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20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20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20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21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1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1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1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1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1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1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1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1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1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22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22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2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2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2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122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122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1227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1228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1229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FA8196B-FAFC-4B06-9BFC-E5DA3AD711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7D441-5589-4880-BE33-D4E3E0AA01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62DC0-6082-49D7-ADB2-321B91BFF0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35CE8F06-5EC4-4E9E-ABA8-6A24DB6E64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9B3D1-4546-4A5A-A93D-A786FCEC57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4F6A9-1FD5-4C10-BF0D-B33792D95D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9E8EB-459C-4DB8-B53C-45E81F972F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E3078-CD14-4F6B-98C0-38DD72649B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365CB-C9FB-47C9-BC94-1BE752E705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CA8B7-E930-4227-AA8F-0EB28A276D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5684D-D0A0-4E88-9F03-1F9739D2DA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E078A-E41A-441A-BBEF-E1B9AE040A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5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30051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3005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5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5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5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5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5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5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5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6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6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6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6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6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0065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3006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6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6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6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7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7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7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7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7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7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7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7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7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7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8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8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8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8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8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8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8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8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8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8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9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9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9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9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9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9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9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9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9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09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0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0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0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0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0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0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0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0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0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0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1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1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1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1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1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1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1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1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1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1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2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2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2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2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2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2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2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2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2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2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13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3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3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3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3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3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3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3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3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3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4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4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4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4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4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4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4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4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4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4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5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5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5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5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5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5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5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5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5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5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6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6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6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6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6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6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6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6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6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6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7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7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7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7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7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7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7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7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7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7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8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8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8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8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8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8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8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18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18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18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19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19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19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19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19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19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9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19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19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19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20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020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0202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130203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130204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fld id="{E9EA26AF-5827-4030-96CC-FC5AAE43061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3020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sz="6000"/>
              <a:t>How do You Spend Your Holidays</a:t>
            </a:r>
            <a:r>
              <a:rPr lang="ru-RU" sz="6000"/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Fill in the Table</a:t>
            </a:r>
            <a:endParaRPr lang="ru-RU"/>
          </a:p>
        </p:txBody>
      </p:sp>
      <p:graphicFrame>
        <p:nvGraphicFramePr>
          <p:cNvPr id="37919" name="Group 31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686800" cy="3892995"/>
        </p:xfrm>
        <a:graphic>
          <a:graphicData uri="http://schemas.openxmlformats.org/drawingml/2006/table">
            <a:tbl>
              <a:tblPr/>
              <a:tblGrid>
                <a:gridCol w="2171700"/>
                <a:gridCol w="2171700"/>
                <a:gridCol w="2171700"/>
                <a:gridCol w="2171700"/>
              </a:tblGrid>
              <a:tr h="144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If I go camping, I can…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If I go to the village, I can…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If I go abroad, I can…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If I go to a big city, I can…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5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put up  a tent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milk cows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speak English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do shopping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47" name="Group 99"/>
          <p:cNvGraphicFramePr>
            <a:graphicFrameLocks noGrp="1"/>
          </p:cNvGraphicFramePr>
          <p:nvPr>
            <p:ph idx="4294967295"/>
          </p:nvPr>
        </p:nvGraphicFramePr>
        <p:xfrm>
          <a:off x="152400" y="228600"/>
          <a:ext cx="8839200" cy="6400800"/>
        </p:xfrm>
        <a:graphic>
          <a:graphicData uri="http://schemas.openxmlformats.org/drawingml/2006/table">
            <a:tbl>
              <a:tblPr/>
              <a:tblGrid>
                <a:gridCol w="2268538"/>
                <a:gridCol w="2265362"/>
                <a:gridCol w="2095500"/>
                <a:gridCol w="2209800"/>
              </a:tblGrid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If I go camping, I can…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If I go to the village, I can…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If I go abroad, I can…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If I go to a big city, I can…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put up  a tent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play the guitar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swim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make a campfire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cook on the campfire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find the way in the forest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pick berries and mushrooms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take pictures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go fishing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endParaRPr kumimoji="0" 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milk cows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swim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make jam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go horse-riding make friends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pick up berries and mushrooms</a:t>
                      </a:r>
                      <a:endParaRPr kumimoji="0" 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bring in the harvest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feed hens and chickens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go fishing</a:t>
                      </a:r>
                      <a:endParaRPr kumimoji="0" 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endParaRPr kumimoji="0" 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speak English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go windsurfing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make friends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do shopping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see places of interest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take pictures</a:t>
                      </a: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do shopping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dance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see places of interest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take pictures </a:t>
                      </a:r>
                      <a:endParaRPr kumimoji="0" 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go by</a:t>
                      </a: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underground</a:t>
                      </a:r>
                      <a:endParaRPr kumimoji="0" 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Listen to the dialogue between Rob and Mark. Complete the sentences.</a:t>
            </a:r>
            <a:endParaRPr lang="ru-RU" sz="4000"/>
          </a:p>
        </p:txBody>
      </p:sp>
      <p:sp>
        <p:nvSpPr>
          <p:cNvPr id="11059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270375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Mark is…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/>
              <a:t>in Italy; 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/>
              <a:t>in the Crimea;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/>
              <a:t>in Spain.</a:t>
            </a:r>
          </a:p>
          <a:p>
            <a:pPr>
              <a:lnSpc>
                <a:spcPct val="90000"/>
              </a:lnSpc>
            </a:pPr>
            <a:r>
              <a:rPr lang="en-US" sz="2400"/>
              <a:t>The weather is…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/>
              <a:t>cold;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/>
              <a:t>hot;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/>
              <a:t>sunny.</a:t>
            </a:r>
          </a:p>
          <a:p>
            <a:pPr>
              <a:lnSpc>
                <a:spcPct val="90000"/>
              </a:lnSpc>
            </a:pPr>
            <a:r>
              <a:rPr lang="en-US" sz="2400"/>
              <a:t>Rosy is…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/>
              <a:t>sleeping;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/>
              <a:t>dancing;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/>
              <a:t>learning windsurfing.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  <a:buFontTx/>
              <a:buChar char="-"/>
            </a:pPr>
            <a:endParaRPr lang="ru-RU" sz="2400"/>
          </a:p>
        </p:txBody>
      </p:sp>
      <p:sp>
        <p:nvSpPr>
          <p:cNvPr id="110596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191000" y="1600200"/>
            <a:ext cx="4724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Rosy is learning windsurfing…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/>
              <a:t>in the swimming pool;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/>
              <a:t>in the river;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/>
              <a:t>in the sea.</a:t>
            </a:r>
          </a:p>
          <a:p>
            <a:pPr>
              <a:lnSpc>
                <a:spcPct val="90000"/>
              </a:lnSpc>
            </a:pPr>
            <a:r>
              <a:rPr lang="en-US" sz="2400"/>
              <a:t>Rosy is wearing…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/>
              <a:t>a dress;  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/>
              <a:t>a special swim suit;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/>
              <a:t>a jacket.</a:t>
            </a:r>
          </a:p>
          <a:p>
            <a:pPr>
              <a:lnSpc>
                <a:spcPct val="90000"/>
              </a:lnSpc>
            </a:pPr>
            <a:r>
              <a:rPr lang="en-US" sz="2400"/>
              <a:t>Mark is…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/>
              <a:t>swimming;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/>
              <a:t>playing football; 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/>
              <a:t>watching a film.</a:t>
            </a:r>
            <a:endParaRPr lang="ru-RU" sz="2400"/>
          </a:p>
          <a:p>
            <a:pPr>
              <a:lnSpc>
                <a:spcPct val="90000"/>
              </a:lnSpc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/>
              <a:t>My summer Holidays</a:t>
            </a:r>
            <a:endParaRPr lang="ru-RU"/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 went to… (the sea, the village, the city).</a:t>
            </a:r>
            <a:r>
              <a:rPr lang="ru-RU"/>
              <a:t> </a:t>
            </a:r>
            <a:endParaRPr lang="en-US"/>
          </a:p>
          <a:p>
            <a:r>
              <a:rPr lang="en-US"/>
              <a:t>The place was…(wonderful, beautiful, amazing).</a:t>
            </a:r>
          </a:p>
          <a:p>
            <a:r>
              <a:rPr lang="en-US"/>
              <a:t>I went… (alone, with family, friends)</a:t>
            </a:r>
          </a:p>
          <a:p>
            <a:r>
              <a:rPr lang="en-US"/>
              <a:t>I got by … there. (car, plane, bus, train</a:t>
            </a:r>
            <a:r>
              <a:rPr lang="ru-RU"/>
              <a:t>, </a:t>
            </a:r>
            <a:r>
              <a:rPr lang="en-US"/>
              <a:t>boat).</a:t>
            </a:r>
          </a:p>
          <a:p>
            <a:r>
              <a:rPr lang="en-US"/>
              <a:t>I stayed at… (the hotel, my relatives, friends).</a:t>
            </a:r>
            <a:endParaRPr lang="ru-RU"/>
          </a:p>
          <a:p>
            <a:r>
              <a:rPr lang="en-US"/>
              <a:t>I …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Homework</a:t>
            </a:r>
            <a:endParaRPr lang="ru-RU"/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Ex. C</a:t>
            </a:r>
            <a:r>
              <a:rPr lang="ru-RU"/>
              <a:t>,</a:t>
            </a:r>
            <a:r>
              <a:rPr lang="en-US"/>
              <a:t> p. 56</a:t>
            </a:r>
          </a:p>
          <a:p>
            <a:r>
              <a:rPr lang="en-US"/>
              <a:t>P.44, 46 – learn</a:t>
            </a:r>
            <a:endParaRPr lang="ru-RU"/>
          </a:p>
          <a:p>
            <a:r>
              <a:rPr lang="en-US"/>
              <a:t>Project</a:t>
            </a:r>
            <a:r>
              <a:rPr lang="ru-RU"/>
              <a:t> </a:t>
            </a:r>
            <a:r>
              <a:rPr lang="en-US"/>
              <a:t>p. 57.</a:t>
            </a:r>
          </a:p>
          <a:p>
            <a:pPr>
              <a:buFont typeface="Arial" pitchFamily="34" charset="0"/>
              <a:buNone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Listen and Repeat</a:t>
            </a:r>
            <a:endParaRPr lang="ru-RU"/>
          </a:p>
        </p:txBody>
      </p:sp>
      <p:sp>
        <p:nvSpPr>
          <p:cNvPr id="1024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219200"/>
            <a:ext cx="4038600" cy="4911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to put up a tent</a:t>
            </a:r>
          </a:p>
          <a:p>
            <a:pPr>
              <a:lnSpc>
                <a:spcPct val="90000"/>
              </a:lnSpc>
            </a:pPr>
            <a:r>
              <a:rPr lang="en-US" sz="2600"/>
              <a:t>to play the guitar</a:t>
            </a:r>
          </a:p>
          <a:p>
            <a:pPr>
              <a:lnSpc>
                <a:spcPct val="90000"/>
              </a:lnSpc>
            </a:pPr>
            <a:r>
              <a:rPr lang="en-US" sz="2600"/>
              <a:t>to go windsurfing</a:t>
            </a:r>
          </a:p>
          <a:p>
            <a:pPr>
              <a:lnSpc>
                <a:spcPct val="90000"/>
              </a:lnSpc>
            </a:pPr>
            <a:r>
              <a:rPr lang="en-US" sz="2600"/>
              <a:t>to swim</a:t>
            </a:r>
          </a:p>
          <a:p>
            <a:pPr>
              <a:lnSpc>
                <a:spcPct val="90000"/>
              </a:lnSpc>
            </a:pPr>
            <a:r>
              <a:rPr lang="en-US" sz="2600"/>
              <a:t>to speak English</a:t>
            </a:r>
          </a:p>
          <a:p>
            <a:pPr>
              <a:lnSpc>
                <a:spcPct val="90000"/>
              </a:lnSpc>
            </a:pPr>
            <a:r>
              <a:rPr lang="en-US" sz="2600"/>
              <a:t>to milk cows</a:t>
            </a:r>
          </a:p>
          <a:p>
            <a:pPr>
              <a:lnSpc>
                <a:spcPct val="90000"/>
              </a:lnSpc>
            </a:pPr>
            <a:r>
              <a:rPr lang="en-US" sz="2600"/>
              <a:t>to make jam</a:t>
            </a:r>
          </a:p>
          <a:p>
            <a:pPr>
              <a:lnSpc>
                <a:spcPct val="90000"/>
              </a:lnSpc>
            </a:pPr>
            <a:r>
              <a:rPr lang="en-US" sz="2600"/>
              <a:t>to make a campfire</a:t>
            </a:r>
          </a:p>
          <a:p>
            <a:pPr>
              <a:lnSpc>
                <a:spcPct val="90000"/>
              </a:lnSpc>
            </a:pPr>
            <a:r>
              <a:rPr lang="en-US" sz="2600"/>
              <a:t>to go by plane</a:t>
            </a:r>
          </a:p>
          <a:p>
            <a:pPr>
              <a:lnSpc>
                <a:spcPct val="90000"/>
              </a:lnSpc>
            </a:pPr>
            <a:r>
              <a:rPr lang="en-US" sz="2600"/>
              <a:t>to go by train</a:t>
            </a:r>
          </a:p>
          <a:p>
            <a:pPr>
              <a:lnSpc>
                <a:spcPct val="90000"/>
              </a:lnSpc>
            </a:pPr>
            <a:r>
              <a:rPr lang="en-US" sz="2600"/>
              <a:t>to go by car</a:t>
            </a:r>
          </a:p>
          <a:p>
            <a:pPr>
              <a:lnSpc>
                <a:spcPct val="90000"/>
              </a:lnSpc>
            </a:pPr>
            <a:r>
              <a:rPr lang="en-US" sz="2600"/>
              <a:t>to cook on the campfire</a:t>
            </a:r>
          </a:p>
          <a:p>
            <a:pPr>
              <a:lnSpc>
                <a:spcPct val="90000"/>
              </a:lnSpc>
            </a:pPr>
            <a:endParaRPr lang="ru-RU" sz="2600"/>
          </a:p>
        </p:txBody>
      </p:sp>
      <p:sp>
        <p:nvSpPr>
          <p:cNvPr id="10246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419600" y="1219200"/>
            <a:ext cx="4724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to find the way in the forest</a:t>
            </a:r>
          </a:p>
          <a:p>
            <a:pPr>
              <a:lnSpc>
                <a:spcPct val="90000"/>
              </a:lnSpc>
            </a:pPr>
            <a:r>
              <a:rPr lang="en-US" sz="2600"/>
              <a:t>to go horse-riding</a:t>
            </a:r>
          </a:p>
          <a:p>
            <a:pPr>
              <a:lnSpc>
                <a:spcPct val="90000"/>
              </a:lnSpc>
            </a:pPr>
            <a:r>
              <a:rPr lang="en-US" sz="2600"/>
              <a:t>to make friends</a:t>
            </a:r>
          </a:p>
          <a:p>
            <a:pPr>
              <a:lnSpc>
                <a:spcPct val="90000"/>
              </a:lnSpc>
            </a:pPr>
            <a:r>
              <a:rPr lang="en-US" sz="2600"/>
              <a:t>to pick berries and mushrooms</a:t>
            </a:r>
          </a:p>
          <a:p>
            <a:pPr>
              <a:lnSpc>
                <a:spcPct val="90000"/>
              </a:lnSpc>
            </a:pPr>
            <a:r>
              <a:rPr lang="en-US" sz="2600"/>
              <a:t>to bring in the harvest</a:t>
            </a:r>
          </a:p>
          <a:p>
            <a:pPr>
              <a:lnSpc>
                <a:spcPct val="90000"/>
              </a:lnSpc>
            </a:pPr>
            <a:r>
              <a:rPr lang="en-US" sz="2600"/>
              <a:t>to feed hens and chickens</a:t>
            </a:r>
          </a:p>
          <a:p>
            <a:pPr>
              <a:lnSpc>
                <a:spcPct val="90000"/>
              </a:lnSpc>
            </a:pPr>
            <a:r>
              <a:rPr lang="en-US" sz="2600"/>
              <a:t>to do shopping</a:t>
            </a:r>
          </a:p>
          <a:p>
            <a:pPr>
              <a:lnSpc>
                <a:spcPct val="90000"/>
              </a:lnSpc>
            </a:pPr>
            <a:r>
              <a:rPr lang="en-US" sz="2600"/>
              <a:t>to see places of interest</a:t>
            </a:r>
          </a:p>
          <a:p>
            <a:pPr>
              <a:lnSpc>
                <a:spcPct val="90000"/>
              </a:lnSpc>
            </a:pPr>
            <a:r>
              <a:rPr lang="en-US" sz="2600"/>
              <a:t>to take pictures</a:t>
            </a:r>
          </a:p>
          <a:p>
            <a:pPr>
              <a:lnSpc>
                <a:spcPct val="90000"/>
              </a:lnSpc>
            </a:pPr>
            <a:r>
              <a:rPr lang="en-US" sz="2600"/>
              <a:t>to go fishing</a:t>
            </a:r>
          </a:p>
          <a:p>
            <a:pPr>
              <a:lnSpc>
                <a:spcPct val="90000"/>
              </a:lnSpc>
            </a:pPr>
            <a:r>
              <a:rPr lang="en-US" sz="2600"/>
              <a:t>to lie in the sun</a:t>
            </a:r>
            <a:endParaRPr lang="ru-RU" sz="2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Help Olga Change her Story</a:t>
            </a:r>
            <a:endParaRPr lang="ru-RU"/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754313" y="2278063"/>
            <a:ext cx="1976437" cy="98742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4000"/>
              <a:t>warm</a:t>
            </a:r>
            <a:endParaRPr lang="ru-RU" sz="400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371600" y="5410200"/>
            <a:ext cx="1828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tasty</a:t>
            </a:r>
            <a:endParaRPr lang="ru-RU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486400" y="1828800"/>
            <a:ext cx="320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friendly</a:t>
            </a:r>
            <a:endParaRPr lang="ru-RU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096000" y="2819400"/>
            <a:ext cx="1905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lucky</a:t>
            </a:r>
            <a:endParaRPr lang="ru-RU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81000" y="2895600"/>
            <a:ext cx="1905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big</a:t>
            </a:r>
            <a:endParaRPr lang="ru-RU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486400" y="5562600"/>
            <a:ext cx="1905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TV</a:t>
            </a:r>
            <a:endParaRPr lang="ru-RU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6172200" y="4191000"/>
            <a:ext cx="2438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the best</a:t>
            </a:r>
            <a:endParaRPr lang="ru-RU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609600" y="1828800"/>
            <a:ext cx="1905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clean</a:t>
            </a:r>
            <a:endParaRPr lang="ru-RU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1447800" y="4038600"/>
            <a:ext cx="381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the best holiday</a:t>
            </a:r>
            <a:endParaRPr lang="ru-RU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  <p:bldP spid="12292" grpId="0"/>
      <p:bldP spid="12293" grpId="0"/>
      <p:bldP spid="12294" grpId="0"/>
      <p:bldP spid="12295" grpId="0"/>
      <p:bldP spid="12297" grpId="0"/>
      <p:bldP spid="122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Anya’s Story</a:t>
            </a:r>
            <a:endParaRPr lang="ru-RU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1371600"/>
            <a:ext cx="6324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5" descr="C:\Documents and Settings\ADMIN\Рабочий стол\Рисунок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762000"/>
            <a:ext cx="70612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9800" y="1219200"/>
            <a:ext cx="47625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DSCN647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8400" y="533400"/>
            <a:ext cx="4400550" cy="5867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tx1"/>
                </a:solidFill>
              </a:rPr>
              <a:t>Compare Olga’s and Anya’s</a:t>
            </a:r>
            <a:r>
              <a:rPr lang="en-US" sz="4000">
                <a:solidFill>
                  <a:srgbClr val="0F07AD"/>
                </a:solidFill>
              </a:rPr>
              <a:t> </a:t>
            </a:r>
            <a:r>
              <a:rPr lang="en-US" sz="4000">
                <a:solidFill>
                  <a:schemeClr val="tx1"/>
                </a:solidFill>
              </a:rPr>
              <a:t>Stories</a:t>
            </a:r>
            <a:endParaRPr lang="ru-RU" sz="400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Place</a:t>
            </a:r>
          </a:p>
          <a:p>
            <a:r>
              <a:rPr lang="en-US"/>
              <a:t>Time</a:t>
            </a:r>
          </a:p>
          <a:p>
            <a:r>
              <a:rPr lang="en-US"/>
              <a:t>Weather</a:t>
            </a:r>
          </a:p>
          <a:p>
            <a:r>
              <a:rPr lang="en-US"/>
              <a:t>The sea</a:t>
            </a:r>
          </a:p>
          <a:p>
            <a:r>
              <a:rPr lang="en-US"/>
              <a:t>Activities</a:t>
            </a:r>
          </a:p>
          <a:p>
            <a:r>
              <a:rPr lang="en-US"/>
              <a:t>Opinion</a:t>
            </a:r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7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981200"/>
            <a:ext cx="8686800" cy="32766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3600"/>
              <a:t>As for me I like ... … best of all because…</a:t>
            </a:r>
            <a:endParaRPr lang="ru-RU" sz="3600"/>
          </a:p>
          <a:p>
            <a:pPr>
              <a:buFont typeface="Arial" pitchFamily="34" charset="0"/>
              <a:buNone/>
            </a:pPr>
            <a:r>
              <a:rPr lang="en-US" sz="3600"/>
              <a:t>To my mind … … is the best of all because…</a:t>
            </a:r>
          </a:p>
          <a:p>
            <a:pPr>
              <a:buFont typeface="Arial" pitchFamily="34" charset="0"/>
              <a:buNone/>
            </a:pPr>
            <a:r>
              <a:rPr lang="en-US" sz="3600"/>
              <a:t>I think … … is the best of all because…</a:t>
            </a:r>
          </a:p>
          <a:p>
            <a:pPr>
              <a:buFont typeface="Arial" pitchFamily="34" charset="0"/>
              <a:buNone/>
            </a:pPr>
            <a:endParaRPr lang="ru-RU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build="p"/>
    </p:bldLst>
  </p:timing>
</p:sld>
</file>

<file path=ppt/theme/theme1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1095</TotalTime>
  <Words>513</Words>
  <Application>Microsoft Office PowerPoint</Application>
  <PresentationFormat>Экран (4:3)</PresentationFormat>
  <Paragraphs>123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Tahoma</vt:lpstr>
      <vt:lpstr>Times New Roman</vt:lpstr>
      <vt:lpstr>Wingdings</vt:lpstr>
      <vt:lpstr>Граница</vt:lpstr>
      <vt:lpstr>How do You Spend Your Holidays?</vt:lpstr>
      <vt:lpstr>Listen and Repeat</vt:lpstr>
      <vt:lpstr>Help Olga Change her Story</vt:lpstr>
      <vt:lpstr>Anya’s Story</vt:lpstr>
      <vt:lpstr>Слайд 5</vt:lpstr>
      <vt:lpstr>Слайд 6</vt:lpstr>
      <vt:lpstr>Слайд 7</vt:lpstr>
      <vt:lpstr>Compare Olga’s and Anya’s Stories</vt:lpstr>
      <vt:lpstr>Слайд 9</vt:lpstr>
      <vt:lpstr>Fill in the Table</vt:lpstr>
      <vt:lpstr>Слайд 11</vt:lpstr>
      <vt:lpstr>Listen to the dialogue between Rob and Mark. Complete the sentences.</vt:lpstr>
      <vt:lpstr>My summer Holidays</vt:lpstr>
      <vt:lpstr>Homework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Дарёна</cp:lastModifiedBy>
  <cp:revision>17</cp:revision>
  <cp:lastPrinted>1601-01-01T00:00:00Z</cp:lastPrinted>
  <dcterms:created xsi:type="dcterms:W3CDTF">2010-10-31T05:58:17Z</dcterms:created>
  <dcterms:modified xsi:type="dcterms:W3CDTF">2012-03-29T11:57:28Z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