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6811E9-8B33-4B3C-9A74-8FFA697610B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E61C003-FD52-484D-8E59-0B68E4D9B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11E9-8B33-4B3C-9A74-8FFA697610B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C003-FD52-484D-8E59-0B68E4D9B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11E9-8B33-4B3C-9A74-8FFA697610B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C003-FD52-484D-8E59-0B68E4D9B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6811E9-8B33-4B3C-9A74-8FFA697610B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1C003-FD52-484D-8E59-0B68E4D9BF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6811E9-8B33-4B3C-9A74-8FFA697610B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E61C003-FD52-484D-8E59-0B68E4D9B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11E9-8B33-4B3C-9A74-8FFA697610B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C003-FD52-484D-8E59-0B68E4D9BF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11E9-8B33-4B3C-9A74-8FFA697610B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C003-FD52-484D-8E59-0B68E4D9BF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6811E9-8B33-4B3C-9A74-8FFA697610B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1C003-FD52-484D-8E59-0B68E4D9BF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11E9-8B33-4B3C-9A74-8FFA697610B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C003-FD52-484D-8E59-0B68E4D9B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6811E9-8B33-4B3C-9A74-8FFA697610B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1C003-FD52-484D-8E59-0B68E4D9BF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6811E9-8B33-4B3C-9A74-8FFA697610B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1C003-FD52-484D-8E59-0B68E4D9BF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6811E9-8B33-4B3C-9A74-8FFA697610B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1C003-FD52-484D-8E59-0B68E4D9B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2564904"/>
            <a:ext cx="6172200" cy="1656184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Красна речь пословицей. Пословица недаром молвится.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Составила  учитель начальных классов МОУ СОШ № 1 г. Чехова Московской области Гордеева Елена Николаевна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Устный журнал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4000" b="1" dirty="0" smtClean="0"/>
              <a:t>Пословица </a:t>
            </a:r>
            <a:r>
              <a:rPr lang="ru-RU" sz="3200" b="1" dirty="0" smtClean="0"/>
              <a:t>– жанр фольклора, краткое, образное изречение, заключающее в себе поучение. </a:t>
            </a:r>
          </a:p>
          <a:p>
            <a:pPr algn="r">
              <a:buNone/>
            </a:pPr>
            <a:r>
              <a:rPr lang="ru-RU" sz="3200" b="1" dirty="0" smtClean="0"/>
              <a:t>(Ожегов)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Чтение – лучшее учение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612068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Дерево сильно корнями, а человек трудом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72816"/>
            <a:ext cx="6696744" cy="446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Птица сильна крыльями, а человек дружбой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9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20888"/>
            <a:ext cx="367240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420888"/>
            <a:ext cx="36004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Жить – Родине служить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7200800" cy="424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коса – камень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дело – мастер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язык – дело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лес - дрова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262192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Нашла коса на камень</a:t>
            </a:r>
          </a:p>
          <a:p>
            <a:pPr algn="ctr">
              <a:buNone/>
            </a:pPr>
            <a:r>
              <a:rPr lang="ru-RU" sz="3200" b="1" dirty="0" smtClean="0"/>
              <a:t>Дело мастера боится</a:t>
            </a:r>
          </a:p>
          <a:p>
            <a:pPr algn="ctr">
              <a:buNone/>
            </a:pPr>
            <a:r>
              <a:rPr lang="ru-RU" sz="3200" b="1" dirty="0" smtClean="0"/>
              <a:t>Не спеши языком, торопись делом</a:t>
            </a:r>
          </a:p>
          <a:p>
            <a:pPr algn="ctr">
              <a:buNone/>
            </a:pPr>
            <a:r>
              <a:rPr lang="ru-RU" sz="3200" b="1" dirty="0" smtClean="0"/>
              <a:t>Чем дальше в лес, тем больше дров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Игра «Узнай пословицу»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2676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Поздно встанешь –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Кто много читает –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Своя земля – 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Что одному не под силу - </a:t>
            </a:r>
            <a:endParaRPr lang="ru-RU" sz="2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мало сделаешь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тот много знает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и в горсти мила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легко коллективу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Пословицы недаром молвятся,</a:t>
            </a:r>
          </a:p>
          <a:p>
            <a:pPr algn="ctr">
              <a:buNone/>
            </a:pPr>
            <a:r>
              <a:rPr lang="ru-RU" sz="3200" b="1" dirty="0" smtClean="0"/>
              <a:t>Без них прожить никак нельзя.</a:t>
            </a:r>
          </a:p>
          <a:p>
            <a:pPr algn="ctr">
              <a:buNone/>
            </a:pPr>
            <a:r>
              <a:rPr lang="ru-RU" sz="3200" b="1" dirty="0" smtClean="0"/>
              <a:t>Они великие помощницы</a:t>
            </a:r>
          </a:p>
          <a:p>
            <a:pPr algn="ctr">
              <a:buNone/>
            </a:pPr>
            <a:r>
              <a:rPr lang="ru-RU" sz="3200" b="1" dirty="0" smtClean="0"/>
              <a:t>И в жизни верные друзья.</a:t>
            </a:r>
          </a:p>
          <a:p>
            <a:pPr algn="ctr">
              <a:buNone/>
            </a:pPr>
            <a:r>
              <a:rPr lang="ru-RU" sz="3200" b="1" dirty="0" smtClean="0"/>
              <a:t>Порой они нас наставляют,</a:t>
            </a:r>
          </a:p>
          <a:p>
            <a:pPr algn="ctr">
              <a:buNone/>
            </a:pPr>
            <a:r>
              <a:rPr lang="ru-RU" sz="3200" b="1" dirty="0" smtClean="0"/>
              <a:t>Советы мудрые дают.</a:t>
            </a:r>
          </a:p>
          <a:p>
            <a:pPr algn="ctr">
              <a:buNone/>
            </a:pPr>
            <a:r>
              <a:rPr lang="ru-RU" sz="3200" b="1" dirty="0" smtClean="0"/>
              <a:t>Порой чему – то поучают</a:t>
            </a:r>
          </a:p>
          <a:p>
            <a:pPr algn="ctr">
              <a:buNone/>
            </a:pPr>
            <a:r>
              <a:rPr lang="ru-RU" sz="3200" b="1" dirty="0" smtClean="0"/>
              <a:t>И от беды нас берегут.</a:t>
            </a:r>
            <a:endParaRPr lang="ru-RU" sz="32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</TotalTime>
  <Words>170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Эркер</vt:lpstr>
      <vt:lpstr>Красна речь пословицей. Пословица недаром молвится.</vt:lpstr>
      <vt:lpstr>Устный журнал</vt:lpstr>
      <vt:lpstr>Чтение – лучшее учение</vt:lpstr>
      <vt:lpstr>Дерево сильно корнями, а человек трудом</vt:lpstr>
      <vt:lpstr>Птица сильна крыльями, а человек дружбой</vt:lpstr>
      <vt:lpstr>Жить – Родине служить</vt:lpstr>
      <vt:lpstr>Slide 7</vt:lpstr>
      <vt:lpstr>Игра «Узнай пословицу»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Красна речь пословицей. Пословица недаром молвится.</dc:title>
  <dc:creator>123</dc:creator>
  <cp:lastModifiedBy>Virtual PC</cp:lastModifiedBy>
  <cp:revision>7</cp:revision>
  <dcterms:created xsi:type="dcterms:W3CDTF">2011-06-08T08:10:05Z</dcterms:created>
  <dcterms:modified xsi:type="dcterms:W3CDTF">2012-01-22T12:00:18Z</dcterms:modified>
</cp:coreProperties>
</file>