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900" r:id="rId2"/>
  </p:sldMasterIdLst>
  <p:notesMasterIdLst>
    <p:notesMasterId r:id="rId10"/>
  </p:notesMasterIdLst>
  <p:sldIdLst>
    <p:sldId id="256" r:id="rId3"/>
    <p:sldId id="259" r:id="rId4"/>
    <p:sldId id="263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E8614E-2CC6-41FD-A9C7-4412ED81DB2F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CC7839-8881-47B6-B8F9-5DC334126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BBB9B7-9DB4-4FA1-B73F-2C487E6304DF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29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29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1905-4839-4640-A878-E62298B0E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AE74F-6BFD-43B7-BC3C-1C0582784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D7978-283D-490F-AED2-4372DFB15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BFE65D7-FF60-4B2E-8483-FDE1465B0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3EDA-8B56-4187-9567-E3A230D4E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3011-BBBF-4CAA-9A47-FEF3754CA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9CF9-A6C5-470A-B470-D188F759B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D294B-292E-4A34-BDAE-3219C7B97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3212-0D21-442C-8108-280586136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D8D0-5EEA-491B-B761-FE59CF68B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61663-C0E9-42A4-8B58-773856879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6362-525E-4C39-855E-101D7B12E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409B-536F-4DFD-A4E7-3928604B0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0E3C-4A08-44D4-BFE0-BDD4C18AD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C21D3-3E63-415F-98EA-4474DB77A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4ABD7-108A-46AB-81FE-F0BE3B333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2098-99EE-4B6F-ACB4-9E6A5C2ED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9609-89CE-451E-8005-0E03B026E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42A7-2D11-4B2D-8066-CC1296202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DCCDE-B743-4A35-BB6B-31AEAAA8A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AD7B4-A662-4EC7-B458-3A20C320E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E317-015A-456C-8422-488A09387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0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0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1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2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192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192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19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19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19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9305773-3C38-496F-BE34-A45132A87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19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0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22" grpId="0"/>
      <p:bldP spid="25192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19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19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19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19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19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19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2059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82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083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084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3A031E40-6776-4F16-BF1B-CFB8497C5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62" r:id="rId8"/>
    <p:sldLayoutId id="2147483963" r:id="rId9"/>
    <p:sldLayoutId id="2147483958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US" smtClean="0"/>
              <a:t>Endangered animals</a:t>
            </a: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6100" y="4289425"/>
            <a:ext cx="6400800" cy="1752600"/>
          </a:xfrm>
        </p:spPr>
        <p:txBody>
          <a:bodyPr/>
          <a:lstStyle/>
          <a:p>
            <a:pPr eaLnBrk="1" hangingPunct="1"/>
            <a:r>
              <a:rPr lang="en-US" sz="6000" smtClean="0"/>
              <a:t>The Puma</a:t>
            </a:r>
            <a:endParaRPr lang="ru-RU" sz="6000" smtClean="0"/>
          </a:p>
        </p:txBody>
      </p:sp>
      <p:pic>
        <p:nvPicPr>
          <p:cNvPr id="2052" name="Picture 4" descr="C:\Users\01\Desktop\Puma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-315913"/>
            <a:ext cx="2735263" cy="361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01\Desktop\11861411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214688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" dur="1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 smtClean="0"/>
          </a:p>
        </p:txBody>
      </p:sp>
      <p:pic>
        <p:nvPicPr>
          <p:cNvPr id="8195" name="i-main-pic" descr="Картинка 2 из 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56100" y="260350"/>
            <a:ext cx="4697413" cy="3600450"/>
          </a:xfr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One of the American animals which does not occupy huge area  is  the puma. </a:t>
            </a:r>
            <a:endParaRPr lang="ru-RU" sz="2000" dirty="0" smtClean="0"/>
          </a:p>
        </p:txBody>
      </p:sp>
      <p:pic>
        <p:nvPicPr>
          <p:cNvPr id="8197" name="Picture 5" descr="D:\Documents and Settings\Сушин Евгений\Рабочий стол\Проекты\1289668443_9144168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00" y="3736975"/>
            <a:ext cx="416242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219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250" y="4868863"/>
            <a:ext cx="5486400" cy="804862"/>
          </a:xfrm>
        </p:spPr>
        <p:txBody>
          <a:bodyPr/>
          <a:lstStyle/>
          <a:p>
            <a:pPr eaLnBrk="1" hangingPunct="1">
              <a:buClr>
                <a:srgbClr val="EEC85E"/>
              </a:buClr>
              <a:defRPr/>
            </a:pPr>
            <a:r>
              <a:rPr lang="en-US" sz="2000" dirty="0">
                <a:solidFill>
                  <a:srgbClr val="EAEAEA"/>
                </a:solidFill>
              </a:rPr>
              <a:t>As a rule the puma lives on the territories covered with mountain woods that has given it the name a mountain lion. At the same time it is met in boggy jungle, flat tropical woods.</a:t>
            </a:r>
            <a:endParaRPr lang="ru-RU" sz="2000" dirty="0">
              <a:solidFill>
                <a:srgbClr val="EAEAEA"/>
              </a:solidFill>
            </a:endParaRPr>
          </a:p>
        </p:txBody>
      </p:sp>
      <p:pic>
        <p:nvPicPr>
          <p:cNvPr id="9221" name="Picture 2" descr="D:\Documents and Settings\Сушин Евгений\Рабочий стол\Проекты\0_14473_33753994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88913"/>
            <a:ext cx="61214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0243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14375" y="1379538"/>
            <a:ext cx="3878263" cy="5478462"/>
          </a:xfrm>
          <a:noFill/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87900" y="1522413"/>
            <a:ext cx="4041775" cy="4786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    </a:t>
            </a:r>
            <a:r>
              <a:rPr lang="en-US" sz="2800" dirty="0" smtClean="0"/>
              <a:t>This mountain lion is the largest animal of the fauna of America. In length It  reaches 197 sm.,  its weight is  up to 105 kg. </a:t>
            </a:r>
            <a:endParaRPr lang="ru-RU" sz="28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267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713" y="4724400"/>
            <a:ext cx="5486400" cy="804863"/>
          </a:xfrm>
        </p:spPr>
        <p:txBody>
          <a:bodyPr/>
          <a:lstStyle/>
          <a:p>
            <a:pPr marL="342900" indent="-342900" eaLnBrk="1" hangingPunct="1">
              <a:buClr>
                <a:srgbClr val="EEC85E"/>
              </a:buClr>
              <a:defRPr/>
            </a:pPr>
            <a:r>
              <a:rPr lang="en-US" sz="2000" dirty="0" smtClean="0">
                <a:solidFill>
                  <a:srgbClr val="EAEAEA"/>
                </a:solidFill>
              </a:rPr>
              <a:t>    The </a:t>
            </a:r>
            <a:r>
              <a:rPr lang="en-US" sz="2000" dirty="0">
                <a:solidFill>
                  <a:srgbClr val="EAEAEA"/>
                </a:solidFill>
              </a:rPr>
              <a:t>puma has a strong  body, a small head, strong  legs, a long  tail. The fur is rich, but short. </a:t>
            </a:r>
            <a:br>
              <a:rPr lang="en-US" sz="2000" dirty="0">
                <a:solidFill>
                  <a:srgbClr val="EAEAEA"/>
                </a:solidFill>
              </a:rPr>
            </a:br>
            <a:r>
              <a:rPr lang="en-US" sz="2000" dirty="0">
                <a:solidFill>
                  <a:srgbClr val="EAEAEA"/>
                </a:solidFill>
              </a:rPr>
              <a:t>The puma  runs very quickly, perfectly climbs trees, if necessary it swims.</a:t>
            </a:r>
            <a:endParaRPr lang="ru-RU" sz="2000" dirty="0">
              <a:solidFill>
                <a:srgbClr val="EAEAEA"/>
              </a:solidFill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1269" name="Picture 2" descr="D:\Documents and Settings\Сушин Евгений\Рабочий стол\Проекты\Close_Snarl%2C_Couga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404813"/>
            <a:ext cx="53768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56002" name="Picture 2" descr="C:\Users\01\Desktop\foto_cougars_5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79712" y="116632"/>
            <a:ext cx="5889247" cy="3926165"/>
          </a:xfrm>
          <a:effectLst>
            <a:softEdge rad="112500"/>
          </a:effectLst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771775" y="2924175"/>
            <a:ext cx="4040188" cy="3919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The puma hunts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different animals from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mice up to monkeys    and deer. They live about 20 years.</a:t>
            </a:r>
            <a:r>
              <a:rPr lang="ru-RU" dirty="0" smtClean="0">
                <a:solidFill>
                  <a:srgbClr val="FFFF00"/>
                </a:solidFill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171717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5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defRPr/>
            </a:pPr>
            <a:r>
              <a:rPr lang="en-US" sz="2800" b="1" kern="1200" dirty="0">
                <a:solidFill>
                  <a:srgbClr val="FF0000"/>
                </a:solidFill>
                <a:effectLst/>
                <a:latin typeface="Rockwell Extra Bold" pitchFamily="18" charset="0"/>
              </a:rPr>
              <a:t>People should save this animal for the future!</a:t>
            </a:r>
            <a:endParaRPr lang="ru-RU" sz="2800" kern="1200" dirty="0">
              <a:solidFill>
                <a:srgbClr val="FF0000"/>
              </a:solidFill>
              <a:effectLst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3317" name="Picture 2" descr="D:\Documents and Settings\Сушин Евгений\Рабочий стол\Проекты\1285705671_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476250"/>
            <a:ext cx="57150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288</TotalTime>
  <Words>145</Words>
  <Application>Microsoft Office PowerPoint</Application>
  <PresentationFormat>Экран (4:3)</PresentationFormat>
  <Paragraphs>16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Century Gothic</vt:lpstr>
      <vt:lpstr>Wingdings 2</vt:lpstr>
      <vt:lpstr>Rockwell Extra Bold</vt:lpstr>
      <vt:lpstr>Склон</vt:lpstr>
      <vt:lpstr>Остин</vt:lpstr>
      <vt:lpstr>Endangered animals</vt:lpstr>
      <vt:lpstr>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Endengerd animals</dc:title>
  <dc:creator>111</dc:creator>
  <cp:lastModifiedBy>Дарёна</cp:lastModifiedBy>
  <cp:revision>28</cp:revision>
  <dcterms:created xsi:type="dcterms:W3CDTF">2009-04-03T13:29:41Z</dcterms:created>
  <dcterms:modified xsi:type="dcterms:W3CDTF">2012-03-28T20:47:01Z</dcterms:modified>
</cp:coreProperties>
</file>