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2" r:id="rId2"/>
  </p:sldMasterIdLst>
  <p:sldIdLst>
    <p:sldId id="256" r:id="rId3"/>
    <p:sldId id="258" r:id="rId4"/>
    <p:sldId id="259" r:id="rId5"/>
    <p:sldId id="260" r:id="rId6"/>
    <p:sldId id="262" r:id="rId7"/>
    <p:sldId id="265" r:id="rId8"/>
    <p:sldId id="266" r:id="rId9"/>
    <p:sldId id="268" r:id="rId10"/>
    <p:sldId id="269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3" r:id="rId21"/>
    <p:sldId id="26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FF7C80"/>
    <a:srgbClr val="E3E581"/>
    <a:srgbClr val="CFF571"/>
    <a:srgbClr val="000000"/>
    <a:srgbClr val="800000"/>
    <a:srgbClr val="000099"/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33D6D-7EA4-4C69-8F43-095988A2F84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4A5C55-5B49-4D6D-BA18-36725F25CE1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ЦЕЛИ И ЗАДАЧИ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AE0D2CBC-AA44-4D0E-A81C-FDCA4F78787D}" type="parTrans" cxnId="{5AB71845-DB65-4E27-84AF-BF8EC64161F8}">
      <dgm:prSet/>
      <dgm:spPr/>
      <dgm:t>
        <a:bodyPr/>
        <a:lstStyle/>
        <a:p>
          <a:endParaRPr lang="ru-RU"/>
        </a:p>
      </dgm:t>
    </dgm:pt>
    <dgm:pt modelId="{814A6A27-85AE-4C63-B7EB-815172C30155}" type="sibTrans" cxnId="{5AB71845-DB65-4E27-84AF-BF8EC64161F8}">
      <dgm:prSet/>
      <dgm:spPr/>
      <dgm:t>
        <a:bodyPr/>
        <a:lstStyle/>
        <a:p>
          <a:endParaRPr lang="ru-RU"/>
        </a:p>
      </dgm:t>
    </dgm:pt>
    <dgm:pt modelId="{16EB03A1-C3B7-40F6-BCFB-BB1387EDCDE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Повышение мотивации учащихся на уроках химии из-за возможности проведения различных химических экспериментов.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B6B81753-F559-4CEF-B2B7-C2B6978422E7}" type="parTrans" cxnId="{C14FF07D-0F9D-44E3-AA71-B3C6B21313AD}">
      <dgm:prSet/>
      <dgm:spPr/>
      <dgm:t>
        <a:bodyPr/>
        <a:lstStyle/>
        <a:p>
          <a:endParaRPr lang="ru-RU"/>
        </a:p>
      </dgm:t>
    </dgm:pt>
    <dgm:pt modelId="{D5873BDB-CEC4-4065-9044-754C67DD972C}" type="sibTrans" cxnId="{C14FF07D-0F9D-44E3-AA71-B3C6B21313AD}">
      <dgm:prSet/>
      <dgm:spPr/>
      <dgm:t>
        <a:bodyPr/>
        <a:lstStyle/>
        <a:p>
          <a:endParaRPr lang="ru-RU"/>
        </a:p>
      </dgm:t>
    </dgm:pt>
    <dgm:pt modelId="{835A7F13-FF27-43CF-97D7-08B598FB130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Теоретическое изучение методов количественного определения ионов хлора и кальция в пищевых продуктах.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E602E6AE-8A82-4A84-8839-2364040C7878}" type="parTrans" cxnId="{00A9D407-E3A1-48D8-9DE6-9D9B9A86A98A}">
      <dgm:prSet/>
      <dgm:spPr/>
      <dgm:t>
        <a:bodyPr/>
        <a:lstStyle/>
        <a:p>
          <a:endParaRPr lang="ru-RU"/>
        </a:p>
      </dgm:t>
    </dgm:pt>
    <dgm:pt modelId="{C5710165-18AB-4E5F-BB5A-360B4597064B}" type="sibTrans" cxnId="{00A9D407-E3A1-48D8-9DE6-9D9B9A86A98A}">
      <dgm:prSet/>
      <dgm:spPr/>
      <dgm:t>
        <a:bodyPr/>
        <a:lstStyle/>
        <a:p>
          <a:endParaRPr lang="ru-RU"/>
        </a:p>
      </dgm:t>
    </dgm:pt>
    <dgm:pt modelId="{6DC84D11-FD1E-4B6A-A6FA-080957A0B04A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Сравнительная оценка полученных результатов химических исследований в школьной лаборатории с результатами, полученными в аккредитованном испытательном лабораторном центре.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4AEDFE90-556F-4C40-B366-1BCE880C979E}" type="parTrans" cxnId="{1334D332-9BC3-4478-A215-14EA1A3BDF15}">
      <dgm:prSet/>
      <dgm:spPr/>
      <dgm:t>
        <a:bodyPr/>
        <a:lstStyle/>
        <a:p>
          <a:endParaRPr lang="ru-RU"/>
        </a:p>
      </dgm:t>
    </dgm:pt>
    <dgm:pt modelId="{6321F7D2-AC74-4951-B20F-544D1766C9E8}" type="sibTrans" cxnId="{1334D332-9BC3-4478-A215-14EA1A3BDF15}">
      <dgm:prSet/>
      <dgm:spPr/>
      <dgm:t>
        <a:bodyPr/>
        <a:lstStyle/>
        <a:p>
          <a:endParaRPr lang="ru-RU"/>
        </a:p>
      </dgm:t>
    </dgm:pt>
    <dgm:pt modelId="{D342A4DF-82EE-4AD7-A43B-F6BC6B728EE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Соответствие полученных результатов двух лабораторий с нормами,  регламентированными в НД и указанным количествам микроэлементов на этикетках пищевых продуктов.</a:t>
          </a:r>
          <a:br>
            <a:rPr lang="ru-RU" dirty="0" smtClean="0">
              <a:solidFill>
                <a:schemeClr val="accent4">
                  <a:lumMod val="50000"/>
                </a:schemeClr>
              </a:solidFill>
            </a:rPr>
          </a:b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056CB67E-C189-4418-9DF3-DB8E41843415}" type="parTrans" cxnId="{6706C124-B16B-4CA3-97C1-5AA4CC99AD69}">
      <dgm:prSet/>
      <dgm:spPr/>
      <dgm:t>
        <a:bodyPr/>
        <a:lstStyle/>
        <a:p>
          <a:endParaRPr lang="ru-RU"/>
        </a:p>
      </dgm:t>
    </dgm:pt>
    <dgm:pt modelId="{97FD5460-4D3C-48FC-A2BF-57B4773B81F0}" type="sibTrans" cxnId="{6706C124-B16B-4CA3-97C1-5AA4CC99AD69}">
      <dgm:prSet/>
      <dgm:spPr/>
      <dgm:t>
        <a:bodyPr/>
        <a:lstStyle/>
        <a:p>
          <a:endParaRPr lang="ru-RU"/>
        </a:p>
      </dgm:t>
    </dgm:pt>
    <dgm:pt modelId="{E48F799F-DD10-4F04-8324-3B42758C3A29}" type="pres">
      <dgm:prSet presAssocID="{73A33D6D-7EA4-4C69-8F43-095988A2F8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DE0D8-EC57-4F10-861F-0B828C2825DB}" type="pres">
      <dgm:prSet presAssocID="{194A5C55-5B49-4D6D-BA18-36725F25CE13}" presName="node" presStyleLbl="node1" presStyleIdx="0" presStyleCnt="1" custRadScaleRad="98878" custRadScaleInc="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40DF2A-CA06-47B1-BA1F-736848927B1F}" type="presOf" srcId="{D342A4DF-82EE-4AD7-A43B-F6BC6B728EEF}" destId="{788DE0D8-EC57-4F10-861F-0B828C2825DB}" srcOrd="0" destOrd="4" presId="urn:microsoft.com/office/officeart/2005/8/layout/cycle6"/>
    <dgm:cxn modelId="{C14FF07D-0F9D-44E3-AA71-B3C6B21313AD}" srcId="{194A5C55-5B49-4D6D-BA18-36725F25CE13}" destId="{16EB03A1-C3B7-40F6-BCFB-BB1387EDCDE0}" srcOrd="0" destOrd="0" parTransId="{B6B81753-F559-4CEF-B2B7-C2B6978422E7}" sibTransId="{D5873BDB-CEC4-4065-9044-754C67DD972C}"/>
    <dgm:cxn modelId="{FFF3F104-A671-4959-BBF1-A598E67F28AF}" type="presOf" srcId="{6DC84D11-FD1E-4B6A-A6FA-080957A0B04A}" destId="{788DE0D8-EC57-4F10-861F-0B828C2825DB}" srcOrd="0" destOrd="3" presId="urn:microsoft.com/office/officeart/2005/8/layout/cycle6"/>
    <dgm:cxn modelId="{1334D332-9BC3-4478-A215-14EA1A3BDF15}" srcId="{194A5C55-5B49-4D6D-BA18-36725F25CE13}" destId="{6DC84D11-FD1E-4B6A-A6FA-080957A0B04A}" srcOrd="2" destOrd="0" parTransId="{4AEDFE90-556F-4C40-B366-1BCE880C979E}" sibTransId="{6321F7D2-AC74-4951-B20F-544D1766C9E8}"/>
    <dgm:cxn modelId="{F5B6ADE3-01E8-4409-AE51-518EF8376C8E}" type="presOf" srcId="{194A5C55-5B49-4D6D-BA18-36725F25CE13}" destId="{788DE0D8-EC57-4F10-861F-0B828C2825DB}" srcOrd="0" destOrd="0" presId="urn:microsoft.com/office/officeart/2005/8/layout/cycle6"/>
    <dgm:cxn modelId="{00A9D407-E3A1-48D8-9DE6-9D9B9A86A98A}" srcId="{194A5C55-5B49-4D6D-BA18-36725F25CE13}" destId="{835A7F13-FF27-43CF-97D7-08B598FB130E}" srcOrd="1" destOrd="0" parTransId="{E602E6AE-8A82-4A84-8839-2364040C7878}" sibTransId="{C5710165-18AB-4E5F-BB5A-360B4597064B}"/>
    <dgm:cxn modelId="{E95CA823-ED4D-448C-BED4-C7A020E0403E}" type="presOf" srcId="{73A33D6D-7EA4-4C69-8F43-095988A2F849}" destId="{E48F799F-DD10-4F04-8324-3B42758C3A29}" srcOrd="0" destOrd="0" presId="urn:microsoft.com/office/officeart/2005/8/layout/cycle6"/>
    <dgm:cxn modelId="{C3A0A155-A5EC-44CC-91B7-F1828EE8EF97}" type="presOf" srcId="{835A7F13-FF27-43CF-97D7-08B598FB130E}" destId="{788DE0D8-EC57-4F10-861F-0B828C2825DB}" srcOrd="0" destOrd="2" presId="urn:microsoft.com/office/officeart/2005/8/layout/cycle6"/>
    <dgm:cxn modelId="{5AB71845-DB65-4E27-84AF-BF8EC64161F8}" srcId="{73A33D6D-7EA4-4C69-8F43-095988A2F849}" destId="{194A5C55-5B49-4D6D-BA18-36725F25CE13}" srcOrd="0" destOrd="0" parTransId="{AE0D2CBC-AA44-4D0E-A81C-FDCA4F78787D}" sibTransId="{814A6A27-85AE-4C63-B7EB-815172C30155}"/>
    <dgm:cxn modelId="{BA92A5F7-BB60-4ADF-A17E-FC5878EA495A}" type="presOf" srcId="{16EB03A1-C3B7-40F6-BCFB-BB1387EDCDE0}" destId="{788DE0D8-EC57-4F10-861F-0B828C2825DB}" srcOrd="0" destOrd="1" presId="urn:microsoft.com/office/officeart/2005/8/layout/cycle6"/>
    <dgm:cxn modelId="{6706C124-B16B-4CA3-97C1-5AA4CC99AD69}" srcId="{194A5C55-5B49-4D6D-BA18-36725F25CE13}" destId="{D342A4DF-82EE-4AD7-A43B-F6BC6B728EEF}" srcOrd="3" destOrd="0" parTransId="{056CB67E-C189-4418-9DF3-DB8E41843415}" sibTransId="{97FD5460-4D3C-48FC-A2BF-57B4773B81F0}"/>
    <dgm:cxn modelId="{56B97041-291C-4579-BB57-8D08291C61EF}" type="presParOf" srcId="{E48F799F-DD10-4F04-8324-3B42758C3A29}" destId="{788DE0D8-EC57-4F10-861F-0B828C2825DB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7A0C0B-E84B-469D-AF1D-DCBF33527BDD}" type="doc">
      <dgm:prSet loTypeId="urn:microsoft.com/office/officeart/2008/layout/AscendingPictureAccentProcess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579658-786B-4F19-873D-5449C26BE3BB}">
      <dgm:prSet phldrT="[Текст]"/>
      <dgm:spPr>
        <a:solidFill>
          <a:srgbClr val="3366FF"/>
        </a:solidFill>
      </dgm:spPr>
      <dgm:t>
        <a:bodyPr/>
        <a:lstStyle/>
        <a:p>
          <a:r>
            <a:rPr lang="ru-RU" b="1" dirty="0" smtClean="0"/>
            <a:t>ЛИТЕРАТУРНЫЙ ОБЗОР</a:t>
          </a:r>
          <a:endParaRPr lang="ru-RU" b="1" dirty="0"/>
        </a:p>
      </dgm:t>
    </dgm:pt>
    <dgm:pt modelId="{FAFB6304-680F-46CC-9B17-9C771C38C8BC}" type="parTrans" cxnId="{75E0BB3C-1D33-4F3E-A982-69D53A4FCBF2}">
      <dgm:prSet/>
      <dgm:spPr/>
      <dgm:t>
        <a:bodyPr/>
        <a:lstStyle/>
        <a:p>
          <a:endParaRPr lang="ru-RU"/>
        </a:p>
      </dgm:t>
    </dgm:pt>
    <dgm:pt modelId="{A55345A5-109A-4F95-B087-47DFAC5E864B}" type="sibTrans" cxnId="{75E0BB3C-1D33-4F3E-A982-69D53A4FCBF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F020B8-D27D-43A2-A974-9758D14B7C58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dirty="0" smtClean="0"/>
            <a:t>ЭКСПЕРИМЕНТАЛЬНАЯ ЧАСТЬ</a:t>
          </a:r>
          <a:endParaRPr lang="ru-RU" b="1" dirty="0"/>
        </a:p>
      </dgm:t>
    </dgm:pt>
    <dgm:pt modelId="{E3D8C0CF-85D8-4A32-ABB1-76FD70D183AC}" type="parTrans" cxnId="{B4C2A0FD-FD20-4C5E-9C6D-B6964D10618B}">
      <dgm:prSet/>
      <dgm:spPr/>
      <dgm:t>
        <a:bodyPr/>
        <a:lstStyle/>
        <a:p>
          <a:endParaRPr lang="ru-RU"/>
        </a:p>
      </dgm:t>
    </dgm:pt>
    <dgm:pt modelId="{A6E06AEC-EE96-4925-BAF9-ED2C8881F2EA}" type="sibTrans" cxnId="{B4C2A0FD-FD20-4C5E-9C6D-B6964D10618B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BC8AFE-E237-42E5-B3E9-C25F7537010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700" b="1" dirty="0" smtClean="0"/>
            <a:t>ОБРАБОТКА ЭКСПЕРИМЕНТАЛЬНЫХ РЕЗУЛЬТАТОВ</a:t>
          </a:r>
          <a:endParaRPr lang="ru-RU" sz="1700" b="1" dirty="0"/>
        </a:p>
      </dgm:t>
    </dgm:pt>
    <dgm:pt modelId="{224EF57D-718E-4F80-BAD2-B272B8DD25CF}" type="parTrans" cxnId="{3730D0C2-1958-4E92-BE03-73CF04F4D132}">
      <dgm:prSet/>
      <dgm:spPr/>
      <dgm:t>
        <a:bodyPr/>
        <a:lstStyle/>
        <a:p>
          <a:endParaRPr lang="ru-RU"/>
        </a:p>
      </dgm:t>
    </dgm:pt>
    <dgm:pt modelId="{4D93A901-91F2-4496-805F-9C529CBD441B}" type="sibTrans" cxnId="{3730D0C2-1958-4E92-BE03-73CF04F4D13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F2213C-B713-487D-B25A-0ED431240335}" type="pres">
      <dgm:prSet presAssocID="{557A0C0B-E84B-469D-AF1D-DCBF33527B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883A5E-EAB0-4017-B1C0-768322439889}" type="pres">
      <dgm:prSet presAssocID="{557A0C0B-E84B-469D-AF1D-DCBF33527BDD}" presName="dot1" presStyleLbl="alignNode1" presStyleIdx="0" presStyleCnt="12"/>
      <dgm:spPr/>
    </dgm:pt>
    <dgm:pt modelId="{A03566FF-17BC-497C-9DE4-0BCCAE13CFF1}" type="pres">
      <dgm:prSet presAssocID="{557A0C0B-E84B-469D-AF1D-DCBF33527BDD}" presName="dot2" presStyleLbl="alignNode1" presStyleIdx="1" presStyleCnt="12"/>
      <dgm:spPr/>
    </dgm:pt>
    <dgm:pt modelId="{D29FD76B-7C2A-4D3E-8DDB-76689B424B04}" type="pres">
      <dgm:prSet presAssocID="{557A0C0B-E84B-469D-AF1D-DCBF33527BDD}" presName="dot3" presStyleLbl="alignNode1" presStyleIdx="2" presStyleCnt="12"/>
      <dgm:spPr/>
    </dgm:pt>
    <dgm:pt modelId="{CF4B7FA5-92EB-44B6-9B28-3AF3CF1B3436}" type="pres">
      <dgm:prSet presAssocID="{557A0C0B-E84B-469D-AF1D-DCBF33527BDD}" presName="dot4" presStyleLbl="alignNode1" presStyleIdx="3" presStyleCnt="12"/>
      <dgm:spPr/>
    </dgm:pt>
    <dgm:pt modelId="{19AA5FBF-D242-42E9-83E3-5A366CF75B2B}" type="pres">
      <dgm:prSet presAssocID="{557A0C0B-E84B-469D-AF1D-DCBF33527BDD}" presName="dot5" presStyleLbl="alignNode1" presStyleIdx="4" presStyleCnt="12"/>
      <dgm:spPr/>
    </dgm:pt>
    <dgm:pt modelId="{6584476F-8E85-4B6A-B3CA-A2EB70F569EE}" type="pres">
      <dgm:prSet presAssocID="{557A0C0B-E84B-469D-AF1D-DCBF33527BDD}" presName="dotArrow1" presStyleLbl="alignNode1" presStyleIdx="5" presStyleCnt="12"/>
      <dgm:spPr/>
    </dgm:pt>
    <dgm:pt modelId="{5948EA6B-2CE7-4CAD-B4FE-39D4C8758772}" type="pres">
      <dgm:prSet presAssocID="{557A0C0B-E84B-469D-AF1D-DCBF33527BDD}" presName="dotArrow2" presStyleLbl="alignNode1" presStyleIdx="6" presStyleCnt="12"/>
      <dgm:spPr/>
    </dgm:pt>
    <dgm:pt modelId="{95167BC3-7D54-48B6-AC02-BA2A9455423F}" type="pres">
      <dgm:prSet presAssocID="{557A0C0B-E84B-469D-AF1D-DCBF33527BDD}" presName="dotArrow3" presStyleLbl="alignNode1" presStyleIdx="7" presStyleCnt="12"/>
      <dgm:spPr/>
    </dgm:pt>
    <dgm:pt modelId="{47437556-23DA-4D8F-83CC-9ACE017AF2F6}" type="pres">
      <dgm:prSet presAssocID="{557A0C0B-E84B-469D-AF1D-DCBF33527BDD}" presName="dotArrow4" presStyleLbl="alignNode1" presStyleIdx="8" presStyleCnt="12"/>
      <dgm:spPr/>
    </dgm:pt>
    <dgm:pt modelId="{5F2EB3F9-17F7-45F8-8EAC-95E4DDA3F27E}" type="pres">
      <dgm:prSet presAssocID="{557A0C0B-E84B-469D-AF1D-DCBF33527BDD}" presName="dotArrow5" presStyleLbl="alignNode1" presStyleIdx="9" presStyleCnt="12"/>
      <dgm:spPr/>
    </dgm:pt>
    <dgm:pt modelId="{FB3B6307-D131-4017-BE90-88FD4E0A58BD}" type="pres">
      <dgm:prSet presAssocID="{557A0C0B-E84B-469D-AF1D-DCBF33527BDD}" presName="dotArrow6" presStyleLbl="alignNode1" presStyleIdx="10" presStyleCnt="12"/>
      <dgm:spPr/>
    </dgm:pt>
    <dgm:pt modelId="{82FC59CC-1806-40F4-B0C1-9924152F5DB1}" type="pres">
      <dgm:prSet presAssocID="{557A0C0B-E84B-469D-AF1D-DCBF33527BDD}" presName="dotArrow7" presStyleLbl="alignNode1" presStyleIdx="11" presStyleCnt="12"/>
      <dgm:spPr/>
    </dgm:pt>
    <dgm:pt modelId="{FB44A308-AC37-465A-AF08-5E2CE22376F1}" type="pres">
      <dgm:prSet presAssocID="{6F579658-786B-4F19-873D-5449C26BE3BB}" presName="parTx1" presStyleLbl="node1" presStyleIdx="0" presStyleCnt="3"/>
      <dgm:spPr/>
      <dgm:t>
        <a:bodyPr/>
        <a:lstStyle/>
        <a:p>
          <a:endParaRPr lang="ru-RU"/>
        </a:p>
      </dgm:t>
    </dgm:pt>
    <dgm:pt modelId="{4DCE8D80-7BA5-4386-BBEB-D8096DD6C597}" type="pres">
      <dgm:prSet presAssocID="{A55345A5-109A-4F95-B087-47DFAC5E864B}" presName="picture1" presStyleCnt="0"/>
      <dgm:spPr/>
    </dgm:pt>
    <dgm:pt modelId="{B2747A76-5C64-4352-81BA-ED1026E34659}" type="pres">
      <dgm:prSet presAssocID="{A55345A5-109A-4F95-B087-47DFAC5E864B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271C07F2-CD37-444F-8346-8AAA0A845458}" type="pres">
      <dgm:prSet presAssocID="{17F020B8-D27D-43A2-A974-9758D14B7C58}" presName="parTx2" presStyleLbl="node1" presStyleIdx="1" presStyleCnt="3" custLinFactNeighborX="-1397" custLinFactNeighborY="8133"/>
      <dgm:spPr/>
      <dgm:t>
        <a:bodyPr/>
        <a:lstStyle/>
        <a:p>
          <a:endParaRPr lang="ru-RU"/>
        </a:p>
      </dgm:t>
    </dgm:pt>
    <dgm:pt modelId="{95C8E0EF-4F7E-45A3-B50B-6515A4C8AF04}" type="pres">
      <dgm:prSet presAssocID="{A6E06AEC-EE96-4925-BAF9-ED2C8881F2EA}" presName="picture2" presStyleCnt="0"/>
      <dgm:spPr/>
    </dgm:pt>
    <dgm:pt modelId="{660EAE4E-9D53-402F-975E-40AA44649A01}" type="pres">
      <dgm:prSet presAssocID="{A6E06AEC-EE96-4925-BAF9-ED2C8881F2EA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DA3E109B-0435-4A53-BDC5-6722BBE77FC9}" type="pres">
      <dgm:prSet presAssocID="{69BC8AFE-E237-42E5-B3E9-C25F75370108}" presName="parTx3" presStyleLbl="node1" presStyleIdx="2" presStyleCnt="3" custLinFactNeighborX="-3371" custLinFactNeighborY="7427"/>
      <dgm:spPr/>
      <dgm:t>
        <a:bodyPr/>
        <a:lstStyle/>
        <a:p>
          <a:endParaRPr lang="ru-RU"/>
        </a:p>
      </dgm:t>
    </dgm:pt>
    <dgm:pt modelId="{9BD211C5-0712-4835-BE13-C1CE772F4FF6}" type="pres">
      <dgm:prSet presAssocID="{4D93A901-91F2-4496-805F-9C529CBD441B}" presName="picture3" presStyleCnt="0"/>
      <dgm:spPr/>
    </dgm:pt>
    <dgm:pt modelId="{BB672428-4202-4FC4-983E-736867023BEB}" type="pres">
      <dgm:prSet presAssocID="{4D93A901-91F2-4496-805F-9C529CBD441B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DC0E5E81-D628-40D5-98CA-D003B2720571}" type="presOf" srcId="{557A0C0B-E84B-469D-AF1D-DCBF33527BDD}" destId="{43F2213C-B713-487D-B25A-0ED431240335}" srcOrd="0" destOrd="0" presId="urn:microsoft.com/office/officeart/2008/layout/AscendingPictureAccentProcess"/>
    <dgm:cxn modelId="{B4C2A0FD-FD20-4C5E-9C6D-B6964D10618B}" srcId="{557A0C0B-E84B-469D-AF1D-DCBF33527BDD}" destId="{17F020B8-D27D-43A2-A974-9758D14B7C58}" srcOrd="1" destOrd="0" parTransId="{E3D8C0CF-85D8-4A32-ABB1-76FD70D183AC}" sibTransId="{A6E06AEC-EE96-4925-BAF9-ED2C8881F2EA}"/>
    <dgm:cxn modelId="{3730D0C2-1958-4E92-BE03-73CF04F4D132}" srcId="{557A0C0B-E84B-469D-AF1D-DCBF33527BDD}" destId="{69BC8AFE-E237-42E5-B3E9-C25F75370108}" srcOrd="2" destOrd="0" parTransId="{224EF57D-718E-4F80-BAD2-B272B8DD25CF}" sibTransId="{4D93A901-91F2-4496-805F-9C529CBD441B}"/>
    <dgm:cxn modelId="{820C7443-E14E-4D58-9E23-5A6E501DD1C7}" type="presOf" srcId="{69BC8AFE-E237-42E5-B3E9-C25F75370108}" destId="{DA3E109B-0435-4A53-BDC5-6722BBE77FC9}" srcOrd="0" destOrd="0" presId="urn:microsoft.com/office/officeart/2008/layout/AscendingPictureAccentProcess"/>
    <dgm:cxn modelId="{357559E3-E14C-4C67-8E05-318425A8B0B5}" type="presOf" srcId="{6F579658-786B-4F19-873D-5449C26BE3BB}" destId="{FB44A308-AC37-465A-AF08-5E2CE22376F1}" srcOrd="0" destOrd="0" presId="urn:microsoft.com/office/officeart/2008/layout/AscendingPictureAccentProcess"/>
    <dgm:cxn modelId="{A234AC1C-2F49-42D4-AAAC-A5746827A417}" type="presOf" srcId="{17F020B8-D27D-43A2-A974-9758D14B7C58}" destId="{271C07F2-CD37-444F-8346-8AAA0A845458}" srcOrd="0" destOrd="0" presId="urn:microsoft.com/office/officeart/2008/layout/AscendingPictureAccentProcess"/>
    <dgm:cxn modelId="{15CAD99A-7935-4D23-A8DD-FBB93CB0D384}" type="presOf" srcId="{4D93A901-91F2-4496-805F-9C529CBD441B}" destId="{BB672428-4202-4FC4-983E-736867023BEB}" srcOrd="0" destOrd="0" presId="urn:microsoft.com/office/officeart/2008/layout/AscendingPictureAccentProcess"/>
    <dgm:cxn modelId="{0CCB1723-85B7-4B35-84F9-F65E6817913D}" type="presOf" srcId="{A6E06AEC-EE96-4925-BAF9-ED2C8881F2EA}" destId="{660EAE4E-9D53-402F-975E-40AA44649A01}" srcOrd="0" destOrd="0" presId="urn:microsoft.com/office/officeart/2008/layout/AscendingPictureAccentProcess"/>
    <dgm:cxn modelId="{E68A352C-97CC-45B5-B277-AF077701FCE9}" type="presOf" srcId="{A55345A5-109A-4F95-B087-47DFAC5E864B}" destId="{B2747A76-5C64-4352-81BA-ED1026E34659}" srcOrd="0" destOrd="0" presId="urn:microsoft.com/office/officeart/2008/layout/AscendingPictureAccentProcess"/>
    <dgm:cxn modelId="{75E0BB3C-1D33-4F3E-A982-69D53A4FCBF2}" srcId="{557A0C0B-E84B-469D-AF1D-DCBF33527BDD}" destId="{6F579658-786B-4F19-873D-5449C26BE3BB}" srcOrd="0" destOrd="0" parTransId="{FAFB6304-680F-46CC-9B17-9C771C38C8BC}" sibTransId="{A55345A5-109A-4F95-B087-47DFAC5E864B}"/>
    <dgm:cxn modelId="{1346EEE1-04CA-4937-B9F2-BF5FF8D48846}" type="presParOf" srcId="{43F2213C-B713-487D-B25A-0ED431240335}" destId="{3B883A5E-EAB0-4017-B1C0-768322439889}" srcOrd="0" destOrd="0" presId="urn:microsoft.com/office/officeart/2008/layout/AscendingPictureAccentProcess"/>
    <dgm:cxn modelId="{02A386E0-6083-4CD0-A917-E6107579EFC0}" type="presParOf" srcId="{43F2213C-B713-487D-B25A-0ED431240335}" destId="{A03566FF-17BC-497C-9DE4-0BCCAE13CFF1}" srcOrd="1" destOrd="0" presId="urn:microsoft.com/office/officeart/2008/layout/AscendingPictureAccentProcess"/>
    <dgm:cxn modelId="{A4EFD3D4-89AA-4A2A-973F-D560EF96EBC8}" type="presParOf" srcId="{43F2213C-B713-487D-B25A-0ED431240335}" destId="{D29FD76B-7C2A-4D3E-8DDB-76689B424B04}" srcOrd="2" destOrd="0" presId="urn:microsoft.com/office/officeart/2008/layout/AscendingPictureAccentProcess"/>
    <dgm:cxn modelId="{A6F7A723-34A6-472D-A583-53EF12E28271}" type="presParOf" srcId="{43F2213C-B713-487D-B25A-0ED431240335}" destId="{CF4B7FA5-92EB-44B6-9B28-3AF3CF1B3436}" srcOrd="3" destOrd="0" presId="urn:microsoft.com/office/officeart/2008/layout/AscendingPictureAccentProcess"/>
    <dgm:cxn modelId="{766FC6A4-F10C-4C7E-8802-CD1167F93AE2}" type="presParOf" srcId="{43F2213C-B713-487D-B25A-0ED431240335}" destId="{19AA5FBF-D242-42E9-83E3-5A366CF75B2B}" srcOrd="4" destOrd="0" presId="urn:microsoft.com/office/officeart/2008/layout/AscendingPictureAccentProcess"/>
    <dgm:cxn modelId="{29FB5520-C8E9-4E49-B443-992DFA1ADC83}" type="presParOf" srcId="{43F2213C-B713-487D-B25A-0ED431240335}" destId="{6584476F-8E85-4B6A-B3CA-A2EB70F569EE}" srcOrd="5" destOrd="0" presId="urn:microsoft.com/office/officeart/2008/layout/AscendingPictureAccentProcess"/>
    <dgm:cxn modelId="{21442C4D-998F-47C1-B126-1B133E8459DE}" type="presParOf" srcId="{43F2213C-B713-487D-B25A-0ED431240335}" destId="{5948EA6B-2CE7-4CAD-B4FE-39D4C8758772}" srcOrd="6" destOrd="0" presId="urn:microsoft.com/office/officeart/2008/layout/AscendingPictureAccentProcess"/>
    <dgm:cxn modelId="{5411D8C3-1D7F-4C30-B98F-6F9133E75674}" type="presParOf" srcId="{43F2213C-B713-487D-B25A-0ED431240335}" destId="{95167BC3-7D54-48B6-AC02-BA2A9455423F}" srcOrd="7" destOrd="0" presId="urn:microsoft.com/office/officeart/2008/layout/AscendingPictureAccentProcess"/>
    <dgm:cxn modelId="{B0355803-1F9E-43A9-A8D0-8032FF1F7EBC}" type="presParOf" srcId="{43F2213C-B713-487D-B25A-0ED431240335}" destId="{47437556-23DA-4D8F-83CC-9ACE017AF2F6}" srcOrd="8" destOrd="0" presId="urn:microsoft.com/office/officeart/2008/layout/AscendingPictureAccentProcess"/>
    <dgm:cxn modelId="{25114DAD-9E28-4E73-8CA2-0BAD024CB8EA}" type="presParOf" srcId="{43F2213C-B713-487D-B25A-0ED431240335}" destId="{5F2EB3F9-17F7-45F8-8EAC-95E4DDA3F27E}" srcOrd="9" destOrd="0" presId="urn:microsoft.com/office/officeart/2008/layout/AscendingPictureAccentProcess"/>
    <dgm:cxn modelId="{14F819FF-ECE7-40C4-9A64-887D06220C53}" type="presParOf" srcId="{43F2213C-B713-487D-B25A-0ED431240335}" destId="{FB3B6307-D131-4017-BE90-88FD4E0A58BD}" srcOrd="10" destOrd="0" presId="urn:microsoft.com/office/officeart/2008/layout/AscendingPictureAccentProcess"/>
    <dgm:cxn modelId="{3EC76F67-E9DA-4A5B-9F2B-2F3BB823F79B}" type="presParOf" srcId="{43F2213C-B713-487D-B25A-0ED431240335}" destId="{82FC59CC-1806-40F4-B0C1-9924152F5DB1}" srcOrd="11" destOrd="0" presId="urn:microsoft.com/office/officeart/2008/layout/AscendingPictureAccentProcess"/>
    <dgm:cxn modelId="{B3014C50-F87E-42A1-86AB-BE3125F0AA30}" type="presParOf" srcId="{43F2213C-B713-487D-B25A-0ED431240335}" destId="{FB44A308-AC37-465A-AF08-5E2CE22376F1}" srcOrd="12" destOrd="0" presId="urn:microsoft.com/office/officeart/2008/layout/AscendingPictureAccentProcess"/>
    <dgm:cxn modelId="{5F5291CF-547D-4864-83E4-0317B5F8D79E}" type="presParOf" srcId="{43F2213C-B713-487D-B25A-0ED431240335}" destId="{4DCE8D80-7BA5-4386-BBEB-D8096DD6C597}" srcOrd="13" destOrd="0" presId="urn:microsoft.com/office/officeart/2008/layout/AscendingPictureAccentProcess"/>
    <dgm:cxn modelId="{918C01A7-B3E8-4E0E-AFAC-5294C755536E}" type="presParOf" srcId="{4DCE8D80-7BA5-4386-BBEB-D8096DD6C597}" destId="{B2747A76-5C64-4352-81BA-ED1026E34659}" srcOrd="0" destOrd="0" presId="urn:microsoft.com/office/officeart/2008/layout/AscendingPictureAccentProcess"/>
    <dgm:cxn modelId="{820B2A0B-A2F6-4B7A-B797-14BC8EC624F0}" type="presParOf" srcId="{43F2213C-B713-487D-B25A-0ED431240335}" destId="{271C07F2-CD37-444F-8346-8AAA0A845458}" srcOrd="14" destOrd="0" presId="urn:microsoft.com/office/officeart/2008/layout/AscendingPictureAccentProcess"/>
    <dgm:cxn modelId="{2AACCF59-0BC0-47E0-A3FE-25AB5F5DD693}" type="presParOf" srcId="{43F2213C-B713-487D-B25A-0ED431240335}" destId="{95C8E0EF-4F7E-45A3-B50B-6515A4C8AF04}" srcOrd="15" destOrd="0" presId="urn:microsoft.com/office/officeart/2008/layout/AscendingPictureAccentProcess"/>
    <dgm:cxn modelId="{2BCE0B57-FBBD-4791-B7A9-43207866CD7B}" type="presParOf" srcId="{95C8E0EF-4F7E-45A3-B50B-6515A4C8AF04}" destId="{660EAE4E-9D53-402F-975E-40AA44649A01}" srcOrd="0" destOrd="0" presId="urn:microsoft.com/office/officeart/2008/layout/AscendingPictureAccentProcess"/>
    <dgm:cxn modelId="{4A7DBE2D-195F-457A-9ACE-F57A3FAEB0E1}" type="presParOf" srcId="{43F2213C-B713-487D-B25A-0ED431240335}" destId="{DA3E109B-0435-4A53-BDC5-6722BBE77FC9}" srcOrd="16" destOrd="0" presId="urn:microsoft.com/office/officeart/2008/layout/AscendingPictureAccentProcess"/>
    <dgm:cxn modelId="{7C6A8151-D17B-40E5-80AB-FB2DDD87A955}" type="presParOf" srcId="{43F2213C-B713-487D-B25A-0ED431240335}" destId="{9BD211C5-0712-4835-BE13-C1CE772F4FF6}" srcOrd="17" destOrd="0" presId="urn:microsoft.com/office/officeart/2008/layout/AscendingPictureAccentProcess"/>
    <dgm:cxn modelId="{6B9AD343-FC59-49F8-9362-76C7F81AA7F7}" type="presParOf" srcId="{9BD211C5-0712-4835-BE13-C1CE772F4FF6}" destId="{BB672428-4202-4FC4-983E-736867023BE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BC42E-7434-4082-868E-BACD090AD9CB}" type="doc">
      <dgm:prSet loTypeId="urn:microsoft.com/office/officeart/2008/layout/Pictu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E02A5-F1BC-4CDB-B159-12A64A063228}">
      <dgm:prSet phldrT="[Текст]"/>
      <dgm:spPr/>
      <dgm:t>
        <a:bodyPr/>
        <a:lstStyle/>
        <a:p>
          <a:r>
            <a:rPr lang="ru-RU" dirty="0" smtClean="0"/>
            <a:t>МЕТОДЫ ИССЛЕДОВАНИЯ</a:t>
          </a:r>
          <a:endParaRPr lang="ru-RU" dirty="0"/>
        </a:p>
      </dgm:t>
    </dgm:pt>
    <dgm:pt modelId="{EDBEA688-F2C5-461B-A039-CD06EC4D9A6E}" type="parTrans" cxnId="{2B8764CD-129D-4B04-82CB-D6CF5DDD255F}">
      <dgm:prSet/>
      <dgm:spPr/>
      <dgm:t>
        <a:bodyPr/>
        <a:lstStyle/>
        <a:p>
          <a:endParaRPr lang="ru-RU"/>
        </a:p>
      </dgm:t>
    </dgm:pt>
    <dgm:pt modelId="{2B8DD7EB-4D13-4B36-8E6F-6CAEBE2CEE8F}" type="sibTrans" cxnId="{2B8764CD-129D-4B04-82CB-D6CF5DDD255F}">
      <dgm:prSet/>
      <dgm:spPr/>
      <dgm:t>
        <a:bodyPr/>
        <a:lstStyle/>
        <a:p>
          <a:endParaRPr lang="ru-RU"/>
        </a:p>
      </dgm:t>
    </dgm:pt>
    <dgm:pt modelId="{BA9AD327-8953-48E5-8C70-8DDC06A3DDF7}">
      <dgm:prSet phldrT="[Текст]"/>
      <dgm:spPr/>
      <dgm:t>
        <a:bodyPr/>
        <a:lstStyle/>
        <a:p>
          <a:r>
            <a:rPr lang="ru-RU" dirty="0" smtClean="0"/>
            <a:t>ОПРЕДЕЛЕНИЕ ИОНОВ ХЛОРА В ПОВАРЕННОЙ СОЛИ АРГЕНТОМЕТРИЧЕСКИМ ТИТРОВАНИЕМ ПО МЕТОДУ МОРА</a:t>
          </a:r>
          <a:endParaRPr lang="ru-RU" dirty="0"/>
        </a:p>
      </dgm:t>
    </dgm:pt>
    <dgm:pt modelId="{B08A0861-275C-4CCD-8DCC-A250FD2A9077}" type="parTrans" cxnId="{0A7C6B5F-CF39-4337-AEAF-5BAC796F7005}">
      <dgm:prSet/>
      <dgm:spPr/>
      <dgm:t>
        <a:bodyPr/>
        <a:lstStyle/>
        <a:p>
          <a:endParaRPr lang="ru-RU"/>
        </a:p>
      </dgm:t>
    </dgm:pt>
    <dgm:pt modelId="{BEC441CA-ECC4-41D3-B701-D0C22E9B294A}" type="sibTrans" cxnId="{0A7C6B5F-CF39-4337-AEAF-5BAC796F7005}">
      <dgm:prSet/>
      <dgm:spPr/>
      <dgm:t>
        <a:bodyPr/>
        <a:lstStyle/>
        <a:p>
          <a:endParaRPr lang="ru-RU"/>
        </a:p>
      </dgm:t>
    </dgm:pt>
    <dgm:pt modelId="{1909772F-7F36-4731-8818-8B1BDF952581}">
      <dgm:prSet phldrT="[Текст]"/>
      <dgm:spPr/>
      <dgm:t>
        <a:bodyPr/>
        <a:lstStyle/>
        <a:p>
          <a:r>
            <a:rPr lang="ru-RU" dirty="0" smtClean="0"/>
            <a:t>ОПРЕДЕЛЕНИЕ ИОНОВ КАЛЬЦИЯ ТРИЛОНОМЕТРИЧЕСКИМ СПОСОБОМ (МЕТОД МОКРОГО ОЗОЛЕНИЯ)</a:t>
          </a:r>
          <a:endParaRPr lang="ru-RU" dirty="0"/>
        </a:p>
      </dgm:t>
    </dgm:pt>
    <dgm:pt modelId="{16E03428-C240-4EEE-BB0C-E7FD7F247F7E}" type="parTrans" cxnId="{89133D34-5D7E-42B1-B957-C7A7547CF034}">
      <dgm:prSet/>
      <dgm:spPr/>
      <dgm:t>
        <a:bodyPr/>
        <a:lstStyle/>
        <a:p>
          <a:endParaRPr lang="ru-RU"/>
        </a:p>
      </dgm:t>
    </dgm:pt>
    <dgm:pt modelId="{143FC622-B7CB-4B47-B755-55669735D0BA}" type="sibTrans" cxnId="{89133D34-5D7E-42B1-B957-C7A7547CF034}">
      <dgm:prSet/>
      <dgm:spPr/>
      <dgm:t>
        <a:bodyPr/>
        <a:lstStyle/>
        <a:p>
          <a:endParaRPr lang="ru-RU"/>
        </a:p>
      </dgm:t>
    </dgm:pt>
    <dgm:pt modelId="{D0DE2BCB-4252-48C8-9CFD-0E5CD6443BC0}" type="pres">
      <dgm:prSet presAssocID="{55CBC42E-7434-4082-868E-BACD090AD9C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F49034-60B4-4CD2-A901-3783DE095046}" type="pres">
      <dgm:prSet presAssocID="{FF2E02A5-F1BC-4CDB-B159-12A64A063228}" presName="root" presStyleCnt="0">
        <dgm:presLayoutVars>
          <dgm:chMax/>
          <dgm:chPref val="4"/>
        </dgm:presLayoutVars>
      </dgm:prSet>
      <dgm:spPr/>
    </dgm:pt>
    <dgm:pt modelId="{DA5F73EB-F88E-46CD-BF13-2DC4156538B7}" type="pres">
      <dgm:prSet presAssocID="{FF2E02A5-F1BC-4CDB-B159-12A64A063228}" presName="rootComposite" presStyleCnt="0">
        <dgm:presLayoutVars/>
      </dgm:prSet>
      <dgm:spPr/>
    </dgm:pt>
    <dgm:pt modelId="{5336811E-D6A7-46A7-BE56-6CDB0EC96E0B}" type="pres">
      <dgm:prSet presAssocID="{FF2E02A5-F1BC-4CDB-B159-12A64A063228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2B21B65-7824-47E3-9A0E-FBF875262422}" type="pres">
      <dgm:prSet presAssocID="{FF2E02A5-F1BC-4CDB-B159-12A64A063228}" presName="childShape" presStyleCnt="0">
        <dgm:presLayoutVars>
          <dgm:chMax val="0"/>
          <dgm:chPref val="0"/>
        </dgm:presLayoutVars>
      </dgm:prSet>
      <dgm:spPr/>
    </dgm:pt>
    <dgm:pt modelId="{BFC64C08-E922-4F92-9717-7363725A351A}" type="pres">
      <dgm:prSet presAssocID="{BA9AD327-8953-48E5-8C70-8DDC06A3DDF7}" presName="childComposite" presStyleCnt="0">
        <dgm:presLayoutVars>
          <dgm:chMax val="0"/>
          <dgm:chPref val="0"/>
        </dgm:presLayoutVars>
      </dgm:prSet>
      <dgm:spPr/>
    </dgm:pt>
    <dgm:pt modelId="{18EA3BD8-1047-4511-A371-20EFC7ABB5F1}" type="pres">
      <dgm:prSet presAssocID="{BA9AD327-8953-48E5-8C70-8DDC06A3DDF7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BDCA12-3C4F-48AC-BE76-93E358D5D0DF}" type="pres">
      <dgm:prSet presAssocID="{BA9AD327-8953-48E5-8C70-8DDC06A3DDF7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5ED9A-02FF-4CBD-B838-51BC8CA6CC15}" type="pres">
      <dgm:prSet presAssocID="{1909772F-7F36-4731-8818-8B1BDF952581}" presName="childComposite" presStyleCnt="0">
        <dgm:presLayoutVars>
          <dgm:chMax val="0"/>
          <dgm:chPref val="0"/>
        </dgm:presLayoutVars>
      </dgm:prSet>
      <dgm:spPr/>
    </dgm:pt>
    <dgm:pt modelId="{109B33DF-DCA8-4BCE-8618-5A38839A286D}" type="pres">
      <dgm:prSet presAssocID="{1909772F-7F36-4731-8818-8B1BDF952581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7EB357-5781-425A-ACE1-933D9631E36D}" type="pres">
      <dgm:prSet presAssocID="{1909772F-7F36-4731-8818-8B1BDF952581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6EADB-A375-4974-91AF-9FF56C1A31E6}" type="presOf" srcId="{1909772F-7F36-4731-8818-8B1BDF952581}" destId="{007EB357-5781-425A-ACE1-933D9631E36D}" srcOrd="0" destOrd="0" presId="urn:microsoft.com/office/officeart/2008/layout/PictureAccentList"/>
    <dgm:cxn modelId="{89133D34-5D7E-42B1-B957-C7A7547CF034}" srcId="{FF2E02A5-F1BC-4CDB-B159-12A64A063228}" destId="{1909772F-7F36-4731-8818-8B1BDF952581}" srcOrd="1" destOrd="0" parTransId="{16E03428-C240-4EEE-BB0C-E7FD7F247F7E}" sibTransId="{143FC622-B7CB-4B47-B755-55669735D0BA}"/>
    <dgm:cxn modelId="{C440662A-53C5-4F2A-A2C0-628B23615926}" type="presOf" srcId="{FF2E02A5-F1BC-4CDB-B159-12A64A063228}" destId="{5336811E-D6A7-46A7-BE56-6CDB0EC96E0B}" srcOrd="0" destOrd="0" presId="urn:microsoft.com/office/officeart/2008/layout/PictureAccentList"/>
    <dgm:cxn modelId="{9B9DB870-83A9-40E1-BEFA-6A148865A80F}" type="presOf" srcId="{BA9AD327-8953-48E5-8C70-8DDC06A3DDF7}" destId="{44BDCA12-3C4F-48AC-BE76-93E358D5D0DF}" srcOrd="0" destOrd="0" presId="urn:microsoft.com/office/officeart/2008/layout/PictureAccentList"/>
    <dgm:cxn modelId="{0A7C6B5F-CF39-4337-AEAF-5BAC796F7005}" srcId="{FF2E02A5-F1BC-4CDB-B159-12A64A063228}" destId="{BA9AD327-8953-48E5-8C70-8DDC06A3DDF7}" srcOrd="0" destOrd="0" parTransId="{B08A0861-275C-4CCD-8DCC-A250FD2A9077}" sibTransId="{BEC441CA-ECC4-41D3-B701-D0C22E9B294A}"/>
    <dgm:cxn modelId="{CB035260-BE5F-4D4D-9C64-64DE7371399A}" type="presOf" srcId="{55CBC42E-7434-4082-868E-BACD090AD9CB}" destId="{D0DE2BCB-4252-48C8-9CFD-0E5CD6443BC0}" srcOrd="0" destOrd="0" presId="urn:microsoft.com/office/officeart/2008/layout/PictureAccentList"/>
    <dgm:cxn modelId="{2B8764CD-129D-4B04-82CB-D6CF5DDD255F}" srcId="{55CBC42E-7434-4082-868E-BACD090AD9CB}" destId="{FF2E02A5-F1BC-4CDB-B159-12A64A063228}" srcOrd="0" destOrd="0" parTransId="{EDBEA688-F2C5-461B-A039-CD06EC4D9A6E}" sibTransId="{2B8DD7EB-4D13-4B36-8E6F-6CAEBE2CEE8F}"/>
    <dgm:cxn modelId="{AB2216A2-A2C5-4255-8BEA-3F29B95FDE7F}" type="presParOf" srcId="{D0DE2BCB-4252-48C8-9CFD-0E5CD6443BC0}" destId="{57F49034-60B4-4CD2-A901-3783DE095046}" srcOrd="0" destOrd="0" presId="urn:microsoft.com/office/officeart/2008/layout/PictureAccentList"/>
    <dgm:cxn modelId="{5BAF7795-708B-4608-8AC5-5349701BC0F6}" type="presParOf" srcId="{57F49034-60B4-4CD2-A901-3783DE095046}" destId="{DA5F73EB-F88E-46CD-BF13-2DC4156538B7}" srcOrd="0" destOrd="0" presId="urn:microsoft.com/office/officeart/2008/layout/PictureAccentList"/>
    <dgm:cxn modelId="{61DBA571-6EF8-41CD-8DEF-BC187EC29B3F}" type="presParOf" srcId="{DA5F73EB-F88E-46CD-BF13-2DC4156538B7}" destId="{5336811E-D6A7-46A7-BE56-6CDB0EC96E0B}" srcOrd="0" destOrd="0" presId="urn:microsoft.com/office/officeart/2008/layout/PictureAccentList"/>
    <dgm:cxn modelId="{D3555936-A44E-45BA-AD21-11D112A7820F}" type="presParOf" srcId="{57F49034-60B4-4CD2-A901-3783DE095046}" destId="{72B21B65-7824-47E3-9A0E-FBF875262422}" srcOrd="1" destOrd="0" presId="urn:microsoft.com/office/officeart/2008/layout/PictureAccentList"/>
    <dgm:cxn modelId="{88360FA0-000B-48F9-A176-D7FC10298E56}" type="presParOf" srcId="{72B21B65-7824-47E3-9A0E-FBF875262422}" destId="{BFC64C08-E922-4F92-9717-7363725A351A}" srcOrd="0" destOrd="0" presId="urn:microsoft.com/office/officeart/2008/layout/PictureAccentList"/>
    <dgm:cxn modelId="{D557E204-D4BD-4D49-8B58-9C9F4EC42B41}" type="presParOf" srcId="{BFC64C08-E922-4F92-9717-7363725A351A}" destId="{18EA3BD8-1047-4511-A371-20EFC7ABB5F1}" srcOrd="0" destOrd="0" presId="urn:microsoft.com/office/officeart/2008/layout/PictureAccentList"/>
    <dgm:cxn modelId="{99CEA143-7DAE-4936-9862-45D1B5C1D10E}" type="presParOf" srcId="{BFC64C08-E922-4F92-9717-7363725A351A}" destId="{44BDCA12-3C4F-48AC-BE76-93E358D5D0DF}" srcOrd="1" destOrd="0" presId="urn:microsoft.com/office/officeart/2008/layout/PictureAccentList"/>
    <dgm:cxn modelId="{F63049BB-A3E8-4500-8275-8D1DE7C75FBA}" type="presParOf" srcId="{72B21B65-7824-47E3-9A0E-FBF875262422}" destId="{F055ED9A-02FF-4CBD-B838-51BC8CA6CC15}" srcOrd="1" destOrd="0" presId="urn:microsoft.com/office/officeart/2008/layout/PictureAccentList"/>
    <dgm:cxn modelId="{435F0697-F302-472B-BBA1-67022F4A698D}" type="presParOf" srcId="{F055ED9A-02FF-4CBD-B838-51BC8CA6CC15}" destId="{109B33DF-DCA8-4BCE-8618-5A38839A286D}" srcOrd="0" destOrd="0" presId="urn:microsoft.com/office/officeart/2008/layout/PictureAccentList"/>
    <dgm:cxn modelId="{55504A9F-7F35-47B7-A1EF-72EF5C566A48}" type="presParOf" srcId="{F055ED9A-02FF-4CBD-B838-51BC8CA6CC15}" destId="{007EB357-5781-425A-ACE1-933D9631E36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DE0D8-EC57-4F10-861F-0B828C2825DB}">
      <dsp:nvSpPr>
        <dsp:cNvPr id="0" name=""/>
        <dsp:cNvSpPr/>
      </dsp:nvSpPr>
      <dsp:spPr>
        <a:xfrm>
          <a:off x="0" y="404561"/>
          <a:ext cx="9144000" cy="5943600"/>
        </a:xfrm>
        <a:prstGeom prst="roundRect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4">
                  <a:lumMod val="50000"/>
                </a:schemeClr>
              </a:solidFill>
            </a:rPr>
            <a:t>ЦЕЛИ И ЗАДАЧИ</a:t>
          </a:r>
          <a:endParaRPr lang="ru-RU" sz="2700" kern="1200" dirty="0">
            <a:solidFill>
              <a:schemeClr val="accent4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</a:rPr>
            <a:t>Повышение мотивации учащихся на уроках химии из-за возможности проведения различных химических экспериментов.</a:t>
          </a:r>
          <a:endParaRPr lang="ru-RU" sz="2100" kern="1200" dirty="0">
            <a:solidFill>
              <a:schemeClr val="accent4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</a:rPr>
            <a:t>Теоретическое изучение методов количественного определения ионов хлора и кальция в пищевых продуктах.</a:t>
          </a:r>
          <a:endParaRPr lang="ru-RU" sz="2100" kern="1200" dirty="0">
            <a:solidFill>
              <a:schemeClr val="accent4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</a:rPr>
            <a:t>Сравнительная оценка полученных результатов химических исследований в школьной лаборатории с результатами, полученными в аккредитованном испытательном лабораторном центре.</a:t>
          </a:r>
          <a:endParaRPr lang="ru-RU" sz="2100" kern="1200" dirty="0">
            <a:solidFill>
              <a:schemeClr val="accent4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</a:rPr>
            <a:t>Соответствие полученных результатов двух лабораторий с нормами,  регламентированными в НД и указанным количествам микроэлементов на этикетках пищевых продуктов.</a:t>
          </a:r>
          <a:br>
            <a:rPr lang="ru-RU" sz="2100" kern="1200" dirty="0" smtClean="0">
              <a:solidFill>
                <a:schemeClr val="accent4">
                  <a:lumMod val="50000"/>
                </a:schemeClr>
              </a:solidFill>
            </a:rPr>
          </a:br>
          <a:endParaRPr lang="ru-RU" sz="21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0143" y="694704"/>
        <a:ext cx="8563714" cy="5363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83A5E-EAB0-4017-B1C0-768322439889}">
      <dsp:nvSpPr>
        <dsp:cNvPr id="0" name=""/>
        <dsp:cNvSpPr/>
      </dsp:nvSpPr>
      <dsp:spPr>
        <a:xfrm>
          <a:off x="2982432" y="4262174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566FF-17BC-497C-9DE4-0BCCAE13CFF1}">
      <dsp:nvSpPr>
        <dsp:cNvPr id="0" name=""/>
        <dsp:cNvSpPr/>
      </dsp:nvSpPr>
      <dsp:spPr>
        <a:xfrm>
          <a:off x="2685582" y="4405075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9FD76B-7C2A-4D3E-8DDB-76689B424B04}">
      <dsp:nvSpPr>
        <dsp:cNvPr id="0" name=""/>
        <dsp:cNvSpPr/>
      </dsp:nvSpPr>
      <dsp:spPr>
        <a:xfrm>
          <a:off x="2374559" y="4517950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4B7FA5-92EB-44B6-9B28-3AF3CF1B3436}">
      <dsp:nvSpPr>
        <dsp:cNvPr id="0" name=""/>
        <dsp:cNvSpPr/>
      </dsp:nvSpPr>
      <dsp:spPr>
        <a:xfrm>
          <a:off x="4407625" y="2607973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A5FBF-D242-42E9-83E3-5A366CF75B2B}">
      <dsp:nvSpPr>
        <dsp:cNvPr id="0" name=""/>
        <dsp:cNvSpPr/>
      </dsp:nvSpPr>
      <dsp:spPr>
        <a:xfrm>
          <a:off x="4287941" y="2898779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4476F-8E85-4B6A-B3CA-A2EB70F569EE}">
      <dsp:nvSpPr>
        <dsp:cNvPr id="0" name=""/>
        <dsp:cNvSpPr/>
      </dsp:nvSpPr>
      <dsp:spPr>
        <a:xfrm>
          <a:off x="4202901" y="418866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48EA6B-2CE7-4CAD-B4FE-39D4C8758772}">
      <dsp:nvSpPr>
        <dsp:cNvPr id="0" name=""/>
        <dsp:cNvSpPr/>
      </dsp:nvSpPr>
      <dsp:spPr>
        <a:xfrm>
          <a:off x="4421799" y="279858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67BC3-7D54-48B6-AC02-BA2A9455423F}">
      <dsp:nvSpPr>
        <dsp:cNvPr id="0" name=""/>
        <dsp:cNvSpPr/>
      </dsp:nvSpPr>
      <dsp:spPr>
        <a:xfrm>
          <a:off x="4640696" y="140849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437556-23DA-4D8F-83CC-9ACE017AF2F6}">
      <dsp:nvSpPr>
        <dsp:cNvPr id="0" name=""/>
        <dsp:cNvSpPr/>
      </dsp:nvSpPr>
      <dsp:spPr>
        <a:xfrm>
          <a:off x="4859593" y="279858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2EB3F9-17F7-45F8-8EAC-95E4DDA3F27E}">
      <dsp:nvSpPr>
        <dsp:cNvPr id="0" name=""/>
        <dsp:cNvSpPr/>
      </dsp:nvSpPr>
      <dsp:spPr>
        <a:xfrm>
          <a:off x="5078490" y="418866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3B6307-D131-4017-BE90-88FD4E0A58BD}">
      <dsp:nvSpPr>
        <dsp:cNvPr id="0" name=""/>
        <dsp:cNvSpPr/>
      </dsp:nvSpPr>
      <dsp:spPr>
        <a:xfrm>
          <a:off x="4640696" y="433879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FC59CC-1806-40F4-B0C1-9924152F5DB1}">
      <dsp:nvSpPr>
        <dsp:cNvPr id="0" name=""/>
        <dsp:cNvSpPr/>
      </dsp:nvSpPr>
      <dsp:spPr>
        <a:xfrm>
          <a:off x="4640696" y="727465"/>
          <a:ext cx="157479" cy="157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44A308-AC37-465A-AF08-5E2CE22376F1}">
      <dsp:nvSpPr>
        <dsp:cNvPr id="0" name=""/>
        <dsp:cNvSpPr/>
      </dsp:nvSpPr>
      <dsp:spPr>
        <a:xfrm>
          <a:off x="1606844" y="4853022"/>
          <a:ext cx="3396843" cy="910783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998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ЛИТЕРАТУРНЫЙ ОБЗОР</a:t>
          </a:r>
          <a:endParaRPr lang="ru-RU" sz="1700" b="1" kern="1200" dirty="0"/>
        </a:p>
      </dsp:txBody>
      <dsp:txXfrm>
        <a:off x="1651305" y="4897483"/>
        <a:ext cx="3307921" cy="821861"/>
      </dsp:txXfrm>
    </dsp:sp>
    <dsp:sp modelId="{B2747A76-5C64-4352-81BA-ED1026E34659}">
      <dsp:nvSpPr>
        <dsp:cNvPr id="0" name=""/>
        <dsp:cNvSpPr/>
      </dsp:nvSpPr>
      <dsp:spPr>
        <a:xfrm>
          <a:off x="665114" y="3960031"/>
          <a:ext cx="1574799" cy="15746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1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1C07F2-CD37-444F-8346-8AAA0A845458}">
      <dsp:nvSpPr>
        <dsp:cNvPr id="0" name=""/>
        <dsp:cNvSpPr/>
      </dsp:nvSpPr>
      <dsp:spPr>
        <a:xfrm>
          <a:off x="3744425" y="3744411"/>
          <a:ext cx="3396843" cy="910783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998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ЭКСПЕРИМЕНТАЛЬНАЯ ЧАСТЬ</a:t>
          </a:r>
          <a:endParaRPr lang="ru-RU" sz="1700" b="1" kern="1200" dirty="0"/>
        </a:p>
      </dsp:txBody>
      <dsp:txXfrm>
        <a:off x="3788886" y="3788872"/>
        <a:ext cx="3307921" cy="821861"/>
      </dsp:txXfrm>
    </dsp:sp>
    <dsp:sp modelId="{660EAE4E-9D53-402F-975E-40AA44649A01}">
      <dsp:nvSpPr>
        <dsp:cNvPr id="0" name=""/>
        <dsp:cNvSpPr/>
      </dsp:nvSpPr>
      <dsp:spPr>
        <a:xfrm>
          <a:off x="2850148" y="2777346"/>
          <a:ext cx="1574799" cy="15746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1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3E109B-0435-4A53-BDC5-6722BBE77FC9}">
      <dsp:nvSpPr>
        <dsp:cNvPr id="0" name=""/>
        <dsp:cNvSpPr/>
      </dsp:nvSpPr>
      <dsp:spPr>
        <a:xfrm>
          <a:off x="4680519" y="1944215"/>
          <a:ext cx="3396843" cy="910783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998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ОБРАБОТКА ЭКСПЕРИМЕНТАЛЬНЫХ РЕЗУЛЬТАТОВ</a:t>
          </a:r>
          <a:endParaRPr lang="ru-RU" sz="1700" b="1" kern="1200" dirty="0"/>
        </a:p>
      </dsp:txBody>
      <dsp:txXfrm>
        <a:off x="4724980" y="1988676"/>
        <a:ext cx="3307921" cy="821861"/>
      </dsp:txXfrm>
    </dsp:sp>
    <dsp:sp modelId="{BB672428-4202-4FC4-983E-736867023BEB}">
      <dsp:nvSpPr>
        <dsp:cNvPr id="0" name=""/>
        <dsp:cNvSpPr/>
      </dsp:nvSpPr>
      <dsp:spPr>
        <a:xfrm>
          <a:off x="3853296" y="983580"/>
          <a:ext cx="1574799" cy="157468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1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6811E-D6A7-46A7-BE56-6CDB0EC96E0B}">
      <dsp:nvSpPr>
        <dsp:cNvPr id="0" name=""/>
        <dsp:cNvSpPr/>
      </dsp:nvSpPr>
      <dsp:spPr>
        <a:xfrm>
          <a:off x="0" y="506931"/>
          <a:ext cx="8147248" cy="1448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МЕТОДЫ ИССЛЕДОВАНИЯ</a:t>
          </a:r>
          <a:endParaRPr lang="ru-RU" sz="4700" kern="1200" dirty="0"/>
        </a:p>
      </dsp:txBody>
      <dsp:txXfrm>
        <a:off x="42421" y="549352"/>
        <a:ext cx="8062406" cy="1363534"/>
      </dsp:txXfrm>
    </dsp:sp>
    <dsp:sp modelId="{18EA3BD8-1047-4511-A371-20EFC7ABB5F1}">
      <dsp:nvSpPr>
        <dsp:cNvPr id="0" name=""/>
        <dsp:cNvSpPr/>
      </dsp:nvSpPr>
      <dsp:spPr>
        <a:xfrm>
          <a:off x="0" y="2216016"/>
          <a:ext cx="1448376" cy="144837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BDCA12-3C4F-48AC-BE76-93E358D5D0DF}">
      <dsp:nvSpPr>
        <dsp:cNvPr id="0" name=""/>
        <dsp:cNvSpPr/>
      </dsp:nvSpPr>
      <dsp:spPr>
        <a:xfrm>
          <a:off x="1535279" y="2216016"/>
          <a:ext cx="6611968" cy="14483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ОПРЕДЕЛЕНИЕ ИОНОВ ХЛОРА В ПОВАРЕННОЙ СОЛИ АРГЕНТОМЕТРИЧЕСКИМ ТИТРОВАНИЕМ ПО МЕТОДУ МОРА</a:t>
          </a:r>
          <a:endParaRPr lang="ru-RU" sz="2100" kern="1200" dirty="0"/>
        </a:p>
      </dsp:txBody>
      <dsp:txXfrm>
        <a:off x="1605996" y="2286733"/>
        <a:ext cx="6470534" cy="1306942"/>
      </dsp:txXfrm>
    </dsp:sp>
    <dsp:sp modelId="{109B33DF-DCA8-4BCE-8618-5A38839A286D}">
      <dsp:nvSpPr>
        <dsp:cNvPr id="0" name=""/>
        <dsp:cNvSpPr/>
      </dsp:nvSpPr>
      <dsp:spPr>
        <a:xfrm>
          <a:off x="0" y="3838198"/>
          <a:ext cx="1448376" cy="144837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7EB357-5781-425A-ACE1-933D9631E36D}">
      <dsp:nvSpPr>
        <dsp:cNvPr id="0" name=""/>
        <dsp:cNvSpPr/>
      </dsp:nvSpPr>
      <dsp:spPr>
        <a:xfrm>
          <a:off x="1535279" y="3838198"/>
          <a:ext cx="6611968" cy="14483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ОПРЕДЕЛЕНИЕ ИОНОВ КАЛЬЦИЯ ТРИЛОНОМЕТРИЧЕСКИМ СПОСОБОМ (МЕТОД МОКРОГО ОЗОЛЕНИЯ)</a:t>
          </a:r>
          <a:endParaRPr lang="ru-RU" sz="2100" kern="1200" dirty="0"/>
        </a:p>
      </dsp:txBody>
      <dsp:txXfrm>
        <a:off x="1605996" y="3908915"/>
        <a:ext cx="6470534" cy="1306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9B11-5C6C-46CB-9FD3-089B88D52B3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B134A-6C3B-4701-BC9E-115AA902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7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41" r:id="rId2"/>
    <p:sldLayoutId id="2147483840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FF3B-1686-4DD9-B9DE-A2C7B769C7D7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DE99-CB1C-4C88-B397-9592A5C7D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0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ПРОЕКТНАЯ РАБОТА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331698"/>
            <a:ext cx="6584776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ОПРЕДЕЛЕНИЕ ИОНОВ КАЛЬЦИЯ И ХЛОРА В ПИЩЕВЫХ ПРОДУКТАХ</a:t>
            </a:r>
          </a:p>
          <a:p>
            <a:endParaRPr lang="ru-RU" i="1" dirty="0"/>
          </a:p>
          <a:p>
            <a:endParaRPr lang="ru-RU" dirty="0" smtClean="0"/>
          </a:p>
          <a:p>
            <a:r>
              <a:rPr lang="ru-RU" sz="2000" i="1" dirty="0" smtClean="0"/>
              <a:t>РАБОТА ОТНОСИТСЯ К РАЗДЕЛУ «ВНЕУРОЧНАЯ ДЕЯТЕЛЬНОСТЬ»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6968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1585">
        <p:cut/>
      </p:transition>
    </mc:Choice>
    <mc:Fallback xmlns="">
      <p:transition advClick="0" advTm="1158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Подготовка зольного раствора к титрованию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4" y="3513788"/>
            <a:ext cx="4352936" cy="32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90" y="1268760"/>
            <a:ext cx="446569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3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245">
        <p14:flythrough/>
      </p:transition>
    </mc:Choice>
    <mc:Fallback xmlns="">
      <p:transition spd="slow" advTm="132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Подготовка зольного раствора к титрованию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6" y="1196752"/>
            <a:ext cx="4127552" cy="549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2082"/>
            <a:ext cx="4104456" cy="546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0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653">
        <p:checker/>
      </p:transition>
    </mc:Choice>
    <mc:Fallback xmlns="">
      <p:transition spd="slow" advTm="1065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Титрование фильтрата раствором трилона Б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0" y="1628800"/>
            <a:ext cx="465869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49" y="1600200"/>
            <a:ext cx="34005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8">
        <p:wipe/>
      </p:transition>
    </mc:Choice>
    <mc:Fallback xmlns="">
      <p:transition spd="slow" advTm="12538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Содержание соли в колбасе вареной: «Докторская» в/с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" y="1340768"/>
            <a:ext cx="6965069" cy="53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5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23">
        <p:split orient="vert"/>
      </p:transition>
    </mc:Choice>
    <mc:Fallback xmlns="">
      <p:transition spd="slow" advTm="201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Содержание соли в колбасе варено-копченой: Сервелат «Финский» в/с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0" y="1268760"/>
            <a:ext cx="8112836" cy="525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1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65">
        <p:wheel spokes="1"/>
      </p:transition>
    </mc:Choice>
    <mc:Fallback xmlns="">
      <p:transition spd="slow" advTm="23365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Содержание соли в сосисках «Молочных»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8526"/>
            <a:ext cx="8280920" cy="53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6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3714">
        <p14:ripple/>
      </p:transition>
    </mc:Choice>
    <mc:Fallback xmlns="">
      <p:transition advTm="237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Содержание кальция в бисквитном пирожном с молочной начинкой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8713"/>
            <a:ext cx="8424935" cy="52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5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5">
        <p14:honeycomb/>
      </p:transition>
    </mc:Choice>
    <mc:Fallback xmlns="">
      <p:transition spd="slow" advTm="237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Содержание </a:t>
            </a:r>
            <a:r>
              <a:rPr lang="ru-RU" sz="3200" dirty="0"/>
              <a:t>кальция в йогурте питьевом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9334"/>
            <a:ext cx="8568952" cy="517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5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6">
        <p14:shred/>
      </p:transition>
    </mc:Choice>
    <mc:Fallback xmlns="">
      <p:transition spd="slow" advTm="23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Содержание кальция в семечках подсолнечника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5008"/>
            <a:ext cx="8136904" cy="537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4">
        <p14:switch dir="r"/>
      </p:transition>
    </mc:Choice>
    <mc:Fallback xmlns="">
      <p:transition spd="slow" advTm="222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/>
              <a:t>РЕЗУЛЬТАТЫ ОПРЕДЕЛЕНИЯ МАССОВОЙ ДОЛИ ПОВАРЕННОЙ СОЛИ В КОЛБАСНЫХ ИЗДЕЛИЯХ</a:t>
            </a:r>
            <a:endParaRPr lang="ru-RU" sz="3200" b="1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185996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3200"/>
                <a:gridCol w="2743200"/>
                <a:gridCol w="2743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Исследуемые образцы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Хлористый натрий, %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</a:rPr>
                        <a:t>Результаты исследований АИЛЦ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Результаты исследований химической лаборатории</a:t>
                      </a:r>
                    </a:p>
                    <a:p>
                      <a:r>
                        <a:rPr lang="ru-RU" sz="2000" kern="1200" dirty="0" smtClean="0">
                          <a:effectLst/>
                        </a:rPr>
                        <a:t>ГОУ СОШ №79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Колбаса вареная «Докторская» в/с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1,78 ± 0,09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1,85 ± 0,09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Колбаса варено-копченая Сервелат «Финский» в/с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2,82 ± 0,14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2,75 ± 0,14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Сосиски «Молочные»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1,94 ± 0,1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1,92 ± 0,1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7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7">
        <p14:gallery dir="l"/>
      </p:transition>
    </mc:Choice>
    <mc:Fallback xmlns="">
      <p:transition spd="slow" advTm="259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874928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0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25">
        <p:fade/>
      </p:transition>
    </mc:Choice>
    <mc:Fallback xmlns="">
      <p:transition spd="slow" advTm="37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1" dirty="0"/>
              <a:t>Содержание кальция в пищевых </a:t>
            </a:r>
            <a:r>
              <a:rPr lang="ru-RU" sz="2800" b="1" i="1" dirty="0" smtClean="0"/>
              <a:t>продуктах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203525"/>
              </p:ext>
            </p:extLst>
          </p:nvPr>
        </p:nvGraphicFramePr>
        <p:xfrm>
          <a:off x="107505" y="1268761"/>
          <a:ext cx="8928990" cy="541341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76330"/>
                <a:gridCol w="2976330"/>
                <a:gridCol w="2976330"/>
              </a:tblGrid>
              <a:tr h="575254">
                <a:tc rowSpan="2">
                  <a:txBody>
                    <a:bodyPr/>
                    <a:lstStyle/>
                    <a:p>
                      <a:r>
                        <a:rPr lang="ru-RU" sz="2800" kern="1200" dirty="0" smtClean="0">
                          <a:effectLst/>
                        </a:rPr>
                        <a:t>Исследуемые образцы</a:t>
                      </a:r>
                      <a:endParaRPr lang="ru-RU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effectLst/>
                        </a:rPr>
                        <a:t>Кальций, мг/кг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074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Результаты исследований АИЛЦ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Результаты исследований химической лаборатории</a:t>
                      </a:r>
                    </a:p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ГОУ СОШ №79</a:t>
                      </a:r>
                      <a:endParaRPr lang="ru-RU" sz="2400" dirty="0"/>
                    </a:p>
                  </a:txBody>
                  <a:tcPr/>
                </a:tc>
              </a:tr>
              <a:tr h="118078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Бисквитное пирожное с молочной начинкой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261 ± 39,2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235 ± 35,3</a:t>
                      </a:r>
                      <a:endParaRPr lang="ru-RU" sz="2400" dirty="0"/>
                    </a:p>
                  </a:txBody>
                  <a:tcPr/>
                </a:tc>
              </a:tr>
              <a:tr h="556353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Йогурт питьевой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112 ± 16,8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100 ± 15,0</a:t>
                      </a:r>
                      <a:endParaRPr lang="ru-RU" sz="2400" dirty="0"/>
                    </a:p>
                  </a:txBody>
                  <a:tcPr/>
                </a:tc>
              </a:tr>
              <a:tr h="118078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Семечки подсолнечника обжаренные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318 ± 47,7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/>
                        </a:rPr>
                        <a:t>339 ± 50,9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7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54">
        <p14:doors dir="vert"/>
      </p:transition>
    </mc:Choice>
    <mc:Fallback xmlns="">
      <p:transition spd="slow" advTm="227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82749"/>
            <a:ext cx="7772400" cy="6419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ЗАКЛЮЧЕНИЕ. ВЫВОДЫ.</a:t>
            </a:r>
            <a:r>
              <a:rPr lang="ru-RU" sz="2800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712968" cy="5616624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школьной химической лаборатории </a:t>
            </a:r>
            <a:r>
              <a:rPr lang="ru-RU" dirty="0" smtClean="0">
                <a:solidFill>
                  <a:schemeClr val="tx1"/>
                </a:solidFill>
              </a:rPr>
              <a:t>были </a:t>
            </a:r>
            <a:r>
              <a:rPr lang="ru-RU" dirty="0">
                <a:solidFill>
                  <a:schemeClr val="tx1"/>
                </a:solidFill>
              </a:rPr>
              <a:t>освоены методы количественного определения соли (метод Мора) и кальция (метод мокрого озоления) в пищевых продуктах и применены на практике.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Результаты исследований ГОУ СОШ №79 и АИЛЦ на количественное содержание соли в колбасных изделиях  и кальция в пищевых продуктах  практически идентичны и не выходят за пределы допустимых внутри- и межлабораторных погрешностей.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На основании сравнительной оценки полученных результатов по соли и кальцию с концентрациями определенными в нормативной документации и этикетках продуктов выявлено, что результаты химической лаборатории ГОУ СОШ №79 по определению соли в колбасных изделиях не превышают предельно допустимых содержаний в НД, а кальция в бисквитном пирожном с молочной начинкой и семечках подсолнечника намного выше; в йогурте питьевом - ниже по сравнению со значениями, вынесенными на этикетках продуктов.</a:t>
            </a:r>
          </a:p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Данная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работа по количественным методам определения соли и кальция в пищевых продуктах может носить лишь исключительно учебный характер и применяться для наглядной иллюстрации, без права выдачи каких-либо официальных заключений и 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23218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57">
        <p14:window dir="vert"/>
      </p:transition>
    </mc:Choice>
    <mc:Fallback xmlns="">
      <p:transition spd="slow" advTm="450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229600" cy="11430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Актуальность работы.</a:t>
            </a: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2574032"/>
            <a:ext cx="8229600" cy="2223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ru-RU" sz="3200" dirty="0" smtClean="0"/>
              <a:t>Освоение количественных методов определения ионов кальция и хлора в образцах пищевых продуктов, группой учащихся 9-10 классов во время кружковых занятий.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200" dirty="0" smtClean="0"/>
              <a:t>Сравнение результатов, полученных в школьной лаборатории с данными на этикетках продуктов.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6585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93">
        <p:push dir="u"/>
      </p:transition>
    </mc:Choice>
    <mc:Fallback xmlns="">
      <p:transition spd="slow" advTm="23993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1541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СТРУКТУРА РАБОТЫ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508909"/>
              </p:ext>
            </p:extLst>
          </p:nvPr>
        </p:nvGraphicFramePr>
        <p:xfrm>
          <a:off x="179512" y="764704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0">
        <p:split orient="vert"/>
      </p:transition>
    </mc:Choice>
    <mc:Fallback xmlns="">
      <p:transition spd="slow" advTm="1364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7426646"/>
              </p:ext>
            </p:extLst>
          </p:nvPr>
        </p:nvGraphicFramePr>
        <p:xfrm>
          <a:off x="457200" y="332656"/>
          <a:ext cx="8147248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6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48">
        <p14:reveal/>
      </p:transition>
    </mc:Choice>
    <mc:Fallback xmlns="">
      <p:transition spd="slow" advTm="157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Подготовка образцов исследований для определения соли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8" y="1556792"/>
            <a:ext cx="441335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422370" cy="331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5166320"/>
            <a:ext cx="8856984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1. Колбаса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вареная «Докторская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</a:p>
          <a:p>
            <a:pPr lvl="0" algn="l"/>
            <a:endParaRPr lang="ru-RU" sz="2000" dirty="0" smtClean="0"/>
          </a:p>
          <a:p>
            <a:pPr lvl="0" algn="l"/>
            <a:r>
              <a:rPr lang="ru-RU" sz="2000" dirty="0" smtClean="0">
                <a:solidFill>
                  <a:srgbClr val="C00000"/>
                </a:solidFill>
              </a:rPr>
              <a:t>2. </a:t>
            </a:r>
            <a:r>
              <a:rPr lang="ru-RU" sz="2000" dirty="0">
                <a:solidFill>
                  <a:srgbClr val="C00000"/>
                </a:solidFill>
              </a:rPr>
              <a:t>Колбаса варено – копченая Сервелат «Финский</a:t>
            </a:r>
            <a:r>
              <a:rPr lang="ru-RU" sz="2000" dirty="0" smtClean="0">
                <a:solidFill>
                  <a:srgbClr val="C00000"/>
                </a:solidFill>
              </a:rPr>
              <a:t>».</a:t>
            </a:r>
          </a:p>
          <a:p>
            <a:pPr lvl="0" algn="l"/>
            <a:endParaRPr lang="ru-RU" sz="2000" dirty="0" smtClean="0"/>
          </a:p>
          <a:p>
            <a:pPr algn="l"/>
            <a:r>
              <a:rPr lang="ru-RU" sz="2000" dirty="0" smtClean="0">
                <a:solidFill>
                  <a:srgbClr val="FF0066"/>
                </a:solidFill>
              </a:rPr>
              <a:t>3.</a:t>
            </a:r>
            <a:r>
              <a:rPr lang="ru-RU" sz="2000" dirty="0">
                <a:solidFill>
                  <a:srgbClr val="FF0066"/>
                </a:solidFill>
              </a:rPr>
              <a:t> Сосиски «Молочные»</a:t>
            </a:r>
          </a:p>
          <a:p>
            <a:pPr lvl="0" algn="l"/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32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694">
        <p:randomBar dir="vert"/>
      </p:transition>
    </mc:Choice>
    <mc:Fallback xmlns="">
      <p:transition spd="slow" advTm="13694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Титрование фильтрата раствором азотнокислого серебра в присутствии раствора хромовокислого калия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4" y="1556792"/>
            <a:ext cx="4483006" cy="338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1008"/>
            <a:ext cx="44051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552">
        <p:circle/>
      </p:transition>
    </mc:Choice>
    <mc:Fallback xmlns="">
      <p:transition spd="slow" advTm="1455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856984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Подготовка образцов исследований для определения кальция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18" y="1135285"/>
            <a:ext cx="6526842" cy="492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165304"/>
            <a:ext cx="89289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dirty="0" smtClean="0">
                <a:solidFill>
                  <a:srgbClr val="000000"/>
                </a:solidFill>
              </a:rPr>
              <a:t>1</a:t>
            </a:r>
            <a:r>
              <a:rPr lang="ru-RU" sz="2500" dirty="0" smtClean="0">
                <a:solidFill>
                  <a:srgbClr val="000000"/>
                </a:solidFill>
              </a:rPr>
              <a:t>. Бисквитное </a:t>
            </a:r>
            <a:r>
              <a:rPr lang="ru-RU" sz="2500" dirty="0">
                <a:solidFill>
                  <a:srgbClr val="000000"/>
                </a:solidFill>
              </a:rPr>
              <a:t>пирожное с молочной начинкой.</a:t>
            </a:r>
            <a:r>
              <a:rPr lang="ru-RU" sz="2500" dirty="0" smtClean="0">
                <a:solidFill>
                  <a:schemeClr val="tx2"/>
                </a:solidFill>
              </a:rPr>
              <a:t>2</a:t>
            </a:r>
            <a:r>
              <a:rPr lang="ru-RU" sz="2500" dirty="0" smtClean="0">
                <a:solidFill>
                  <a:srgbClr val="0000FF"/>
                </a:solidFill>
              </a:rPr>
              <a:t>. </a:t>
            </a:r>
            <a:r>
              <a:rPr lang="ru-RU" sz="2500" dirty="0">
                <a:solidFill>
                  <a:srgbClr val="0000FF"/>
                </a:solidFill>
              </a:rPr>
              <a:t>Йогурт питьевой.</a:t>
            </a:r>
            <a:endParaRPr lang="ru-RU" sz="2500" dirty="0" smtClean="0">
              <a:solidFill>
                <a:srgbClr val="0000FF"/>
              </a:solidFill>
            </a:endParaRPr>
          </a:p>
          <a:p>
            <a:r>
              <a:rPr lang="ru-RU" sz="2500" dirty="0" smtClean="0">
                <a:solidFill>
                  <a:srgbClr val="800000"/>
                </a:solidFill>
              </a:rPr>
              <a:t>3.</a:t>
            </a:r>
            <a:r>
              <a:rPr lang="ru-RU" sz="2500" dirty="0">
                <a:solidFill>
                  <a:srgbClr val="800000"/>
                </a:solidFill>
              </a:rPr>
              <a:t> Семечки подсолнечника обжаренные.</a:t>
            </a:r>
          </a:p>
          <a:p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4">
        <p:pull/>
      </p:transition>
    </mc:Choice>
    <mc:Fallback xmlns="">
      <p:transition spd="slow" advTm="12704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Сжигание образцов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98215"/>
            <a:ext cx="7128791" cy="535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8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926">
        <p:cover/>
      </p:transition>
    </mc:Choice>
    <mc:Fallback xmlns="">
      <p:transition spd="slow" advTm="8926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563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Специальное оформление</vt:lpstr>
      <vt:lpstr>ПРОЕКТНАЯ РАБОТА</vt:lpstr>
      <vt:lpstr>Презентация PowerPoint</vt:lpstr>
      <vt:lpstr>Актуальность работы.</vt:lpstr>
      <vt:lpstr>СТРУКТУРА РАБОТЫ</vt:lpstr>
      <vt:lpstr>Презентация PowerPoint</vt:lpstr>
      <vt:lpstr>Подготовка образцов исследований для определения соли</vt:lpstr>
      <vt:lpstr>Титрование фильтрата раствором азотнокислого серебра в присутствии раствора хромовокислого калия</vt:lpstr>
      <vt:lpstr>Подготовка образцов исследований для определения кальция</vt:lpstr>
      <vt:lpstr>Сжигание образцов  </vt:lpstr>
      <vt:lpstr>Подготовка зольного раствора к титрованию </vt:lpstr>
      <vt:lpstr>Подготовка зольного раствора к титрованию </vt:lpstr>
      <vt:lpstr>Титрование фильтрата раствором трилона Б </vt:lpstr>
      <vt:lpstr>Содержание соли в колбасе вареной: «Докторская» в/с</vt:lpstr>
      <vt:lpstr>Содержание соли в колбасе варено-копченой: Сервелат «Финский» в/с</vt:lpstr>
      <vt:lpstr>Содержание соли в сосисках «Молочных» </vt:lpstr>
      <vt:lpstr>Содержание кальция в бисквитном пирожном с молочной начинкой</vt:lpstr>
      <vt:lpstr>Содержание кальция в йогурте питьевом </vt:lpstr>
      <vt:lpstr>Содержание кальция в семечках подсолнечника</vt:lpstr>
      <vt:lpstr>РЕЗУЛЬТАТЫ ОПРЕДЕЛЕНИЯ МАССОВОЙ ДОЛИ ПОВАРЕННОЙ СОЛИ В КОЛБАСНЫХ ИЗДЕЛИЯХ</vt:lpstr>
      <vt:lpstr>Содержание кальция в пищевых продуктах </vt:lpstr>
      <vt:lpstr>ЗАКЛЮЧЕНИЕ. ВЫВОДЫ.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</dc:title>
  <dc:creator>Артур</dc:creator>
  <cp:lastModifiedBy>Артур</cp:lastModifiedBy>
  <cp:revision>36</cp:revision>
  <dcterms:created xsi:type="dcterms:W3CDTF">2011-11-17T15:24:52Z</dcterms:created>
  <dcterms:modified xsi:type="dcterms:W3CDTF">2011-12-05T16:33:54Z</dcterms:modified>
</cp:coreProperties>
</file>