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1" autoAdjust="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96FF03-8BC6-499F-A812-43A67D8C461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607A31-B994-4270-8C26-3DF0AC7B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695C-F9D8-4398-9858-6BD09E47F3D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6F45-97F5-4BF7-981B-2D25F232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271E-9795-4D87-AF6C-DCAE6997AC7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B680-CCF5-44A5-92B9-5A9D904F1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154E-2C01-4A63-9C1A-602B06FBF0F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1FAD-6510-4031-888D-8CE494B70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457B21-92A1-43DE-AB55-59DA51A8350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37D059-D3CD-486B-A375-4015D5FB5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DABF-A984-4C16-8169-DABA8C13A38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5931-3D99-47D7-9F40-0ED2051C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02DE51-35BB-487F-B20A-D0600A24DA5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4DD4D-47ED-4325-AF7D-88F166CE3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7AC3-EB89-42BE-A33D-99F8642D63C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6120-9A27-48DF-8AE4-D8EAD808B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D29911-CAB5-4560-B239-AB7C92ED055E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05C04A-3EF4-4821-964C-A20251888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F29B57-070F-4AA3-9E9D-7944501805F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F2B063-D782-4945-9509-A8A73F6AA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D15C0-BEC4-44E0-A6F8-3C4A809D0212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5C7FC4-3E96-44ED-96A0-84A25DF5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6457EE-B4C5-48F4-9C03-4CEE38F8343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D9DAC1C-AB50-4BC1-9FD1-0F6A521BB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8" r:id="rId5"/>
    <p:sldLayoutId id="2147483753" r:id="rId6"/>
    <p:sldLayoutId id="2147483759" r:id="rId7"/>
    <p:sldLayoutId id="2147483760" r:id="rId8"/>
    <p:sldLayoutId id="2147483761" r:id="rId9"/>
    <p:sldLayoutId id="2147483752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Урок</a:t>
            </a:r>
            <a:r>
              <a:rPr lang="ru-RU" sz="7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математики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3214688"/>
            <a:ext cx="7407275" cy="1752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 жизни много интересного,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Но пока нам неизвестного,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Будем думать и считать,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И о многом узнавать.</a:t>
            </a:r>
            <a:endParaRPr lang="ru-RU" b="1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7147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5" y="2214563"/>
            <a:ext cx="5572125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4429125" y="1643063"/>
            <a:ext cx="75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4 м</a:t>
            </a:r>
            <a:endParaRPr lang="ru-RU" sz="3200"/>
          </a:p>
        </p:txBody>
      </p:sp>
      <p:sp>
        <p:nvSpPr>
          <p:cNvPr id="22531" name="Прямоугольник 8"/>
          <p:cNvSpPr>
            <a:spLocks noChangeArrowheads="1"/>
          </p:cNvSpPr>
          <p:nvPr/>
        </p:nvSpPr>
        <p:spPr bwMode="auto">
          <a:xfrm>
            <a:off x="7572375" y="3143250"/>
            <a:ext cx="75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3 м</a:t>
            </a:r>
            <a:endParaRPr lang="ru-RU" sz="320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357438"/>
            <a:ext cx="638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2860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357438"/>
            <a:ext cx="1071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071813"/>
            <a:ext cx="12858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225800"/>
            <a:ext cx="107156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3500438"/>
            <a:ext cx="6921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63" y="3500438"/>
            <a:ext cx="6429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3" y="2357438"/>
            <a:ext cx="54451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8" y="24288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3571875"/>
            <a:ext cx="39846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5" y="33813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7750" y="22860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75" y="24288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750" y="307181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0525" y="-360363"/>
            <a:ext cx="4913313" cy="1933576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52463" y="1420813"/>
            <a:ext cx="5651501" cy="1835150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85788" y="3346450"/>
            <a:ext cx="5084763" cy="17494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8"/>
            <a:ext cx="4714875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3"/>
            <a:ext cx="4095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214688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214688"/>
            <a:ext cx="4095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50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286000" y="1304925"/>
            <a:ext cx="45720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1. Сегодня я узнал…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Было интересно…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Было трудно…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4. Я выполнял задания…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5. Я понял, что…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6. Теперь я могу…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7. Я почувствовал, что…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8. Я приобрел…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9. Я научился…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10. У меня получилось 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11. Я  смог…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12.Я  попробую…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13. Меня удивило…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14. Урок дал мне для жизни… </a:t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>15. Мне захотелось…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13" y="3143250"/>
            <a:ext cx="27019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73025"/>
            <a:ext cx="7589838" cy="2786063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384300"/>
            <a:ext cx="6267450" cy="487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1925" y="268288"/>
            <a:ext cx="7510463" cy="1158875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88" y="1447800"/>
          <a:ext cx="8005762" cy="26955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54791"/>
                <a:gridCol w="768070"/>
                <a:gridCol w="720325"/>
                <a:gridCol w="720325"/>
                <a:gridCol w="720325"/>
                <a:gridCol w="720325"/>
                <a:gridCol w="720325"/>
                <a:gridCol w="720325"/>
                <a:gridCol w="720325"/>
                <a:gridCol w="720325"/>
                <a:gridCol w="720325"/>
              </a:tblGrid>
              <a:tr h="449934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/>
                </a:tc>
              </a:tr>
              <a:tr h="44993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49934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</a:tr>
              <a:tr h="449934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517347"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Ъ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  <a:tr h="378497"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825" y="268288"/>
            <a:ext cx="7802563" cy="1158875"/>
          </a:xfrm>
        </p:spPr>
      </p:pic>
      <p:pic>
        <p:nvPicPr>
          <p:cNvPr id="5" name="Содержимое 4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9763" y="2139950"/>
            <a:ext cx="8364537" cy="1931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Робинзон Крузо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643063"/>
            <a:ext cx="5413375" cy="4443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63" y="500063"/>
            <a:ext cx="37861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2,4,8…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0" y="428625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2500313"/>
            <a:ext cx="5429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30,27,24…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86625" y="2500313"/>
            <a:ext cx="1571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25" y="4714875"/>
            <a:ext cx="55006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81,72,63…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15188" y="4714875"/>
            <a:ext cx="1571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5" y="214313"/>
            <a:ext cx="25590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endParaRPr lang="ru-RU" sz="9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000250"/>
            <a:ext cx="6353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714375"/>
            <a:ext cx="37861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48:Х=8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86500" y="642938"/>
            <a:ext cx="2643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Х=6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25" y="2714625"/>
            <a:ext cx="4071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Х*3=15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6500" y="2714625"/>
            <a:ext cx="2571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Х=5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5072063"/>
            <a:ext cx="5000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100-Х=97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7938" y="5000625"/>
            <a:ext cx="24288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Х=3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43688" y="0"/>
            <a:ext cx="1928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7143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928813"/>
            <a:ext cx="6572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0438" y="357188"/>
            <a:ext cx="20716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362</TotalTime>
  <Words>158</Words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Урок математики</vt:lpstr>
      <vt:lpstr>Слайд 2</vt:lpstr>
      <vt:lpstr>Слайд 3</vt:lpstr>
      <vt:lpstr>Робинзон Крузо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cp:lastModifiedBy>User</cp:lastModifiedBy>
  <cp:revision>68</cp:revision>
  <dcterms:modified xsi:type="dcterms:W3CDTF">2012-01-17T08:25:51Z</dcterms:modified>
</cp:coreProperties>
</file>