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4" r:id="rId3"/>
    <p:sldId id="273" r:id="rId4"/>
    <p:sldId id="275" r:id="rId5"/>
    <p:sldId id="276" r:id="rId6"/>
    <p:sldId id="277" r:id="rId7"/>
    <p:sldId id="278" r:id="rId8"/>
    <p:sldId id="279" r:id="rId9"/>
    <p:sldId id="258" r:id="rId10"/>
    <p:sldId id="264" r:id="rId11"/>
    <p:sldId id="265" r:id="rId12"/>
    <p:sldId id="284" r:id="rId13"/>
    <p:sldId id="285" r:id="rId14"/>
    <p:sldId id="286" r:id="rId15"/>
    <p:sldId id="287" r:id="rId16"/>
    <p:sldId id="288" r:id="rId17"/>
    <p:sldId id="283" r:id="rId18"/>
    <p:sldId id="282" r:id="rId19"/>
    <p:sldId id="290" r:id="rId20"/>
    <p:sldId id="268" r:id="rId21"/>
    <p:sldId id="291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0E70"/>
    <a:srgbClr val="0F007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2953" autoAdjust="0"/>
  </p:normalViewPr>
  <p:slideViewPr>
    <p:cSldViewPr>
      <p:cViewPr varScale="1">
        <p:scale>
          <a:sx n="100" d="100"/>
          <a:sy n="100" d="100"/>
        </p:scale>
        <p:origin x="-30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87A0E-60C4-46A3-99F8-3A30FFC8CD4B}" type="datetimeFigureOut">
              <a:rPr lang="ru-RU"/>
              <a:pPr>
                <a:defRPr/>
              </a:pPr>
              <a:t>21.01.2012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2CFC0-7E30-43CF-ADB5-30FBEDE419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CA17C-C5BC-489E-9043-7ABFF0A1CD3E}" type="datetimeFigureOut">
              <a:rPr lang="ru-RU"/>
              <a:pPr>
                <a:defRPr/>
              </a:pPr>
              <a:t>21.01.2012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38639-C597-44D8-922B-340347C043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73EFE-672B-4C23-AC08-6CF03F770BFF}" type="datetimeFigureOut">
              <a:rPr lang="ru-RU"/>
              <a:pPr>
                <a:defRPr/>
              </a:pPr>
              <a:t>21.01.2012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48846-8243-4B8A-B282-B72A2195E3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AEF4B-0A6C-4DB4-9B0B-EACC34B2F817}" type="datetimeFigureOut">
              <a:rPr lang="ru-RU"/>
              <a:pPr>
                <a:defRPr/>
              </a:pPr>
              <a:t>21.01.2012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0E8C5-F250-461D-9DE9-7129C446C2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DE44-0671-4B2B-A231-4E8C732E5C3C}" type="datetimeFigureOut">
              <a:rPr lang="ru-RU"/>
              <a:pPr>
                <a:defRPr/>
              </a:pPr>
              <a:t>21.01.2012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23B18-CAC1-4364-B445-229B6136A0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1BD9A-F660-499D-9E32-0FB9F239A504}" type="datetimeFigureOut">
              <a:rPr lang="ru-RU"/>
              <a:pPr>
                <a:defRPr/>
              </a:pPr>
              <a:t>21.01.2012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3A558-D944-4124-897E-17FCD8FF5B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10794-936A-4B9F-8747-28C51FE84AB6}" type="datetimeFigureOut">
              <a:rPr lang="ru-RU"/>
              <a:pPr>
                <a:defRPr/>
              </a:pPr>
              <a:t>21.01.2012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E6026-6718-4803-9F01-827F4214C4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9D95F-5A80-4216-B076-78748B98F033}" type="datetimeFigureOut">
              <a:rPr lang="ru-RU"/>
              <a:pPr>
                <a:defRPr/>
              </a:pPr>
              <a:t>21.01.2012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96235-C908-44F6-B33E-97486F8C4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1B4E7-26C7-442F-84DE-069D1F98069B}" type="datetimeFigureOut">
              <a:rPr lang="ru-RU"/>
              <a:pPr>
                <a:defRPr/>
              </a:pPr>
              <a:t>21.01.2012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1BF7-B7BF-480D-A712-49187A7D9B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EED0C-6ADA-406F-B977-B2745BBACE76}" type="datetimeFigureOut">
              <a:rPr lang="ru-RU"/>
              <a:pPr>
                <a:defRPr/>
              </a:pPr>
              <a:t>21.01.2012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1024E-E37C-48AF-8846-E542AE6F6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FA00C-C336-485B-A03C-89201364C264}" type="datetimeFigureOut">
              <a:rPr lang="ru-RU"/>
              <a:pPr>
                <a:defRPr/>
              </a:pPr>
              <a:t>21.01.2012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9695B-BBCE-4203-A342-15760E21DA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7ACDB3-D37B-4556-8545-3E93958D661E}" type="datetimeFigureOut">
              <a:rPr lang="ru-RU"/>
              <a:pPr>
                <a:defRPr/>
              </a:pPr>
              <a:t>21.01.2012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4890BB-C293-4A93-B390-CF08A22408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1" r:id="rId4"/>
    <p:sldLayoutId id="2147483675" r:id="rId5"/>
    <p:sldLayoutId id="2147483670" r:id="rId6"/>
    <p:sldLayoutId id="2147483676" r:id="rId7"/>
    <p:sldLayoutId id="2147483677" r:id="rId8"/>
    <p:sldLayoutId id="2147483678" r:id="rId9"/>
    <p:sldLayoutId id="2147483669" r:id="rId10"/>
    <p:sldLayoutId id="214748367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Урок технологии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Тема урока: Геометрическая резьба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Класс: 6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Статус класса: общеобразовательный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Апробация урока: МБОУ «СОШ № 45» г. Инта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Учитель: Д. П. </a:t>
            </a:r>
            <a:r>
              <a:rPr lang="ru-RU" smtClean="0"/>
              <a:t>Сутугин, идентификатор 241-319-407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УМК: П. С. </a:t>
            </a:r>
            <a:r>
              <a:rPr lang="ru-RU" dirty="0" err="1" smtClean="0"/>
              <a:t>Самородский</a:t>
            </a:r>
            <a:r>
              <a:rPr lang="ru-RU" dirty="0" smtClean="0"/>
              <a:t>, В. Д. Симоненко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Источники: </a:t>
            </a:r>
            <a:r>
              <a:rPr lang="en-US" sz="2400" dirty="0" smtClean="0">
                <a:solidFill>
                  <a:srgbClr val="210E70"/>
                </a:solidFill>
              </a:rPr>
              <a:t>http://fotki.yandex.ru/users/alexfotonord/view/377024/</a:t>
            </a:r>
            <a:endParaRPr lang="ru-RU" sz="2400" dirty="0">
              <a:solidFill>
                <a:srgbClr val="210E7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u="sng" dirty="0" smtClean="0"/>
              <a:t>Контурная резьба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3025" y="1085850"/>
            <a:ext cx="3529013" cy="9258300"/>
          </a:xfr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1263" y="2657475"/>
            <a:ext cx="2670175" cy="7821613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4900" y="1652588"/>
            <a:ext cx="2524125" cy="820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u="sng" dirty="0" smtClean="0"/>
              <a:t>Прорезная или </a:t>
            </a:r>
            <a:r>
              <a:rPr lang="ru-RU" u="sng" dirty="0" err="1" smtClean="0"/>
              <a:t>пропильная</a:t>
            </a:r>
            <a:r>
              <a:rPr lang="ru-RU" u="sng" dirty="0" smtClean="0"/>
              <a:t> резьба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075" y="1444625"/>
            <a:ext cx="2994025" cy="8461375"/>
          </a:xfr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8225" y="1438275"/>
            <a:ext cx="4943475" cy="7424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u="sng" dirty="0" smtClean="0"/>
              <a:t>Геометрическая резьба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F:\выставка\IMG_07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6175" y="1371600"/>
            <a:ext cx="6169025" cy="9259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выставка\IMG_07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3150" y="1169988"/>
            <a:ext cx="6778625" cy="10180637"/>
          </a:xfr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Элементы геометрической </a:t>
            </a:r>
            <a:r>
              <a:rPr lang="ru-RU" dirty="0" err="1" smtClean="0"/>
              <a:t>ртезьбы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выставка\IMG_07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3150" y="1298575"/>
            <a:ext cx="6900863" cy="10350500"/>
          </a:xfr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Элементы геометрической резьбы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выставка\IMG_07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06500" y="1133475"/>
            <a:ext cx="6645275" cy="9972675"/>
          </a:xfr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/>
              <a:t>Шкатулка, изготовленная обучающимися школы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выставка\IMG_07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09663" y="1152525"/>
            <a:ext cx="6991350" cy="10496550"/>
          </a:xfr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/>
              <a:t>Шкатулка, изготовленная обучающимися школы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8" descr="J:\выставка\IMG_07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38" y="1571625"/>
            <a:ext cx="377031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9" descr="J:\выставка\IMG_07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2143125"/>
            <a:ext cx="30654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Содержимое 11"/>
          <p:cNvSpPr>
            <a:spLocks noGrp="1"/>
          </p:cNvSpPr>
          <p:nvPr>
            <p:ph idx="1"/>
          </p:nvPr>
        </p:nvSpPr>
        <p:spPr>
          <a:xfrm>
            <a:off x="285750" y="1500188"/>
            <a:ext cx="8572500" cy="4579937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/>
              <a:t>Такие рисунки можно изобразить графически на компьютере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J:\выставка\IMG_07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857250"/>
            <a:ext cx="3786188" cy="5048250"/>
          </a:xfrm>
        </p:spPr>
      </p:pic>
      <p:pic>
        <p:nvPicPr>
          <p:cNvPr id="30722" name="Picture 3" descr="J:\выставка\IMG_07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1525" y="857250"/>
            <a:ext cx="42862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Виды резцов</a:t>
            </a:r>
            <a:endParaRPr lang="ru-RU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45025" y="2011363"/>
            <a:ext cx="4138613" cy="6924675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" y="2011363"/>
            <a:ext cx="3987800" cy="703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оберег- резная голова коня</a:t>
            </a:r>
            <a:endParaRPr lang="ru-RU" dirty="0"/>
          </a:p>
        </p:txBody>
      </p:sp>
      <p:pic>
        <p:nvPicPr>
          <p:cNvPr id="1026" name="Picture 2" descr="J:\технология\конь на крыш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" y="1511300"/>
            <a:ext cx="4133850" cy="9059863"/>
          </a:xfrm>
          <a:prstGeom prst="rect">
            <a:avLst/>
          </a:prstGeom>
          <a:noFill/>
        </p:spPr>
      </p:pic>
      <p:pic>
        <p:nvPicPr>
          <p:cNvPr id="1027" name="Picture 3" descr="J:\технология\конь на крыше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864100" y="1584325"/>
            <a:ext cx="3998913" cy="9010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65563" y="1298575"/>
            <a:ext cx="4271962" cy="4900613"/>
          </a:xfr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88" y="1298575"/>
            <a:ext cx="3279775" cy="10923588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5563" y="3938588"/>
            <a:ext cx="4271962" cy="54737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Виды резцов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Резцы, изготовленные обучающимися</a:t>
            </a:r>
            <a:endParaRPr lang="ru-RU" dirty="0"/>
          </a:p>
        </p:txBody>
      </p:sp>
      <p:pic>
        <p:nvPicPr>
          <p:cNvPr id="3074" name="Picture 2" descr="J:\IMG_077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2100" y="1938338"/>
            <a:ext cx="5370513" cy="8070850"/>
          </a:xfrm>
        </p:spPr>
      </p:pic>
      <p:pic>
        <p:nvPicPr>
          <p:cNvPr id="3075" name="Picture 3" descr="J:\IMG_07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4225" y="2084388"/>
            <a:ext cx="3041650" cy="663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Резные наличники</a:t>
            </a:r>
            <a:endParaRPr lang="ru-RU" dirty="0"/>
          </a:p>
        </p:txBody>
      </p:sp>
      <p:pic>
        <p:nvPicPr>
          <p:cNvPr id="2051" name="Picture 3" descr="J:\технология\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90950" y="1438275"/>
            <a:ext cx="5194300" cy="10071100"/>
          </a:xfrm>
        </p:spPr>
      </p:pic>
      <p:pic>
        <p:nvPicPr>
          <p:cNvPr id="2055" name="Picture 7" descr="J:\технология\0a068b1ec082bec22e246cc81fd1a8a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363" y="1438275"/>
            <a:ext cx="3181350" cy="1020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Резные игрушки, сувениры</a:t>
            </a:r>
            <a:endParaRPr lang="ru-RU" dirty="0"/>
          </a:p>
        </p:txBody>
      </p:sp>
      <p:pic>
        <p:nvPicPr>
          <p:cNvPr id="3074" name="Picture 2" descr="J:\технология\1-bi-0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9088" y="1511300"/>
            <a:ext cx="2876550" cy="4743450"/>
          </a:xfrm>
        </p:spPr>
      </p:pic>
      <p:pic>
        <p:nvPicPr>
          <p:cNvPr id="3075" name="Picture 3" descr="J:\технология\wood_06.previ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1563" y="1371600"/>
            <a:ext cx="2863850" cy="10064750"/>
          </a:xfrm>
          <a:prstGeom prst="rect">
            <a:avLst/>
          </a:prstGeom>
          <a:noFill/>
        </p:spPr>
      </p:pic>
      <p:pic>
        <p:nvPicPr>
          <p:cNvPr id="3076" name="Picture 4" descr="J:\технология\94ae1d16074c92fcd1b06901fa51a61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" y="4370388"/>
            <a:ext cx="2133600" cy="4706937"/>
          </a:xfrm>
          <a:prstGeom prst="rect">
            <a:avLst/>
          </a:prstGeom>
          <a:noFill/>
        </p:spPr>
      </p:pic>
      <p:pic>
        <p:nvPicPr>
          <p:cNvPr id="3077" name="Picture 5" descr="J:\технология\0_5412d_ff3953f6_XL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100" y="1438275"/>
            <a:ext cx="2159000" cy="5705475"/>
          </a:xfrm>
          <a:prstGeom prst="rect">
            <a:avLst/>
          </a:prstGeom>
          <a:noFill/>
        </p:spPr>
      </p:pic>
      <p:pic>
        <p:nvPicPr>
          <p:cNvPr id="3078" name="Picture 6" descr="J:\технология\Dinamicheskaya_igrushka_Karuc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92413" y="4370388"/>
            <a:ext cx="3175000" cy="4645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Резная посуда</a:t>
            </a:r>
            <a:endParaRPr lang="ru-RU" dirty="0"/>
          </a:p>
        </p:txBody>
      </p:sp>
      <p:pic>
        <p:nvPicPr>
          <p:cNvPr id="4098" name="Picture 2" descr="J:\технология\ploshka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2100" y="2225675"/>
            <a:ext cx="2865438" cy="5351463"/>
          </a:xfrm>
        </p:spPr>
      </p:pic>
      <p:pic>
        <p:nvPicPr>
          <p:cNvPr id="1026" name="Picture 2" descr="J:\выставка\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8300" y="1584325"/>
            <a:ext cx="2206625" cy="7132638"/>
          </a:xfrm>
          <a:prstGeom prst="rect">
            <a:avLst/>
          </a:prstGeom>
          <a:noFill/>
        </p:spPr>
      </p:pic>
      <p:pic>
        <p:nvPicPr>
          <p:cNvPr id="1027" name="Picture 3" descr="J:\выставка\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5563" y="1584325"/>
            <a:ext cx="2535237" cy="7059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Резные предметы быта</a:t>
            </a:r>
            <a:endParaRPr lang="ru-RU" dirty="0"/>
          </a:p>
        </p:txBody>
      </p:sp>
      <p:pic>
        <p:nvPicPr>
          <p:cNvPr id="5122" name="Picture 2" descr="J:\технология\img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0913" y="1798638"/>
            <a:ext cx="2992437" cy="7826375"/>
          </a:xfrm>
        </p:spPr>
      </p:pic>
      <p:pic>
        <p:nvPicPr>
          <p:cNvPr id="2050" name="Picture 2" descr="J:\выставка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8050" y="1798638"/>
            <a:ext cx="3432175" cy="777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Хохломская роспись</a:t>
            </a:r>
            <a:endParaRPr lang="ru-RU" dirty="0"/>
          </a:p>
        </p:txBody>
      </p:sp>
      <p:pic>
        <p:nvPicPr>
          <p:cNvPr id="6146" name="Picture 2" descr="J:\технология\2d7641d1a5f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6475" y="1438275"/>
            <a:ext cx="3632200" cy="5267325"/>
          </a:xfrm>
        </p:spPr>
      </p:pic>
      <p:pic>
        <p:nvPicPr>
          <p:cNvPr id="6147" name="Picture 3" descr="J:\технология\1277993526_102858029_1----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5450" y="1438275"/>
            <a:ext cx="2632075" cy="5022850"/>
          </a:xfrm>
          <a:prstGeom prst="rect">
            <a:avLst/>
          </a:prstGeom>
          <a:noFill/>
        </p:spPr>
      </p:pic>
      <p:pic>
        <p:nvPicPr>
          <p:cNvPr id="6148" name="Picture 4" descr="J:\технология\h33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1075" y="4297363"/>
            <a:ext cx="3822700" cy="4633912"/>
          </a:xfrm>
          <a:prstGeom prst="rect">
            <a:avLst/>
          </a:prstGeom>
          <a:noFill/>
        </p:spPr>
      </p:pic>
      <p:pic>
        <p:nvPicPr>
          <p:cNvPr id="6149" name="Picture 5" descr="J:\технология\sankt-peterburg-suveniry_derevo_429644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6475" y="4297363"/>
            <a:ext cx="3559175" cy="4779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Современная мебель с резьбой</a:t>
            </a:r>
            <a:endParaRPr lang="ru-RU" dirty="0"/>
          </a:p>
        </p:txBody>
      </p:sp>
      <p:pic>
        <p:nvPicPr>
          <p:cNvPr id="7170" name="Picture 2" descr="J:\технология\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075" y="1511300"/>
            <a:ext cx="3419475" cy="5133975"/>
          </a:xfrm>
        </p:spPr>
      </p:pic>
      <p:pic>
        <p:nvPicPr>
          <p:cNvPr id="7171" name="Picture 3" descr="J:\технология\27186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0038" y="1511300"/>
            <a:ext cx="2365375" cy="10058400"/>
          </a:xfrm>
          <a:prstGeom prst="rect">
            <a:avLst/>
          </a:prstGeom>
          <a:noFill/>
        </p:spPr>
      </p:pic>
      <p:pic>
        <p:nvPicPr>
          <p:cNvPr id="7172" name="Picture 4" descr="J:\технология\DSC011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2238" y="1511300"/>
            <a:ext cx="2706687" cy="10193338"/>
          </a:xfrm>
          <a:prstGeom prst="rect">
            <a:avLst/>
          </a:prstGeom>
          <a:noFill/>
        </p:spPr>
      </p:pic>
      <p:pic>
        <p:nvPicPr>
          <p:cNvPr id="7173" name="Picture 5" descr="J:\технология\ocean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050" y="4157663"/>
            <a:ext cx="3567113" cy="4930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u="sng" dirty="0" smtClean="0"/>
              <a:t>Плоскорельефная  резьба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450" y="3938588"/>
            <a:ext cx="3346450" cy="537686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1075" y="1152525"/>
            <a:ext cx="2921000" cy="579120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4157663"/>
            <a:ext cx="2560638" cy="4956175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050" y="1152525"/>
            <a:ext cx="3567113" cy="5351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176</TotalTime>
  <Words>32</Words>
  <Application>Microsoft Office PowerPoint</Application>
  <PresentationFormat>On-screen Show (4:3)</PresentationFormat>
  <Paragraphs>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21</vt:i4>
      </vt:variant>
    </vt:vector>
  </HeadingPairs>
  <TitlesOfParts>
    <vt:vector size="35" baseType="lpstr">
      <vt:lpstr>Franklin Gothic Book</vt:lpstr>
      <vt:lpstr>Arial</vt:lpstr>
      <vt:lpstr>Franklin Gothic Medium</vt:lpstr>
      <vt:lpstr>Wingdings 2</vt:lpstr>
      <vt:lpstr>Calibri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технологии</dc:title>
  <cp:lastModifiedBy>sergey.suharev</cp:lastModifiedBy>
  <cp:revision>26</cp:revision>
  <dcterms:modified xsi:type="dcterms:W3CDTF">2012-01-21T13:31:11Z</dcterms:modified>
</cp:coreProperties>
</file>