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82293E-4F24-418A-BF3B-F98B4AC2459F}" type="datetimeFigureOut">
              <a:rPr lang="ru-RU" smtClean="0"/>
              <a:t>14.01.2012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A36A00-2B4F-44D1-9CDA-1A91BEB6BC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000108"/>
            <a:ext cx="778674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РОД ИМЁН СУЩЕСТВИТЕЛЬНЫХ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2857496"/>
            <a:ext cx="1857388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мужской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68" y="2857496"/>
            <a:ext cx="1928826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женский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72198" y="2857496"/>
            <a:ext cx="1843094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средний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14414" y="4572008"/>
            <a:ext cx="1571636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о</a:t>
            </a:r>
            <a:r>
              <a:rPr lang="ru-RU" sz="2400" b="1" dirty="0" smtClean="0">
                <a:solidFill>
                  <a:srgbClr val="7030A0"/>
                </a:solidFill>
              </a:rPr>
              <a:t>н, мой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86182" y="4572008"/>
            <a:ext cx="1500198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о</a:t>
            </a:r>
            <a:r>
              <a:rPr lang="ru-RU" sz="2400" b="1" dirty="0" smtClean="0">
                <a:solidFill>
                  <a:srgbClr val="7030A0"/>
                </a:solidFill>
              </a:rPr>
              <a:t>на, моя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15074" y="4572008"/>
            <a:ext cx="1571636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о</a:t>
            </a:r>
            <a:r>
              <a:rPr lang="ru-RU" sz="2400" b="1" dirty="0" smtClean="0">
                <a:solidFill>
                  <a:srgbClr val="7030A0"/>
                </a:solidFill>
              </a:rPr>
              <a:t>но, моё</a:t>
            </a:r>
            <a:endParaRPr lang="ru-RU" sz="2400" b="1" dirty="0">
              <a:solidFill>
                <a:srgbClr val="7030A0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3" idx="2"/>
            <a:endCxn id="3" idx="2"/>
          </p:cNvCxnSpPr>
          <p:nvPr/>
        </p:nvCxnSpPr>
        <p:spPr>
          <a:xfrm rot="5400000">
            <a:off x="4607719" y="191450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 rot="16200000" flipV="1">
            <a:off x="4054076" y="2375290"/>
            <a:ext cx="928694" cy="357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0"/>
          </p:cNvCxnSpPr>
          <p:nvPr/>
        </p:nvCxnSpPr>
        <p:spPr>
          <a:xfrm rot="5400000" flipH="1" flipV="1">
            <a:off x="1964513" y="1964521"/>
            <a:ext cx="928694" cy="8572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6032908" y="1968092"/>
            <a:ext cx="928694" cy="850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7" idx="0"/>
            <a:endCxn id="4" idx="2"/>
          </p:cNvCxnSpPr>
          <p:nvPr/>
        </p:nvCxnSpPr>
        <p:spPr>
          <a:xfrm rot="5400000" flipH="1" flipV="1">
            <a:off x="1600176" y="4171952"/>
            <a:ext cx="80011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0"/>
            <a:endCxn id="5" idx="2"/>
          </p:cNvCxnSpPr>
          <p:nvPr/>
        </p:nvCxnSpPr>
        <p:spPr>
          <a:xfrm rot="5400000" flipH="1" flipV="1">
            <a:off x="4136225" y="4171952"/>
            <a:ext cx="80011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9" idx="0"/>
            <a:endCxn id="6" idx="2"/>
          </p:cNvCxnSpPr>
          <p:nvPr/>
        </p:nvCxnSpPr>
        <p:spPr>
          <a:xfrm rot="16200000" flipV="1">
            <a:off x="6597263" y="4168378"/>
            <a:ext cx="800112" cy="71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</TotalTime>
  <Words>15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 имён существительных</dc:title>
  <dc:creator>Admin</dc:creator>
  <cp:lastModifiedBy>Admin</cp:lastModifiedBy>
  <cp:revision>12</cp:revision>
  <dcterms:created xsi:type="dcterms:W3CDTF">2012-01-14T07:46:12Z</dcterms:created>
  <dcterms:modified xsi:type="dcterms:W3CDTF">2012-01-14T09:42:20Z</dcterms:modified>
</cp:coreProperties>
</file>