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95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2B0F13-4DB3-4F86-9525-680BDA917F77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2DA099-56D8-40BB-9781-5F564E16F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E1FF-6944-490E-9C3F-7006145F1DDB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4A066-C0B5-4F59-A1DF-043021ABF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7BF2-4BF2-4FA3-8B8F-CC7A5158E0F1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E119-2945-4B12-AEF0-03B9973F4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9EEC-D29C-48CD-B213-7F6BD0AD58D8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EC45-E00F-4D38-AC13-EE579B288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A05748-24F1-4832-B07B-1C61D0EA6289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99F955-726B-4B95-9010-4943EA9F7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B396A-4472-4D69-B0A6-864ABD2D3A7D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29036-DF79-4741-9CE4-6755FFC8E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E6ADE5-2394-4C59-93AC-81E9C4FD6E23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7BAD4C-4A29-4D03-BFF9-D2452D98A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EB9F-2B6E-4AD4-BC34-5223FB74323A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85A4-5A08-4C88-A865-C1787CADB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7ABC77-4F99-45B7-B2C8-93ABD93D0DF6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A19C71-35FF-4680-AF86-A51BC56BC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0CF043-DBA5-44DB-A971-27AB28C7CBD2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C8E7E7-AAB8-49EB-A34F-AA9F26E2A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7"/>
          <p:cNvGrpSpPr>
            <a:grpSpLocks/>
          </p:cNvGrpSpPr>
          <p:nvPr/>
        </p:nvGrpSpPr>
        <p:grpSpPr bwMode="auto">
          <a:xfrm>
            <a:off x="646113" y="969963"/>
            <a:ext cx="4803775" cy="4802187"/>
            <a:chOff x="407" y="611"/>
            <a:chExt cx="3026" cy="3025"/>
          </a:xfrm>
        </p:grpSpPr>
        <p:pic>
          <p:nvPicPr>
            <p:cNvPr id="6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0"/>
            <a:lstStyle/>
            <a:p>
              <a:pPr indent="-282575">
                <a:lnSpc>
                  <a:spcPts val="3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endParaRPr lang="en-US" sz="3200">
                <a:latin typeface="Verdana" pitchFamily="34" charset="0"/>
              </a:endParaRPr>
            </a:p>
          </p:txBody>
        </p:sp>
      </p:grpSp>
      <p:sp>
        <p:nvSpPr>
          <p:cNvPr id="8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E21FD2-9F2F-4044-B37B-9293F29603D1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010CE5-244A-4D41-97B1-60A5DFDFC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8F4D0E1-B062-42B3-A852-EFEA2F9B9ADD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665940-5270-43A6-8CB5-4C5A80046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C22EA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Verdana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DE6C3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F9B63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258050" cy="50831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b="1" dirty="0" smtClean="0">
                <a:solidFill>
                  <a:schemeClr val="tx2">
                    <a:satMod val="130000"/>
                  </a:schemeClr>
                </a:solidFill>
              </a:rPr>
              <a:t>Картинный словарный диктант</a:t>
            </a:r>
            <a:endParaRPr lang="ru-RU" sz="80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Documents and Settings\Admin\Рабочий стол\100_32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357188"/>
            <a:ext cx="7500937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826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Проверь себя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428750"/>
            <a:ext cx="7407275" cy="4714875"/>
          </a:xfrm>
        </p:spPr>
        <p:txBody>
          <a:bodyPr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00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0000" b="1" dirty="0" smtClean="0"/>
              <a:t>Капуста          ягода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0000" b="1" dirty="0" smtClean="0"/>
              <a:t>помидор         огород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0000" b="1" dirty="0" smtClean="0"/>
              <a:t>огурец            урожай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0000" b="1" dirty="0" smtClean="0"/>
              <a:t>картофель     трактор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0000" b="1" dirty="0" smtClean="0"/>
              <a:t>морковь         овёс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0000" b="1" dirty="0" smtClean="0"/>
              <a:t>яблоко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8875" y="219075"/>
            <a:ext cx="8216900" cy="59563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E:\школьные фото\словарь\словарные слова 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6663" y="428625"/>
            <a:ext cx="7621587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E:\школьные фото\словарь\словарные слова 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76250"/>
            <a:ext cx="7502525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E:\школьные фото\словарь\словарные слова 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28625"/>
            <a:ext cx="7597775" cy="601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E:\школьные фото\словарь\словарные слова 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6663" y="374650"/>
            <a:ext cx="7407275" cy="605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E:\школьные фото\словарь\словарные слова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6663" y="374650"/>
            <a:ext cx="7407275" cy="605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E:\школьные фото\словарь\словарные слова 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74650"/>
            <a:ext cx="7500938" cy="605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E:\школьные фото\словарь\словарные слова 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85750"/>
            <a:ext cx="7573962" cy="617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C:\Documents and Settings\Admin\Рабочий стол\DSC006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42875"/>
            <a:ext cx="6286500" cy="65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16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Verdana</vt:lpstr>
      <vt:lpstr>Arial</vt:lpstr>
      <vt:lpstr>Wingdings 2</vt:lpstr>
      <vt:lpstr>Calibri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Картинный словарный диктант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Проверь себя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Картинный словарный диктант</dc:title>
  <dc:creator>Admin</dc:creator>
  <cp:lastModifiedBy>Adel</cp:lastModifiedBy>
  <cp:revision>9</cp:revision>
  <dcterms:created xsi:type="dcterms:W3CDTF">2011-11-09T14:26:24Z</dcterms:created>
  <dcterms:modified xsi:type="dcterms:W3CDTF">2012-03-09T21:39:12Z</dcterms:modified>
</cp:coreProperties>
</file>