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503884-0109-4526-8B32-B94F0B91B4CC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7BBCE8-BF12-4327-B896-5383BFB9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7410-CEC0-4457-A6D2-0A1C8E2E048A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3BE6-242C-4895-A8B0-5530C294D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CFE9-C14C-4AAC-940A-2DAE13FB2809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F00F-E051-42DC-ABDD-81F3693EA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0C08-5AFD-4A19-A8B4-0353C1091460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87B9-3596-42F0-9B06-9A2C97EE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08503D-43C5-43EE-916D-C30709A41800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C30E2F-E9F7-4696-9B14-15B165F8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5A172F-BD27-4F79-8C22-B61C91248EDD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B8F7A-2041-4378-A2DF-A736928BA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00AF6-DEF4-428E-B105-9CD0881C6DB5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F8E0BE-030B-49F8-BC3E-7CFDF2366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D9A2D7-4F78-49DD-AA7B-B984D82671B3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02E59-FCB2-48F8-85F0-E785465F0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35CE-FB29-4969-91AF-D575960B051E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6084-CD11-4B8C-BAA4-849ACA0D0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1E094C-B4AE-4E49-8134-20C6FDAD7C43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BBA12F-401A-42B4-8802-56A995582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9A8FACB-4103-439C-9D3C-9935914CCCAD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D54D713-094A-4281-8BF1-0C4B0BEC9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935DD0C-3B20-4AB2-B0D8-BEA5AE2FBEED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CF712EA-A731-4AA0-9517-69E8F4905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Мистер Ру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286000"/>
            <a:ext cx="1517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Али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000375"/>
            <a:ext cx="1508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928938" y="1714500"/>
            <a:ext cx="2643187" cy="1285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000375" y="200025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Hello! What`s your name?</a:t>
            </a:r>
            <a:endParaRPr lang="ru-RU">
              <a:latin typeface="Lucida Sans Unicode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43688" y="3214688"/>
            <a:ext cx="2500312" cy="1357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6786563" y="34290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Hello!</a:t>
            </a:r>
            <a:endParaRPr lang="ru-RU">
              <a:latin typeface="Lucida Sans Unicode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75" y="3929063"/>
            <a:ext cx="285750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500938" y="3786188"/>
            <a:ext cx="428625" cy="35718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H="1" flipV="1">
            <a:off x="7572375" y="4000500"/>
            <a:ext cx="285750" cy="36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143875" y="3929063"/>
            <a:ext cx="285750" cy="21431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928688" y="785813"/>
            <a:ext cx="5000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Lucida Sans Unicode" pitchFamily="34" charset="0"/>
              </a:rPr>
              <a:t>Can</a:t>
            </a:r>
            <a:r>
              <a:rPr lang="en-US" sz="4400">
                <a:latin typeface="Lucida Sans Unicode" pitchFamily="34" charset="0"/>
              </a:rPr>
              <a:t> you swim?</a:t>
            </a:r>
            <a:endParaRPr lang="ru-RU" sz="4400">
              <a:latin typeface="Lucida Sans Unicode" pitchFamily="34" charset="0"/>
            </a:endParaRPr>
          </a:p>
        </p:txBody>
      </p:sp>
      <p:pic>
        <p:nvPicPr>
          <p:cNvPr id="22530" name="Picture 22" descr="у 8 у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286250" y="2500313"/>
            <a:ext cx="3143250" cy="15001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500563" y="2857500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Lucida Sans Unicode" pitchFamily="34" charset="0"/>
              </a:rPr>
              <a:t>Yes,</a:t>
            </a:r>
            <a:endParaRPr lang="ru-RU" sz="3600">
              <a:latin typeface="Lucida Sans Unicode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63" y="3000375"/>
            <a:ext cx="428625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286500" y="2857500"/>
            <a:ext cx="357188" cy="500063"/>
          </a:xfrm>
          <a:prstGeom prst="triangle">
            <a:avLst>
              <a:gd name="adj" fmla="val 492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1000125" y="857250"/>
            <a:ext cx="5857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Can</a:t>
            </a:r>
            <a:r>
              <a:rPr lang="en-US" sz="4400">
                <a:latin typeface="Lucida Sans Unicode" pitchFamily="34" charset="0"/>
              </a:rPr>
              <a:t> you count?</a:t>
            </a:r>
            <a:endParaRPr lang="ru-RU" sz="4400">
              <a:latin typeface="Lucida Sans Unicode" pitchFamily="34" charset="0"/>
            </a:endParaRPr>
          </a:p>
        </p:txBody>
      </p:sp>
      <p:pic>
        <p:nvPicPr>
          <p:cNvPr id="23554" name="Picture 10" descr="Поёт"/>
          <p:cNvPicPr>
            <a:picLocks noChangeAspect="1" noChangeArrowheads="1"/>
          </p:cNvPicPr>
          <p:nvPr/>
        </p:nvPicPr>
        <p:blipFill>
          <a:blip r:embed="rId2"/>
          <a:srcRect l="43802" t="6502" r="40685" b="37155"/>
          <a:stretch>
            <a:fillRect/>
          </a:stretch>
        </p:blipFill>
        <p:spPr bwMode="auto">
          <a:xfrm>
            <a:off x="1643063" y="1785938"/>
            <a:ext cx="20081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929063" y="2143125"/>
            <a:ext cx="3929062" cy="2357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214813" y="2428875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Lucida Sans Unicode" pitchFamily="34" charset="0"/>
              </a:rPr>
              <a:t>No, </a:t>
            </a:r>
            <a:endParaRPr lang="ru-RU" sz="3600">
              <a:latin typeface="Lucida Sans Unicode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38" y="2643188"/>
            <a:ext cx="428625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786438" y="2428875"/>
            <a:ext cx="357187" cy="500063"/>
          </a:xfrm>
          <a:prstGeom prst="triangle">
            <a:avLst>
              <a:gd name="adj" fmla="val 492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6357938" y="2357438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Lucida Sans Unicode" pitchFamily="34" charset="0"/>
              </a:rPr>
              <a:t>not.</a:t>
            </a:r>
            <a:endParaRPr lang="ru-RU" sz="4000">
              <a:latin typeface="Lucida Sans Unicode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8" y="3286125"/>
            <a:ext cx="428625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000625" y="3143250"/>
            <a:ext cx="357188" cy="500063"/>
          </a:xfrm>
          <a:prstGeom prst="triangle">
            <a:avLst>
              <a:gd name="adj" fmla="val 492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715000" y="3071813"/>
            <a:ext cx="500063" cy="571500"/>
          </a:xfrm>
          <a:prstGeom prst="triangle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3" name="Picture 10" descr="Поё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071813"/>
            <a:ext cx="4206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000125" y="785813"/>
            <a:ext cx="46434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Can</a:t>
            </a:r>
            <a:r>
              <a:rPr lang="en-US" sz="4400">
                <a:latin typeface="Lucida Sans Unicode" pitchFamily="34" charset="0"/>
              </a:rPr>
              <a:t> you fly?</a:t>
            </a:r>
            <a:endParaRPr lang="ru-RU" sz="4400">
              <a:latin typeface="Lucida Sans Unicode" pitchFamily="34" charset="0"/>
            </a:endParaRPr>
          </a:p>
        </p:txBody>
      </p:sp>
      <p:pic>
        <p:nvPicPr>
          <p:cNvPr id="24578" name="Picture 6" descr="летать"/>
          <p:cNvPicPr>
            <a:picLocks noChangeAspect="1" noChangeArrowheads="1"/>
          </p:cNvPicPr>
          <p:nvPr/>
        </p:nvPicPr>
        <p:blipFill>
          <a:blip r:embed="rId2"/>
          <a:srcRect l="4347" t="5882" r="13043"/>
          <a:stretch>
            <a:fillRect/>
          </a:stretch>
        </p:blipFill>
        <p:spPr bwMode="auto">
          <a:xfrm>
            <a:off x="1143000" y="2214563"/>
            <a:ext cx="3054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357688" y="2428875"/>
            <a:ext cx="3143250" cy="1500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500563" y="2714625"/>
            <a:ext cx="150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Lucida Sans Unicode" pitchFamily="34" charset="0"/>
              </a:rPr>
              <a:t>Yes,</a:t>
            </a:r>
            <a:endParaRPr lang="ru-RU" sz="4000"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63" y="2857500"/>
            <a:ext cx="428625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286500" y="2714625"/>
            <a:ext cx="428625" cy="500063"/>
          </a:xfrm>
          <a:prstGeom prst="triangle">
            <a:avLst>
              <a:gd name="adj" fmla="val 492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928688" y="642938"/>
            <a:ext cx="50720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Can</a:t>
            </a:r>
            <a:r>
              <a:rPr lang="en-US" sz="4400">
                <a:latin typeface="Lucida Sans Unicode" pitchFamily="34" charset="0"/>
              </a:rPr>
              <a:t> you dance?</a:t>
            </a:r>
            <a:endParaRPr lang="ru-RU" sz="4400">
              <a:latin typeface="Lucida Sans Unicode" pitchFamily="34" charset="0"/>
            </a:endParaRPr>
          </a:p>
        </p:txBody>
      </p:sp>
      <p:pic>
        <p:nvPicPr>
          <p:cNvPr id="25602" name="Picture 16" descr="Поёт"/>
          <p:cNvPicPr>
            <a:picLocks noChangeAspect="1" noChangeArrowheads="1"/>
          </p:cNvPicPr>
          <p:nvPr/>
        </p:nvPicPr>
        <p:blipFill>
          <a:blip r:embed="rId2"/>
          <a:srcRect l="23346" t="34674" r="56578"/>
          <a:stretch>
            <a:fillRect/>
          </a:stretch>
        </p:blipFill>
        <p:spPr bwMode="auto">
          <a:xfrm>
            <a:off x="1357313" y="2071688"/>
            <a:ext cx="235743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429125" y="2500313"/>
            <a:ext cx="4429125" cy="1928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643438" y="2714625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Lucida Sans Unicode" pitchFamily="34" charset="0"/>
              </a:rPr>
              <a:t>No, </a:t>
            </a:r>
            <a:endParaRPr lang="ru-RU" sz="3600"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63" y="2857500"/>
            <a:ext cx="428625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286500" y="2714625"/>
            <a:ext cx="428625" cy="500063"/>
          </a:xfrm>
          <a:prstGeom prst="triangle">
            <a:avLst>
              <a:gd name="adj" fmla="val 492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6929438" y="2714625"/>
            <a:ext cx="121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Lucida Sans Unicode" pitchFamily="34" charset="0"/>
              </a:rPr>
              <a:t>not.</a:t>
            </a:r>
            <a:endParaRPr lang="ru-RU" sz="3600">
              <a:latin typeface="Lucida Sans Unicode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3" y="3500438"/>
            <a:ext cx="428625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786438" y="3429000"/>
            <a:ext cx="428625" cy="500063"/>
          </a:xfrm>
          <a:prstGeom prst="triangle">
            <a:avLst>
              <a:gd name="adj" fmla="val 4922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500813" y="3429000"/>
            <a:ext cx="500062" cy="50006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1" name="Picture 16" descr="Поё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429000"/>
            <a:ext cx="3571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642938" y="642938"/>
            <a:ext cx="6072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Have </a:t>
            </a:r>
            <a:r>
              <a:rPr lang="en-US" sz="4400">
                <a:latin typeface="Lucida Sans Unicode" pitchFamily="34" charset="0"/>
              </a:rPr>
              <a:t>you </a:t>
            </a:r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got</a:t>
            </a:r>
            <a:r>
              <a:rPr lang="en-US" sz="4400">
                <a:latin typeface="Lucida Sans Unicode" pitchFamily="34" charset="0"/>
              </a:rPr>
              <a:t> a bag?</a:t>
            </a:r>
            <a:endParaRPr lang="ru-RU" sz="4400">
              <a:latin typeface="Lucida Sans Unicode" pitchFamily="34" charset="0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00063" y="2500313"/>
            <a:ext cx="4429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Lucida Sans Unicode" pitchFamily="34" charset="0"/>
              </a:rPr>
              <a:t>Yes, </a:t>
            </a:r>
            <a:endParaRPr lang="ru-RU" sz="4400">
              <a:latin typeface="Lucida Sans Unicode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813" y="2643188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2786063" y="2428875"/>
            <a:ext cx="642938" cy="642937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9" name="Picture 5" descr="Портф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928688" y="928688"/>
            <a:ext cx="6643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Have</a:t>
            </a:r>
            <a:r>
              <a:rPr lang="en-US" sz="4400">
                <a:latin typeface="Lucida Sans Unicode" pitchFamily="34" charset="0"/>
              </a:rPr>
              <a:t> you </a:t>
            </a:r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got</a:t>
            </a:r>
            <a:r>
              <a:rPr lang="en-US" sz="4400">
                <a:latin typeface="Lucida Sans Unicode" pitchFamily="34" charset="0"/>
              </a:rPr>
              <a:t> a rubber?</a:t>
            </a:r>
            <a:endParaRPr lang="ru-RU" sz="4400">
              <a:latin typeface="Lucida Sans Unicode" pitchFamily="34" charset="0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71563" y="2643188"/>
            <a:ext cx="3500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Lucida Sans Unicode" pitchFamily="34" charset="0"/>
              </a:rPr>
              <a:t>No,</a:t>
            </a:r>
            <a:endParaRPr lang="ru-RU" sz="4800"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38" y="278606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3143250" y="2571750"/>
            <a:ext cx="642938" cy="642938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4000500" y="2571750"/>
            <a:ext cx="1928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Lucida Sans Unicode" pitchFamily="34" charset="0"/>
              </a:rPr>
              <a:t>not.</a:t>
            </a:r>
            <a:endParaRPr lang="ru-RU" sz="4800" b="1">
              <a:latin typeface="Lucida Sans Unicode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3714750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500438" y="3571875"/>
            <a:ext cx="785812" cy="5715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>
            <a:stCxn id="9" idx="0"/>
            <a:endCxn id="9" idx="3"/>
          </p:cNvCxnSpPr>
          <p:nvPr/>
        </p:nvCxnSpPr>
        <p:spPr>
          <a:xfrm rot="16200000" flipH="1">
            <a:off x="3607594" y="3858419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Picture 28" descr="Каранд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3"/>
            <a:ext cx="13128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785813" y="714375"/>
            <a:ext cx="7643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Have </a:t>
            </a:r>
            <a:r>
              <a:rPr lang="en-US" sz="4400">
                <a:latin typeface="Lucida Sans Unicode" pitchFamily="34" charset="0"/>
              </a:rPr>
              <a:t>you </a:t>
            </a:r>
            <a:r>
              <a:rPr lang="en-US" sz="4400">
                <a:solidFill>
                  <a:srgbClr val="C00000"/>
                </a:solidFill>
                <a:latin typeface="Lucida Sans Unicode" pitchFamily="34" charset="0"/>
              </a:rPr>
              <a:t>got</a:t>
            </a:r>
            <a:r>
              <a:rPr lang="en-US" sz="4400">
                <a:latin typeface="Lucida Sans Unicode" pitchFamily="34" charset="0"/>
              </a:rPr>
              <a:t> a pencil box?</a:t>
            </a:r>
            <a:endParaRPr lang="ru-RU" sz="4400">
              <a:latin typeface="Lucida Sans Unicode" pitchFamily="34" charset="0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285875" y="2000250"/>
            <a:ext cx="5357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Lucida Sans Unicode" pitchFamily="34" charset="0"/>
              </a:rPr>
              <a:t>Yes,</a:t>
            </a:r>
            <a:endParaRPr lang="ru-RU" sz="4800">
              <a:latin typeface="Lucida Sans Unicode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63" y="2143125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3643313" y="1928813"/>
            <a:ext cx="642937" cy="642937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7" name="Picture 4" descr="пен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0"/>
            <a:ext cx="3406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214438" y="642938"/>
            <a:ext cx="5429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Lucida Sans Unicode" pitchFamily="34" charset="0"/>
              </a:rPr>
              <a:t>Where do you live?</a:t>
            </a:r>
            <a:endParaRPr lang="ru-RU" sz="4400">
              <a:latin typeface="Lucida Sans Unicode" pitchFamily="34" charset="0"/>
            </a:endParaRPr>
          </a:p>
        </p:txBody>
      </p:sp>
      <p:pic>
        <p:nvPicPr>
          <p:cNvPr id="29698" name="Рисунок 2" descr="http://im5-tub-ru.yandex.net/i?id=220042238-7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29063"/>
            <a:ext cx="192563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3000" y="2357438"/>
            <a:ext cx="1071563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H="1">
            <a:off x="2786063" y="2286000"/>
            <a:ext cx="928687" cy="9286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14813" y="22860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928688" y="714375"/>
            <a:ext cx="6000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Lucida Sans Unicode" pitchFamily="34" charset="0"/>
              </a:rPr>
              <a:t>Where do you live?</a:t>
            </a:r>
            <a:endParaRPr lang="ru-RU" sz="4400">
              <a:latin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2357438"/>
            <a:ext cx="1071563" cy="857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2786063" y="2286000"/>
            <a:ext cx="928687" cy="9286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4813" y="22860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5" name="Рисунок 5" descr="http://im4-tub-ru.yandex.net/i?id=130171367-4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571875"/>
            <a:ext cx="23574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1714500" y="500063"/>
            <a:ext cx="4643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Lucida Sans Unicode" pitchFamily="34" charset="0"/>
              </a:rPr>
              <a:t>The ABC</a:t>
            </a:r>
            <a:endParaRPr lang="ru-RU" sz="4800">
              <a:solidFill>
                <a:srgbClr val="C00000"/>
              </a:solidFill>
              <a:latin typeface="Lucida Sans Unicode" pitchFamily="34" charset="0"/>
            </a:endParaRPr>
          </a:p>
        </p:txBody>
      </p:sp>
      <p:pic>
        <p:nvPicPr>
          <p:cNvPr id="31746" name="Рисунок 2" descr="http://im7-tub-ru.yandex.net/i?id=380640529-6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85938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http://im8-tub-ru.yandex.net/i?id=6525512-0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928813"/>
            <a:ext cx="19986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http://im3-tub-ru.yandex.net/i?id=462053755-18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2858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Картинка 12 из 1682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857625"/>
            <a:ext cx="20002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http://im5-tub-ru.yandex.net/i?id=26421395-46-72&amp;n=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214813"/>
            <a:ext cx="1785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Мистер Ру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286000"/>
            <a:ext cx="1517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928938" y="1714500"/>
            <a:ext cx="2643187" cy="1285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214688" y="2071688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Hello! What`s your name?</a:t>
            </a:r>
            <a:endParaRPr lang="ru-RU">
              <a:latin typeface="Lucida Sans Unicode" pitchFamily="34" charset="0"/>
            </a:endParaRPr>
          </a:p>
        </p:txBody>
      </p:sp>
      <p:pic>
        <p:nvPicPr>
          <p:cNvPr id="14340" name="Picture 6" descr="Т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143250"/>
            <a:ext cx="16065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000500" y="3714750"/>
            <a:ext cx="2643188" cy="1285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429125" y="40719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Hello!</a:t>
            </a:r>
            <a:endParaRPr lang="ru-RU">
              <a:latin typeface="Lucida Sans Unicode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3" y="4572000"/>
            <a:ext cx="285750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929188" y="4429125"/>
            <a:ext cx="428625" cy="35718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72125" y="4500563"/>
            <a:ext cx="285750" cy="21431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H="1" flipV="1">
            <a:off x="5000625" y="4643438"/>
            <a:ext cx="285750" cy="36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714500" y="428625"/>
            <a:ext cx="485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Lucida Sans Unicode" pitchFamily="34" charset="0"/>
              </a:rPr>
              <a:t>The ABC</a:t>
            </a:r>
            <a:endParaRPr lang="ru-RU" sz="480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357313" y="1357313"/>
            <a:ext cx="4000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Lucida Sans Unicode" pitchFamily="34" charset="0"/>
              </a:rPr>
              <a:t>B  -</a:t>
            </a:r>
          </a:p>
          <a:p>
            <a:r>
              <a:rPr lang="en-US" sz="3200" b="1">
                <a:latin typeface="Lucida Sans Unicode" pitchFamily="34" charset="0"/>
              </a:rPr>
              <a:t>    - h</a:t>
            </a:r>
          </a:p>
          <a:p>
            <a:r>
              <a:rPr lang="en-US" sz="3200" b="1">
                <a:latin typeface="Lucida Sans Unicode" pitchFamily="34" charset="0"/>
              </a:rPr>
              <a:t>G   -</a:t>
            </a:r>
          </a:p>
          <a:p>
            <a:r>
              <a:rPr lang="en-US" sz="3200" b="1">
                <a:latin typeface="Lucida Sans Unicode" pitchFamily="34" charset="0"/>
              </a:rPr>
              <a:t>    - n</a:t>
            </a:r>
          </a:p>
          <a:p>
            <a:r>
              <a:rPr lang="en-US" sz="3200" b="1">
                <a:latin typeface="Lucida Sans Unicode" pitchFamily="34" charset="0"/>
              </a:rPr>
              <a:t>T -   </a:t>
            </a:r>
          </a:p>
          <a:p>
            <a:r>
              <a:rPr lang="en-US" sz="3200" b="1">
                <a:latin typeface="Lucida Sans Unicode" pitchFamily="34" charset="0"/>
              </a:rPr>
              <a:t>Y  -  </a:t>
            </a:r>
          </a:p>
          <a:p>
            <a:r>
              <a:rPr lang="en-US" sz="3200" b="1">
                <a:latin typeface="Lucida Sans Unicode" pitchFamily="34" charset="0"/>
              </a:rPr>
              <a:t> -    d</a:t>
            </a:r>
          </a:p>
          <a:p>
            <a:r>
              <a:rPr lang="en-US" sz="3200" b="1">
                <a:latin typeface="Lucida Sans Unicode" pitchFamily="34" charset="0"/>
              </a:rPr>
              <a:t>R -   </a:t>
            </a:r>
          </a:p>
          <a:p>
            <a:r>
              <a:rPr lang="en-US" sz="3200" b="1">
                <a:latin typeface="Lucida Sans Unicode" pitchFamily="34" charset="0"/>
              </a:rPr>
              <a:t>   -   u</a:t>
            </a:r>
            <a:endParaRPr lang="ru-RU" sz="32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 rot="10800000" flipV="1">
            <a:off x="1428750" y="1658938"/>
            <a:ext cx="5572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latin typeface="Lucida Sans Unicode" pitchFamily="34" charset="0"/>
              </a:rPr>
              <a:t>Goodbye!</a:t>
            </a:r>
            <a:endParaRPr lang="ru-RU" sz="600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Мистер Ру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286000"/>
            <a:ext cx="1517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928938" y="1714500"/>
            <a:ext cx="2643187" cy="1285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071813" y="1928813"/>
            <a:ext cx="2643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Hello! What`s your name?</a:t>
            </a:r>
            <a:endParaRPr lang="ru-RU">
              <a:latin typeface="Lucida Sans Unicode" pitchFamily="34" charset="0"/>
            </a:endParaRPr>
          </a:p>
        </p:txBody>
      </p:sp>
      <p:pic>
        <p:nvPicPr>
          <p:cNvPr id="15364" name="Picture 7" descr="Тим прыга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071813"/>
            <a:ext cx="16557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286250" y="3286125"/>
            <a:ext cx="2643188" cy="1285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714875" y="35718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Hello!</a:t>
            </a:r>
            <a:endParaRPr lang="ru-RU">
              <a:latin typeface="Lucida Sans Unicode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5" y="4071938"/>
            <a:ext cx="285750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143500" y="3929063"/>
            <a:ext cx="428625" cy="35718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4071938"/>
            <a:ext cx="285750" cy="21431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H="1" flipV="1">
            <a:off x="5214938" y="4143375"/>
            <a:ext cx="285750" cy="36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1143000" y="714375"/>
            <a:ext cx="5357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Lucida Sans Unicode" pitchFamily="34" charset="0"/>
              </a:rPr>
              <a:t>How old are you?</a:t>
            </a:r>
            <a:endParaRPr lang="ru-RU" sz="4400">
              <a:latin typeface="Lucida Sans Unicode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75" y="2714625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000375" y="2500313"/>
            <a:ext cx="1214438" cy="1143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86125" y="3214688"/>
            <a:ext cx="64293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Рисунок 7" descr="http://im5-tub-ru.yandex.net/i?id=43615389-14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286000"/>
            <a:ext cx="16938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Али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428875"/>
            <a:ext cx="6540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857250" y="857250"/>
            <a:ext cx="5500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Lucida Sans Unicode" pitchFamily="34" charset="0"/>
              </a:rPr>
              <a:t>How old are you?</a:t>
            </a:r>
            <a:endParaRPr lang="ru-RU" sz="4400">
              <a:latin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75" y="2714625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75" y="2500313"/>
            <a:ext cx="1214438" cy="1143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6125" y="3214688"/>
            <a:ext cx="64293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Рисунок 5" descr="Картинка 0 из 6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143125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Трик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357438"/>
            <a:ext cx="6286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143000" y="714375"/>
            <a:ext cx="5572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Lucida Sans Unicode" pitchFamily="34" charset="0"/>
              </a:rPr>
              <a:t>How old are you?</a:t>
            </a:r>
            <a:endParaRPr lang="ru-RU" sz="4400">
              <a:latin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75" y="2714625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75" y="2500313"/>
            <a:ext cx="1214438" cy="1143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6125" y="3214688"/>
            <a:ext cx="64293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Рисунок 5" descr="http://im8-tub-ru.yandex.net/i?id=308365852-6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357438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Бил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286000"/>
            <a:ext cx="6985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785813" y="642938"/>
            <a:ext cx="5143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Lucida Sans Unicode" pitchFamily="34" charset="0"/>
              </a:rPr>
              <a:t>Who are you?</a:t>
            </a:r>
            <a:endParaRPr lang="ru-RU" sz="5400">
              <a:latin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813" y="2428875"/>
            <a:ext cx="142875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75" y="2500313"/>
            <a:ext cx="1357313" cy="121443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6125" y="3214688"/>
            <a:ext cx="71437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7" descr="Обезья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643063"/>
            <a:ext cx="1997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642938" y="500063"/>
            <a:ext cx="607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Lucida Sans Unicode" pitchFamily="34" charset="0"/>
              </a:rPr>
              <a:t>Who are you?</a:t>
            </a:r>
            <a:endParaRPr lang="ru-RU" sz="5400">
              <a:latin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813" y="2428875"/>
            <a:ext cx="142875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75" y="2500313"/>
            <a:ext cx="1357313" cy="121443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6125" y="3214688"/>
            <a:ext cx="71437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17" descr="Поёт"/>
          <p:cNvPicPr>
            <a:picLocks noChangeAspect="1" noChangeArrowheads="1"/>
          </p:cNvPicPr>
          <p:nvPr/>
        </p:nvPicPr>
        <p:blipFill>
          <a:blip r:embed="rId2"/>
          <a:srcRect t="39008" r="79391"/>
          <a:stretch>
            <a:fillRect/>
          </a:stretch>
        </p:blipFill>
        <p:spPr bwMode="auto">
          <a:xfrm>
            <a:off x="5214938" y="1928813"/>
            <a:ext cx="185737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500063" y="428625"/>
            <a:ext cx="5786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Lucida Sans Unicode" pitchFamily="34" charset="0"/>
              </a:rPr>
              <a:t>Who are you?</a:t>
            </a:r>
            <a:endParaRPr lang="ru-RU" sz="5400">
              <a:latin typeface="Lucida Sans Unicode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813" y="2428875"/>
            <a:ext cx="142875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00375" y="2500313"/>
            <a:ext cx="1357313" cy="121443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6125" y="3214688"/>
            <a:ext cx="71437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4" descr="Бег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643063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</TotalTime>
  <Words>96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User</cp:lastModifiedBy>
  <cp:revision>17</cp:revision>
  <dcterms:created xsi:type="dcterms:W3CDTF">2012-01-16T15:34:38Z</dcterms:created>
  <dcterms:modified xsi:type="dcterms:W3CDTF">2012-03-15T19:32:19Z</dcterms:modified>
</cp:coreProperties>
</file>