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894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59" autoAdjust="0"/>
    <p:restoredTop sz="92752" autoAdjust="0"/>
  </p:normalViewPr>
  <p:slideViewPr>
    <p:cSldViewPr>
      <p:cViewPr>
        <p:scale>
          <a:sx n="100" d="100"/>
          <a:sy n="100" d="100"/>
        </p:scale>
        <p:origin x="-1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9DC75-0AA8-4170-BEFA-474E19657995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BCA35-BBB4-4B84-BC05-BFFAA381B5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BCA35-BBB4-4B84-BC05-BFFAA381B5D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BCA35-BBB4-4B84-BC05-BFFAA381B5D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2C56-630F-4B3E-9B7F-972B5D62A9F3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5B18-0271-48F3-BE29-92CE928CB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2C56-630F-4B3E-9B7F-972B5D62A9F3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5B18-0271-48F3-BE29-92CE928CB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2C56-630F-4B3E-9B7F-972B5D62A9F3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5B18-0271-48F3-BE29-92CE928CB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2C56-630F-4B3E-9B7F-972B5D62A9F3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5B18-0271-48F3-BE29-92CE928CB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2C56-630F-4B3E-9B7F-972B5D62A9F3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5B18-0271-48F3-BE29-92CE928CB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2C56-630F-4B3E-9B7F-972B5D62A9F3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5B18-0271-48F3-BE29-92CE928CB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2C56-630F-4B3E-9B7F-972B5D62A9F3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5B18-0271-48F3-BE29-92CE928CB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2C56-630F-4B3E-9B7F-972B5D62A9F3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5B18-0271-48F3-BE29-92CE928CB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2C56-630F-4B3E-9B7F-972B5D62A9F3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5B18-0271-48F3-BE29-92CE928CB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2C56-630F-4B3E-9B7F-972B5D62A9F3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5B18-0271-48F3-BE29-92CE928CB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2C56-630F-4B3E-9B7F-972B5D62A9F3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5B18-0271-48F3-BE29-92CE928CB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89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D2C56-630F-4B3E-9B7F-972B5D62A9F3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A5B18-0271-48F3-BE29-92CE928CB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8072494" cy="642942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Департамент образования  г. Москвы</a:t>
            </a:r>
            <a:b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Юго-Восточное окружное управление образования</a:t>
            </a:r>
            <a:b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Государственное  бюджетное образовательное  учреждение</a:t>
            </a:r>
            <a:b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Средняя общеобразовательная школа №466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85926"/>
            <a:ext cx="6400800" cy="3852874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Презентация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Нетрадиционные уроки русского языка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Урок-конкурс</a:t>
            </a:r>
          </a:p>
          <a:p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Авторы работы                       учащиеся 6  «А» класса</a:t>
            </a:r>
          </a:p>
          <a:p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учитель русского языка и литературы  </a:t>
            </a:r>
          </a:p>
          <a:p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Воробьева Надежда Ивановна</a:t>
            </a:r>
          </a:p>
          <a:p>
            <a:endParaRPr lang="ru-RU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Москва</a:t>
            </a:r>
          </a:p>
          <a:p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2011 г.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357158" y="6500834"/>
            <a:ext cx="1588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42844" y="4429132"/>
            <a:ext cx="1588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 flipH="1" flipV="1">
            <a:off x="285720" y="4714884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643042" y="2357430"/>
          <a:ext cx="6096000" cy="14833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Желто-синий  ( цвет )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Белоснежный ( белый снег )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юго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-западный  ( </a:t>
                      </a:r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юго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 запад )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правобережный  ( правый берег )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шахматно-шашечный ( турнир )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древнерусский ( Древняя Русь )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( по шашкам и шахматам )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1)  признак  предмета  ( какой? чей? )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качественные  -  имеют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ф. , степени сравнения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относительные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притяжательные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2)  изменяются по родам, числам, падежам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3)  северный край ( определение )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Ландыш душист ( сказуемое )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Инструкция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 анализе текста обычно</a:t>
            </a:r>
            <a:b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1) определяют тему, подбирают заголовок;</a:t>
            </a:r>
            <a:b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2) указывают основную мысль текста;</a:t>
            </a:r>
            <a:b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3) обращают внимание на тип речи;</a:t>
            </a:r>
            <a:b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4) исследуют морфологический строй речи;</a:t>
            </a:r>
            <a:b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5) анализируют средства выразительности.</a:t>
            </a:r>
            <a:b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397000"/>
          <a:ext cx="6096000" cy="45212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Светлый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-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Глиняный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Отцов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светлее, более светлый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серебряный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дедов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светлейший,</a:t>
                      </a:r>
                    </a:p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самый светлый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клюквенный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бабушкин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светел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сельский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мамин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очень светлый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местный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заячий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светлый-пресветлый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мартовский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воронье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несветлый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прошлогодний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лисья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светлый – темный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вчерашний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Володин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светлый – нетусклый, ясный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счастливый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Наташин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светловатый, </a:t>
                      </a:r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светловатенький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светлый - светло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28662" y="1285860"/>
          <a:ext cx="7143800" cy="429194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071570"/>
                <a:gridCol w="1500198"/>
                <a:gridCol w="1357322"/>
                <a:gridCol w="1714512"/>
                <a:gridCol w="1500198"/>
              </a:tblGrid>
              <a:tr h="285752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Начальная форма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Сравнительная простая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степень</a:t>
                      </a:r>
                    </a:p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составная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Превосходная простая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степень составная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119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Белый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белее ( белей )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более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белый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белейший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самый белый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3481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Тихий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тише   ( </a:t>
                      </a:r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/</a:t>
                      </a:r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)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более тихий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тишайший   (</a:t>
                      </a:r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/</a:t>
                      </a:r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наиболее тихий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Тонкий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тоньше  (к / </a:t>
                      </a:r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)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более тонкий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тончайший  (к / ч )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тоньше всех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119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Маленький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меньше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2961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Плохой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хуже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чаще в научном стиле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определения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определения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2961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Хороший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лучше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определения</a:t>
                      </a:r>
                    </a:p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сказуемые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сказуемые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сказуемые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2961">
                <a:tc>
                  <a:txBody>
                    <a:bodyPr/>
                    <a:lstStyle/>
                    <a:p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не изменяется по р., </a:t>
                      </a:r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числ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., падеж.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2961">
                <a:tc>
                  <a:txBody>
                    <a:bodyPr/>
                    <a:lstStyle/>
                    <a:p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сказуемые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 rot="5400000">
            <a:off x="3965571" y="3392487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2357422" y="1857364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2428860" y="1857364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2928926" y="1857364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3000364" y="1857364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 flipH="1" flipV="1">
            <a:off x="2428860" y="2285992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5214942" y="1857364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5357818" y="1857364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 flipH="1" flipV="1">
            <a:off x="5286380" y="2214554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5357818" y="2214554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5286380" y="2786058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5429256" y="2786058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5400000" flipH="1" flipV="1">
            <a:off x="2571736" y="2786058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2571736" y="2786058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2643174" y="2786058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2428860" y="2214554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2500298" y="2214554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643042" y="1571612"/>
          <a:ext cx="5857916" cy="1463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048000"/>
                <a:gridCol w="2809916"/>
              </a:tblGrid>
              <a:tr h="2279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27964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                           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/>
                        <a:t>        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7964"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27964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 rot="5400000" flipH="1" flipV="1">
            <a:off x="3214678" y="1928802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3357554" y="1928802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5822165" y="1964521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6000760" y="1928802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3393273" y="1750207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3107521" y="2821777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214678" y="271462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3393273" y="2821777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214678" y="300037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3286116" y="2500306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5750727" y="2821777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5857884" y="2714620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5929322" y="285749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5857884" y="300037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14414" y="1397000"/>
          <a:ext cx="6858048" cy="32613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429024"/>
                <a:gridCol w="342902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1) Лед          ледяной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1) Целина              целинный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кожа          кожаный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сон           сонный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</a:t>
                      </a:r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искл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: оловянный, 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деревянный, стеклянный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2) гусь           гусиный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2) солома               соломенный</a:t>
                      </a:r>
                    </a:p>
                    <a:p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лебедь            лебединый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станция              станционный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ветреный    ( иск.)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зелено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 поле )          зеленый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ценно ( слово )           ценный</a:t>
                      </a:r>
                    </a:p>
                    <a:p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Запомни: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юный, румяный, багряный,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свиной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>
            <a:off x="1928794" y="1571612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643570" y="1571612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000232" y="1928802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429256" y="1928802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000232" y="2714620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786446" y="264318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071670" y="321468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572132" y="321468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0800000">
            <a:off x="2643174" y="3929066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0800000">
            <a:off x="6072198" y="3929066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 flipH="1" flipV="1">
            <a:off x="6536545" y="5107793"/>
            <a:ext cx="714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 flipH="1" flipV="1">
            <a:off x="2500298" y="1428736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6200000" flipH="1">
            <a:off x="2536017" y="1464455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 flipH="1" flipV="1">
            <a:off x="2571736" y="1785926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6200000" flipH="1">
            <a:off x="2643174" y="1785926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3857620" y="2143116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6200000" flipH="1">
            <a:off x="4000496" y="2143116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5214942" y="2143116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16200000" flipH="1">
            <a:off x="5357818" y="2143116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6143636" y="2143116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16200000" flipH="1">
            <a:off x="6286512" y="2143116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 flipH="1" flipV="1">
            <a:off x="2571736" y="2500306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6200000" flipH="1">
            <a:off x="2678893" y="2536025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 flipH="1" flipV="1">
            <a:off x="2928926" y="3000372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16200000" flipH="1">
            <a:off x="2964645" y="3036091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5400000" flipH="1" flipV="1">
            <a:off x="2857488" y="3429000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16200000" flipH="1">
            <a:off x="2893207" y="3464719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5400000" flipH="1" flipV="1">
            <a:off x="6643702" y="2500306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16200000" flipH="1">
            <a:off x="6750859" y="2536025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flipV="1">
            <a:off x="6572264" y="3071810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16200000" flipH="1">
            <a:off x="6715140" y="3071810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rot="5400000">
            <a:off x="4893471" y="1607331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4929190" y="1643050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rot="5400000" flipH="1" flipV="1">
            <a:off x="6572264" y="1428736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rot="5400000">
            <a:off x="6607983" y="1464455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5400000">
            <a:off x="4964909" y="1964521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5000628" y="200024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rot="5400000" flipH="1" flipV="1">
            <a:off x="6000760" y="1785926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 rot="5400000">
            <a:off x="6036479" y="1821645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397000"/>
          <a:ext cx="6096000" cy="29514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Неряшливый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1)  Не глубокий, а мелкий пруд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2)  нетрудная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(легкая ) задача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 startAt="2"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Далеко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отнюдь   </a:t>
                      </a:r>
                      <a:r>
                        <a:rPr lang="ru-RU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смешной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вовсе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нисколько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ничуть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Nb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!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Неглубокий, а рыбный пруд  (нет противопоставления )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397000"/>
          <a:ext cx="6096000" cy="18542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47868"/>
                <a:gridCol w="2016132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 К-</a:t>
                      </a:r>
                      <a:r>
                        <a:rPr lang="ru-RU" dirty="0" smtClean="0"/>
                        <a:t>            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 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 СК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есть краткая форма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существительных 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всех других случаях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низкий ( низок 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- к: рыбак    рыбацкий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сельский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узкий  ( узок 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ц: кузнец     кузнецкий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сибирский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резкий ( резок 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ч: ткач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ткацкий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московский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2643174" y="1428736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2750331" y="1464455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4464843" y="1464455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4536281" y="1464455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6572264" y="1428736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6715140" y="1428736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429124" y="2285992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500562" y="2714620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357686" y="3071810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 flipH="1" flipV="1">
            <a:off x="5072066" y="2214554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6200000" flipH="1">
            <a:off x="5143504" y="2214554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 flipH="1" flipV="1">
            <a:off x="5214942" y="2571744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5250661" y="2607463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 flipH="1" flipV="1">
            <a:off x="4929190" y="2928934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6200000" flipH="1">
            <a:off x="5000628" y="2928934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6000760" y="2214554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16200000" flipH="1">
            <a:off x="6143636" y="2214554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6143636" y="2571744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6250793" y="2607463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 flipH="1" flipV="1">
            <a:off x="6215074" y="2928934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16200000" flipH="1">
            <a:off x="6286512" y="2928934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 flipH="1" flipV="1">
            <a:off x="2000232" y="2214554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5400000">
            <a:off x="2035951" y="2250273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5400000" flipH="1" flipV="1">
            <a:off x="1857356" y="2571744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5400000">
            <a:off x="1893075" y="2607463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5400000" flipH="1" flipV="1">
            <a:off x="1928794" y="2928934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5400000">
            <a:off x="1964513" y="2964653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381</Words>
  <Application>Microsoft Office PowerPoint</Application>
  <PresentationFormat>Экран (4:3)</PresentationFormat>
  <Paragraphs>136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Департамент образования  г. Москвы Юго-Восточное окружное управление образования Государственное  бюджетное образовательное  учреждение Средняя общеобразовательная школа №466</vt:lpstr>
      <vt:lpstr>           1)  признак  предмета  ( какой? чей? )                                          качественные  -  имеют кр. ф. , степени сравнения относительные   притяжательные                     2)  изменяются по родам, числам, падежам      3)  северный край ( определение )         Ландыш душист ( сказуемое )</vt:lpstr>
      <vt:lpstr>Инструкция   При анализе текста обычно            1) определяют тему, подбирают заголовок;    2) указывают основную мысль текста; 3) обращают внимание на тип речи;              4) исследуют морфологический строй речи;              5) анализируют средства выразительности. 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</dc:creator>
  <cp:lastModifiedBy>revaz</cp:lastModifiedBy>
  <cp:revision>6</cp:revision>
  <dcterms:created xsi:type="dcterms:W3CDTF">2012-01-18T15:20:34Z</dcterms:created>
  <dcterms:modified xsi:type="dcterms:W3CDTF">2012-04-10T15:16:30Z</dcterms:modified>
</cp:coreProperties>
</file>