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media1.gif" ContentType="video/unknown"/>
  <Override PartName="/ppt/media/media2.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69" r:id="rId4"/>
    <p:sldId id="270" r:id="rId5"/>
    <p:sldId id="257" r:id="rId6"/>
    <p:sldId id="258" r:id="rId7"/>
    <p:sldId id="261" r:id="rId8"/>
    <p:sldId id="263" r:id="rId9"/>
    <p:sldId id="262" r:id="rId10"/>
    <p:sldId id="265" r:id="rId11"/>
    <p:sldId id="267" r:id="rId12"/>
    <p:sldId id="268" r:id="rId13"/>
    <p:sldId id="271" r:id="rId14"/>
    <p:sldId id="272" r:id="rId15"/>
    <p:sldId id="26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E1FC47B-822A-4A24-A979-BB788101E41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FCFFA42-A30D-4007-9039-F94DD89A6C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e/Nyctea_scandiaca_dis.png" TargetMode="External"/><Relationship Id="rId13" Type="http://schemas.openxmlformats.org/officeDocument/2006/relationships/hyperlink" Target="http://proza.ru/pics/2011/23/03/1051.jpg" TargetMode="External"/><Relationship Id="rId3" Type="http://schemas.openxmlformats.org/officeDocument/2006/relationships/hyperlink" Target="http://best-gif.narod.ru/images" TargetMode="External"/><Relationship Id="rId7" Type="http://schemas.openxmlformats.org/officeDocument/2006/relationships/hyperlink" Target="http://www.gandex.ru/upl/oboi/u26_6062_sova.jpg" TargetMode="External"/><Relationship Id="rId12" Type="http://schemas.openxmlformats.org/officeDocument/2006/relationships/hyperlink" Target="http://photos.signonsandiego.com/albums/animals/tigercub.jpg" TargetMode="External"/><Relationship Id="rId2" Type="http://schemas.openxmlformats.org/officeDocument/2006/relationships/hyperlink" Target="http://animalpicture.ru/wp-content/uploads/2009/10/17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beta.rian.ru/images/20730/19/207301933.jpg" TargetMode="External"/><Relationship Id="rId11" Type="http://schemas.openxmlformats.org/officeDocument/2006/relationships/hyperlink" Target="http://lh4.ggpht.com/_EqcZ5qeoMT4/TS97PeYvdgI/AAAAAAAAAxg/W1SN6VF9cA8/%D0%91%D0%B5%D0%B7%D1%8B%D0%BC%D1%8F%D0%BD%D0%BD%D1%8B%D0%B96.jpg" TargetMode="External"/><Relationship Id="rId5" Type="http://schemas.openxmlformats.org/officeDocument/2006/relationships/hyperlink" Target="http://upload.wikimedia.org/wikipedia/commons/thumb/e/ec/Panthera_tigris_altaica_world.png/250px-Panthera_tigris_altaica_world.png" TargetMode="External"/><Relationship Id="rId15" Type="http://schemas.openxmlformats.org/officeDocument/2006/relationships/hyperlink" Target="http://upload.wikimedia.org/" TargetMode="External"/><Relationship Id="rId10" Type="http://schemas.openxmlformats.org/officeDocument/2006/relationships/hyperlink" Target="http://1.bp.blogspot.com/_qm4HVkF5dxY/S_82S8AEi-I/AAAAAAAADPA/ayZ3BS2GgTE/s1600/zoo+doormat.png" TargetMode="External"/><Relationship Id="rId4" Type="http://schemas.openxmlformats.org/officeDocument/2006/relationships/hyperlink" Target="http://www.segodnya.ua/img/forall/a/140592/70.jpg" TargetMode="External"/><Relationship Id="rId9" Type="http://schemas.openxmlformats.org/officeDocument/2006/relationships/hyperlink" Target="http://www.owl-pictures.com/snowy_owl.jpg" TargetMode="External"/><Relationship Id="rId14" Type="http://schemas.openxmlformats.org/officeDocument/2006/relationships/hyperlink" Target="http://science.compulenta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dinglad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gi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324600" cy="5184576"/>
          </a:xfrm>
        </p:spPr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Welcome to our zoo!</a:t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1400" dirty="0" smtClean="0"/>
              <a:t>Презентация выполнена учителем МБОУ СОШ № 27 </a:t>
            </a:r>
            <a:br>
              <a:rPr lang="ru-RU" sz="1400" dirty="0" smtClean="0"/>
            </a:br>
            <a:r>
              <a:rPr lang="ru-RU" sz="1400" dirty="0" smtClean="0"/>
              <a:t>г. Мытищи Московской области</a:t>
            </a:r>
            <a:br>
              <a:rPr lang="ru-RU" sz="1400" dirty="0" smtClean="0"/>
            </a:br>
            <a:r>
              <a:rPr lang="ru-RU" sz="1400" dirty="0" err="1" smtClean="0"/>
              <a:t>Копташкиной</a:t>
            </a:r>
            <a:r>
              <a:rPr lang="ru-RU" sz="1400" dirty="0" smtClean="0"/>
              <a:t> Н.В.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40683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0819377"/>
              </p:ext>
            </p:extLst>
          </p:nvPr>
        </p:nvGraphicFramePr>
        <p:xfrm>
          <a:off x="467544" y="4869160"/>
          <a:ext cx="8407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2164120"/>
                <a:gridCol w="1508288"/>
                <a:gridCol w="1854672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Animals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Number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They are from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They are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They like</a:t>
                      </a:r>
                      <a:r>
                        <a:rPr lang="en-US" baseline="0" dirty="0" smtClean="0"/>
                        <a:t> eating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Amur (</a:t>
                      </a:r>
                      <a:r>
                        <a:rPr lang="en-US" dirty="0" err="1" smtClean="0"/>
                        <a:t>siberian</a:t>
                      </a:r>
                      <a:r>
                        <a:rPr lang="en-US" dirty="0" smtClean="0"/>
                        <a:t>) tigers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Russia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fast, dangerous, 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big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meat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472608" cy="304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4356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0" y="1592796"/>
            <a:ext cx="6192688" cy="3672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997839"/>
            <a:ext cx="65527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                    Five </a:t>
            </a:r>
            <a:r>
              <a:rPr lang="en-US" sz="2000" dirty="0">
                <a:solidFill>
                  <a:srgbClr val="FF0000"/>
                </a:solidFill>
              </a:rPr>
              <a:t>little owls in an old </a:t>
            </a:r>
            <a:r>
              <a:rPr lang="en-US" sz="2000" dirty="0" smtClean="0">
                <a:solidFill>
                  <a:srgbClr val="FF0000"/>
                </a:solidFill>
              </a:rPr>
              <a:t> tree</a:t>
            </a:r>
            <a:r>
              <a:rPr lang="en-US" sz="2000" dirty="0">
                <a:solidFill>
                  <a:srgbClr val="FF0000"/>
                </a:solidFill>
              </a:rPr>
              <a:t>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 Fluffy </a:t>
            </a:r>
            <a:r>
              <a:rPr lang="en-US" sz="2000" dirty="0">
                <a:solidFill>
                  <a:srgbClr val="FF0000"/>
                </a:solidFill>
              </a:rPr>
              <a:t>and puffy as owls could </a:t>
            </a:r>
            <a:r>
              <a:rPr lang="en-US" sz="2000" dirty="0" smtClean="0">
                <a:solidFill>
                  <a:srgbClr val="FF0000"/>
                </a:solidFill>
              </a:rPr>
              <a:t>be.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 As </a:t>
            </a:r>
            <a:r>
              <a:rPr lang="en-US" sz="2000" dirty="0">
                <a:solidFill>
                  <a:srgbClr val="FF0000"/>
                </a:solidFill>
              </a:rPr>
              <a:t>I </a:t>
            </a:r>
            <a:r>
              <a:rPr lang="en-US" sz="2000" dirty="0" smtClean="0">
                <a:solidFill>
                  <a:srgbClr val="FF0000"/>
                </a:solidFill>
              </a:rPr>
              <a:t>walked , </a:t>
            </a:r>
            <a:r>
              <a:rPr lang="en-US" sz="2000" dirty="0">
                <a:solidFill>
                  <a:srgbClr val="FF0000"/>
                </a:solidFill>
              </a:rPr>
              <a:t>I could hear one say,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"</a:t>
            </a:r>
            <a:r>
              <a:rPr lang="en-US" sz="2000" dirty="0">
                <a:solidFill>
                  <a:srgbClr val="FF0000"/>
                </a:solidFill>
              </a:rPr>
              <a:t>There'll be mouse for </a:t>
            </a:r>
            <a:r>
              <a:rPr lang="en-US" sz="2000" dirty="0" smtClean="0">
                <a:solidFill>
                  <a:srgbClr val="FF0000"/>
                </a:solidFill>
              </a:rPr>
              <a:t>dinner today</a:t>
            </a:r>
            <a:r>
              <a:rPr lang="en-US" sz="2000" dirty="0">
                <a:solidFill>
                  <a:srgbClr val="FF0000"/>
                </a:solidFill>
              </a:rPr>
              <a:t>!"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 Then </a:t>
            </a:r>
            <a:r>
              <a:rPr lang="en-US" sz="2000" dirty="0">
                <a:solidFill>
                  <a:srgbClr val="FF0000"/>
                </a:solidFill>
              </a:rPr>
              <a:t>all of them hooted "</a:t>
            </a:r>
            <a:r>
              <a:rPr lang="en-US" sz="2000" dirty="0" err="1">
                <a:solidFill>
                  <a:srgbClr val="FF0000"/>
                </a:solidFill>
              </a:rPr>
              <a:t>Tu</a:t>
            </a:r>
            <a:r>
              <a:rPr lang="en-US" sz="2000" dirty="0">
                <a:solidFill>
                  <a:srgbClr val="FF0000"/>
                </a:solidFill>
              </a:rPr>
              <a:t> -whit, </a:t>
            </a:r>
            <a:r>
              <a:rPr lang="en-US" sz="2000" dirty="0" err="1">
                <a:solidFill>
                  <a:srgbClr val="FF0000"/>
                </a:solidFill>
              </a:rPr>
              <a:t>Tu-whoo</a:t>
            </a:r>
            <a:r>
              <a:rPr lang="en-US" sz="2000" dirty="0">
                <a:solidFill>
                  <a:srgbClr val="FF0000"/>
                </a:solidFill>
              </a:rPr>
              <a:t>!"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         Yes</a:t>
            </a:r>
            <a:r>
              <a:rPr lang="en-US" sz="2000" dirty="0">
                <a:solidFill>
                  <a:srgbClr val="FF0000"/>
                </a:solidFill>
              </a:rPr>
              <a:t>, mouse for </a:t>
            </a:r>
            <a:r>
              <a:rPr lang="en-US" sz="2000" dirty="0" smtClean="0">
                <a:solidFill>
                  <a:srgbClr val="FF0000"/>
                </a:solidFill>
              </a:rPr>
              <a:t>dinner, </a:t>
            </a:r>
            <a:r>
              <a:rPr lang="en-US" sz="2000" dirty="0" err="1">
                <a:solidFill>
                  <a:srgbClr val="FF0000"/>
                </a:solidFill>
              </a:rPr>
              <a:t>Hoo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hoo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Hoo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hoo</a:t>
            </a:r>
            <a:r>
              <a:rPr lang="en-US" sz="2000" dirty="0">
                <a:solidFill>
                  <a:srgbClr val="FF0000"/>
                </a:solidFill>
              </a:rPr>
              <a:t>!"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3024336" cy="272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4603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5754807"/>
              </p:ext>
            </p:extLst>
          </p:nvPr>
        </p:nvGraphicFramePr>
        <p:xfrm>
          <a:off x="323528" y="4581128"/>
          <a:ext cx="8407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2164120"/>
                <a:gridCol w="1508288"/>
                <a:gridCol w="18546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Animals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Number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They are from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They are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They like</a:t>
                      </a:r>
                      <a:r>
                        <a:rPr lang="en-US" sz="2000" baseline="0" dirty="0" smtClean="0"/>
                        <a:t> eating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Snowy</a:t>
                      </a:r>
                      <a:r>
                        <a:rPr lang="en-US" sz="2000" baseline="0" dirty="0" smtClean="0"/>
                        <a:t> owls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Russia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clever,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dangerous, </a:t>
                      </a:r>
                      <a:endParaRPr lang="ru-RU" sz="2000" dirty="0" smtClean="0"/>
                    </a:p>
                    <a:p>
                      <a:r>
                        <a:rPr lang="en-US" sz="2000" dirty="0" smtClean="0"/>
                        <a:t>beautiful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</a:t>
                      </a:r>
                      <a:r>
                        <a:rPr lang="en-US" sz="2000" smtClean="0"/>
                        <a:t>emmings</a:t>
                      </a:r>
                      <a:r>
                        <a:rPr lang="en-US" sz="2000" dirty="0" smtClean="0"/>
                        <a:t>, mice, birds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639485" cy="168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284804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208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 dialogue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5811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4" y="206084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Zoo </a:t>
            </a:r>
            <a:r>
              <a:rPr lang="en-US" sz="2400" dirty="0" smtClean="0">
                <a:solidFill>
                  <a:srgbClr val="FF0000"/>
                </a:solidFill>
              </a:rPr>
              <a:t>keeper</a:t>
            </a:r>
            <a:r>
              <a:rPr lang="en-US" sz="2400" dirty="0" smtClean="0"/>
              <a:t>:   </a:t>
            </a:r>
            <a:r>
              <a:rPr lang="en-US" sz="2400" dirty="0"/>
              <a:t>Hello, can I help you?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Visitor</a:t>
            </a:r>
            <a:r>
              <a:rPr lang="en-US" sz="2400" dirty="0"/>
              <a:t>: </a:t>
            </a:r>
            <a:r>
              <a:rPr lang="en-US" sz="2400" dirty="0" smtClean="0"/>
              <a:t>           Hello</a:t>
            </a:r>
            <a:r>
              <a:rPr lang="en-US" sz="2400" dirty="0"/>
              <a:t>. I’d  like to know about </a:t>
            </a:r>
            <a:r>
              <a:rPr lang="en-US" sz="2400" dirty="0" smtClean="0"/>
              <a:t>tigers. </a:t>
            </a:r>
            <a:r>
              <a:rPr lang="en-US" sz="2400" dirty="0"/>
              <a:t>Where are they from?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Zoo keeper</a:t>
            </a:r>
            <a:r>
              <a:rPr lang="en-US" sz="2400" dirty="0"/>
              <a:t>: </a:t>
            </a:r>
            <a:r>
              <a:rPr lang="en-US" sz="2400" dirty="0" smtClean="0"/>
              <a:t>  Our tigers </a:t>
            </a:r>
            <a:r>
              <a:rPr lang="en-US" sz="2400" dirty="0"/>
              <a:t>are from Russia. They are </a:t>
            </a:r>
            <a:r>
              <a:rPr lang="en-US" sz="2400" dirty="0" smtClean="0"/>
              <a:t>very big and dangerous.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Visitor</a:t>
            </a:r>
            <a:r>
              <a:rPr lang="en-US" sz="2400" dirty="0"/>
              <a:t>:     </a:t>
            </a:r>
            <a:r>
              <a:rPr lang="en-US" sz="2400" dirty="0" smtClean="0"/>
              <a:t>      And </a:t>
            </a:r>
            <a:r>
              <a:rPr lang="en-US" sz="2400" dirty="0"/>
              <a:t>what do they like eating?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Zoo keeper</a:t>
            </a:r>
            <a:r>
              <a:rPr lang="en-US" sz="2400" dirty="0"/>
              <a:t>: </a:t>
            </a:r>
            <a:r>
              <a:rPr lang="en-US" sz="2400" dirty="0" smtClean="0"/>
              <a:t>  They </a:t>
            </a:r>
            <a:r>
              <a:rPr lang="en-US" sz="2400" dirty="0"/>
              <a:t>like eating </a:t>
            </a:r>
            <a:r>
              <a:rPr lang="en-US" sz="2400" dirty="0" smtClean="0"/>
              <a:t> meat.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Visitor</a:t>
            </a:r>
            <a:r>
              <a:rPr lang="en-US" sz="2400" dirty="0"/>
              <a:t>:  Oh, I see. Thank you. Bye!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Zoo </a:t>
            </a:r>
            <a:r>
              <a:rPr lang="en-US" sz="2400" dirty="0">
                <a:solidFill>
                  <a:srgbClr val="FF0000"/>
                </a:solidFill>
              </a:rPr>
              <a:t>keeper</a:t>
            </a:r>
            <a:r>
              <a:rPr lang="en-US" sz="2400" dirty="0"/>
              <a:t>: </a:t>
            </a:r>
            <a:r>
              <a:rPr lang="en-US" sz="2400" dirty="0" smtClean="0"/>
              <a:t>  You </a:t>
            </a:r>
            <a:r>
              <a:rPr lang="en-US" sz="2400" dirty="0"/>
              <a:t>are welcome!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60" y="5157192"/>
            <a:ext cx="2135708" cy="160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6649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6324600" cy="2880320"/>
          </a:xfrm>
        </p:spPr>
        <p:txBody>
          <a:bodyPr/>
          <a:lstStyle/>
          <a:p>
            <a:pPr algn="ctr"/>
            <a:r>
              <a:rPr lang="en-US" sz="3600" dirty="0" smtClean="0"/>
              <a:t>Thank you for your kind attention!</a:t>
            </a:r>
            <a:endParaRPr lang="ru-RU" sz="3600" dirty="0"/>
          </a:p>
        </p:txBody>
      </p:sp>
      <p:pic>
        <p:nvPicPr>
          <p:cNvPr id="7" name="gifka43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092280" y="1747901"/>
            <a:ext cx="180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54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/>
          </a:bodyPr>
          <a:lstStyle/>
          <a:p>
            <a:r>
              <a:rPr lang="en-US" sz="1200" dirty="0" smtClean="0">
                <a:hlinkClick r:id="rId2"/>
              </a:rPr>
              <a:t>http://animalpicture.ru/wp-content/uploads/2009/10/178.jpg</a:t>
            </a:r>
            <a:r>
              <a:rPr lang="en-US" sz="1200" dirty="0" smtClean="0"/>
              <a:t> - </a:t>
            </a:r>
            <a:r>
              <a:rPr lang="ru-RU" sz="1200" dirty="0" smtClean="0"/>
              <a:t>тигрята</a:t>
            </a:r>
            <a:endParaRPr lang="en-US" sz="1200" dirty="0" smtClean="0"/>
          </a:p>
          <a:p>
            <a:r>
              <a:rPr lang="en-US" sz="1200" dirty="0" smtClean="0">
                <a:hlinkClick r:id="rId3"/>
              </a:rPr>
              <a:t>http://best-gif.narod.ru/images</a:t>
            </a:r>
            <a:r>
              <a:rPr lang="ru-RU" sz="1200" dirty="0" smtClean="0"/>
              <a:t> пингвины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http://www.trt.net.tr/medya/resim/2009/01/26/c57dc7a6-bbe0-4c03-8058-465bdee66574-galeri.jpg </a:t>
            </a:r>
            <a:r>
              <a:rPr lang="en-US" sz="1200" dirty="0" smtClean="0"/>
              <a:t>zoo visitor</a:t>
            </a:r>
          </a:p>
          <a:p>
            <a:r>
              <a:rPr lang="en-US" sz="1200" dirty="0" smtClean="0">
                <a:hlinkClick r:id="rId4"/>
              </a:rPr>
              <a:t>http://www.segodnya.ua/img/forall/a/140592/70.jpg</a:t>
            </a:r>
            <a:r>
              <a:rPr lang="en-US" sz="1200" dirty="0" smtClean="0"/>
              <a:t>  </a:t>
            </a:r>
            <a:r>
              <a:rPr lang="ru-RU" sz="1200" dirty="0" smtClean="0"/>
              <a:t>тигр</a:t>
            </a:r>
          </a:p>
          <a:p>
            <a:r>
              <a:rPr lang="en-US" sz="1200" dirty="0" smtClean="0">
                <a:hlinkClick r:id="rId5"/>
              </a:rPr>
              <a:t>http://upload.wikimedia.org/wikipedia/commons/thumb/e/ec/Panthera_tigris_altaica_world.png/250px-Panthera_tigris_altaica_world.png</a:t>
            </a:r>
            <a:r>
              <a:rPr lang="en-US" sz="1200" dirty="0" smtClean="0"/>
              <a:t>  </a:t>
            </a:r>
            <a:r>
              <a:rPr lang="ru-RU" sz="1200" dirty="0" smtClean="0"/>
              <a:t>ареал обитания тигра</a:t>
            </a:r>
            <a:endParaRPr lang="en-US" sz="1200" dirty="0" smtClean="0"/>
          </a:p>
          <a:p>
            <a:r>
              <a:rPr lang="en-US" sz="1200" dirty="0" smtClean="0">
                <a:hlinkClick r:id="rId6"/>
              </a:rPr>
              <a:t>http://img.beta.rian.ru/images/20730/19/207301933.jpg</a:t>
            </a:r>
            <a:r>
              <a:rPr lang="ru-RU" sz="1200" dirty="0" smtClean="0"/>
              <a:t> амурский тигр</a:t>
            </a:r>
            <a:endParaRPr lang="en-US" sz="1200" dirty="0" smtClean="0"/>
          </a:p>
          <a:p>
            <a:r>
              <a:rPr lang="en-US" sz="1200" dirty="0" smtClean="0">
                <a:hlinkClick r:id="rId7"/>
              </a:rPr>
              <a:t>http://www.gandex.ru/upl/oboi/u26_6062_sova.jpg</a:t>
            </a:r>
            <a:r>
              <a:rPr lang="en-US" sz="1200" dirty="0" smtClean="0"/>
              <a:t>   </a:t>
            </a:r>
            <a:r>
              <a:rPr lang="ru-RU" sz="1200" dirty="0" smtClean="0"/>
              <a:t>сова</a:t>
            </a:r>
          </a:p>
          <a:p>
            <a:r>
              <a:rPr lang="en-US" sz="1200" dirty="0" smtClean="0">
                <a:hlinkClick r:id="rId8"/>
              </a:rPr>
              <a:t>http://upload.wikimedia.org/wikipedia/commons/4/4e/Nyctea_scandiaca_dis.png</a:t>
            </a:r>
            <a:r>
              <a:rPr lang="en-US" sz="1200" dirty="0" smtClean="0"/>
              <a:t> </a:t>
            </a:r>
            <a:r>
              <a:rPr lang="ru-RU" sz="1200" dirty="0" smtClean="0"/>
              <a:t>сова ареал</a:t>
            </a:r>
            <a:endParaRPr lang="en-US" sz="1200" dirty="0" smtClean="0"/>
          </a:p>
          <a:p>
            <a:r>
              <a:rPr lang="en-US" sz="1200" dirty="0" smtClean="0">
                <a:hlinkClick r:id="rId9"/>
              </a:rPr>
              <a:t>http://www.owl-pictures.com/snowy_owl.jpg</a:t>
            </a:r>
            <a:r>
              <a:rPr lang="en-US" sz="1200" dirty="0" smtClean="0"/>
              <a:t> </a:t>
            </a:r>
            <a:r>
              <a:rPr lang="ru-RU" sz="1200" dirty="0" smtClean="0"/>
              <a:t>белая сова</a:t>
            </a:r>
            <a:endParaRPr lang="en-US" sz="1200" dirty="0" smtClean="0"/>
          </a:p>
          <a:p>
            <a:r>
              <a:rPr lang="en-US" sz="1200" dirty="0" smtClean="0">
                <a:hlinkClick r:id="rId10"/>
              </a:rPr>
              <a:t>http://1.bp.blogspot.com/_qm4HVkF5dxY/S_82S8AEi-I/AAAAAAAADPA/ayZ3BS2GgTE/s1600/zoo+doormat.png</a:t>
            </a:r>
            <a:r>
              <a:rPr lang="en-US" sz="1200" dirty="0" smtClean="0"/>
              <a:t> welcome to the zoo</a:t>
            </a:r>
          </a:p>
          <a:p>
            <a:r>
              <a:rPr lang="en-US" sz="1200" dirty="0" smtClean="0">
                <a:hlinkClick r:id="rId11"/>
              </a:rPr>
              <a:t>http://lh4.ggpht.com/_EqcZ5qeoMT4/TS97PeYvdgI/AAAAAAAAAxg/W1SN6VF9cA8/%D0%91%D0%B5%D0%B7%D1%8B%D0%BC%D1%8F%D0%BD%D0%BD%D1%8B%D0%B96.jpg</a:t>
            </a:r>
            <a:r>
              <a:rPr lang="en-US" sz="1200" dirty="0" smtClean="0"/>
              <a:t>  </a:t>
            </a:r>
            <a:r>
              <a:rPr lang="ru-RU" sz="1200" dirty="0" smtClean="0"/>
              <a:t>пингвин с рыбой</a:t>
            </a:r>
          </a:p>
          <a:p>
            <a:r>
              <a:rPr lang="en-US" sz="1200" dirty="0" smtClean="0">
                <a:hlinkClick r:id="rId12"/>
              </a:rPr>
              <a:t>http://photos.signonsandiego.com/albums/animals/tigercub.jpg</a:t>
            </a:r>
            <a:r>
              <a:rPr lang="en-US" sz="1200" dirty="0" smtClean="0"/>
              <a:t> zoo keeper with a tiger</a:t>
            </a:r>
          </a:p>
          <a:p>
            <a:r>
              <a:rPr lang="en-US" sz="1200" dirty="0" smtClean="0">
                <a:hlinkClick r:id="rId13"/>
              </a:rPr>
              <a:t>http://proza.ru/pics/2011/23/03/1051.jpg</a:t>
            </a:r>
            <a:r>
              <a:rPr lang="en-US" sz="1200" dirty="0" smtClean="0"/>
              <a:t> - </a:t>
            </a:r>
            <a:r>
              <a:rPr lang="ru-RU" sz="1200" dirty="0" smtClean="0"/>
              <a:t>обезьяна с бананами</a:t>
            </a:r>
          </a:p>
          <a:p>
            <a:r>
              <a:rPr lang="en-US" sz="1200" dirty="0" smtClean="0">
                <a:hlinkClick r:id="rId14"/>
              </a:rPr>
              <a:t>http://science.compulenta.ru</a:t>
            </a:r>
            <a:r>
              <a:rPr lang="ru-RU" sz="1200" dirty="0" smtClean="0"/>
              <a:t>  обезьяны</a:t>
            </a:r>
          </a:p>
          <a:p>
            <a:r>
              <a:rPr lang="en-US" sz="1200" dirty="0" smtClean="0">
                <a:hlinkClick r:id="rId15"/>
              </a:rPr>
              <a:t>http://upload.wikimedia.org</a:t>
            </a:r>
            <a:r>
              <a:rPr lang="en-US" sz="1200" dirty="0" smtClean="0"/>
              <a:t>.  </a:t>
            </a:r>
            <a:r>
              <a:rPr lang="ru-RU" sz="1200" dirty="0" smtClean="0"/>
              <a:t>Антарктида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презентации </a:t>
            </a:r>
            <a:r>
              <a:rPr lang="ru-RU" sz="2800" smtClean="0"/>
              <a:t>использованы электронные   </a:t>
            </a:r>
            <a:r>
              <a:rPr lang="ru-RU" sz="2800" dirty="0" smtClean="0"/>
              <a:t>ресурсы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872088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Стихотворения про пингвинов и сов взяты с сайта </a:t>
            </a:r>
            <a:r>
              <a:rPr lang="en-US" sz="1200" dirty="0" smtClean="0">
                <a:hlinkClick r:id="rId2"/>
              </a:rPr>
              <a:t>www.readinglady.com</a:t>
            </a:r>
            <a:endParaRPr lang="en-US" sz="1200" dirty="0" smtClean="0"/>
          </a:p>
          <a:p>
            <a:r>
              <a:rPr lang="ru-RU" sz="1200" dirty="0" smtClean="0"/>
              <a:t>Стихотворения  про  тигров и обезьян  придуманы ученицей 5б класса МБОУ СОШ № 27 г. Мытищи  </a:t>
            </a:r>
            <a:r>
              <a:rPr lang="ru-RU" sz="1200" dirty="0" err="1" smtClean="0"/>
              <a:t>Копташкиной</a:t>
            </a:r>
            <a:r>
              <a:rPr lang="ru-RU" sz="1200" dirty="0" smtClean="0"/>
              <a:t> Таней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72028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s]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[z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[</a:t>
            </a:r>
            <a:r>
              <a:rPr lang="en-US" dirty="0" err="1" smtClean="0">
                <a:solidFill>
                  <a:srgbClr val="FF0000"/>
                </a:solidFill>
              </a:rPr>
              <a:t>iz</a:t>
            </a:r>
            <a:r>
              <a:rPr lang="en-US" dirty="0">
                <a:solidFill>
                  <a:srgbClr val="FF0000"/>
                </a:solidFill>
              </a:rPr>
              <a:t>]  </a:t>
            </a:r>
            <a:endParaRPr lang="en-US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  </a:t>
            </a:r>
            <a:r>
              <a:rPr lang="ru-RU" sz="1400" dirty="0" smtClean="0">
                <a:solidFill>
                  <a:srgbClr val="002060"/>
                </a:solidFill>
              </a:rPr>
              <a:t>после глухих</a:t>
            </a:r>
            <a:r>
              <a:rPr lang="en-US" sz="1400" dirty="0" smtClean="0">
                <a:solidFill>
                  <a:srgbClr val="002060"/>
                </a:solidFill>
              </a:rPr>
              <a:t>                   </a:t>
            </a:r>
            <a:r>
              <a:rPr lang="ru-RU" sz="1400" dirty="0" smtClean="0">
                <a:solidFill>
                  <a:srgbClr val="002060"/>
                </a:solidFill>
              </a:rPr>
              <a:t>после гласных и звонких</a:t>
            </a:r>
            <a:r>
              <a:rPr lang="en-US" sz="1400" dirty="0" smtClean="0">
                <a:solidFill>
                  <a:srgbClr val="002060"/>
                </a:solidFill>
              </a:rPr>
              <a:t>        </a:t>
            </a:r>
            <a:r>
              <a:rPr lang="ru-RU" sz="1400" dirty="0" smtClean="0">
                <a:solidFill>
                  <a:srgbClr val="002060"/>
                </a:solidFill>
              </a:rPr>
              <a:t>после шипящих и свистящих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smtClean="0">
                <a:solidFill>
                  <a:srgbClr val="002060"/>
                </a:solidFill>
              </a:rPr>
              <a:t> согласных                            </a:t>
            </a:r>
            <a:r>
              <a:rPr lang="ru-RU" sz="1400" dirty="0" err="1" smtClean="0">
                <a:solidFill>
                  <a:srgbClr val="002060"/>
                </a:solidFill>
              </a:rPr>
              <a:t>согласных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 cat – cat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ru-RU" u="sng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en-US" dirty="0" smtClean="0">
                <a:solidFill>
                  <a:srgbClr val="002060"/>
                </a:solidFill>
              </a:rPr>
              <a:t>a bird – bird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>
                <a:solidFill>
                  <a:srgbClr val="002060"/>
                </a:solidFill>
              </a:rPr>
              <a:t>     a fox- fox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 duck – duck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       an animal- animal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en-US" dirty="0" smtClean="0">
                <a:solidFill>
                  <a:srgbClr val="002060"/>
                </a:solidFill>
              </a:rPr>
              <a:t>an ostrich - </a:t>
            </a:r>
            <a:endParaRPr lang="en-US" u="sng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 parrot- parrot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     a dog- dog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                         ostrich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 pet- pet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           </a:t>
            </a:r>
            <a:r>
              <a:rPr lang="en-US" dirty="0" smtClean="0">
                <a:solidFill>
                  <a:srgbClr val="002060"/>
                </a:solidFill>
              </a:rPr>
              <a:t> a whale- whale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           </a:t>
            </a:r>
            <a:r>
              <a:rPr lang="en-US" dirty="0" smtClean="0">
                <a:solidFill>
                  <a:srgbClr val="002060"/>
                </a:solidFill>
              </a:rPr>
              <a:t>a box- box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u="sng" dirty="0" smtClean="0">
                <a:solidFill>
                  <a:srgbClr val="002060"/>
                </a:solidFill>
              </a:rPr>
              <a:t>                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an elephant –          a lion- lion</a:t>
            </a:r>
            <a:r>
              <a:rPr lang="en-US" u="sng" dirty="0" smtClean="0">
                <a:solidFill>
                  <a:srgbClr val="FF0000"/>
                </a:solidFill>
              </a:rPr>
              <a:t>s 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  <a:r>
              <a:rPr lang="en-US" dirty="0" smtClean="0">
                <a:solidFill>
                  <a:srgbClr val="002060"/>
                </a:solidFill>
              </a:rPr>
              <a:t>a glass- glass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u="sng" dirty="0" smtClean="0">
                <a:solidFill>
                  <a:srgbClr val="002060"/>
                </a:solidFill>
              </a:rPr>
              <a:t>                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elephant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             </a:t>
            </a:r>
            <a:r>
              <a:rPr lang="en-US" dirty="0" smtClean="0">
                <a:solidFill>
                  <a:srgbClr val="002060"/>
                </a:solidFill>
              </a:rPr>
              <a:t>an  owl- owl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                 </a:t>
            </a:r>
            <a:r>
              <a:rPr lang="en-US" dirty="0" smtClean="0">
                <a:solidFill>
                  <a:srgbClr val="002060"/>
                </a:solidFill>
              </a:rPr>
              <a:t>a peach- peach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u="sng" dirty="0" smtClean="0">
                <a:solidFill>
                  <a:srgbClr val="002060"/>
                </a:solidFill>
              </a:rPr>
              <a:t>          </a:t>
            </a:r>
          </a:p>
          <a:p>
            <a:pPr marL="4572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a bat-  bat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              a reptile- reptile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</a:p>
          <a:p>
            <a:pPr marL="45720" indent="0">
              <a:buNone/>
            </a:pPr>
            <a:endParaRPr lang="en-US" u="sng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Pronunciation of Final -S/-ES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17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  it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big / small / dangerous / kind / green / white….?</a:t>
            </a:r>
          </a:p>
          <a:p>
            <a:pPr marL="4572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        Yes,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               No,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isn’t.</a:t>
            </a:r>
          </a:p>
          <a:p>
            <a:pPr marL="45720" indent="0">
              <a:buNone/>
            </a:pPr>
            <a:endParaRPr lang="en-US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Has it got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tail / four legs / wings ….?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has.           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hasn’t.</a:t>
            </a:r>
            <a:endParaRPr lang="en-US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 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fly / jump / swim…?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can.               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it 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can’t.</a:t>
            </a:r>
            <a:endParaRPr lang="en-US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2184" y="404664"/>
            <a:ext cx="7646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Guess  the   animal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952532" y="2357549"/>
            <a:ext cx="268738" cy="278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21270" y="2357549"/>
            <a:ext cx="300642" cy="234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5332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871" y="1213936"/>
            <a:ext cx="6777581" cy="415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947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Penguins</a:t>
            </a:r>
            <a:endParaRPr lang="ru-RU" dirty="0"/>
          </a:p>
        </p:txBody>
      </p:sp>
      <p:pic>
        <p:nvPicPr>
          <p:cNvPr id="1027" name="Picture 3" descr="D:\Users\natasha\AppData\Local\Microsoft\Windows\Temporary Internet Files\Content.IE5\2X9FL081\MP9004033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natasha\AppData\Local\Microsoft\Windows\Temporary Internet Files\Content.IE5\WJD2O7X4\MP9003996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208178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natasha\AppData\Local\Microsoft\Windows\Temporary Internet Files\Content.IE5\S1PADE2V\MP90040332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31236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59832" y="1711840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Ten little penguins,</a:t>
            </a:r>
          </a:p>
          <a:p>
            <a:r>
              <a:rPr lang="en-US" dirty="0" smtClean="0"/>
              <a:t>Standing on the ice.</a:t>
            </a:r>
          </a:p>
          <a:p>
            <a:r>
              <a:rPr lang="en-US" dirty="0" smtClean="0"/>
              <a:t>All of them are smiling,</a:t>
            </a:r>
          </a:p>
          <a:p>
            <a:r>
              <a:rPr lang="en-US" dirty="0" smtClean="0"/>
              <a:t>They seem </a:t>
            </a:r>
            <a:r>
              <a:rPr lang="en-US" dirty="0"/>
              <a:t> </a:t>
            </a:r>
            <a:r>
              <a:rPr lang="en-US" dirty="0" smtClean="0"/>
              <a:t>to be so nice.</a:t>
            </a:r>
          </a:p>
          <a:p>
            <a:r>
              <a:rPr lang="en-US" dirty="0" smtClean="0"/>
              <a:t>They play out in the snow,</a:t>
            </a:r>
          </a:p>
          <a:p>
            <a:r>
              <a:rPr lang="en-US" dirty="0" smtClean="0"/>
              <a:t>All the winter long,</a:t>
            </a:r>
          </a:p>
          <a:p>
            <a:r>
              <a:rPr lang="en-US" dirty="0" smtClean="0"/>
              <a:t>They eat a lot of fish,</a:t>
            </a:r>
          </a:p>
          <a:p>
            <a:r>
              <a:rPr lang="en-US" dirty="0" smtClean="0"/>
              <a:t>Which makes them big and strong.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9239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5910681"/>
              </p:ext>
            </p:extLst>
          </p:nvPr>
        </p:nvGraphicFramePr>
        <p:xfrm>
          <a:off x="467544" y="4797152"/>
          <a:ext cx="8407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/>
                <a:gridCol w="1681480"/>
                <a:gridCol w="1681480"/>
                <a:gridCol w="1681480"/>
                <a:gridCol w="1681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Animals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Number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They are from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They are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They like</a:t>
                      </a:r>
                      <a:r>
                        <a:rPr lang="en-US" sz="2000" baseline="0" dirty="0" smtClean="0"/>
                        <a:t> eating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penguins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Antarctica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kind and funny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fish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221003"/>
            <a:ext cx="1440160" cy="202581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203" y="2039343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3145137" cy="19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4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0417"/>
            <a:ext cx="2880320" cy="391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2636912"/>
            <a:ext cx="3805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Monkeys are cute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look like us.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They  jump very high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play on the grass.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2569468" cy="170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227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7006898"/>
              </p:ext>
            </p:extLst>
          </p:nvPr>
        </p:nvGraphicFramePr>
        <p:xfrm>
          <a:off x="467544" y="4869160"/>
          <a:ext cx="84074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2164120"/>
                <a:gridCol w="1508288"/>
                <a:gridCol w="1854672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Animals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Number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They are from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They are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They like</a:t>
                      </a:r>
                      <a:r>
                        <a:rPr lang="en-US" sz="2000" baseline="0" dirty="0" smtClean="0"/>
                        <a:t> eating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monkeys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        Africa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fast and    funny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bananas, apples, cookies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ru-RU" dirty="0"/>
          </a:p>
        </p:txBody>
      </p:sp>
      <p:pic>
        <p:nvPicPr>
          <p:cNvPr id="2" name="961145491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75856" y="16288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18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tigers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2110411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Tigers are orange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With black stripes.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They </a:t>
            </a:r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en-US" sz="2400" dirty="0" smtClean="0">
                <a:solidFill>
                  <a:srgbClr val="FF0000"/>
                </a:solidFill>
              </a:rPr>
              <a:t>an be dangerous,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hey can be nice.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65" y="2708920"/>
            <a:ext cx="39604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2812527" cy="211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6179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497</TotalTime>
  <Words>650</Words>
  <Application>Microsoft Office PowerPoint</Application>
  <PresentationFormat>Экран (4:3)</PresentationFormat>
  <Paragraphs>131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Сетка</vt:lpstr>
      <vt:lpstr>   Welcome to our zoo!     Презентация выполнена учителем МБОУ СОШ № 27  г. Мытищи Московской области Копташкиной Н.В.</vt:lpstr>
      <vt:lpstr>Pronunciation of Final -S/-ES</vt:lpstr>
      <vt:lpstr>   </vt:lpstr>
      <vt:lpstr>Слайд 4</vt:lpstr>
      <vt:lpstr>   Penguins</vt:lpstr>
      <vt:lpstr>Check your answers</vt:lpstr>
      <vt:lpstr>monkeys</vt:lpstr>
      <vt:lpstr>Check your answers</vt:lpstr>
      <vt:lpstr>tigers</vt:lpstr>
      <vt:lpstr>Check your answers</vt:lpstr>
      <vt:lpstr>owls</vt:lpstr>
      <vt:lpstr>Check your answers</vt:lpstr>
      <vt:lpstr>Learn a dialogue</vt:lpstr>
      <vt:lpstr>Thank you for your kind attention!</vt:lpstr>
      <vt:lpstr>В презентации использованы электронные   ресурсы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Дарёна</cp:lastModifiedBy>
  <cp:revision>45</cp:revision>
  <dcterms:created xsi:type="dcterms:W3CDTF">2012-01-10T14:51:59Z</dcterms:created>
  <dcterms:modified xsi:type="dcterms:W3CDTF">2012-03-28T20:31:54Z</dcterms:modified>
</cp:coreProperties>
</file>