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5" r:id="rId5"/>
    <p:sldId id="258" r:id="rId6"/>
    <p:sldId id="259" r:id="rId7"/>
    <p:sldId id="260" r:id="rId8"/>
    <p:sldId id="262" r:id="rId9"/>
    <p:sldId id="261" r:id="rId10"/>
    <p:sldId id="266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660"/>
  </p:normalViewPr>
  <p:slideViewPr>
    <p:cSldViewPr>
      <p:cViewPr varScale="1">
        <p:scale>
          <a:sx n="70" d="100"/>
          <a:sy n="70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AA37-5C83-4BD4-A3A5-797B9F5227C0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DAC62-DBA4-4F70-A580-1807C2CA3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AA37-5C83-4BD4-A3A5-797B9F5227C0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AC62-DBA4-4F70-A580-1807C2CA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AA37-5C83-4BD4-A3A5-797B9F5227C0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AC62-DBA4-4F70-A580-1807C2CA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23AA37-5C83-4BD4-A3A5-797B9F5227C0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87DAC62-DBA4-4F70-A580-1807C2CA3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AA37-5C83-4BD4-A3A5-797B9F5227C0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AC62-DBA4-4F70-A580-1807C2CA3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AA37-5C83-4BD4-A3A5-797B9F5227C0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AC62-DBA4-4F70-A580-1807C2CA3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AC62-DBA4-4F70-A580-1807C2CA3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AA37-5C83-4BD4-A3A5-797B9F5227C0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AA37-5C83-4BD4-A3A5-797B9F5227C0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AC62-DBA4-4F70-A580-1807C2CA3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AA37-5C83-4BD4-A3A5-797B9F5227C0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DAC62-DBA4-4F70-A580-1807C2CA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23AA37-5C83-4BD4-A3A5-797B9F5227C0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7DAC62-DBA4-4F70-A580-1807C2CA3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AA37-5C83-4BD4-A3A5-797B9F5227C0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7DAC62-DBA4-4F70-A580-1807C2CA3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23AA37-5C83-4BD4-A3A5-797B9F5227C0}" type="datetimeFigureOut">
              <a:rPr lang="ru-RU" smtClean="0"/>
              <a:pPr/>
              <a:t>01.03.2011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87DAC62-DBA4-4F70-A580-1807C2CA3C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&#1056;&#1072;&#1073;&#1086;&#1095;&#1080;&#1081;%20&#1089;&#1090;&#1086;&#1083;\&#1073;&#1083;&#1080;&#1085;&#1086;&#1074;&#1080;&#1095;\&#1041;&#1072;&#1083;&#1083;&#1072;&#1076;&#1072;%2016%20&#1074;&#1077;&#1082;&#1072;%20(&#1040;&#1085;&#1075;&#1083;&#1080;&#1103;)%20-%20Green%20Sleeves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3600" dirty="0" smtClean="0"/>
              <a:t> </a:t>
            </a:r>
            <a:r>
              <a:rPr lang="ru-RU" sz="3600" dirty="0" smtClean="0"/>
              <a:t>Генрих </a:t>
            </a:r>
            <a:r>
              <a:rPr lang="en-US" sz="3600" dirty="0" smtClean="0"/>
              <a:t>VIII </a:t>
            </a:r>
            <a:r>
              <a:rPr lang="ru-RU" sz="3600" dirty="0" smtClean="0"/>
              <a:t>и </a:t>
            </a:r>
            <a:r>
              <a:rPr lang="ru-RU" sz="3600" smtClean="0"/>
              <a:t>его реформация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Henry </a:t>
            </a:r>
            <a:r>
              <a:rPr lang="en-US" sz="3600" dirty="0" smtClean="0"/>
              <a:t>VIII and his reforms</a:t>
            </a:r>
            <a:endParaRPr lang="ru-RU" sz="3600" dirty="0"/>
          </a:p>
        </p:txBody>
      </p:sp>
      <p:pic>
        <p:nvPicPr>
          <p:cNvPr id="4" name="Баллада 16 века (Англия) - Green Sleev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5\Мои документы\Загрузки\Anne_Boleyn_HVIII_hunt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5760640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1)</a:t>
            </a:r>
            <a:r>
              <a:rPr lang="en-US" dirty="0" smtClean="0"/>
              <a:t> 1</a:t>
            </a:r>
            <a:r>
              <a:rPr lang="ru-RU" dirty="0" smtClean="0"/>
              <a:t>534 «Акт о </a:t>
            </a:r>
            <a:r>
              <a:rPr lang="ru-RU" dirty="0" err="1" smtClean="0"/>
              <a:t>супрематии</a:t>
            </a:r>
            <a:r>
              <a:rPr lang="ru-RU" dirty="0" smtClean="0"/>
              <a:t>» ( верховенстве).</a:t>
            </a:r>
          </a:p>
          <a:p>
            <a:pPr>
              <a:buNone/>
            </a:pPr>
            <a:r>
              <a:rPr lang="ru-RU" dirty="0" smtClean="0"/>
              <a:t> Король глава английской церкви;</a:t>
            </a:r>
          </a:p>
          <a:p>
            <a:pPr>
              <a:buNone/>
            </a:pPr>
            <a:r>
              <a:rPr lang="ru-RU" dirty="0" smtClean="0"/>
              <a:t>2)Стала называться англиканской</a:t>
            </a:r>
            <a:r>
              <a:rPr lang="ru-RU" u="sng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3) Секуляризация имущества  церкви;</a:t>
            </a:r>
          </a:p>
          <a:p>
            <a:pPr>
              <a:buNone/>
            </a:pPr>
            <a:r>
              <a:rPr lang="ru-RU" dirty="0" smtClean="0"/>
              <a:t>4)Закрыты монастыри, монахи изгнаны;</a:t>
            </a:r>
          </a:p>
          <a:p>
            <a:pPr>
              <a:buNone/>
            </a:pPr>
            <a:r>
              <a:rPr lang="ru-RU" dirty="0" smtClean="0"/>
              <a:t>5)Основная идея- оправдание верой;</a:t>
            </a:r>
          </a:p>
          <a:p>
            <a:pPr>
              <a:buNone/>
            </a:pPr>
            <a:r>
              <a:rPr lang="ru-RU" dirty="0" smtClean="0"/>
              <a:t>6)Три таинства: крещение, причастие, покаяние;</a:t>
            </a:r>
          </a:p>
          <a:p>
            <a:pPr>
              <a:buNone/>
            </a:pPr>
            <a:r>
              <a:rPr lang="ru-RU" dirty="0" smtClean="0"/>
              <a:t>7) Перевод Библии на английский язык.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Реформация </a:t>
            </a:r>
            <a:r>
              <a:rPr lang="ru-RU" sz="3600" dirty="0" smtClean="0"/>
              <a:t>Генриха </a:t>
            </a:r>
            <a:r>
              <a:rPr lang="en-US" sz="3600" dirty="0" smtClean="0"/>
              <a:t>VIII</a:t>
            </a:r>
            <a:br>
              <a:rPr lang="en-US" sz="3600" dirty="0" smtClean="0"/>
            </a:br>
            <a:r>
              <a:rPr lang="en-US" sz="3600" dirty="0" smtClean="0"/>
              <a:t>Henry VIII and his reforms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5\Мои документы\Загрузки\korolx_genrih_viii_i_6-tx_ego_z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055" y="1052736"/>
            <a:ext cx="663320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31840" y="5301208"/>
            <a:ext cx="2906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Henry VIII and all his wives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Англия </a:t>
            </a:r>
            <a:r>
              <a:rPr lang="en-US" dirty="0" smtClean="0"/>
              <a:t>XVI</a:t>
            </a:r>
            <a:br>
              <a:rPr lang="en-US" dirty="0" smtClean="0"/>
            </a:br>
            <a:r>
              <a:rPr lang="en-US" dirty="0" smtClean="0"/>
              <a:t>England XVI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3"/>
            <a:ext cx="5400600" cy="307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83768" y="5301208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Замок </a:t>
            </a:r>
            <a:r>
              <a:rPr lang="ru-RU" dirty="0" err="1" smtClean="0"/>
              <a:t>Хэмптон</a:t>
            </a:r>
            <a:r>
              <a:rPr lang="ru-RU" dirty="0" smtClean="0"/>
              <a:t> Корт</a:t>
            </a:r>
          </a:p>
          <a:p>
            <a:pPr algn="ctr"/>
            <a:r>
              <a:rPr lang="en-US" dirty="0" smtClean="0"/>
              <a:t>Hampton Court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96752"/>
            <a:ext cx="5410200" cy="376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835696" y="5085184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Популярные танцы Франции и Англии XVI века</a:t>
            </a:r>
            <a:r>
              <a:rPr lang="ru-RU" dirty="0" smtClean="0"/>
              <a:t>.</a:t>
            </a:r>
            <a:endParaRPr lang="en-US" dirty="0" smtClean="0"/>
          </a:p>
          <a:p>
            <a:pPr algn="ctr"/>
            <a:r>
              <a:rPr lang="ru-RU" dirty="0" err="1" smtClean="0"/>
              <a:t>English</a:t>
            </a:r>
            <a:r>
              <a:rPr lang="ru-RU" dirty="0" smtClean="0"/>
              <a:t> </a:t>
            </a:r>
            <a:r>
              <a:rPr lang="ru-RU" dirty="0"/>
              <a:t>&amp; </a:t>
            </a:r>
            <a:r>
              <a:rPr lang="ru-RU" dirty="0" err="1"/>
              <a:t>French</a:t>
            </a:r>
            <a:r>
              <a:rPr lang="ru-RU" dirty="0"/>
              <a:t> </a:t>
            </a:r>
            <a:r>
              <a:rPr lang="ru-RU" dirty="0" err="1"/>
              <a:t>popular</a:t>
            </a:r>
            <a:r>
              <a:rPr lang="ru-RU" dirty="0"/>
              <a:t> </a:t>
            </a:r>
            <a:r>
              <a:rPr lang="ru-RU" dirty="0" err="1"/>
              <a:t>dances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XVI </a:t>
            </a:r>
            <a:r>
              <a:rPr lang="ru-RU" dirty="0" err="1"/>
              <a:t>c</a:t>
            </a:r>
            <a:r>
              <a:rPr lang="ru-RU" dirty="0"/>
              <a:t>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669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Генрих </a:t>
            </a:r>
            <a:r>
              <a:rPr lang="en-US" dirty="0" smtClean="0"/>
              <a:t>VIII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Henry VIII </a:t>
            </a:r>
            <a:endParaRPr lang="ru-RU" dirty="0"/>
          </a:p>
        </p:txBody>
      </p:sp>
      <p:pic>
        <p:nvPicPr>
          <p:cNvPr id="4" name="Picture 2" descr="C:\Documents and Settings\5\Мои документы\Загрузки\1548. Генрих 8. Год создания. Ганс Гольбейн.jpg"/>
          <p:cNvPicPr>
            <a:picLocks noChangeAspect="1" noChangeArrowheads="1"/>
          </p:cNvPicPr>
          <p:nvPr/>
        </p:nvPicPr>
        <p:blipFill>
          <a:blip r:embed="rId2" cstate="print"/>
          <a:srcRect b="5901"/>
          <a:stretch>
            <a:fillRect/>
          </a:stretch>
        </p:blipFill>
        <p:spPr bwMode="auto">
          <a:xfrm>
            <a:off x="2771800" y="1628800"/>
            <a:ext cx="3989809" cy="4597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Томас Мор</a:t>
            </a:r>
            <a:br>
              <a:rPr lang="ru-RU" dirty="0" smtClean="0"/>
            </a:br>
            <a:r>
              <a:rPr lang="en-US" dirty="0" smtClean="0"/>
              <a:t>Thomas More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556792"/>
            <a:ext cx="3713584" cy="480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Екатерина Арагонская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Catherine of Aragon</a:t>
            </a:r>
            <a:endParaRPr lang="ru-RU" dirty="0"/>
          </a:p>
        </p:txBody>
      </p:sp>
      <p:pic>
        <p:nvPicPr>
          <p:cNvPr id="5122" name="Picture 2" descr="C:\Documents and Settings\5\Мои документы\Загрузки\Екатерина Арагонская, супруга Генриха V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3168352" cy="447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Римский Папа </a:t>
            </a:r>
            <a:r>
              <a:rPr lang="ru-RU" dirty="0" err="1" smtClean="0"/>
              <a:t>Климент</a:t>
            </a:r>
            <a:r>
              <a:rPr lang="ru-RU" dirty="0" smtClean="0"/>
              <a:t> VII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la-Latn" dirty="0" smtClean="0"/>
              <a:t>Clemens PP. VII</a:t>
            </a:r>
            <a:endParaRPr lang="ru-RU" dirty="0"/>
          </a:p>
        </p:txBody>
      </p:sp>
      <p:pic>
        <p:nvPicPr>
          <p:cNvPr id="6146" name="Picture 2" descr="C:\Documents and Settings\5\Мои документы\Загрузки\Себастьяно дель Пьомбо. Портрет Климента VII. 1526 г..jpg"/>
          <p:cNvPicPr>
            <a:picLocks noChangeAspect="1" noChangeArrowheads="1"/>
          </p:cNvPicPr>
          <p:nvPr/>
        </p:nvPicPr>
        <p:blipFill>
          <a:blip r:embed="rId2" cstate="print"/>
          <a:srcRect b="7601"/>
          <a:stretch>
            <a:fillRect/>
          </a:stretch>
        </p:blipFill>
        <p:spPr bwMode="auto">
          <a:xfrm>
            <a:off x="3131840" y="2204864"/>
            <a:ext cx="298132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Анна Болейн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Anne Boleyn</a:t>
            </a:r>
            <a:endParaRPr lang="ru-RU" dirty="0"/>
          </a:p>
        </p:txBody>
      </p:sp>
      <p:pic>
        <p:nvPicPr>
          <p:cNvPr id="2050" name="Picture 2" descr="C:\Documents and Settings\5\Мои документы\Загрузки\Анна Болейн, вторая жена Генриха V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2736304" cy="3965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5\Мои документы\Загрузки\Анна Болейн, вторая жена короля Генриха VI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2960429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</TotalTime>
  <Words>103</Words>
  <Application>Microsoft Office PowerPoint</Application>
  <PresentationFormat>Экран (4:3)</PresentationFormat>
  <Paragraphs>22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  Генрих VIII и его реформация Henry VIII and his reforms</vt:lpstr>
      <vt:lpstr>Слайд 2</vt:lpstr>
      <vt:lpstr>Англия XVI England XVI</vt:lpstr>
      <vt:lpstr>Слайд 4</vt:lpstr>
      <vt:lpstr>Генрих VIII  Henry VIII </vt:lpstr>
      <vt:lpstr>Томас Мор Thomas More</vt:lpstr>
      <vt:lpstr>Екатерина Арагонская Catherine of Aragon</vt:lpstr>
      <vt:lpstr>Римский Папа Климент VII Clemens PP. VII</vt:lpstr>
      <vt:lpstr>Анна Болейн Anne Boleyn</vt:lpstr>
      <vt:lpstr>Слайд 10</vt:lpstr>
      <vt:lpstr>Реформация Генриха VIII Henry VIII and his reforms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власть – новая вера</dc:title>
  <dc:creator>5</dc:creator>
  <cp:lastModifiedBy>5</cp:lastModifiedBy>
  <cp:revision>12</cp:revision>
  <dcterms:created xsi:type="dcterms:W3CDTF">2011-01-31T14:26:12Z</dcterms:created>
  <dcterms:modified xsi:type="dcterms:W3CDTF">2011-03-01T20:07:05Z</dcterms:modified>
</cp:coreProperties>
</file>