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B2808-2F50-46FC-9D13-70CF2C7AC358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D0E3-30C2-40BA-9C60-24460D9FC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1500174"/>
            <a:ext cx="8643998" cy="307776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«Числительные от 13 до 20»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Изучение нового материала.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Афанасьева О.В.,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Михеева И.В.</a:t>
            </a:r>
          </a:p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(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5 класс,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цикл 6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643050"/>
            <a:ext cx="3143272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Eleven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Twelve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Thirteen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Fourteen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Fifteen</a:t>
            </a:r>
            <a:endParaRPr lang="ru-RU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571612"/>
            <a:ext cx="32147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Sixteen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Seventeen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Eighteen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Nineteen</a:t>
            </a:r>
            <a:endParaRPr lang="ru-RU" sz="4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ea typeface="Times New Roman" pitchFamily="18" charset="0"/>
                <a:cs typeface="Arial" pitchFamily="34" charset="0"/>
              </a:rPr>
              <a:t>Twenty</a:t>
            </a:r>
            <a:endParaRPr lang="ru-RU" sz="4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285728"/>
            <a:ext cx="6786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Read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numerals</a:t>
            </a:r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1285860"/>
            <a:ext cx="571504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                  fifteen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12                  twenty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13                  thirteen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14                  eighteen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                  eleven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16                  nineteen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17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fourteen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twelve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seventeen</a:t>
            </a:r>
            <a:endParaRPr lang="ru-RU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20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sixteen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96606" y="214290"/>
            <a:ext cx="615078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Match the numerals.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1785926"/>
            <a:ext cx="7786742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have fifteen blue pens.</a:t>
            </a:r>
          </a:p>
          <a:p>
            <a:pPr>
              <a:spcBef>
                <a:spcPct val="50000"/>
              </a:spcBef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Nick has thirteen yellow chicks.</a:t>
            </a:r>
          </a:p>
          <a:p>
            <a:pPr>
              <a:spcBef>
                <a:spcPct val="50000"/>
              </a:spcBef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There are seventeen green trees in the park.</a:t>
            </a:r>
          </a:p>
          <a:p>
            <a:pPr>
              <a:spcBef>
                <a:spcPct val="50000"/>
              </a:spcBef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My brother has twenty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big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books.</a:t>
            </a:r>
          </a:p>
          <a:p>
            <a:pPr>
              <a:spcBef>
                <a:spcPct val="50000"/>
              </a:spcBef>
            </a:pP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Mike and Max have fourteen 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balls.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8604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Write the numerals in figures.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85720" y="571480"/>
            <a:ext cx="871543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Put words in a logical order.</a:t>
            </a:r>
            <a:endParaRPr lang="ru-RU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214554"/>
            <a:ext cx="8572559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lvl="0" indent="-742950">
              <a:buAutoNum type="arabicPeriod"/>
            </a:pP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have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I, bears, fourteen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marL="742950" lvl="0" indent="-742950">
              <a:buAutoNum type="arabicPeriod"/>
            </a:pPr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lvl="0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2. thirteen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, Nick, has, hares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lvl="0"/>
            <a:endParaRPr lang="en-US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3. on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table, Eleven, are, monkeys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lvl="0"/>
            <a:endParaRPr lang="ru-RU" sz="40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lvl="0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4. on 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floor, are, frogs, Seventeen</a:t>
            </a:r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.</a:t>
            </a:r>
          </a:p>
          <a:p>
            <a:pPr lvl="0"/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160</Words>
  <Application>Microsoft Office PowerPoint</Application>
  <PresentationFormat>Экран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</dc:creator>
  <cp:lastModifiedBy>Светлана</cp:lastModifiedBy>
  <cp:revision>20</cp:revision>
  <dcterms:created xsi:type="dcterms:W3CDTF">2011-11-20T12:38:11Z</dcterms:created>
  <dcterms:modified xsi:type="dcterms:W3CDTF">2011-11-21T17:30:54Z</dcterms:modified>
</cp:coreProperties>
</file>