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66" r:id="rId10"/>
    <p:sldId id="273" r:id="rId11"/>
    <p:sldId id="267" r:id="rId12"/>
    <p:sldId id="268" r:id="rId13"/>
    <p:sldId id="270" r:id="rId14"/>
    <p:sldId id="276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1E58-92A4-49E8-9F9A-F136AD5701B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0DE3-5E0D-4F44-BC20-521723522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37F2-5336-4753-BF70-42373E1BADC5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141C-4A60-4EEA-94F9-1E33B42B2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A198-8D93-46E2-954E-2843A02FCFF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494A-D5F2-4C9D-A5B9-E11B16D4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FC19-3ABB-461E-B8D6-DB9D48376B3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B1B6-AD8F-4BCF-8A4D-59B943BD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822B-2EEA-425F-AAFB-7AF0EC01D87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A7FB-875E-4A29-BE50-D096C17A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0FF1-9D0E-4F41-81ED-5AF3F227069F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0DCC-6735-4F1D-B725-E5C4979F2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D088-EB57-4BB8-B01B-77F989B826D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A058-153F-4A88-BCA9-1196ECDA7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7A45-AA8C-46A8-9E90-FF7F8CFEC07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9E5E-6834-466B-A43B-30735F08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6475-1193-4F05-9E2B-9C883E2E782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50C3-1D69-438A-B586-BC98488E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F599-C43E-4156-9FB6-56C3B59BBBF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4F8A-F760-4655-BD89-713C59EF6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67C7-D755-42F7-AD90-075585D1224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738C-D420-4363-BA4E-75793B633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94A67-D6B1-465A-8EF8-CAAAEB67691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53118B-F19C-437B-A2B1-73B4BCDF1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ransition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886728" cy="14287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Внеклассное мероприятие, </a:t>
            </a:r>
            <a:r>
              <a:rPr lang="ru-RU" sz="3200" b="1" cap="none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посвященное 65 - </a:t>
            </a:r>
            <a:r>
              <a:rPr lang="ru-RU" sz="32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летию</a:t>
            </a:r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Победы</a:t>
            </a:r>
            <a:endParaRPr lang="ru-RU" sz="32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4" descr="mhtml:file://D:\Документы\Картинки\картинки%20прощание%20с%20нач%20шк%20+разные\Яндекс_Картинки%20прощание%20с%20начальной%20школой%20презентация%208.mht!http://im0-tub.yandex.net/i?id=143440175-21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8715375" cy="52149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0" y="6357938"/>
            <a:ext cx="9144000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Проведено в 1 классе  МОУ «Нижнеиртышская СОШ»   Классный руководитель: Климова Л.Р.        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 descr="D:\Документы\2009-12 Сажин фото\Фото 1 класс\Праздник 9 Мая фото\100_69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42875"/>
            <a:ext cx="8858250" cy="6572250"/>
          </a:xfrm>
          <a:ln w="28575"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785813"/>
            <a:ext cx="3000375" cy="5095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Picture 4" descr="C:\Users\Лидия\Desktop\6.05.10\P10804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429000"/>
            <a:ext cx="4033838" cy="3240088"/>
          </a:xfrm>
          <a:ln w="28575">
            <a:solidFill>
              <a:srgbClr val="002060"/>
            </a:solidFill>
          </a:ln>
        </p:spPr>
      </p:pic>
      <p:pic>
        <p:nvPicPr>
          <p:cNvPr id="23555" name="Picture 2" descr="C:\Users\Лидия\Desktop\6.05.10\P10804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4000500" cy="278606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556" name="Picture 3" descr="C:\Users\Лидия\Desktop\6.05.10\P1080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8"/>
            <a:ext cx="4214813" cy="278606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557" name="Picture 5" descr="D:\Документы\2009-12 Сажин фото\Фото 1 класс\Праздник 9 Мая фото\100_69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286250" cy="321468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29684" cy="4286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Вручение подарков ветеранам и гостям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578" name="Picture 2" descr="C:\Users\Лидия\Desktop\6.05.10\P10804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500438"/>
            <a:ext cx="4286250" cy="3143250"/>
          </a:xfrm>
          <a:ln w="19050">
            <a:solidFill>
              <a:srgbClr val="7030A0"/>
            </a:solidFill>
          </a:ln>
        </p:spPr>
      </p:pic>
      <p:pic>
        <p:nvPicPr>
          <p:cNvPr id="24579" name="Picture 3" descr="D:\Документы\2009-12 Сажин фото\Фото 1 класс\Праздник 9 Мая фото\100_6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143000"/>
            <a:ext cx="3989387" cy="2886075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4580" name="Picture 2" descr="http://im8-tub-ru.yandex.net/i?id=438460091-2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5720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Users\Лидия\Pictures\2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285875"/>
            <a:ext cx="1428750" cy="200025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  <a:ln w="28575">
            <a:solidFill>
              <a:srgbClr val="FFC0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Candara" pitchFamily="34" charset="0"/>
                <a:cs typeface="Aharoni" pitchFamily="2" charset="-79"/>
              </a:rPr>
              <a:t>Выступление   ветерана   войны   Макарова  М.Н. </a:t>
            </a:r>
            <a:br>
              <a:rPr lang="ru-RU" sz="2400" b="1" dirty="0" smtClean="0">
                <a:solidFill>
                  <a:srgbClr val="7030A0"/>
                </a:solidFill>
                <a:latin typeface="Candara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ndara" pitchFamily="34" charset="0"/>
                <a:cs typeface="Aharoni" pitchFamily="2" charset="-79"/>
              </a:rPr>
              <a:t>И   ветерана   тыла   Агишева  А.И.</a:t>
            </a:r>
            <a:endParaRPr lang="ru-RU" sz="2400" b="1" dirty="0">
              <a:solidFill>
                <a:srgbClr val="7030A0"/>
              </a:solidFill>
              <a:latin typeface="Candara" pitchFamily="34" charset="0"/>
              <a:cs typeface="Aharoni" pitchFamily="2" charset="-79"/>
            </a:endParaRPr>
          </a:p>
        </p:txBody>
      </p:sp>
      <p:pic>
        <p:nvPicPr>
          <p:cNvPr id="25602" name="Picture 3" descr="C:\Users\Лидия\Desktop\6.05.10\P10804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214438"/>
            <a:ext cx="3429000" cy="2571750"/>
          </a:xfrm>
          <a:ln w="19050">
            <a:solidFill>
              <a:srgbClr val="FFFF00"/>
            </a:solidFill>
          </a:ln>
        </p:spPr>
      </p:pic>
      <p:pic>
        <p:nvPicPr>
          <p:cNvPr id="25603" name="Picture 2" descr="C:\Users\Лидия\Desktop\6.05.10\P108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14438"/>
            <a:ext cx="3500437" cy="25717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4" name="Picture 3" descr="C:\Users\Лидия\Desktop\6.05.10\P1080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000500"/>
            <a:ext cx="3429000" cy="27146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5" name="Picture 4" descr="C:\Users\Лидия\Desktop\6.05.10\P10804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4000500"/>
            <a:ext cx="3571875" cy="27146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962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6" name="Picture 2" descr="D:\Документы\2009-12 Сажин фото\Фото 1 класс\Праздники 1 кл\Праздник 9 Мая фото\100_6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57188"/>
            <a:ext cx="8858250" cy="6357937"/>
          </a:xfrm>
          <a:ln w="28575">
            <a:solidFill>
              <a:srgbClr val="FFC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3250" y="-365125"/>
            <a:ext cx="6924675" cy="3711575"/>
          </a:xfrm>
        </p:spPr>
      </p:pic>
      <p:pic>
        <p:nvPicPr>
          <p:cNvPr id="27650" name="Picture 2" descr="C:\Users\Лидия\Desktop\6.05.10\P10804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214563"/>
            <a:ext cx="4500562" cy="3286125"/>
          </a:xfrm>
          <a:ln w="28575">
            <a:solidFill>
              <a:srgbClr val="0070C0"/>
            </a:solidFill>
          </a:ln>
        </p:spPr>
      </p:pic>
      <p:pic>
        <p:nvPicPr>
          <p:cNvPr id="27651" name="Picture 2" descr="D:\Документы\Картинки\картинки к праздникам\s3img_3927944_3_2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57188"/>
            <a:ext cx="4071937" cy="62865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7652" name="Picture 1" descr="C:\Users\Лидия\Pictures\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5572125"/>
            <a:ext cx="2143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642938"/>
            <a:ext cx="2357438" cy="652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8" name="Picture 2" descr="C:\Users\Лидия\Desktop\6.05.10\P1080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50"/>
            <a:ext cx="4286250" cy="30003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339" name="Picture 6" descr="mhtml:file://D:\Документы\Картинки\картинки%20прощание%20с%20нач%20шк%20+разные\Яндекс_Картинки%20прощание%20с%20начальной%20школой%20презентация12.mht!http://im0-tub.yandex.net/i?id=42603434-23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4143375" cy="30003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40" name="Picture 2" descr="C:\Users\Лидия\Desktop\6.05.10\P1080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00438"/>
            <a:ext cx="4067175" cy="31432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341" name="Picture 2" descr="D:\Документы\2009-12 Сажин фото\Фото 1 класс\Праздники 1 кл\Праздник 9 Мая фото\100_6909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500438"/>
            <a:ext cx="4286250" cy="3143250"/>
          </a:xfrm>
          <a:ln w="28575">
            <a:solidFill>
              <a:srgbClr val="0070C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00188"/>
            <a:ext cx="2000250" cy="2143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2" name="Picture 2" descr="C:\Users\Лидия\Desktop\6.05.10\P10804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074398">
            <a:off x="223838" y="904875"/>
            <a:ext cx="3687762" cy="3214688"/>
          </a:xfrm>
          <a:ln w="28575">
            <a:solidFill>
              <a:srgbClr val="0070C0"/>
            </a:solidFill>
          </a:ln>
        </p:spPr>
      </p:pic>
      <p:pic>
        <p:nvPicPr>
          <p:cNvPr id="15363" name="Picture 3" descr="D:\Документы\2009-12 Сажин фото\Фото 1 класс\Праздник 9 Мая фото\100_6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5786">
            <a:off x="4833938" y="979488"/>
            <a:ext cx="4062412" cy="31432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4" name="Picture 4" descr="D:\Документы\2009-12 Сажин фото\Фото 1 класс\Праздник 9 Мая фото\100_6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8550" y="3786188"/>
            <a:ext cx="4203700" cy="307181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5" name="Picture 2" descr="http://im6-tub-ru.yandex.net/i?id=449563969-65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142875"/>
            <a:ext cx="2643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Лидия\Desktop\6.05.10\P10804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47976">
            <a:off x="173038" y="4610100"/>
            <a:ext cx="2071687" cy="15541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7" name="Picture 5" descr="http://im6-tub-ru.yandex.net/i?id=318697922-66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4857750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1857375"/>
            <a:ext cx="3124200" cy="71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6" name="Picture 2" descr="C:\Users\Лидия\Desktop\6.05.10\P10804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33917">
            <a:off x="508000" y="417513"/>
            <a:ext cx="4489450" cy="3368675"/>
          </a:xfrm>
          <a:ln w="28575">
            <a:solidFill>
              <a:srgbClr val="0070C0"/>
            </a:solidFill>
          </a:ln>
        </p:spPr>
      </p:pic>
      <p:pic>
        <p:nvPicPr>
          <p:cNvPr id="16387" name="Picture 3" descr="C:\Users\Лидия\Desktop\6.05.10\P1080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71539">
            <a:off x="4133850" y="2933700"/>
            <a:ext cx="4714875" cy="35004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388" name="Picture 2" descr="http://im0-tub-ru.yandex.net/i?id=317767874-4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5720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00355">
            <a:off x="5810250" y="257175"/>
            <a:ext cx="18573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457200"/>
            <a:ext cx="45720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0" name="Picture 2" descr="C:\Users\Лидия\Desktop\6.05.10\P10804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0"/>
            <a:ext cx="6034087" cy="4668838"/>
          </a:xfrm>
          <a:ln w="28575">
            <a:solidFill>
              <a:srgbClr val="0070C0"/>
            </a:solidFill>
          </a:ln>
        </p:spPr>
      </p:pic>
      <p:pic>
        <p:nvPicPr>
          <p:cNvPr id="17411" name="Picture 3" descr="C:\Users\Лидия\Desktop\6.05.10\P1080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75"/>
            <a:ext cx="4071937" cy="30718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412" name="Picture 4" descr="D:\Документы\2009-12 Сажин фото\Фото 1 класс\Праздник 9 Мая фото\100_6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571875"/>
            <a:ext cx="4000500" cy="30718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413" name="Picture 2" descr="http://im6-tub-ru.yandex.net/i?id=502318506-66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857250"/>
            <a:ext cx="12811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962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4" name="Picture 2" descr="C:\Users\Лидия\Desktop\6.05.10\P10804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4429125" cy="3357563"/>
          </a:xfrm>
          <a:ln w="28575">
            <a:solidFill>
              <a:srgbClr val="0070C0"/>
            </a:solidFill>
          </a:ln>
        </p:spPr>
      </p:pic>
      <p:pic>
        <p:nvPicPr>
          <p:cNvPr id="18435" name="Picture 3" descr="C:\Users\Лидия\Desktop\6.05.10\P1080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500438"/>
            <a:ext cx="4476750" cy="33575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8436" name="Picture 4" descr="D:\Документы\2009-12 Сажин фото\Фото 1 класс\Праздник 9 Мая фото\100_69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42875"/>
            <a:ext cx="4108450" cy="33575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8437" name="Picture 1" descr="C:\Users\Лидия\Pictures\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572000"/>
            <a:ext cx="1428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http://im4-tub-ru.yandex.net/i?id=268630269-59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4500563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C:\Users\Лидия\Desktop\6.05.10\P10804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3286125"/>
            <a:ext cx="4572000" cy="3571875"/>
          </a:xfrm>
          <a:ln w="28575">
            <a:solidFill>
              <a:srgbClr val="0070C0"/>
            </a:solidFill>
          </a:ln>
        </p:spPr>
      </p:pic>
      <p:pic>
        <p:nvPicPr>
          <p:cNvPr id="19459" name="Picture 3" descr="C:\Users\Лидия\Desktop\6.05.10\P1080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85750"/>
            <a:ext cx="4572000" cy="32861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460" name="Picture 3" descr="C:\Users\Лидия\Desktop\6.05.10\P10804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85750"/>
            <a:ext cx="4143375" cy="32861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000250"/>
            <a:ext cx="1500187" cy="285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483" name="Picture 3" descr="C:\Users\Лидия\Desktop\6.05.10\P1080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4867">
            <a:off x="4656138" y="3371850"/>
            <a:ext cx="4070350" cy="28987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4" name="Picture 2" descr="D:\Документы\2009-12 Сажин фото\Фото 1 класс\Праздник 9 Мая фото\100_6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98842">
            <a:off x="576263" y="3430588"/>
            <a:ext cx="3560762" cy="28400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5" name="Picture 3" descr="D:\Документы\2009-12 Сажин фото\Фото 1 класс\Праздник 9 Мая фото\100_69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9252">
            <a:off x="4800600" y="468313"/>
            <a:ext cx="3586163" cy="26892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6" name="Picture 4" descr="D:\Документы\2009-12 Сажин фото\Фото 1 класс\Праздник 9 Мая фото\100_69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9951">
            <a:off x="433388" y="485775"/>
            <a:ext cx="3668712" cy="27003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714375"/>
            <a:ext cx="4214812" cy="581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6" name="Picture 2" descr="C:\Users\Лидия\Desktop\6.05.10\P10804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068554">
            <a:off x="5080000" y="3903663"/>
            <a:ext cx="3517900" cy="2638425"/>
          </a:xfrm>
          <a:ln w="28575">
            <a:solidFill>
              <a:srgbClr val="C00000"/>
            </a:solidFill>
          </a:ln>
        </p:spPr>
      </p:pic>
      <p:pic>
        <p:nvPicPr>
          <p:cNvPr id="21507" name="Picture 3" descr="C:\Users\Лидия\Desktop\6.05.10\P1080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7260">
            <a:off x="2047875" y="161925"/>
            <a:ext cx="5238750" cy="39290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1508" name="Picture 4" descr="D:\Документы\2009-12 Сажин фото\Фото 1 класс\Праздник 9 Мая фото\100_69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3495">
            <a:off x="349250" y="3862388"/>
            <a:ext cx="4071938" cy="26431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1509" name="Picture 2" descr="http://im7-tub-ru.yandex.net/i?id=254739538-02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214438"/>
            <a:ext cx="1428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Users\Лидия\Pictures\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75" y="1143000"/>
            <a:ext cx="1285875" cy="1785938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334</TotalTime>
  <Words>11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User</cp:lastModifiedBy>
  <cp:revision>35</cp:revision>
  <dcterms:created xsi:type="dcterms:W3CDTF">2012-01-05T18:49:29Z</dcterms:created>
  <dcterms:modified xsi:type="dcterms:W3CDTF">2012-02-17T21:37:10Z</dcterms:modified>
</cp:coreProperties>
</file>