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799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67" d="100"/>
          <a:sy n="67" d="100"/>
        </p:scale>
        <p:origin x="-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46571-B543-4C5A-A8A1-8CE61BCBC9BF}" type="datetimeFigureOut">
              <a:rPr lang="ru-RU" smtClean="0"/>
              <a:pPr/>
              <a:t>08.12.2011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16244-504E-4106-8531-D975DEF9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EB126D0-2E21-4CB4-8766-283098CE9E86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77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77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19D48-7B3D-459B-BD02-98CE43D1EC29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BAC3A-E1F4-4E71-A5CC-B0999C8BBC41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5CF68-A2B1-461F-81CE-6D5F9C10A6F8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163E5-4C0A-4833-A3EF-024CD1D84D26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2EA7A-7F1A-47F7-861C-9F575681821E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A04E-32DA-467B-BAE3-5CF52B2DB188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CD779-095B-498B-A50C-B2CDD243FAEF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B29A3-D911-4E58-8429-304A54D4EEE8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87A3E-D894-4DF4-8C09-77BD388C3CB9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0F404-9BB2-470A-9DE2-70532E80870E}" type="slidenum">
              <a:rPr lang="ru-RU" altLang="en-US">
                <a:solidFill>
                  <a:srgbClr val="000000"/>
                </a:solidFill>
              </a:rPr>
              <a:pPr/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16BA54-2C37-437A-BA49-D64AB69EB661}" type="slidenum">
              <a:rPr lang="ru-RU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en-US">
              <a:solidFill>
                <a:srgbClr val="000000"/>
              </a:solidFill>
            </a:endParaRPr>
          </a:p>
        </p:txBody>
      </p:sp>
      <p:sp>
        <p:nvSpPr>
          <p:cNvPr id="1566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566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1691680" y="5013176"/>
            <a:ext cx="1547664" cy="404664"/>
          </a:xfrm>
          <a:prstGeom prst="flowChartTerminator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Начало</a:t>
            </a:r>
          </a:p>
        </p:txBody>
      </p:sp>
      <p:sp>
        <p:nvSpPr>
          <p:cNvPr id="7175" name="AutoShape 5"/>
          <p:cNvSpPr>
            <a:spLocks noChangeArrowheads="1"/>
          </p:cNvSpPr>
          <p:nvPr/>
        </p:nvSpPr>
        <p:spPr bwMode="auto">
          <a:xfrm>
            <a:off x="251520" y="4509120"/>
            <a:ext cx="3090863" cy="432048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>
                <a:solidFill>
                  <a:srgbClr val="000099"/>
                </a:solidFill>
              </a:rPr>
              <a:t>Подойти к переходу</a:t>
            </a:r>
          </a:p>
        </p:txBody>
      </p:sp>
      <p:sp>
        <p:nvSpPr>
          <p:cNvPr id="7178" name="AutoShape 8"/>
          <p:cNvSpPr>
            <a:spLocks noChangeArrowheads="1"/>
          </p:cNvSpPr>
          <p:nvPr/>
        </p:nvSpPr>
        <p:spPr bwMode="auto">
          <a:xfrm>
            <a:off x="0" y="5085184"/>
            <a:ext cx="1547664" cy="332656"/>
          </a:xfrm>
          <a:prstGeom prst="flowChartTerminator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Конец</a:t>
            </a:r>
          </a:p>
        </p:txBody>
      </p:sp>
      <p:sp>
        <p:nvSpPr>
          <p:cNvPr id="7172" name="Rectangle 29"/>
          <p:cNvSpPr>
            <a:spLocks noChangeArrowheads="1"/>
          </p:cNvSpPr>
          <p:nvPr/>
        </p:nvSpPr>
        <p:spPr bwMode="auto">
          <a:xfrm>
            <a:off x="0" y="0"/>
            <a:ext cx="413995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  <a:t>Составь блок-схему </a:t>
            </a:r>
            <a:b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  <a:t>алгоритма перехода </a:t>
            </a:r>
            <a:b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  <a:t>Тверского бульвара </a:t>
            </a:r>
            <a:b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990000"/>
                </a:solidFill>
                <a:latin typeface="Comic Sans MS" pitchFamily="66" charset="0"/>
              </a:rPr>
              <a:t>(светофор работает)</a:t>
            </a:r>
            <a:endParaRPr lang="ru-RU" sz="2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251520" y="1772816"/>
            <a:ext cx="3131840" cy="576064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Дождаться зеленого </a:t>
            </a:r>
            <a:r>
              <a:rPr lang="ru-RU" sz="1600" dirty="0" smtClean="0">
                <a:solidFill>
                  <a:srgbClr val="000099"/>
                </a:solidFill>
              </a:rPr>
              <a:t>сигнала </a:t>
            </a:r>
            <a:br>
              <a:rPr lang="ru-RU" sz="1600" dirty="0" smtClean="0">
                <a:solidFill>
                  <a:srgbClr val="000099"/>
                </a:solidFill>
              </a:rPr>
            </a:br>
            <a:r>
              <a:rPr lang="ru-RU" sz="1600" dirty="0" smtClean="0">
                <a:solidFill>
                  <a:srgbClr val="000099"/>
                </a:solidFill>
              </a:rPr>
              <a:t>для пешеходов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251520" y="3212976"/>
            <a:ext cx="2699792" cy="576064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Перейти </a:t>
            </a:r>
            <a:r>
              <a:rPr lang="ru-RU" sz="1600" dirty="0" smtClean="0">
                <a:solidFill>
                  <a:srgbClr val="000099"/>
                </a:solidFill>
              </a:rPr>
              <a:t>дорогу</a:t>
            </a:r>
            <a:br>
              <a:rPr lang="ru-RU" sz="1600" dirty="0" smtClean="0">
                <a:solidFill>
                  <a:srgbClr val="000099"/>
                </a:solidFill>
              </a:rPr>
            </a:br>
            <a:r>
              <a:rPr lang="ru-RU" sz="1600" dirty="0" smtClean="0">
                <a:solidFill>
                  <a:srgbClr val="000099"/>
                </a:solidFill>
              </a:rPr>
              <a:t> с движением направо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51520" y="2492896"/>
            <a:ext cx="2771800" cy="576064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Перейти </a:t>
            </a:r>
            <a:r>
              <a:rPr lang="ru-RU" sz="1600" dirty="0" smtClean="0">
                <a:solidFill>
                  <a:srgbClr val="000099"/>
                </a:solidFill>
              </a:rPr>
              <a:t>дорогу</a:t>
            </a:r>
            <a:br>
              <a:rPr lang="ru-RU" sz="1600" dirty="0" smtClean="0">
                <a:solidFill>
                  <a:srgbClr val="000099"/>
                </a:solidFill>
              </a:rPr>
            </a:br>
            <a:r>
              <a:rPr lang="ru-RU" sz="1600" dirty="0" smtClean="0">
                <a:solidFill>
                  <a:srgbClr val="000099"/>
                </a:solidFill>
              </a:rPr>
              <a:t> с движением налево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51520" y="3861048"/>
            <a:ext cx="2771800" cy="504056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Перейти </a:t>
            </a:r>
            <a:r>
              <a:rPr lang="ru-RU" sz="1600" dirty="0" smtClean="0">
                <a:solidFill>
                  <a:srgbClr val="000099"/>
                </a:solidFill>
              </a:rPr>
              <a:t/>
            </a:r>
            <a:br>
              <a:rPr lang="ru-RU" sz="1600" dirty="0" smtClean="0">
                <a:solidFill>
                  <a:srgbClr val="000099"/>
                </a:solidFill>
              </a:rPr>
            </a:br>
            <a:r>
              <a:rPr lang="ru-RU" sz="1600" dirty="0" smtClean="0">
                <a:solidFill>
                  <a:srgbClr val="000099"/>
                </a:solidFill>
              </a:rPr>
              <a:t>прогулочную зону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179512" y="5517232"/>
            <a:ext cx="3131840" cy="576064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0099"/>
                </a:solidFill>
              </a:rPr>
              <a:t>Дождаться зеленого </a:t>
            </a:r>
            <a:r>
              <a:rPr lang="ru-RU" sz="1600" dirty="0" smtClean="0">
                <a:solidFill>
                  <a:srgbClr val="000099"/>
                </a:solidFill>
              </a:rPr>
              <a:t>сигнала </a:t>
            </a:r>
            <a:br>
              <a:rPr lang="ru-RU" sz="1600" dirty="0" smtClean="0">
                <a:solidFill>
                  <a:srgbClr val="000099"/>
                </a:solidFill>
              </a:rPr>
            </a:br>
            <a:r>
              <a:rPr lang="ru-RU" sz="1600" dirty="0" smtClean="0">
                <a:solidFill>
                  <a:srgbClr val="000099"/>
                </a:solidFill>
              </a:rPr>
              <a:t>для пешеходов</a:t>
            </a:r>
            <a:endParaRPr lang="ru-RU" sz="1600" dirty="0">
              <a:solidFill>
                <a:srgbClr val="000099"/>
              </a:solidFill>
            </a:endParaRPr>
          </a:p>
        </p:txBody>
      </p:sp>
      <p:pic>
        <p:nvPicPr>
          <p:cNvPr id="24" name="Picture 12" descr="просмотр сведений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60648"/>
            <a:ext cx="1252736" cy="1252736"/>
          </a:xfrm>
          <a:prstGeom prst="rect">
            <a:avLst/>
          </a:prstGeom>
          <a:noFill/>
        </p:spPr>
      </p:pic>
      <p:pic>
        <p:nvPicPr>
          <p:cNvPr id="25" name="Picture 14" descr="просмотр сведений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260648"/>
            <a:ext cx="1080120" cy="1224136"/>
          </a:xfrm>
          <a:prstGeom prst="rect">
            <a:avLst/>
          </a:prstGeom>
          <a:noFill/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3491880" y="6165304"/>
            <a:ext cx="3090863" cy="432048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Посмотреть налево</a:t>
            </a:r>
            <a:endParaRPr lang="ru-RU" sz="1600" dirty="0">
              <a:solidFill>
                <a:srgbClr val="000099"/>
              </a:solidFill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179512" y="6165304"/>
            <a:ext cx="3090863" cy="432048"/>
          </a:xfrm>
          <a:prstGeom prst="flowChartProcess">
            <a:avLst/>
          </a:prstGeom>
          <a:solidFill>
            <a:srgbClr val="FFB38D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Посмотреть направо</a:t>
            </a:r>
            <a:endParaRPr lang="ru-RU" sz="1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22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Край</vt:lpstr>
      <vt:lpstr>Слайд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lepe_ta</cp:lastModifiedBy>
  <cp:revision>67</cp:revision>
  <dcterms:created xsi:type="dcterms:W3CDTF">2011-11-27T17:13:40Z</dcterms:created>
  <dcterms:modified xsi:type="dcterms:W3CDTF">2011-12-08T14:00:57Z</dcterms:modified>
</cp:coreProperties>
</file>