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1" r:id="rId2"/>
    <p:sldId id="262" r:id="rId3"/>
    <p:sldId id="257" r:id="rId4"/>
    <p:sldId id="263" r:id="rId5"/>
    <p:sldId id="259" r:id="rId6"/>
    <p:sldId id="269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FCDA03-3139-4BBF-BBD6-43B65C7F3EC6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EE22FC-71BA-4733-AA01-1896F534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23CB69-E86D-4D15-B493-16BA8083C7D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535C-D1F9-49A9-8651-18D17509E656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C901-C590-4EFF-815D-20226115B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53F0-A560-4FDD-A8DE-5C29C7045DCA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380A-4D5F-40DC-A6DF-C7C68CA61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DFC9-7B26-4BEB-B59A-561C7EE717BC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5409-FFDD-4B91-804A-BC659DEF8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2A0C-D61E-4A25-ABB7-DE630E7ED123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E03B6-FB5D-4F3C-A881-69A42DB8D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FDB4E-6B41-4DB3-AE67-753432A96A40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D1B8-0405-44BC-9769-6F10FA709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63186-609F-43D2-A7FB-D1CC5B859398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38D7-1B3E-4B80-A589-31F2DBB45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49B9-57B9-4A00-AE23-2E1410228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4239-E817-48C9-8830-555BA6A53183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1766-8D2F-4DD0-B3B4-D536BE3A0943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7691-D261-42F3-875F-C2DF2AFAB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ECCCA-FC00-4CFB-8019-4CBD0ACFD9D9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D425-A4AF-4FB9-B446-EBAE14EF0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1D80-8388-4EFE-93B0-E34D77C96072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C0A9-961B-482E-AC88-368531643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0A74-C591-45B9-A016-3BA14152AE5A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039-CD60-487E-82F5-A8A3EB0F1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5751B-0531-4E4E-8CDF-D9E70FE95C92}" type="datetimeFigureOut">
              <a:rPr lang="ru-RU"/>
              <a:pPr>
                <a:defRPr/>
              </a:pPr>
              <a:t>05.02.2012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96D1B-E368-471D-9FA1-3BAD1C671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6165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Бугульма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3550" y="396875"/>
            <a:ext cx="8242300" cy="3468688"/>
          </a:xfr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292725" y="4657725"/>
            <a:ext cx="33115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                                                                                                          1 квалификационной категории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Губайдуллина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Ильсеяр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Борисовна</a:t>
            </a:r>
          </a:p>
          <a:p>
            <a:pPr eaLnBrk="0" hangingPunct="0">
              <a:defRPr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60638" y="2919413"/>
            <a:ext cx="3590925" cy="877887"/>
          </a:xfrm>
        </p:spPr>
      </p:pic>
      <p:pic>
        <p:nvPicPr>
          <p:cNvPr id="24579" name="Picture 2" descr="C:\Documents and Settings\Admin\Рабочий стол\смайл-332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508625" y="620713"/>
            <a:ext cx="2546350" cy="2376487"/>
          </a:xfrm>
        </p:spPr>
      </p:pic>
      <p:pic>
        <p:nvPicPr>
          <p:cNvPr id="24580" name="Picture 3" descr="C:\Documents and Settings\Admin\Рабочий стол\iсмайл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62675" y="3573463"/>
            <a:ext cx="25860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C:\Documents and Settings\Admin\Рабочий стол\iсмай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692150"/>
            <a:ext cx="20875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C:\Documents and Settings\Admin\Рабочий стол\смайл.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8313" y="3860800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708275"/>
            <a:ext cx="8064500" cy="1873250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                                   </a:t>
            </a: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                                  Ш</a:t>
            </a:r>
            <a:b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Ежиный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жаркий     тушь           муж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908720"/>
            <a:ext cx="6120680" cy="136815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r>
              <a:rPr lang="ru-RU" sz="2800" b="1" i="1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b="1" i="1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b="1" i="1">
              <a:solidFill>
                <a:schemeClr val="bg1"/>
              </a:solidFill>
            </a:endParaRPr>
          </a:p>
        </p:txBody>
      </p:sp>
      <p:pic>
        <p:nvPicPr>
          <p:cNvPr id="15364" name="Picture 2" descr="C:\Documents and Settings\Admin\Рабочий стол\карандаш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304800"/>
            <a:ext cx="2124075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068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м…лина                         цвет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яг…да                             размер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с…бака                           вкус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за…ц                               величина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ябл…ко                           запах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с…рока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т…пор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к…пуста</a:t>
            </a:r>
          </a:p>
        </p:txBody>
      </p:sp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18462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2351088"/>
            <a:ext cx="460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2781300"/>
            <a:ext cx="46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3284538"/>
            <a:ext cx="461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3716338"/>
            <a:ext cx="460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4221163"/>
            <a:ext cx="460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5638" y="4724400"/>
            <a:ext cx="460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о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4213" y="5157788"/>
            <a:ext cx="430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37" name="Picture 41" descr="34m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24300" y="5300663"/>
            <a:ext cx="1295400" cy="1296987"/>
          </a:xfrm>
        </p:spPr>
      </p:pic>
      <p:pic>
        <p:nvPicPr>
          <p:cNvPr id="12" name="Picture 41" descr="34m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36838"/>
            <a:ext cx="1295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1" descr="34m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157788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1" descr="34m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8600" y="5300663"/>
            <a:ext cx="1295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1" descr="34m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188913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18 0.01041 L -0.00782 -0.755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782 -0.75555 L 0.00018 0.0101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18 0.01017 L -0.00816 -0.7772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782 -0.75555 L 0.00018 2.96022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35 0.02151 L -0.00747 -0.71277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782 -0.75555 L 0.00018 0.02104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18 0.01018 L -0.00764 -0.74514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782 -0.75555 L 0.00018 0.0104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37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decel="100000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50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691E-6 L 0.85434 -0.0104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434 -0.0104 L -0.00399 -2.13691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0"/>
                            </p:stCondLst>
                            <p:childTnLst>
                              <p:par>
                                <p:cTn id="5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13691E-6 L 0.85833 -0.0104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4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434 -0.0104 L -3.33333E-6 -2.13691E-6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6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13691E-6 L 0.85833 -0.0104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5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434 -0.0104 L -0.00799 -2.1369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500"/>
                            </p:stCondLst>
                            <p:childTnLst>
                              <p:par>
                                <p:cTn id="7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691E-6 L 0.83872 -0.0104 " pathEditMode="relative" rAng="0" ptsTypes="AA">
                                      <p:cBhvr>
                                        <p:cTn id="7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434 -0.0104 L -0.00399 -2.13691E-6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9500"/>
                            </p:stCondLst>
                            <p:childTnLst>
                              <p:par>
                                <p:cTn id="7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500"/>
                            </p:stCondLst>
                            <p:childTnLst>
                              <p:par>
                                <p:cTn id="9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84653 -0.72364 " pathEditMode="relative" rAng="0" ptsTypes="AA">
                                      <p:cBhvr>
                                        <p:cTn id="10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4653 -0.72364 L -3.33333E-6 -0.01041 " pathEditMode="relative" rAng="0" ptsTypes="AA">
                                      <p:cBhvr>
                                        <p:cTn id="10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0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85434 -0.72364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9500"/>
                            </p:stCondLst>
                            <p:childTnLst>
                              <p:par>
                                <p:cTn id="10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4653 -0.72364 L -0.00399 0.00023 " pathEditMode="relative" rAng="0" ptsTypes="AA">
                                      <p:cBhvr>
                                        <p:cTn id="10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25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84653 -0.72364 " pathEditMode="relative" rAng="0" ptsTypes="AA">
                                      <p:cBhvr>
                                        <p:cTn id="1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500"/>
                            </p:stCondLst>
                            <p:childTnLst>
                              <p:par>
                                <p:cTn id="1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4653 -0.72364 L 0.004 0.00023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85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83872 -0.71323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1500"/>
                            </p:stCondLst>
                            <p:childTnLst>
                              <p:par>
                                <p:cTn id="12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3000"/>
                            </p:stCondLst>
                            <p:childTnLst>
                              <p:par>
                                <p:cTn id="1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5809E-6 L -0.87014 -0.71323 " pathEditMode="relative" rAng="0" ptsTypes="AA">
                                      <p:cBhvr>
                                        <p:cTn id="1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60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14 -0.71323 L 3.33333E-6 1.25809E-6 " pathEditMode="relative" rAng="0" ptsTypes="AA">
                                      <p:cBhvr>
                                        <p:cTn id="13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9000"/>
                            </p:stCondLst>
                            <p:childTnLst>
                              <p:par>
                                <p:cTn id="1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5809E-6 L -0.86233 -0.71323 " pathEditMode="relative" rAng="0" ptsTypes="AA">
                                      <p:cBhvr>
                                        <p:cTn id="1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1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2000"/>
                            </p:stCondLst>
                            <p:childTnLst>
                              <p:par>
                                <p:cTn id="1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14 -0.71323 L -0.00782 1.25809E-6 " pathEditMode="relative" rAng="0" ptsTypes="AA">
                                      <p:cBhvr>
                                        <p:cTn id="1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5000"/>
                            </p:stCondLst>
                            <p:childTnLst>
                              <p:par>
                                <p:cTn id="1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5809E-6 L -0.86233 -0.71323 " pathEditMode="relative" rAng="0" ptsTypes="AA">
                                      <p:cBhvr>
                                        <p:cTn id="14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1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8000"/>
                            </p:stCondLst>
                            <p:childTnLst>
                              <p:par>
                                <p:cTn id="1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14 -0.71323 L -0.00781 -0.01041 " pathEditMode="relative" rAng="0" ptsTypes="AA">
                                      <p:cBhvr>
                                        <p:cTn id="14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1000"/>
                            </p:stCondLst>
                            <p:childTnLst>
                              <p:par>
                                <p:cTn id="14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5809E-6 L -0.86233 -0.71323 " pathEditMode="relative" rAng="0" ptsTypes="AA">
                                      <p:cBhvr>
                                        <p:cTn id="1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1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4000"/>
                            </p:stCondLst>
                            <p:childTnLst>
                              <p:par>
                                <p:cTn id="1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14 -0.71323 L -0.00781 -0.01064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7000"/>
                            </p:stCondLst>
                            <p:childTnLst>
                              <p:par>
                                <p:cTn id="155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45" accel="5000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456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5" accel="5000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7">
                                          <p:stCondLst>
                                            <p:cond delay="1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42" decel="50000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7500"/>
                            </p:stCondLst>
                            <p:childTnLst>
                              <p:par>
                                <p:cTn id="1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98500"/>
                            </p:stCondLst>
                            <p:childTnLst>
                              <p:par>
                                <p:cTn id="19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5402E-6 C 0.22952 -3.65402E-6 0.4165 0.16212 0.4165 0.36194 C 0.4165 0.56129 0.22952 0.72387 -4.44444E-6 0.72387 C -0.22916 0.72387 -0.41545 0.56129 -0.41545 0.36194 C -0.41545 0.16212 -0.22916 -3.65402E-6 -4.44444E-6 -3.65402E-6 Z " pathEditMode="relative" rAng="0" ptsTypes="fffff">
                                      <p:cBhvr>
                                        <p:cTn id="19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3500"/>
                            </p:stCondLst>
                            <p:childTnLst>
                              <p:par>
                                <p:cTn id="1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65402E-6 C -0.01493 0.00047 -0.03837 0.00324 -0.0559 0.00324 C -0.06667 0.00879 -0.08142 0.01064 -0.09271 0.01226 C -0.09965 0.0155 -0.10469 0.01781 -0.11215 0.01781 C -0.12222 0.02221 -0.13316 0.02359 -0.1434 0.0266 C -0.14826 0.02776 -0.15295 0.02891 -0.15781 0.0303 C -0.16076 0.03099 -0.16684 0.03354 -0.16684 0.03377 C -0.18385 0.04094 -0.20069 0.04926 -0.21788 0.0569 C -0.22066 0.06083 -0.22274 0.06545 -0.22552 0.06938 L -0.30937 0.12419 L -0.36615 0.2019 L -0.39861 0.27937 L -0.41476 0.35708 L -0.39861 0.46786 L -0.34983 0.56753 L -0.27691 0.64547 L -0.23628 0.66744 L -0.19566 0.68941 L -0.14705 0.71184 L -0.09028 0.73428 L 0.00712 0.73428 L 0.09653 0.72295 L 0.16944 0.70097 L 0.23438 0.66744 L 0.275 0.63437 L 0.31545 0.60084 L 0.34792 0.55643 L 0.3724 0.51249 L 0.3967 0.45699 L 0.41302 0.39038 L 0.41302 0.33488 L 0.3967 0.25694 L 0.3724 0.2019 L 0.34792 0.16837 L 0.31545 0.12419 L 0.28299 0.09089 L 0.24236 0.06869 L 0.20191 0.04649 L 0.12882 0.02429 L 0.07205 0.00209 L -0.01719 0.00209 " pathEditMode="relative" rAng="0" ptsTypes="ffffffffAAAAAAAAAAAAAAAAAAAAAAAAAAAAAAAAA">
                                      <p:cBhvr>
                                        <p:cTn id="19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8500"/>
                            </p:stCondLst>
                            <p:childTnLst>
                              <p:par>
                                <p:cTn id="197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65402E-6 C 0.22431 -3.65402E-6 0.40764 0.16189 0.40764 0.36147 C 0.40764 0.56129 0.22431 0.72387 2.77778E-7 0.72387 C -0.22465 0.72387 -0.40729 0.56129 -0.40729 0.36147 C -0.40729 0.16189 -0.22465 -3.65402E-6 2.77778E-7 -3.65402E-6 Z " pathEditMode="relative" rAng="0" ptsTypes="fffff">
                                      <p:cBhvr>
                                        <p:cTn id="19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3500"/>
                            </p:stCondLst>
                            <p:childTnLst>
                              <p:par>
                                <p:cTn id="2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65402E-6 C -0.01407 0.00602 0.00225 -0.00046 -0.03368 0.00324 C -0.03924 0.00417 -0.04445 0.00879 -0.05052 0.00879 L -0.11216 0.01319 L -0.16823 0.03539 L -0.23247 0.06869 L -0.2967 0.11309 L -0.34497 0.16837 L -0.37709 0.2352 L -0.39306 0.30158 C -0.40052 0.30851 -0.39254 0.29973 -0.3974 0.31892 C -0.39861 0.32355 -0.40365 0.32887 -0.40382 0.33488 C -0.40417 0.34274 -0.40382 0.35037 -0.40382 0.35801 C -0.40539 0.40495 -0.40521 0.38668 -0.40521 0.41328 C -0.40643 0.41305 -0.40903 0.41073 -0.40903 0.41235 C -0.40903 0.41559 -0.40625 0.41744 -0.40521 0.42045 C -0.40313 0.42577 -0.40157 0.43247 -0.40018 0.43826 C -0.39879 0.45051 -0.39757 0.46439 -0.39358 0.47572 C -0.39098 0.48335 -0.38698 0.4896 -0.38455 0.49723 L -0.34497 0.56776 L -0.28872 0.63437 L -0.2165 0.67877 L -0.13629 0.71184 L -0.07205 0.72295 L 0.01632 0.73428 L 0.13663 0.71184 L 0.18489 0.68964 L 0.2651 0.64547 L 0.32135 0.58997 L 0.36944 0.51249 L 0.39357 0.44566 L 0.40972 0.36818 L 0.40156 0.29048 L 0.38559 0.2352 L 0.3533 0.1797 L 0.31319 0.12419 L 0.2651 0.07979 L 0.20086 0.04672 L 0.15277 0.02429 L 0.08055 0.01319 L 0.03229 0.00209 L -0.0158 0.00209 " pathEditMode="relative" rAng="0" ptsTypes="ffAAAAAAAfffffffffAAAAAAAAAAAAAAAAAAAAAAAA">
                                      <p:cBhvr>
                                        <p:cTn id="20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23034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850" y="146050"/>
            <a:ext cx="8242300" cy="2786063"/>
          </a:xfrm>
        </p:spPr>
      </p:pic>
      <p:pic>
        <p:nvPicPr>
          <p:cNvPr id="4098" name="Picture 2" descr="C:\Documents and Settings\Admin\Рабочий стол\соро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3716338"/>
            <a:ext cx="28797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63638" y="469900"/>
            <a:ext cx="7231062" cy="1236663"/>
          </a:xfrm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4213" y="1989138"/>
            <a:ext cx="8064500" cy="4032250"/>
          </a:xfrm>
        </p:spPr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1.В группе должен быть ответственный.</a:t>
            </a:r>
            <a:endParaRPr lang="ru-RU" sz="4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Работать должен каждый на общий результат.</a:t>
            </a:r>
            <a:endParaRPr lang="ru-RU" sz="4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Один говорит, другие слушают.</a:t>
            </a:r>
            <a:endParaRPr lang="ru-RU" sz="4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Своё несогласие высказывает вежливо.</a:t>
            </a:r>
            <a:endParaRPr lang="ru-RU" sz="4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Если не понял, переспроси.</a:t>
            </a:r>
            <a:endParaRPr lang="ru-RU" sz="4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850" y="146050"/>
            <a:ext cx="8242300" cy="1231900"/>
          </a:xfrm>
        </p:spPr>
      </p:pic>
      <p:pic>
        <p:nvPicPr>
          <p:cNvPr id="20483" name="Picture 2" descr="C:\Documents and Settings\Admin\Рабочий стол\курочка ряб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8" y="1700213"/>
            <a:ext cx="4113212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Documents and Settings\Admin\Рабочий стол\терем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1700213"/>
            <a:ext cx="439261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1" name="Picture 2" descr="C:\Documents and Settings\Admin\Рабочий стол\гуси-лебеди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949325"/>
            <a:ext cx="4176713" cy="5414963"/>
          </a:xfrm>
        </p:spPr>
      </p:pic>
      <p:pic>
        <p:nvPicPr>
          <p:cNvPr id="22532" name="Picture 4" descr="C:\Documents and Settings\Admin\Рабочий стол\реп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78400" y="981075"/>
            <a:ext cx="38703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5" name="Picture 5" descr="C:\Documents and Settings\Admin\Рабочий стол\волд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981075"/>
            <a:ext cx="3600450" cy="5443538"/>
          </a:xfrm>
        </p:spPr>
      </p:pic>
      <p:pic>
        <p:nvPicPr>
          <p:cNvPr id="23556" name="Picture 4" descr="C:\Documents and Settings\Admin\Рабочий стол\лис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022350"/>
            <a:ext cx="41052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148</TotalTime>
  <Words>77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Минутка чистописания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Тетрадь  с  наклоном  положу,     Ручку правильно держу   Сяду прямо не согнусь За работу я возьмусь.</dc:title>
  <dc:creator>Admin</dc:creator>
  <cp:lastModifiedBy>Roman</cp:lastModifiedBy>
  <cp:revision>21</cp:revision>
  <dcterms:created xsi:type="dcterms:W3CDTF">2011-12-23T16:56:09Z</dcterms:created>
  <dcterms:modified xsi:type="dcterms:W3CDTF">2012-02-05T18:50:29Z</dcterms:modified>
</cp:coreProperties>
</file>