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76" r:id="rId16"/>
    <p:sldId id="278" r:id="rId17"/>
    <p:sldId id="280" r:id="rId18"/>
    <p:sldId id="267" r:id="rId19"/>
    <p:sldId id="277" r:id="rId20"/>
    <p:sldId id="268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C72"/>
    <a:srgbClr val="F2900E"/>
    <a:srgbClr val="710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06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3543-1EE0-4542-A583-35727FCD30F4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57E3-9BD3-4791-BEC7-3941F35A3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DAD2-780E-4AE9-9A82-C66D7F413FFF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B639-C7B4-4FF9-9F2C-FB627141A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28E0-2411-4021-8CC6-F7D94D728E92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84FB-F79C-4B8F-AC44-AA4506A05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B673-4461-4ADE-B556-D36923A262C2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BCE40-ED67-4490-9351-A10D83AC8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9D82-411C-49BF-AF58-4CEBA159C186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60A8-3CE8-4C0F-9CE8-BF8AD18A2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4206-FA5A-4304-ACE2-7CADB8018D61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9CB2-4FC0-41BF-B667-A489BFE5D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044F-752F-4002-AD00-EC3F76AE00B3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53C5C-356F-489D-A1E4-202EF31A3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6BE5-16F3-4BA1-92A8-4D2B2AE98EBF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6EB2-8B54-4BD4-99C2-A26EBB216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CA9C-9BDC-411A-8FD5-2D91482D328D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FCBB-B149-472A-ADE7-1D23D2B91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23B7-95D4-4C70-867C-5278077308B7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2845-0E27-49EA-BE68-4A4A2AB62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77C7-CDC6-4B10-966C-086EC4E3F92F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CDC8-4426-4715-88F3-736CC669E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tint val="66000"/>
                <a:satMod val="160000"/>
                <a:alpha val="52000"/>
              </a:schemeClr>
            </a:gs>
            <a:gs pos="57000">
              <a:srgbClr val="FFFF00">
                <a:alpha val="37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C3D8C-A524-4D89-A995-838B3DB63BB8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08B73C-C54A-4944-A57D-6C30596F3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1" r:id="rId7"/>
    <p:sldLayoutId id="2147483688" r:id="rId8"/>
    <p:sldLayoutId id="2147483680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babybox.ru/ECatalog/images/esys_200610231406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hyperlink" Target="http://teddymarket.ru/images/goods_pics/big/2997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14/owoo.1/0_687f_375d6bee_X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void(0);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abybox.ru/ECatalog/images/esys_2006102314060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abybox.ru/ECatalog/images/esys_200610231406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teddymarket.ru/images/goods_pics/big/299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abybox.ru/ECatalog/images/esys_200610231406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teddymarket.ru/images/goods_pics/big/299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525" y="30163"/>
            <a:ext cx="6877050" cy="2974975"/>
          </a:xfrm>
        </p:spPr>
      </p:pic>
      <p:pic>
        <p:nvPicPr>
          <p:cNvPr id="13314" name="Содержимое 6" descr="Garde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2997200"/>
            <a:ext cx="6858000" cy="3571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6429375" cy="4518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  <a:gridCol w="1071570"/>
              </a:tblGrid>
              <a:tr h="90360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 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90360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  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 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ш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0360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я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90360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ч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г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60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69" name="i-main-pic" descr="Картинка 14 из 799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42938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0" name="i-main-pic" descr="Картинка 23 из 24698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214938"/>
            <a:ext cx="1428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1" name="Рисунок 8" descr="http://www.xxlbook.ru/imgh14744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4714875"/>
            <a:ext cx="121443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2" name="Picture 2" descr="C:\Users\user\Pictures\6758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428625"/>
            <a:ext cx="1295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79375"/>
            <a:ext cx="8699500" cy="1395413"/>
          </a:xfrm>
        </p:spPr>
      </p:pic>
      <p:pic>
        <p:nvPicPr>
          <p:cNvPr id="23554" name="Picture 2" descr="C:\Users\user\Pictures\1802672000addd8de88f3584cc060629d0d3fb9b75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38" y="2000250"/>
            <a:ext cx="4857750" cy="450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109538"/>
            <a:ext cx="8697912" cy="1395412"/>
          </a:xfrm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Картинка 7 из 1560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571625"/>
            <a:ext cx="7429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396875"/>
            <a:ext cx="8699500" cy="908050"/>
          </a:xfrm>
        </p:spPr>
      </p:pic>
      <p:pic>
        <p:nvPicPr>
          <p:cNvPr id="25602" name="Picture 1" descr="C:\Users\user\Pictures\158852881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50" y="1357313"/>
            <a:ext cx="5286375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396875"/>
            <a:ext cx="8699500" cy="908050"/>
          </a:xfrm>
        </p:spPr>
      </p:pic>
      <p:pic>
        <p:nvPicPr>
          <p:cNvPr id="26626" name="Содержимое 3" descr="домик для гномиков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57250" y="1500188"/>
            <a:ext cx="7215188" cy="4579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139700"/>
            <a:ext cx="8699500" cy="1397000"/>
          </a:xfrm>
        </p:spPr>
      </p:pic>
      <p:pic>
        <p:nvPicPr>
          <p:cNvPr id="27650" name="Содержимое 3" descr="voronoy[1].jpg"/>
          <p:cNvPicPr>
            <a:picLocks noGrp="1" noChangeAspect="1"/>
          </p:cNvPicPr>
          <p:nvPr>
            <p:ph idx="1"/>
          </p:nvPr>
        </p:nvPicPr>
        <p:blipFill>
          <a:blip r:embed="rId3"/>
          <a:srcRect t="386" r="4630"/>
          <a:stretch>
            <a:fillRect/>
          </a:stretch>
        </p:blipFill>
        <p:spPr>
          <a:xfrm>
            <a:off x="1071563" y="1571625"/>
            <a:ext cx="7358062" cy="450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571750" y="2928938"/>
            <a:ext cx="1028700" cy="107156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786188" y="2928938"/>
            <a:ext cx="1028700" cy="10715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000625" y="2928938"/>
            <a:ext cx="1028700" cy="107156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7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643563" y="3214688"/>
            <a:ext cx="1028700" cy="107156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000500" y="3286125"/>
            <a:ext cx="1028700" cy="107156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857500" y="3286125"/>
            <a:ext cx="1028700" cy="107156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858000" y="3214688"/>
            <a:ext cx="1028700" cy="10715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714500" y="3286125"/>
            <a:ext cx="1028700" cy="1071563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4536281" y="3750469"/>
            <a:ext cx="1501775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396875"/>
            <a:ext cx="8699500" cy="908050"/>
          </a:xfrm>
        </p:spPr>
      </p:pic>
      <p:pic>
        <p:nvPicPr>
          <p:cNvPr id="30722" name="Picture 1" descr="C:\Users\user\Pictures\A0000284_bi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71625"/>
            <a:ext cx="4143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C:\Users\user\Pictures\voronoy[1]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3" y="1554163"/>
            <a:ext cx="385762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396875"/>
            <a:ext cx="8699500" cy="908050"/>
          </a:xfrm>
        </p:spPr>
      </p:pic>
      <p:pic>
        <p:nvPicPr>
          <p:cNvPr id="31746" name="Содержимое 3" descr="zout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1643063"/>
            <a:ext cx="4929187" cy="441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428875"/>
            <a:ext cx="8143875" cy="3651250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u="sng" dirty="0" smtClean="0">
                <a:solidFill>
                  <a:srgbClr val="440C72"/>
                </a:solidFill>
                <a:latin typeface="Arial" pitchFamily="34" charset="0"/>
                <a:cs typeface="Arial" pitchFamily="34" charset="0"/>
              </a:rPr>
              <a:t>Цели занятия</a:t>
            </a:r>
            <a:r>
              <a:rPr lang="ru-RU" sz="3600" b="1" i="1" dirty="0" smtClean="0">
                <a:solidFill>
                  <a:srgbClr val="440C72"/>
                </a:solidFill>
                <a:latin typeface="Arial" pitchFamily="34" charset="0"/>
                <a:cs typeface="Arial" pitchFamily="34" charset="0"/>
              </a:rPr>
              <a:t>: развивать познавательную  активность дошкольников; совершенствовать навыки чтения; способствовать развитию    логического    мышления,    воображения,    речи.</a:t>
            </a:r>
            <a:endParaRPr lang="ru-RU" sz="3600" b="1" dirty="0" smtClean="0">
              <a:solidFill>
                <a:srgbClr val="440C72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428625"/>
            <a:ext cx="7232650" cy="769938"/>
          </a:xfrm>
        </p:spPr>
        <p:txBody>
          <a:bodyPr wrap="none" lIns="91440" tIns="45720" rIns="91440" bIns="45720" numCol="1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cap="none" smtClean="0">
                <a:solidFill>
                  <a:srgbClr val="0070C0"/>
                </a:solidFill>
                <a:effectLst/>
                <a:latin typeface="Arial" charset="0"/>
                <a:ea typeface="Times New Roman" pitchFamily="18" charset="0"/>
                <a:cs typeface="Arial" charset="0"/>
              </a:rPr>
              <a:t>Тема: «Игры со звуками»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396875"/>
            <a:ext cx="8699500" cy="908050"/>
          </a:xfrm>
        </p:spPr>
      </p:pic>
      <p:pic>
        <p:nvPicPr>
          <p:cNvPr id="32770" name="Picture 1" descr="C:\Users\user\Pictures\dried-beans-79609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00188"/>
            <a:ext cx="414337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C:\Users\user\Pictures\zout[1]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4375" y="1500188"/>
            <a:ext cx="3200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444500"/>
            <a:ext cx="8699500" cy="860425"/>
          </a:xfrm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450" y="901700"/>
            <a:ext cx="9382125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-354013"/>
            <a:ext cx="8699500" cy="2695576"/>
          </a:xfrm>
        </p:spPr>
      </p:pic>
      <p:pic>
        <p:nvPicPr>
          <p:cNvPr id="34818" name="Содержимое 3" descr="1238530273_1881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754188"/>
            <a:ext cx="7786687" cy="446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2" name="Picture 2" descr="C:\Users\user\Pictures\vbia6hlv5z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57188"/>
            <a:ext cx="7572375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2" name="Picture 1" descr="C:\Users\user\Pictures\vbia6hlv5z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500063"/>
            <a:ext cx="7072312" cy="5786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444500"/>
            <a:ext cx="8699500" cy="860425"/>
          </a:xfrm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Блок-схема: узел 3"/>
          <p:cNvSpPr/>
          <p:nvPr/>
        </p:nvSpPr>
        <p:spPr>
          <a:xfrm>
            <a:off x="2286000" y="3357563"/>
            <a:ext cx="1028700" cy="107156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00438" y="3357563"/>
            <a:ext cx="1028700" cy="10715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714875" y="3357563"/>
            <a:ext cx="1028700" cy="107156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929313" y="3357563"/>
            <a:ext cx="1028700" cy="10715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0" name="Содержимое 3" descr="http://www.ticrk.ru/resources/7651-original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3813" y="1554163"/>
            <a:ext cx="6708775" cy="4525962"/>
          </a:xfrm>
        </p:spPr>
      </p:pic>
      <p:sp>
        <p:nvSpPr>
          <p:cNvPr id="10" name="Блок-схема: узел 9"/>
          <p:cNvSpPr/>
          <p:nvPr/>
        </p:nvSpPr>
        <p:spPr>
          <a:xfrm>
            <a:off x="5929313" y="357188"/>
            <a:ext cx="1028700" cy="10715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714875" y="357188"/>
            <a:ext cx="1028700" cy="107156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00438" y="357188"/>
            <a:ext cx="1028700" cy="10715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286000" y="357188"/>
            <a:ext cx="1028700" cy="107156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444500"/>
            <a:ext cx="8699500" cy="860425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313" y="1500188"/>
          <a:ext cx="6429375" cy="4518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  <a:gridCol w="1071570"/>
              </a:tblGrid>
              <a:tr h="90360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90360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6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9036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60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>
              <a:buFont typeface="Wingdings 2" pitchFamily="18" charset="2"/>
              <a:buNone/>
            </a:pPr>
            <a:endParaRPr lang="ru-RU" smtClean="0"/>
          </a:p>
          <a:p>
            <a:pPr fontAlgn="t"/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357313" y="1500188"/>
          <a:ext cx="6429375" cy="4518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  <a:gridCol w="1071570"/>
              </a:tblGrid>
              <a:tr h="90360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90360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  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 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ш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036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9036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60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97" name="i-main-pic" descr="Картинка 14 из 799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714375"/>
            <a:ext cx="2000250" cy="15001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8686800" cy="4525963"/>
          </a:xfrm>
        </p:spPr>
        <p:txBody>
          <a:bodyPr/>
          <a:lstStyle/>
          <a:p>
            <a:pPr fontAlgn="t"/>
            <a:endParaRPr lang="ru-RU" smtClean="0"/>
          </a:p>
          <a:p>
            <a:pPr fontAlgn="t">
              <a:buFont typeface="Wingdings 2" pitchFamily="18" charset="2"/>
              <a:buNone/>
            </a:pPr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</p:txBody>
      </p:sp>
      <p:pic>
        <p:nvPicPr>
          <p:cNvPr id="20483" name="i-main-pic" descr="Картинка 14 из 799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0006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88" y="1214438"/>
          <a:ext cx="6429375" cy="4518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  <a:gridCol w="1071570"/>
              </a:tblGrid>
              <a:tr h="90360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90360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  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 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ш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0360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я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90360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ч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60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2" name="i-main-pic" descr="Картинка 23 из 24698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000625"/>
            <a:ext cx="1428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buFont typeface="Wingdings 2" pitchFamily="18" charset="2"/>
              <a:buNone/>
            </a:pPr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429375" cy="4518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  <a:gridCol w="1071570"/>
              </a:tblGrid>
              <a:tr h="90360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90360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  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 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ш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0360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я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90360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ч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60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45" name="i-main-pic" descr="Картинка 14 из 799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642938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6" name="i-main-pic" descr="Картинка 23 из 24698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143500"/>
            <a:ext cx="1428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7" name="Picture 2" descr="C:\Users\user\Pictures\6758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428625"/>
            <a:ext cx="1295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366</TotalTime>
  <Words>72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Тема: «Игры со звуками»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класс: «Развитие познавательной активности дошкольников на занятиях по развитию речи и подготовке к обучению грамоте» </dc:title>
  <dc:creator>user</dc:creator>
  <cp:lastModifiedBy>Adel</cp:lastModifiedBy>
  <cp:revision>51</cp:revision>
  <dcterms:created xsi:type="dcterms:W3CDTF">2011-02-19T19:14:47Z</dcterms:created>
  <dcterms:modified xsi:type="dcterms:W3CDTF">2012-04-08T23:40:19Z</dcterms:modified>
</cp:coreProperties>
</file>