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64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62" autoAdjust="0"/>
    <p:restoredTop sz="91577" autoAdjust="0"/>
  </p:normalViewPr>
  <p:slideViewPr>
    <p:cSldViewPr>
      <p:cViewPr varScale="1">
        <p:scale>
          <a:sx n="44" d="100"/>
          <a:sy n="44" d="100"/>
        </p:scale>
        <p:origin x="-10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26.12.2011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26.12.2011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26.12.2011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26.12.2011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26.12.2011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26.12.2011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Народы  проживающие  на территории  Африки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42976" y="500042"/>
            <a:ext cx="2438400" cy="5943600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</a:p>
          <a:p>
            <a:r>
              <a:rPr lang="ru-RU" dirty="0" smtClean="0"/>
              <a:t> На территории </a:t>
            </a:r>
            <a:r>
              <a:rPr lang="ru-RU" smtClean="0"/>
              <a:t>Африки сосредоточены негроидные расы. </a:t>
            </a:r>
            <a:r>
              <a:rPr lang="ru-RU" dirty="0" smtClean="0"/>
              <a:t>На севере континента проживают люди европеоидной расы (белые). Самые распространенные — это </a:t>
            </a:r>
            <a:r>
              <a:rPr lang="ru-RU" dirty="0" err="1" smtClean="0"/>
              <a:t>амбунду</a:t>
            </a:r>
            <a:r>
              <a:rPr lang="ru-RU" dirty="0" smtClean="0"/>
              <a:t>, </a:t>
            </a:r>
            <a:r>
              <a:rPr lang="ru-RU" dirty="0" err="1" smtClean="0"/>
              <a:t>анья</a:t>
            </a:r>
            <a:r>
              <a:rPr lang="ru-RU" dirty="0" smtClean="0"/>
              <a:t>, </a:t>
            </a:r>
            <a:r>
              <a:rPr lang="ru-RU" dirty="0" err="1" smtClean="0"/>
              <a:t>бага</a:t>
            </a:r>
            <a:r>
              <a:rPr lang="ru-RU" dirty="0" smtClean="0"/>
              <a:t>, </a:t>
            </a:r>
            <a:r>
              <a:rPr lang="ru-RU" dirty="0" err="1" smtClean="0"/>
              <a:t>бамана</a:t>
            </a:r>
            <a:r>
              <a:rPr lang="ru-RU" dirty="0" smtClean="0"/>
              <a:t>, банту, бауле, </a:t>
            </a:r>
            <a:r>
              <a:rPr lang="ru-RU" dirty="0" err="1" smtClean="0"/>
              <a:t>бента</a:t>
            </a:r>
            <a:r>
              <a:rPr lang="ru-RU" dirty="0" smtClean="0"/>
              <a:t>, берта, </a:t>
            </a:r>
            <a:r>
              <a:rPr lang="ru-RU" dirty="0" err="1" smtClean="0"/>
              <a:t>бонго</a:t>
            </a:r>
            <a:r>
              <a:rPr lang="ru-RU" dirty="0" smtClean="0"/>
              <a:t> и </a:t>
            </a:r>
            <a:r>
              <a:rPr lang="ru-RU" dirty="0" err="1" smtClean="0"/>
              <a:t>бураб</a:t>
            </a:r>
            <a:r>
              <a:rPr lang="ru-RU" dirty="0" smtClean="0"/>
              <a:t>, </a:t>
            </a:r>
            <a:r>
              <a:rPr lang="ru-RU" dirty="0" err="1" smtClean="0"/>
              <a:t>гого</a:t>
            </a:r>
            <a:r>
              <a:rPr lang="ru-RU" dirty="0" smtClean="0"/>
              <a:t>, </a:t>
            </a:r>
            <a:r>
              <a:rPr lang="ru-RU" dirty="0" err="1" smtClean="0"/>
              <a:t>зарамо</a:t>
            </a:r>
            <a:r>
              <a:rPr lang="ru-RU" dirty="0" smtClean="0"/>
              <a:t>, </a:t>
            </a:r>
            <a:r>
              <a:rPr lang="ru-RU" dirty="0" err="1" smtClean="0"/>
              <a:t>ибибио</a:t>
            </a:r>
            <a:r>
              <a:rPr lang="ru-RU" dirty="0" smtClean="0"/>
              <a:t>, </a:t>
            </a:r>
            <a:r>
              <a:rPr lang="ru-RU" dirty="0" err="1" smtClean="0"/>
              <a:t>игбо</a:t>
            </a:r>
            <a:r>
              <a:rPr lang="ru-RU" dirty="0" smtClean="0"/>
              <a:t>, </a:t>
            </a:r>
            <a:r>
              <a:rPr lang="ru-RU" dirty="0" err="1" smtClean="0"/>
              <a:t>идома</a:t>
            </a:r>
            <a:r>
              <a:rPr lang="ru-RU" dirty="0" smtClean="0"/>
              <a:t>, </a:t>
            </a:r>
            <a:r>
              <a:rPr lang="ru-RU" dirty="0" err="1" smtClean="0"/>
              <a:t>ирамба</a:t>
            </a:r>
            <a:r>
              <a:rPr lang="ru-RU" dirty="0" smtClean="0"/>
              <a:t>, йоруба, </a:t>
            </a:r>
            <a:r>
              <a:rPr lang="ru-RU" dirty="0" err="1" smtClean="0"/>
              <a:t>канури</a:t>
            </a:r>
            <a:r>
              <a:rPr lang="ru-RU" dirty="0" smtClean="0"/>
              <a:t>, </a:t>
            </a:r>
            <a:r>
              <a:rPr lang="ru-RU" dirty="0" err="1" smtClean="0"/>
              <a:t>конго</a:t>
            </a:r>
            <a:r>
              <a:rPr lang="ru-RU" dirty="0" smtClean="0"/>
              <a:t>, </a:t>
            </a:r>
            <a:r>
              <a:rPr lang="ru-RU" dirty="0" err="1" smtClean="0"/>
              <a:t>баконго</a:t>
            </a:r>
            <a:r>
              <a:rPr lang="ru-RU" dirty="0" smtClean="0"/>
              <a:t> и </a:t>
            </a:r>
            <a:r>
              <a:rPr lang="ru-RU" dirty="0" err="1" smtClean="0"/>
              <a:t>сунди</a:t>
            </a:r>
            <a:r>
              <a:rPr lang="ru-RU" dirty="0" smtClean="0"/>
              <a:t> коса, </a:t>
            </a:r>
            <a:r>
              <a:rPr lang="ru-RU" dirty="0" err="1" smtClean="0"/>
              <a:t>кушитами</a:t>
            </a:r>
            <a:r>
              <a:rPr lang="ru-RU" dirty="0" smtClean="0"/>
              <a:t>, лагунными народами, туареги, ливийскими арабами, </a:t>
            </a:r>
            <a:r>
              <a:rPr lang="ru-RU" dirty="0" err="1" smtClean="0"/>
              <a:t>лунда</a:t>
            </a:r>
            <a:r>
              <a:rPr lang="ru-RU" dirty="0" smtClean="0"/>
              <a:t>, малинке, марокканскими арабами и другими.</a:t>
            </a:r>
            <a:endParaRPr lang="ru-RU" dirty="0"/>
          </a:p>
        </p:txBody>
      </p:sp>
      <p:pic>
        <p:nvPicPr>
          <p:cNvPr id="5" name="Содержимое 4" descr="0_22879_cbb14f3_L.jpe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295654" y="320675"/>
            <a:ext cx="3988041" cy="59880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18366"/>
          </a:xfrm>
        </p:spPr>
        <p:txBody>
          <a:bodyPr/>
          <a:lstStyle/>
          <a:p>
            <a:r>
              <a:rPr lang="ru-RU" dirty="0" smtClean="0"/>
              <a:t>Туареги</a:t>
            </a:r>
            <a:endParaRPr lang="ru-RU" dirty="0"/>
          </a:p>
        </p:txBody>
      </p:sp>
      <p:pic>
        <p:nvPicPr>
          <p:cNvPr id="5" name="Содержимое 4" descr="183231--41476209-m549x500-u45f13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71472" y="1428736"/>
            <a:ext cx="3924804" cy="47863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28737"/>
            <a:ext cx="4038600" cy="4819664"/>
          </a:xfrm>
        </p:spPr>
        <p:txBody>
          <a:bodyPr/>
          <a:lstStyle/>
          <a:p>
            <a:r>
              <a:rPr lang="ru-RU" u="sng" dirty="0" smtClean="0"/>
              <a:t>Туареги</a:t>
            </a:r>
            <a:r>
              <a:rPr lang="ru-RU" dirty="0" smtClean="0"/>
              <a:t> — народ группы берберов в Мали, Нигере, </a:t>
            </a:r>
            <a:r>
              <a:rPr lang="ru-RU" dirty="0" err="1" smtClean="0"/>
              <a:t>Буркина</a:t>
            </a:r>
            <a:r>
              <a:rPr lang="ru-RU" dirty="0" smtClean="0"/>
              <a:t> </a:t>
            </a:r>
            <a:r>
              <a:rPr lang="ru-RU" dirty="0" err="1" smtClean="0"/>
              <a:t>Фасо</a:t>
            </a:r>
            <a:r>
              <a:rPr lang="ru-RU" dirty="0" smtClean="0"/>
              <a:t>, Марокко, Алжире и Ливии.</a:t>
            </a:r>
          </a:p>
          <a:p>
            <a:r>
              <a:rPr lang="ru-RU" dirty="0" smtClean="0"/>
              <a:t>Первое научное исследование туарегов сделал Анри </a:t>
            </a:r>
            <a:r>
              <a:rPr lang="ru-RU" dirty="0" err="1" smtClean="0"/>
              <a:t>Дюверье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Жилище туарега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ru-RU" dirty="0" smtClean="0"/>
              <a:t>Поселения туарегов — кучевого плана.</a:t>
            </a:r>
          </a:p>
          <a:p>
            <a:r>
              <a:rPr lang="ru-RU" dirty="0" smtClean="0"/>
              <a:t> Их жилища представляют собой полусферические хижины, сделанные из соломы или пальмовых листьев. Во время кочевок туареги селятся в шатрах, покрытых кожей или тканью.</a:t>
            </a:r>
            <a:endParaRPr lang="ru-RU" dirty="0"/>
          </a:p>
        </p:txBody>
      </p:sp>
      <p:pic>
        <p:nvPicPr>
          <p:cNvPr id="6" name="Рисунок 5" descr="big.phot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1538" y="3071810"/>
            <a:ext cx="4730751" cy="35480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Содержимое 4" descr="Рисунок1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3643306" y="214290"/>
            <a:ext cx="5276850" cy="35050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18366"/>
          </a:xfrm>
        </p:spPr>
        <p:txBody>
          <a:bodyPr/>
          <a:lstStyle/>
          <a:p>
            <a:r>
              <a:rPr lang="ru-RU" dirty="0" smtClean="0"/>
              <a:t>Язык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28737"/>
            <a:ext cx="4038600" cy="4819664"/>
          </a:xfrm>
        </p:spPr>
        <p:txBody>
          <a:bodyPr/>
          <a:lstStyle/>
          <a:p>
            <a:r>
              <a:rPr lang="ru-RU" dirty="0" smtClean="0"/>
              <a:t>Язык туарегов относится к берберским языкам, хотя внешне туареги сильно отличаются от берберов </a:t>
            </a:r>
            <a:r>
              <a:rPr lang="ru-RU" dirty="0" err="1" smtClean="0"/>
              <a:t>Атласских</a:t>
            </a:r>
            <a:r>
              <a:rPr lang="ru-RU" dirty="0" smtClean="0"/>
              <a:t> гор. </a:t>
            </a:r>
          </a:p>
          <a:p>
            <a:endParaRPr lang="ru-RU" dirty="0"/>
          </a:p>
        </p:txBody>
      </p:sp>
      <p:pic>
        <p:nvPicPr>
          <p:cNvPr id="5" name="Содержимое 4" descr="0_1275c_fb0e542b_-2-L.jpe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86314" y="3357562"/>
            <a:ext cx="4038600" cy="32389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 descr="220px-Targui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72132" y="214290"/>
            <a:ext cx="2357454" cy="31397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823340" cy="6153912"/>
          </a:xfrm>
        </p:spPr>
        <p:txBody>
          <a:bodyPr/>
          <a:lstStyle/>
          <a:p>
            <a:r>
              <a:rPr lang="ru-RU" dirty="0" smtClean="0"/>
              <a:t>Различия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14414" y="290732"/>
            <a:ext cx="731616" cy="3017520"/>
          </a:xfrm>
        </p:spPr>
        <p:txBody>
          <a:bodyPr/>
          <a:lstStyle/>
          <a:p>
            <a:r>
              <a:rPr lang="ru-RU" dirty="0" smtClean="0"/>
              <a:t>Мужчины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214414" y="3427124"/>
            <a:ext cx="731616" cy="3017520"/>
          </a:xfrm>
        </p:spPr>
        <p:txBody>
          <a:bodyPr/>
          <a:lstStyle/>
          <a:p>
            <a:r>
              <a:rPr lang="ru-RU" dirty="0" smtClean="0"/>
              <a:t>Женщины</a:t>
            </a:r>
            <a:endParaRPr lang="ru-RU" dirty="0"/>
          </a:p>
        </p:txBody>
      </p:sp>
      <p:pic>
        <p:nvPicPr>
          <p:cNvPr id="7" name="Содержимое 6" descr="0_66357_55b18fb5_L.jpe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3143240" y="285728"/>
            <a:ext cx="4531287" cy="30178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Содержимое 7" descr="p271087-Darkoye-Touareg_women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3603342" y="3427413"/>
            <a:ext cx="3696265" cy="30178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89804"/>
          </a:xfrm>
        </p:spPr>
        <p:txBody>
          <a:bodyPr/>
          <a:lstStyle/>
          <a:p>
            <a:r>
              <a:rPr lang="ru-RU" dirty="0" smtClean="0"/>
              <a:t>Основные занятия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28737"/>
            <a:ext cx="4038600" cy="481966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мотыжное земледелие 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зерновые, бобовые, овощи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), </a:t>
            </a:r>
            <a:endParaRPr lang="ru-RU" dirty="0" smtClean="0"/>
          </a:p>
          <a:p>
            <a:r>
              <a:rPr lang="ru-RU" dirty="0" smtClean="0"/>
              <a:t>разведение мелкого рогатого скота. Часть туарегов, населяющая Алжирскую Сахару и пустыню </a:t>
            </a:r>
            <a:r>
              <a:rPr lang="ru-RU" dirty="0" err="1" smtClean="0"/>
              <a:t>Тенере</a:t>
            </a:r>
            <a:r>
              <a:rPr lang="vi-VN" dirty="0" smtClean="0"/>
              <a:t> </a:t>
            </a:r>
            <a:r>
              <a:rPr lang="vi-VN" i="1" dirty="0" smtClean="0"/>
              <a:t>(</a:t>
            </a:r>
            <a:r>
              <a:rPr lang="vi-VN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берберс</a:t>
            </a:r>
            <a:r>
              <a:rPr lang="vi-VN" i="1" dirty="0" smtClean="0"/>
              <a:t> </a:t>
            </a:r>
            <a:r>
              <a:rPr lang="en-US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Tiniri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ru-RU" dirty="0" smtClean="0"/>
              <a:t>, кочует со стадами верблюдов и коз.</a:t>
            </a:r>
          </a:p>
          <a:p>
            <a:endParaRPr lang="ru-RU" dirty="0"/>
          </a:p>
        </p:txBody>
      </p:sp>
      <p:pic>
        <p:nvPicPr>
          <p:cNvPr id="5" name="Содержимое 4" descr="0_5a1ee_b529d97a_L.jpe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985442" y="1428750"/>
            <a:ext cx="3364116" cy="48196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18366"/>
          </a:xfrm>
        </p:spPr>
        <p:txBody>
          <a:bodyPr/>
          <a:lstStyle/>
          <a:p>
            <a:r>
              <a:rPr lang="ru-RU" dirty="0" smtClean="0"/>
              <a:t>Одежда (муж.)</a:t>
            </a:r>
            <a:endParaRPr lang="ru-RU" dirty="0"/>
          </a:p>
        </p:txBody>
      </p:sp>
      <p:pic>
        <p:nvPicPr>
          <p:cNvPr id="6" name="Содержимое 5" descr="0_25b3e_fd3d660d_L.jpe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85720" y="1071546"/>
            <a:ext cx="4038600" cy="30289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14422"/>
            <a:ext cx="4038600" cy="5033979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Аристократы белокожие, высокие и стройные. Одеты благородные обычно в рубашку без рукавов и широкие штаны. Поверх может быть надета накидка синего цвета. Мужчины покрывают голову белым или синим платком, которым закрывается лицо, открытыми остаются только глаза. Волосы заплетают в косы. На ногах </a:t>
            </a:r>
            <a:r>
              <a:rPr lang="ru-RU" dirty="0" err="1" smtClean="0"/>
              <a:t>сандали</a:t>
            </a:r>
            <a:r>
              <a:rPr lang="ru-RU" dirty="0" smtClean="0"/>
              <a:t> из кожи. Благородный носит каменный браслет, иногда — простое серебряное кольцо на пальце в качестве украшений.</a:t>
            </a:r>
          </a:p>
          <a:p>
            <a:endParaRPr lang="ru-RU" dirty="0"/>
          </a:p>
        </p:txBody>
      </p:sp>
      <p:pic>
        <p:nvPicPr>
          <p:cNvPr id="10" name="Рисунок 9" descr="1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1538" y="3643314"/>
            <a:ext cx="4000508" cy="30003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18366"/>
          </a:xfrm>
        </p:spPr>
        <p:txBody>
          <a:bodyPr/>
          <a:lstStyle/>
          <a:p>
            <a:r>
              <a:rPr lang="ru-RU" dirty="0" smtClean="0"/>
              <a:t>Одежда (жен.)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28737"/>
            <a:ext cx="4038600" cy="481966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У </a:t>
            </a:r>
            <a:r>
              <a:rPr lang="ru-RU" dirty="0" err="1" smtClean="0"/>
              <a:t>туарегской</a:t>
            </a:r>
            <a:r>
              <a:rPr lang="ru-RU" dirty="0" smtClean="0"/>
              <a:t> женщины-аристократки волосы заплетены в косички. Одета она в белую длинную рубашку и платок синего цвета. На шее у женщины украшения из серебра, кольца на руках. По праздникам женщины и мужчины красят брови и веки сурьмой</a:t>
            </a:r>
          </a:p>
          <a:p>
            <a:endParaRPr lang="ru-RU" dirty="0"/>
          </a:p>
        </p:txBody>
      </p:sp>
      <p:pic>
        <p:nvPicPr>
          <p:cNvPr id="6" name="Содержимое 5" descr="x_0722d12c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14876" y="785794"/>
            <a:ext cx="4038600" cy="27414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e21ab4aecd1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3438" y="3643314"/>
            <a:ext cx="4286250" cy="28384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5706996"/>
          </a:xfrm>
        </p:spPr>
        <p:txBody>
          <a:bodyPr/>
          <a:lstStyle/>
          <a:p>
            <a:r>
              <a:rPr lang="ru-RU" dirty="0" smtClean="0"/>
              <a:t>Туарег</a:t>
            </a:r>
            <a:endParaRPr lang="ru-RU" dirty="0"/>
          </a:p>
        </p:txBody>
      </p:sp>
      <p:pic>
        <p:nvPicPr>
          <p:cNvPr id="5" name="Рисунок 4" descr="39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30" b="130"/>
          <a:stretch>
            <a:fillRect/>
          </a:stretch>
        </p:blipFill>
        <p:spPr>
          <a:xfrm>
            <a:off x="1138236" y="373966"/>
            <a:ext cx="7577167" cy="57696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6286520"/>
            <a:ext cx="7333488" cy="266680"/>
          </a:xfrm>
        </p:spPr>
        <p:txBody>
          <a:bodyPr>
            <a:normAutofit fontScale="925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44</TotalTime>
  <Words>332</Words>
  <Application>Microsoft Office PowerPoint</Application>
  <PresentationFormat>Экран (4:3)</PresentationFormat>
  <Paragraphs>22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Яркая</vt:lpstr>
      <vt:lpstr>Народы  проживающие  на территории  Африки </vt:lpstr>
      <vt:lpstr>Туареги</vt:lpstr>
      <vt:lpstr>Жилище туарега</vt:lpstr>
      <vt:lpstr>Язык</vt:lpstr>
      <vt:lpstr>Различия</vt:lpstr>
      <vt:lpstr>Основные занятия</vt:lpstr>
      <vt:lpstr>Одежда (муж.)</vt:lpstr>
      <vt:lpstr>Одежда (жен.)</vt:lpstr>
      <vt:lpstr>Туарег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ТУАРЕГИ </dc:title>
  <dc:creator>1</dc:creator>
  <cp:lastModifiedBy>SamLab.ws</cp:lastModifiedBy>
  <cp:revision>10</cp:revision>
  <dcterms:created xsi:type="dcterms:W3CDTF">2011-11-12T16:20:16Z</dcterms:created>
  <dcterms:modified xsi:type="dcterms:W3CDTF">2011-12-26T17:02:08Z</dcterms:modified>
</cp:coreProperties>
</file>