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43608" y="2132856"/>
            <a:ext cx="7103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Garamond" pitchFamily="18" charset="0"/>
              </a:rPr>
              <a:t>Животный мир пустынь Африки</a:t>
            </a:r>
            <a:endParaRPr lang="ru-RU" sz="3600" b="1" i="1" dirty="0">
              <a:solidFill>
                <a:srgbClr val="00206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4048" y="620688"/>
            <a:ext cx="3491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Африка обладает богатой и разнообразной фауной, здесь обитают 1 тыс. видов млекопитающих и 1,5 тыс. видов птиц, более 2 тыс. пресмыкающихся.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53650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004048" y="2780928"/>
            <a:ext cx="36724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Для пустынь характерны быстро передвигающиеся животные, что связано с поисками воды , a также с защитой от преследования.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4869160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У многих животных очень хорошо развиты слух, обоняние, зрение. Это очень важно для охоты и защиты от других животных.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221088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Фауне пустынь присуща покровительственная «пустынная» окраска — жёлтые, светло-бурые и серые тона, что делает многих животных малозаметными. Большая часть пустынная фауны летом ведёт ночной образ жизни.  Некоторые впадают в спячку, причём у отдельных видов (например, у сусликов) она начинается в разгар зноя (летняя спячка, непосредственно переходящая в зимнюю) и связана с выгоранием растений и недостатком влаги.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88640"/>
            <a:ext cx="4860032" cy="6669360"/>
          </a:xfrm>
        </p:spPr>
        <p:txBody>
          <a:bodyPr>
            <a:normAutofit fontScale="85000" lnSpcReduction="10000"/>
          </a:bodyPr>
          <a:lstStyle/>
          <a:p>
            <a:r>
              <a:rPr lang="ru-RU" sz="3000" i="1" dirty="0" smtClean="0">
                <a:solidFill>
                  <a:srgbClr val="002060"/>
                </a:solidFill>
              </a:rPr>
              <a:t>В полупустынях и пустынях Северной Африки распространены африканский страус, дрофа, жаворонки.</a:t>
            </a:r>
          </a:p>
          <a:p>
            <a:r>
              <a:rPr lang="ru-RU" sz="3000" i="1" dirty="0" smtClean="0">
                <a:solidFill>
                  <a:srgbClr val="002060"/>
                </a:solidFill>
              </a:rPr>
              <a:t>В горах Атласа — каменная куропатка, черный гриф, стервятник, белоголовый сип, ягнятник.</a:t>
            </a:r>
          </a:p>
          <a:p>
            <a:r>
              <a:rPr lang="ru-RU" sz="3000" i="1" dirty="0" smtClean="0">
                <a:solidFill>
                  <a:srgbClr val="002060"/>
                </a:solidFill>
              </a:rPr>
              <a:t> По рекам и озерам живут фламинго, пеликаны, аисты и цапли. Типичная североафриканская птица — канареечный вьюрок, или дикая канарейка, гнездящаяся в лесах и садах, а также в горах на довольно большой высоте.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032448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Антилопа Аддакс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4104456" cy="541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8024" y="1772816"/>
            <a:ext cx="3960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/>
            <a:r>
              <a:rPr lang="ru-RU" sz="2000" dirty="0" smtClean="0">
                <a:solidFill>
                  <a:srgbClr val="002060"/>
                </a:solidFill>
              </a:rPr>
              <a:t>У </a:t>
            </a:r>
            <a:r>
              <a:rPr lang="ru-RU" sz="2000" dirty="0" err="1" smtClean="0">
                <a:solidFill>
                  <a:srgbClr val="002060"/>
                </a:solidFill>
              </a:rPr>
              <a:t>аддаксов</a:t>
            </a:r>
            <a:r>
              <a:rPr lang="ru-RU" sz="2000" dirty="0" smtClean="0">
                <a:solidFill>
                  <a:srgbClr val="002060"/>
                </a:solidFill>
              </a:rPr>
              <a:t> песчано-белая окраска летом, ближе к зиме становится серовато-коричневой. Шерсть короткая и гладкая.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429000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/>
            <a:r>
              <a:rPr lang="ru-RU" sz="2000" dirty="0" smtClean="0">
                <a:solidFill>
                  <a:srgbClr val="002060"/>
                </a:solidFill>
              </a:rPr>
              <a:t>Длина тела 150—170 см. Масса тела 60—125 кг.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407707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r>
              <a:rPr lang="ru-RU" sz="2000" dirty="0" smtClean="0">
                <a:solidFill>
                  <a:srgbClr val="002060"/>
                </a:solidFill>
              </a:rPr>
              <a:t>Животные приспособлены к жаркому климату благодаря способности повышать температуру своего тела 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544522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93663"/>
            <a:r>
              <a:rPr lang="ru-RU" sz="2000" dirty="0" smtClean="0">
                <a:solidFill>
                  <a:srgbClr val="002060"/>
                </a:solidFill>
              </a:rPr>
              <a:t>Аддаксы питаются травами и низкорослыми кустарниками.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908720"/>
            <a:ext cx="41764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/>
            <a:r>
              <a:rPr lang="ru-RU" sz="2000" dirty="0" smtClean="0">
                <a:solidFill>
                  <a:srgbClr val="002060"/>
                </a:solidFill>
              </a:rPr>
              <a:t>Аддаксы обитают в  песчаных и каменистых  пустынях Африки.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Эфиопский ёж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980728"/>
            <a:ext cx="3838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Иглы ежа светло-коричневого цвета.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4127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4625"/>
            <a:r>
              <a:rPr lang="ru-RU" dirty="0" smtClean="0"/>
              <a:t> </a:t>
            </a:r>
            <a:r>
              <a:rPr lang="ru-RU" dirty="0" smtClean="0">
                <a:solidFill>
                  <a:srgbClr val="002060"/>
                </a:solidFill>
              </a:rPr>
              <a:t>Длина тела 15—25 . Масса 400—700 гр.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2849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38163"/>
            <a:r>
              <a:rPr lang="ru-RU" dirty="0" smtClean="0">
                <a:solidFill>
                  <a:srgbClr val="002060"/>
                </a:solidFill>
              </a:rPr>
              <a:t>Обитают они в Северной Африке.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39330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1825" algn="just"/>
            <a:r>
              <a:rPr lang="ru-RU" dirty="0" smtClean="0">
                <a:solidFill>
                  <a:srgbClr val="002060"/>
                </a:solidFill>
              </a:rPr>
              <a:t>Ежи ведут одиночный образ жизни. Естественная среда их обитания — пустыня и сухая степь. Встречается около оазисов и на побережье. В природе эфиопский ёж доживает до 10 лет.</a:t>
            </a:r>
          </a:p>
          <a:p>
            <a:pPr marL="631825"/>
            <a:r>
              <a:rPr lang="ru-RU" dirty="0" smtClean="0">
                <a:solidFill>
                  <a:srgbClr val="002060"/>
                </a:solidFill>
              </a:rPr>
              <a:t>Естественные враги: орлы, совы и другие хищные птицы.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19168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4500"/>
            <a:r>
              <a:rPr lang="ru-RU" dirty="0" smtClean="0">
                <a:solidFill>
                  <a:srgbClr val="002060"/>
                </a:solidFill>
              </a:rPr>
              <a:t>Кушают ежи насекомых, мелких беспозвоночных, птичьи яйца, лягушек, змей (в том числе ядовитые), скорпионов.  Ежи очень прожорлив. 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403244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Песчаная лисица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1052736"/>
            <a:ext cx="4716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/>
            <a:r>
              <a:rPr lang="ru-RU" sz="2000" dirty="0" smtClean="0">
                <a:solidFill>
                  <a:srgbClr val="002060"/>
                </a:solidFill>
              </a:rPr>
              <a:t>Длина тела - около 45 см; длина головы - 8,7-10,5 см; длина хвоста - 25-30 см; высота в холке - 25-28 см. Вес - около 3 кг. Количество зубов - 42.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2564904"/>
            <a:ext cx="50040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/>
            <a:r>
              <a:rPr lang="ru-RU" sz="2000" u="sng" dirty="0" smtClean="0"/>
              <a:t> </a:t>
            </a:r>
            <a:r>
              <a:rPr lang="ru-RU" sz="2000" dirty="0" smtClean="0">
                <a:solidFill>
                  <a:srgbClr val="002060"/>
                </a:solidFill>
              </a:rPr>
              <a:t>Окрас  Светлый. Спина - слегка рыжеватая, бока - желтовато-серые, животик, кончик хвоста, скулы и подбородок - белые; от глаз к носу тянутся темные пятна; хвост - желто-серый с вкраплениями черных волос.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374441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27984" y="4869160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/>
            <a:r>
              <a:rPr lang="ru-RU" dirty="0" smtClean="0">
                <a:solidFill>
                  <a:srgbClr val="002060"/>
                </a:solidFill>
              </a:rPr>
              <a:t>У песчаных лисиц большие уши, так как они всегда должны слышать  всё что происходит вокруг них. Они слышат когда на них хочет напасть враг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240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Антилопа Аддакс </vt:lpstr>
      <vt:lpstr>Эфиопский ёж </vt:lpstr>
      <vt:lpstr>Песчаная лисица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Общий</dc:creator>
  <cp:lastModifiedBy>SamLab.ws</cp:lastModifiedBy>
  <cp:revision>27</cp:revision>
  <dcterms:created xsi:type="dcterms:W3CDTF">2011-11-20T15:26:17Z</dcterms:created>
  <dcterms:modified xsi:type="dcterms:W3CDTF">2011-12-26T17:00:53Z</dcterms:modified>
</cp:coreProperties>
</file>