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43" d="100"/>
          <a:sy n="4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13D8BE-7B5F-9845-A093-329DE1EEB5CC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91B27D-B493-3F46-998A-12BEDA05D3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4953000"/>
            <a:ext cx="8095130" cy="838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Саванны 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" name="Picture Placeholder 11" descr="World_Africa_Storm_over_the_Savannah___Masai_Mara_Reserve___Kenya___Africa_008888_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7813" r="-7813"/>
          <a:stretch>
            <a:fillRect/>
          </a:stretch>
        </p:blipFill>
        <p:spPr>
          <a:xfrm>
            <a:off x="1764792" y="857250"/>
            <a:ext cx="56388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638800"/>
            <a:ext cx="8095130" cy="85725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Редколесья</a:t>
            </a:r>
            <a:b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9530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/>
              </a:rPr>
              <a:t>.</a:t>
            </a:r>
            <a:endParaRPr lang="ru-RU" sz="1400" dirty="0">
              <a:latin typeface="Times New Roman"/>
            </a:endParaRPr>
          </a:p>
        </p:txBody>
      </p:sp>
      <p:pic>
        <p:nvPicPr>
          <p:cNvPr id="7" name="Picture Placeholder 6" descr="427cd85be86a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4079" r="-40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tx1"/>
                </a:solidFill>
                <a:latin typeface="Times New Roman"/>
                <a:cs typeface="Times New Roman"/>
              </a:rPr>
              <a:t>Особенности растительного мира</a:t>
            </a:r>
            <a:endParaRPr lang="en-US" sz="4000" b="1" dirty="0">
              <a:ln w="50800"/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endParaRPr/>
          </a:p>
          <a:p>
            <a:pPr algn="l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Мало деревьев, много трав.У деревьев широкая крона.</a:t>
            </a:r>
          </a:p>
          <a:p>
            <a:pPr algn="l">
              <a:buNone/>
            </a:pPr>
            <a:endParaRPr lang="ru-RU" sz="2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	 В сухой сезон деревья сбрасывают листья, трава желтеет. Во влажный сезон растительность зеленая.</a:t>
            </a: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Content Placeholder 10" descr="0007-014-Rastitelnyj-mi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933" r="-8933"/>
          <a:stretch>
            <a:fillRect/>
          </a:stretch>
        </p:blipFill>
        <p:spPr>
          <a:xfrm>
            <a:off x="4800600" y="1457979"/>
            <a:ext cx="3776472" cy="223221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Content Placeholder 11" descr="0006-007-Rastitelnyj-mir.png"/>
          <p:cNvPicPr>
            <a:picLocks noGrp="1" noChangeAspect="1"/>
          </p:cNvPicPr>
          <p:nvPr>
            <p:ph sz="half" idx="14"/>
          </p:nvPr>
        </p:nvPicPr>
        <p:blipFill>
          <a:blip r:embed="rId3"/>
          <a:srcRect l="-13434" r="-13434"/>
          <a:stretch>
            <a:fillRect/>
          </a:stretch>
        </p:blipFill>
        <p:spPr>
          <a:xfrm>
            <a:off x="4800600" y="4038600"/>
            <a:ext cx="3810000" cy="2335306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5487" y="685800"/>
            <a:ext cx="3792537" cy="134134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000000"/>
                </a:solidFill>
                <a:latin typeface="Times New Roman"/>
                <a:cs typeface="Times New Roman"/>
              </a:rPr>
              <a:t>Баобаб</a:t>
            </a:r>
            <a:endParaRPr lang="en-US" sz="4000" b="1" dirty="0">
              <a:ln w="50800"/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/>
                <a:cs typeface="Times New Roman"/>
              </a:rPr>
              <a:t>Баобаб, или Адансония пальчатая (лат. </a:t>
            </a:r>
            <a:r>
              <a:rPr lang="ru-RU" b="1" i="1" dirty="0" smtClean="0">
                <a:latin typeface="Times New Roman"/>
                <a:cs typeface="Times New Roman"/>
              </a:rPr>
              <a:t>Adansonia digitata</a:t>
            </a:r>
            <a:r>
              <a:rPr lang="ru-RU" i="1" dirty="0" smtClean="0">
                <a:latin typeface="Times New Roman"/>
                <a:cs typeface="Times New Roman"/>
              </a:rPr>
              <a:t>) – </a:t>
            </a:r>
            <a:r>
              <a:rPr lang="ru-RU" dirty="0" smtClean="0">
                <a:latin typeface="Times New Roman"/>
                <a:cs typeface="Times New Roman"/>
              </a:rPr>
              <a:t>вид деревьев, характерное для сухих тропических саванн Африки. Зимой, в засушливый период дерево начинает расходовать запасы влаги — уменьшается в объёме и сбрасывает листву. С октября по декабрь баобаб зацветает.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13" name="Picture Placeholder 12" descr="im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0432" b="-10432"/>
          <a:stretch>
            <a:fillRect/>
          </a:stretch>
        </p:blipFill>
        <p:spPr>
          <a:xfrm>
            <a:off x="4829938" y="381000"/>
            <a:ext cx="3422075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685800"/>
            <a:ext cx="3792537" cy="134134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rgbClr val="000000"/>
                </a:solidFill>
                <a:latin typeface="Times New Roman"/>
                <a:cs typeface="Times New Roman"/>
              </a:rPr>
              <a:t>Зонтичная акация</a:t>
            </a:r>
            <a:endParaRPr lang="en-US" sz="4000" b="1" dirty="0">
              <a:ln w="50800"/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/>
              </a:rPr>
              <a:t> Саванна - голая, без единого кустика и деревца,— кусты в ней из породы «непропустикуст», деревья «держидерево». Колючие, как ежи. Акации и те колючие! Натыканы по саванне, как зонтики. Зонтичные акации. Весь год прячется саванна под зонтиками акаций: летом от солнца, зимой от дождей. У Акаций обычно жёлтые или белые мелкие цветки, заметные главным образом благодаря многочисленным тычинкам, далеко выдающимся из венчика; цветки эти в головчатых или колосовидных соцветиях, в свою очередь собранных в сложное, большей частью метельчатое соцветие. Плод - двустворчатый или невскрывающийся боб. Акация с зонтиковидной кроной - характерный ландшафтный элемент саванн Африки.</a:t>
            </a:r>
            <a:endParaRPr lang="ru-RU" dirty="0">
              <a:latin typeface="Times New Roman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38" y="864971"/>
            <a:ext cx="3422075" cy="470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229</TotalTime>
  <Words>135</Words>
  <Application>Microsoft Macintosh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Venture</vt:lpstr>
      <vt:lpstr>Саванны </vt:lpstr>
      <vt:lpstr>Редколесья </vt:lpstr>
      <vt:lpstr>Особенности растительного мира</vt:lpstr>
      <vt:lpstr>Баобаб</vt:lpstr>
      <vt:lpstr>Зонтичная акация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Саванны и редколесья. Растительная среда.</dc:title>
  <dc:creator>imac</dc:creator>
  <cp:lastModifiedBy>SamLab.ws</cp:lastModifiedBy>
  <cp:revision>13</cp:revision>
  <dcterms:created xsi:type="dcterms:W3CDTF">2011-11-29T04:16:14Z</dcterms:created>
  <dcterms:modified xsi:type="dcterms:W3CDTF">2011-12-26T17:13:16Z</dcterms:modified>
</cp:coreProperties>
</file>