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61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Особенности животных.</a:t>
            </a:r>
          </a:p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1.Животные обитают                                 2. Крупные травоядные </a:t>
            </a:r>
          </a:p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большими  стадами.                                     животные.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Много хищников.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7322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65712"/>
            <a:ext cx="403244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412776"/>
            <a:ext cx="396044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Видовой состав: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Гепарды.                                              Львы.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Численность гепардов во всём            Скорость бега льва </a:t>
            </a:r>
          </a:p>
          <a:p>
            <a:pPr>
              <a:buNone/>
            </a:pPr>
            <a:r>
              <a:rPr lang="ru-RU" dirty="0" smtClean="0"/>
              <a:t>мире постоянно   сокращается.           может достигать</a:t>
            </a:r>
          </a:p>
          <a:p>
            <a:pPr>
              <a:buNone/>
            </a:pPr>
            <a:r>
              <a:rPr lang="ru-RU" dirty="0" smtClean="0"/>
              <a:t>Это связано с очень малым                  64 км в час.</a:t>
            </a:r>
          </a:p>
          <a:p>
            <a:pPr>
              <a:buNone/>
            </a:pPr>
            <a:r>
              <a:rPr lang="ru-RU" dirty="0" smtClean="0"/>
              <a:t> генетическим  разнообразием</a:t>
            </a:r>
          </a:p>
          <a:p>
            <a:pPr>
              <a:buNone/>
            </a:pPr>
            <a:r>
              <a:rPr lang="ru-RU" dirty="0" smtClean="0"/>
              <a:t> среди их особей.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000108"/>
            <a:ext cx="309634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435597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39604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Черные носороги.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501008"/>
            <a:ext cx="4283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Носорог — второе по </a:t>
            </a:r>
          </a:p>
          <a:p>
            <a:r>
              <a:rPr lang="ru-RU" sz="2800" dirty="0" smtClean="0"/>
              <a:t>размеру наземное животное </a:t>
            </a:r>
          </a:p>
          <a:p>
            <a:r>
              <a:rPr lang="ru-RU" sz="2800" dirty="0" smtClean="0"/>
              <a:t>после слона. Длина его тела </a:t>
            </a:r>
          </a:p>
          <a:p>
            <a:r>
              <a:rPr lang="ru-RU" sz="2800" dirty="0" smtClean="0"/>
              <a:t>5 м, высота 1-2 м, а масса </a:t>
            </a:r>
          </a:p>
          <a:p>
            <a:r>
              <a:rPr lang="ru-RU" sz="2800" dirty="0" smtClean="0"/>
              <a:t>2-4 т. </a:t>
            </a:r>
            <a:endParaRPr lang="ru-RU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0216" y="764704"/>
            <a:ext cx="460101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83968" y="3645024"/>
            <a:ext cx="48600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Длина тела 200–240 см, высота в холке 120–140 см, длина хвоста 47–57 см, масса до 350 кг. 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92080" y="0"/>
            <a:ext cx="1364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Зебры.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Антилопы гну.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Голубой гну – довольно                       Фламинго едят розовых       </a:t>
            </a:r>
          </a:p>
          <a:p>
            <a:pPr>
              <a:buNone/>
            </a:pPr>
            <a:r>
              <a:rPr lang="ru-RU" dirty="0" smtClean="0"/>
              <a:t>крупное животное,                               рачков, вот почему у   </a:t>
            </a:r>
          </a:p>
          <a:p>
            <a:pPr>
              <a:buNone/>
            </a:pPr>
            <a:r>
              <a:rPr lang="ru-RU" dirty="0" smtClean="0"/>
              <a:t>высота в холке взрослых                      них такое красивое </a:t>
            </a:r>
          </a:p>
          <a:p>
            <a:pPr>
              <a:buNone/>
            </a:pPr>
            <a:r>
              <a:rPr lang="ru-RU" dirty="0" smtClean="0"/>
              <a:t>самцов достигает 130-145 см.              </a:t>
            </a:r>
            <a:r>
              <a:rPr lang="ru-RU" dirty="0" err="1" smtClean="0"/>
              <a:t>розовое</a:t>
            </a:r>
            <a:r>
              <a:rPr lang="ru-RU" dirty="0" smtClean="0"/>
              <a:t> оперение.</a:t>
            </a:r>
          </a:p>
          <a:p>
            <a:pPr>
              <a:buNone/>
            </a:pPr>
            <a:r>
              <a:rPr lang="ru-RU" dirty="0" smtClean="0"/>
              <a:t>             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548680"/>
            <a:ext cx="36004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46805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-25315"/>
            <a:ext cx="18473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0"/>
            <a:ext cx="1808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Фламинго.</a:t>
            </a:r>
            <a:endParaRPr lang="ru-RU" sz="28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147</TotalTime>
  <Words>152</Words>
  <Application>Microsoft Office PowerPoint</Application>
  <PresentationFormat>Экран (4:3)</PresentationFormat>
  <Paragraphs>60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SamLab.ws</cp:lastModifiedBy>
  <cp:revision>20</cp:revision>
  <dcterms:modified xsi:type="dcterms:W3CDTF">2011-12-26T16:56:31Z</dcterms:modified>
</cp:coreProperties>
</file>