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0"/>
  </p:notesMasterIdLst>
  <p:sldIdLst>
    <p:sldId id="270" r:id="rId2"/>
    <p:sldId id="271" r:id="rId3"/>
    <p:sldId id="256" r:id="rId4"/>
    <p:sldId id="257" r:id="rId5"/>
    <p:sldId id="258" r:id="rId6"/>
    <p:sldId id="259" r:id="rId7"/>
    <p:sldId id="272" r:id="rId8"/>
    <p:sldId id="261" r:id="rId9"/>
    <p:sldId id="273" r:id="rId10"/>
    <p:sldId id="262" r:id="rId11"/>
    <p:sldId id="263" r:id="rId12"/>
    <p:sldId id="264" r:id="rId13"/>
    <p:sldId id="274" r:id="rId14"/>
    <p:sldId id="265" r:id="rId15"/>
    <p:sldId id="266" r:id="rId16"/>
    <p:sldId id="267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92929"/>
    <a:srgbClr val="FFCCFF"/>
    <a:srgbClr val="4D4D4D"/>
    <a:srgbClr val="FFFFFF"/>
    <a:srgbClr val="B2B2B2"/>
    <a:srgbClr val="0000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94684" autoAdjust="0"/>
  </p:normalViewPr>
  <p:slideViewPr>
    <p:cSldViewPr>
      <p:cViewPr>
        <p:scale>
          <a:sx n="66" d="100"/>
          <a:sy n="66" d="100"/>
        </p:scale>
        <p:origin x="-172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237E31-EEC4-48E1-809A-BF1508250F6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BB8299-459F-4453-8631-6EDFFB591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40BE78-3F26-499C-AB45-C6F02733F170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5517A7-D9D6-452D-9609-B48FD83F7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1814-DC7C-486A-B3F5-130925265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4BBA-7DE7-420A-9200-F929784AD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2550-3B48-4C6D-ADA4-843DA0F69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5DECDE-ACB1-48AD-A830-77AB753D2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4AF5-F0AE-4EA4-BEA1-A1121894B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7AED2-4556-4E4A-B9D9-31707A19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9248-074B-4C41-A6B2-E6398B6DF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7A3F1-3F39-4AF7-A433-368FE578A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712F-4BE3-4297-92A3-0F166525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91F556-1C23-4CF4-BBDE-D728F43FB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0C1518D0-D783-4A80-A886-4C68278F1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5" r:id="rId7"/>
    <p:sldLayoutId id="2147484010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8238" y="879475"/>
            <a:ext cx="6727825" cy="1187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КОЛМЫЧЕНКО ЛЮДМИЛА ГЕОРГИЕВНА</a:t>
            </a:r>
            <a:r>
              <a:rPr lang="ru-RU" sz="2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Учитель русского языка и литературы </a:t>
            </a:r>
            <a:b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МОУ «СОШ № 1»</a:t>
            </a:r>
            <a:b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с. Летняя Ставка, Туркменского района, </a:t>
            </a:r>
            <a:b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Ставропольского края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6148" name="Picture 5" descr="сканирование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090738"/>
            <a:ext cx="6269037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Идентификатор№ 240-409-064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6870700" cy="836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III</a:t>
            </a:r>
            <a:r>
              <a:rPr lang="en-US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ПРАКТИЧЕСКАЯ РАБОТА:</a:t>
            </a:r>
            <a:br>
              <a:rPr lang="ru-RU" sz="16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16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905500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sz="1400" b="1" dirty="0" smtClean="0"/>
              <a:t>1.</a:t>
            </a:r>
            <a:r>
              <a:rPr lang="ru-RU" sz="1400" dirty="0" smtClean="0"/>
              <a:t> </a:t>
            </a:r>
            <a:r>
              <a:rPr lang="ru-RU" sz="1400" b="1" dirty="0" smtClean="0"/>
              <a:t>Вырабатывание умений и навыков в определении вида глагола и    переходности. К доске вызывает учитель двух учеников выполнять Упр. 245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/>
              <a:t>Первый ученик выписывает глаголы несовершенного вида, второй ученик – совершенного вида, класс сам выбирает.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4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 smtClean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200" b="1" dirty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/>
              <a:t>                  Класс работает самостоятельно с этим упражнением</a:t>
            </a:r>
          </a:p>
        </p:txBody>
      </p:sp>
      <p:graphicFrame>
        <p:nvGraphicFramePr>
          <p:cNvPr id="11315" name="Group 51"/>
          <p:cNvGraphicFramePr>
            <a:graphicFrameLocks noGrp="1"/>
          </p:cNvGraphicFramePr>
          <p:nvPr/>
        </p:nvGraphicFramePr>
        <p:xfrm>
          <a:off x="900113" y="1989138"/>
          <a:ext cx="7704137" cy="3870354"/>
        </p:xfrm>
        <a:graphic>
          <a:graphicData uri="http://schemas.openxmlformats.org/drawingml/2006/table">
            <a:tbl>
              <a:tblPr/>
              <a:tblGrid>
                <a:gridCol w="3852862"/>
                <a:gridCol w="3851275"/>
              </a:tblGrid>
              <a:tr h="304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Несовершенный вид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Совершенный вид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5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 было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Припекало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Сметало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Прикрывало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Замерзал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Хотелось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Пахло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Шумел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Говаривал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Заводит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Сиди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Потрескивали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Коробилась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Пить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Шел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Успели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Накатать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Потеплело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Встанешь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Сходил бы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неп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Сказал (пер)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Остановил (пер)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83534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b="1"/>
              <a:t>Упр. 349</a:t>
            </a:r>
            <a:endParaRPr lang="ru-RU"/>
          </a:p>
          <a:p>
            <a:pPr marL="342900" indent="-342900" eaLnBrk="0" hangingPunct="0"/>
            <a:r>
              <a:rPr lang="ru-RU" b="1" i="1"/>
              <a:t> </a:t>
            </a:r>
            <a:endParaRPr lang="ru-RU"/>
          </a:p>
          <a:p>
            <a:pPr marL="342900" indent="-342900" eaLnBrk="0" hangingPunct="0"/>
            <a:r>
              <a:rPr lang="ru-RU"/>
              <a:t>А) во втором лице</a:t>
            </a:r>
            <a:r>
              <a:rPr lang="ru-RU" b="1" i="1"/>
              <a:t> </a:t>
            </a:r>
            <a:endParaRPr lang="ru-RU"/>
          </a:p>
          <a:p>
            <a:pPr marL="342900" indent="-342900" eaLnBrk="0" hangingPunct="0"/>
            <a:r>
              <a:rPr lang="ru-RU" b="1" i="1"/>
              <a:t> </a:t>
            </a:r>
            <a:endParaRPr lang="ru-RU"/>
          </a:p>
          <a:p>
            <a:pPr marL="342900" indent="-342900" eaLnBrk="0" hangingPunct="0"/>
            <a:r>
              <a:rPr lang="ru-RU" b="1" i="1"/>
              <a:t>(Вспахать) в срок (посеять) в срок  урожай будет высок. Весной часом (отстать) днем не (догнать). (Упустить) минуту – (потерять) часы.</a:t>
            </a:r>
            <a:endParaRPr lang="ru-RU"/>
          </a:p>
          <a:p>
            <a:pPr marL="342900" indent="-342900" eaLnBrk="0" hangingPunct="0"/>
            <a:r>
              <a:rPr lang="ru-RU" b="1" i="1"/>
              <a:t> </a:t>
            </a:r>
            <a:endParaRPr lang="ru-RU"/>
          </a:p>
          <a:p>
            <a:pPr marL="342900" indent="-342900" eaLnBrk="0" hangingPunct="0"/>
            <a:r>
              <a:rPr lang="ru-RU"/>
              <a:t>Б) в третьем лице</a:t>
            </a:r>
            <a:r>
              <a:rPr lang="ru-RU" b="1" i="1"/>
              <a:t> </a:t>
            </a:r>
            <a:endParaRPr lang="ru-RU"/>
          </a:p>
          <a:p>
            <a:pPr marL="342900" indent="-342900" eaLnBrk="0" hangingPunct="0"/>
            <a:r>
              <a:rPr lang="ru-RU" b="1" i="1"/>
              <a:t> </a:t>
            </a:r>
            <a:endParaRPr lang="ru-RU"/>
          </a:p>
          <a:p>
            <a:pPr marL="342900" indent="-342900" eaLnBrk="0" hangingPunct="0"/>
            <a:r>
              <a:rPr lang="ru-RU" b="1" i="1"/>
              <a:t>Кто не (любить) критики, тот не (хотеть) исправи(т,ть)ся. Добрый ж…рнов все (смолоть). Как веревочка (н…) виться, а кончику быть. Пока больной (дышать), он (надеяться).</a:t>
            </a:r>
            <a:endParaRPr lang="ru-RU"/>
          </a:p>
          <a:p>
            <a:pPr marL="342900" indent="-342900" eaLnBrk="0" hangingPunct="0"/>
            <a:r>
              <a:rPr lang="ru-RU" b="1" i="1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365625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Задание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609600" indent="-609600" eaLnBrk="1" hangingPunct="1"/>
            <a:r>
              <a:rPr lang="ru-RU" smtClean="0"/>
              <a:t>Найти глаголы</a:t>
            </a:r>
          </a:p>
          <a:p>
            <a:pPr marL="609600" indent="-609600" eaLnBrk="1" hangingPunct="1"/>
            <a:r>
              <a:rPr lang="ru-RU" smtClean="0"/>
              <a:t>Назвать имеющиеся орфограммы</a:t>
            </a:r>
          </a:p>
          <a:p>
            <a:pPr marL="609600" indent="-609600" eaLnBrk="1" hangingPunct="1"/>
            <a:r>
              <a:rPr lang="ru-RU" smtClean="0"/>
              <a:t>Обозначить спряжение глаголов</a:t>
            </a:r>
          </a:p>
          <a:p>
            <a:pPr marL="609600" indent="-609600" eaLnBrk="1" hangingPunct="1"/>
            <a:r>
              <a:rPr lang="ru-RU" smtClean="0"/>
              <a:t>Ответить на вопрос: Информацией какой координаты пользовались, работая с этим предложение.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Вырабативание навыков в определении морфологических признаков глагола и навыков пользования информацией, размещенной на логико-смысловой модели</a:t>
            </a:r>
          </a:p>
          <a:p>
            <a:pPr algn="ctr" eaLnBrk="1" hangingPunct="1">
              <a:buFontTx/>
              <a:buNone/>
            </a:pPr>
            <a:endParaRPr lang="ru-RU" sz="2000" smtClean="0"/>
          </a:p>
          <a:p>
            <a:pPr eaLnBrk="1" hangingPunct="1"/>
            <a:r>
              <a:rPr lang="ru-RU" sz="1600" b="1" smtClean="0"/>
              <a:t>4. </a:t>
            </a:r>
            <a:r>
              <a:rPr lang="ru-RU" sz="1600" smtClean="0"/>
              <a:t>Всем  школьникам раздаются морфологические тренажеры с предложениями, на которых они делают морфологический разбор глагола. Тренажеры сдают учителю, позже они оцениваются учителем.</a:t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761038"/>
          </a:xfrm>
        </p:spPr>
        <p:txBody>
          <a:bodyPr>
            <a:normAutofit fontScale="92500" lnSpcReduction="10000"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/>
              <a:t>(Пример)                                                                                                   ГЛАГОЛ</a:t>
            </a:r>
            <a:endParaRPr lang="ru-RU" sz="1200" b="1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/>
              <a:t>_________________</a:t>
            </a:r>
            <a:r>
              <a:rPr lang="ru-RU" sz="1200" i="1" u="sng"/>
              <a:t>ВЕТЕР СИЛЬНО ДУЕТ</a:t>
            </a:r>
            <a:r>
              <a:rPr lang="ru-RU" sz="1200" b="1" i="1"/>
              <a:t>______________________________________________________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__________________________________________________________________________________________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__________________________________________________________________________________________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1. Часть речи ____________________________________________________________________________</a:t>
            </a:r>
            <a:endParaRPr lang="ru-RU" sz="1200" i="1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/>
              <a:t>Общее значение</a:t>
            </a:r>
            <a:endParaRPr lang="ru-RU" sz="1200" b="1" i="1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МОРФОЛОГИЧЕСКИЕ ПРИЗНАКИ: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Начальная форма _________________________________________________________________________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Постоянные признаки: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Вид: сов. __________________________________ несов. ________________________________________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спр. ____________________________ ___________________________  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                              1                                                 11                                                  разноспр.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перех. ____________________________________    неперех. _____________________________________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Непостоянные признаки: 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Наклонение ____________________________    ______________________  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                                                изъяв.                                         усл.                             повел.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Число  _________________________________              _______________________________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                                             ед.                                                        мн.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Время (у глаголов изъяв. наклон.)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_____________________________  ________________________________  ___________________________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                                   прош.                                        наст.                                       буд.      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Лицо ___________________________  _____________________________  ___________________________           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                               1-е                                                             2-е                                      3-е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Род (у глаголов изъяв. накл. прош. вр. и усл. накл. только в ед. числе)                 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_______________________________   _______________________________  __________________________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1" i="1"/>
              <a:t>                                   М                                                             Ж                                        СР.</a:t>
            </a:r>
            <a:endParaRPr lang="ru-RU" sz="1200" i="1"/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/>
              <a:t>СИНТАКСИЧЕСКАЯ РОЛЬ</a:t>
            </a:r>
            <a:r>
              <a:rPr lang="ru-RU" sz="1200" b="1" i="1"/>
              <a:t>: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27088" y="5805488"/>
            <a:ext cx="6492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835150" y="5805488"/>
            <a:ext cx="64928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771775" y="5805488"/>
            <a:ext cx="64928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708400" y="5805488"/>
            <a:ext cx="64928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4643438" y="5805488"/>
            <a:ext cx="64928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900113" y="60928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1908175" y="60928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1908175" y="60213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2843213" y="60928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4716463" y="60928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827088" y="6308725"/>
            <a:ext cx="7561262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/>
              <a:t>5. Развитие речи.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Наклонение глагола.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Придумать три предложения с глаголами в повелительном, изъявительном, условном наклонении.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6. Синтаксический разбор предложения.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Улыбаясь мне, навстречу шел высокий мужчина, ведущий за руку белокурую  девочку.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(Повествовательное, невосклицательное, простое, двусоставное, распространенное, осложненное обособленным обстоятельством, выраженным деепричастным оборотом и обособленным определением, выраженным причастным оборотом, распространенное.)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7.  Упр. 352 (</a:t>
            </a:r>
            <a:r>
              <a:rPr lang="en-US" sz="1600" b="1" smtClean="0"/>
              <a:t>I</a:t>
            </a:r>
            <a:r>
              <a:rPr lang="ru-RU" sz="1600" b="1" smtClean="0"/>
              <a:t>) (в классе)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Согласование причастия с существительными. Постановка знаков препинания при обособлении причастных оборотов.</a:t>
            </a: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8. От глаголов образовались деепричастия, обозначить в них суффиксы. Обозначить вид.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/>
              <a:t>I</a:t>
            </a:r>
            <a:r>
              <a:rPr lang="ru-RU" sz="1600" b="1" smtClean="0"/>
              <a:t> вариант (деепричастия несовершенного вида)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i="1" smtClean="0"/>
              <a:t>Крича, грохоча, проповедуя, заведуя, мча, мчась, признавая, рисуя, волнуясь, визжа, ропща.</a:t>
            </a:r>
          </a:p>
          <a:p>
            <a:pPr eaLnBrk="1" hangingPunct="1">
              <a:lnSpc>
                <a:spcPct val="80000"/>
              </a:lnSpc>
            </a:pPr>
            <a:endParaRPr lang="ru-RU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i="1" smtClean="0"/>
              <a:t>Совершенный вид.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II</a:t>
            </a:r>
            <a:r>
              <a:rPr lang="ru-RU" sz="1600" b="1" smtClean="0"/>
              <a:t> вариант (деепричастия совершенного вида)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 Развеяв, обессилев, прикоснувшись, встретив, оставшись, влезши.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229600" cy="5905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1800" b="1" smtClean="0"/>
              <a:t>9. </a:t>
            </a:r>
            <a:r>
              <a:rPr lang="ru-RU" sz="1800" smtClean="0"/>
              <a:t>САМОСТОЯТЕЛЬНАЯ РАБОТА ПО ОРФОГРАФИЧЕСКИМ ТРЕНАЖЕРАМ.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ЗАДАНИЕ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b="1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      1.   Расставить пропущенные знаки препинания.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Обозначить окончания глаголов, их спряжение, переходность.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Обозначить суффиксы причастий их разряд.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Вставить и обозначить пропущенные орфограммы.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Ф…зическ…м телом называют каждое из окружа…щ…х нас тел.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Слово м…терия озн…ча…т то, из чего состо…т все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существу…щее в пр…роде. Вещества встр…ча…щиеся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пр…роде имеют самые р…зличные плотности. На движ…щийся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к…рабль действу…т сила тяги вр…ща…щегося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винта, силы сопротивления в…ды и воздуха, сила тяжести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выталкива…щая сила со ст…роны воды. Интересно что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водоплава…щие птиц… смазыва…т при помощ… клюва свои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пер(?)я ж…ром выд…ля…мым особой железой.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К…ртофель прив…зе(н,нн)ый из Америк… сначал… возделывали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как д…коративное р…стение.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250"/>
            <a:ext cx="8229600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IV</a:t>
            </a:r>
            <a:r>
              <a:rPr lang="ru-RU" sz="2400" b="1" smtClean="0"/>
              <a:t>. ОБОБЩЕНИЕ. ИТОГ УРОКА.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Вопросы к классу: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Какую часть речи мы повторили сегодня на уроке?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Пользуясь ЛСМ, рассказать об этой части речи.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 доске записывается предложение.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   </a:t>
            </a:r>
            <a:r>
              <a:rPr lang="ru-RU" sz="2400" i="1" smtClean="0"/>
              <a:t>Громадная буйволица, провожаемая комарами, мыча, проламывается сквозь ворота.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Учитель просит учащихся посмотреть на предложение внимательно и назвать орфограммы и пунктограммы, относящиеся к теме сегодняшнего урока.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4513" y="1341438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ru-RU" dirty="0"/>
              <a:t>Упр.357, Задание Списать, раскрывая скобки и образуя от глаголов деепричастия. Расставить знаки препинания при обособлении обстоятельств, выраженных деепричастиями. Сделать морфологический разбор деепричастий из 1-го предложения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971550" y="692150"/>
            <a:ext cx="7345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V</a:t>
            </a:r>
            <a:r>
              <a:rPr lang="ru-RU" b="1"/>
              <a:t>. Задание на дом</a:t>
            </a:r>
            <a:r>
              <a:rPr lang="ru-RU"/>
              <a:t>.</a:t>
            </a:r>
          </a:p>
          <a:p>
            <a:pPr>
              <a:lnSpc>
                <a:spcPct val="90000"/>
              </a:lnSpc>
            </a:pPr>
            <a:r>
              <a:rPr lang="ru-RU"/>
              <a:t>Работа с ЛСМ (упорядочение знаний по теме: «Глагол»)</a:t>
            </a:r>
          </a:p>
          <a:p>
            <a:pPr>
              <a:lnSpc>
                <a:spcPct val="90000"/>
              </a:lnSpc>
            </a:pPr>
            <a:r>
              <a:rPr lang="ru-RU"/>
              <a:t>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777716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292929"/>
              </a:solidFill>
              <a:latin typeface="Arial"/>
              <a:cs typeface="Arial"/>
            </a:endParaRPr>
          </a:p>
          <a:p>
            <a:pPr algn="ctr"/>
            <a:r>
              <a:rPr lang="ru-RU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292929"/>
                </a:solidFill>
                <a:latin typeface="Arial"/>
                <a:cs typeface="Arial"/>
              </a:rPr>
              <a:t>"Конструкторско-технологическая деятельность логико-эвристического </a:t>
            </a:r>
          </a:p>
          <a:p>
            <a:pPr algn="ctr"/>
            <a:r>
              <a:rPr lang="ru-RU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292929"/>
                </a:solidFill>
                <a:latin typeface="Arial"/>
                <a:cs typeface="Arial"/>
              </a:rPr>
              <a:t>проектирования с использованием </a:t>
            </a:r>
          </a:p>
          <a:p>
            <a:pPr algn="ctr"/>
            <a:r>
              <a:rPr lang="ru-RU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292929"/>
                </a:solidFill>
                <a:latin typeface="Arial"/>
                <a:cs typeface="Arial"/>
              </a:rPr>
              <a:t>логико-смысловых моделей (ЛСМ) </a:t>
            </a:r>
          </a:p>
          <a:p>
            <a:pPr algn="ctr"/>
            <a:r>
              <a:rPr lang="ru-RU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292929"/>
                </a:solidFill>
                <a:latin typeface="Arial"/>
                <a:cs typeface="Arial"/>
              </a:rPr>
              <a:t>на уроках русского языка"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352800" y="6021288"/>
            <a:ext cx="22955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1600" b="1" kern="10" dirty="0"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4D4D4D"/>
                </a:solidFill>
                <a:latin typeface="Arial"/>
                <a:cs typeface="Arial"/>
              </a:rPr>
              <a:t>Летняя Ставка, 2011г</a:t>
            </a:r>
            <a:r>
              <a:rPr lang="ru-RU" sz="1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7777162" cy="1448255"/>
          </a:xfrm>
          <a:prstGeom prst="rect">
            <a:avLst/>
          </a:prstGeom>
          <a:solidFill>
            <a:srgbClr val="FFCC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10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тема урока:</a:t>
            </a:r>
          </a:p>
          <a:p>
            <a:pPr algn="ctr">
              <a:defRPr/>
            </a:pPr>
            <a:r>
              <a:rPr lang="ru-RU" sz="1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«ПОВТОРЕНИЕ И ОБОБЩЕНИЕ ИЗУЧЕННОГО О ГЛАГОЛЕ</a:t>
            </a:r>
          </a:p>
          <a:p>
            <a:pPr algn="ctr">
              <a:defRPr/>
            </a:pPr>
            <a:r>
              <a:rPr lang="ru-RU" sz="1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В V- IX КЛАССАХ» (9 КЛАСС) (2 ЧАСА)</a:t>
            </a:r>
          </a:p>
          <a:p>
            <a:pPr algn="ctr">
              <a:defRPr/>
            </a:pPr>
            <a:endParaRPr lang="ru-RU" sz="1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900113" y="3917950"/>
            <a:ext cx="72009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solidFill>
                  <a:srgbClr val="4D4D4D"/>
                </a:solidFill>
                <a:latin typeface="Arial"/>
                <a:cs typeface="Arial"/>
              </a:rPr>
              <a:t>Учитель русского языка и литературы МОУ "СОШ № 1" с. Летняя Ставка, </a:t>
            </a:r>
          </a:p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solidFill>
                  <a:srgbClr val="4D4D4D"/>
                </a:solidFill>
                <a:latin typeface="Arial"/>
                <a:cs typeface="Arial"/>
              </a:rPr>
              <a:t>Туркменского района, Ставропольского края</a:t>
            </a:r>
          </a:p>
          <a:p>
            <a:pPr algn="ctr"/>
            <a:r>
              <a:rPr lang="ru-RU" sz="1000" kern="10">
                <a:ln w="9525">
                  <a:noFill/>
                  <a:round/>
                  <a:headEnd/>
                  <a:tailEnd/>
                </a:ln>
                <a:solidFill>
                  <a:srgbClr val="4D4D4D"/>
                </a:solidFill>
                <a:latin typeface="Arial"/>
                <a:cs typeface="Arial"/>
              </a:rPr>
              <a:t>Колмыченко Людмила Георгиевна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7772400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КОНСПЕКТ УРОКА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636838"/>
            <a:ext cx="7345363" cy="180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/>
              <a:t>ТЕМА: «ПОВТОРЕНИЕ И ОБОБЩЕНИЕ ИЗУЧЕННОГО О ГЛАГОЛЕ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/>
              <a:t> В </a:t>
            </a:r>
            <a:r>
              <a:rPr lang="en-US" b="1"/>
              <a:t>V</a:t>
            </a:r>
            <a:r>
              <a:rPr lang="ru-RU" b="1"/>
              <a:t>- </a:t>
            </a:r>
            <a:r>
              <a:rPr lang="en-US" b="1"/>
              <a:t>IX</a:t>
            </a:r>
            <a:r>
              <a:rPr lang="ru-RU" b="1"/>
              <a:t> КЛАССАХ» (9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                                  Цель: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1) </a:t>
            </a:r>
            <a:r>
              <a:rPr lang="ru-RU" sz="2000" b="1" u="sng" smtClean="0"/>
              <a:t>Образовательная</a:t>
            </a:r>
            <a:r>
              <a:rPr lang="ru-RU" sz="2000" u="sng" smtClean="0"/>
              <a:t>.</a:t>
            </a:r>
            <a:r>
              <a:rPr lang="ru-RU" sz="2000" smtClean="0"/>
              <a:t> Повторить и обобщить изученный материал по теме «ГЛАГОЛ» в </a:t>
            </a:r>
            <a:r>
              <a:rPr lang="en-US" sz="2000" smtClean="0"/>
              <a:t>V</a:t>
            </a:r>
            <a:r>
              <a:rPr lang="ru-RU" sz="2000" smtClean="0"/>
              <a:t>-</a:t>
            </a:r>
            <a:r>
              <a:rPr lang="en-US" sz="2000" smtClean="0"/>
              <a:t>IX</a:t>
            </a:r>
            <a:r>
              <a:rPr lang="ru-RU" sz="2000" smtClean="0"/>
              <a:t> классах.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2) </a:t>
            </a:r>
            <a:r>
              <a:rPr lang="ru-RU" sz="2000" b="1" u="sng" smtClean="0"/>
              <a:t>Развивающая</a:t>
            </a:r>
            <a:r>
              <a:rPr lang="ru-RU" sz="2000" u="sng" smtClean="0"/>
              <a:t>.</a:t>
            </a:r>
            <a:r>
              <a:rPr lang="ru-RU" sz="2000" smtClean="0"/>
              <a:t> Обучение и вырабатывание навыков конструкторско-технологической деятельности в построении логико-смысловой модели (ЛСМ) по теме «Глагол как часть речи». Вырабатывание навыков работы с информацией: сворачивать и разворачивать ее, развитие таких мыслительных операций как анализ, синтез, конкретизация.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3) </a:t>
            </a:r>
            <a:r>
              <a:rPr lang="ru-RU" sz="2000" b="1" u="sng" smtClean="0"/>
              <a:t>Воспитательная</a:t>
            </a:r>
            <a:r>
              <a:rPr lang="ru-RU" sz="2000" u="sng" smtClean="0"/>
              <a:t>.</a:t>
            </a:r>
            <a:r>
              <a:rPr lang="ru-RU" sz="2000" smtClean="0"/>
              <a:t> Продолжение работы по воспитанию культуры речи у учащихся.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Попутное повторение: безударные гласные в корне слова;    правописание приставок, чередующиеся гласные в корне слова, падежные окончания прилагательных, существительных, гласные О-Е после шипящих в корне     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8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ХОД УРОКА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</a:t>
            </a:r>
            <a:r>
              <a:rPr lang="ru-RU" sz="2400" b="1" smtClean="0"/>
              <a:t>.  Оргмомент: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1. Организация класса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2. Объявление темы и цели урока.</a:t>
            </a: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II</a:t>
            </a:r>
            <a:r>
              <a:rPr lang="ru-RU" sz="2400" b="1" smtClean="0"/>
              <a:t>. Теоретический блок урока: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1. Работа по повторению и обобщению изученного материала по теме «Глагол» с построением логико-смысловой модели «Глагол как часть речи».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Учитель: Сейчас мы повторим с вами все,  что мы знаем о глаголе, а вы всю эту информацию по мере повторения поместите на систему координат (у учащихся уже есть навык построения ЛСМ), в результате чего у нас получится логико-смысловая модель «Глагол как часть речи», позволяющая разместить всю информацию о глаголе как части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8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ВОПРОСЫ: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1. Назовите общее значение глагола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2. На какие вопросы отвечает данная часть речи?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3. Назовите постоянные и непостоянные морфологические признаки глагола.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4. Какова синтаксическая роль глагола в предложении? (Приведите примеры)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5. Какого вида  бывают глаголы?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6. Какие глаголы называются переходными, какие непереходными?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7. Как спрягаются (изменяются по лицам) глаголы? Сколько существует спряжений? Объясните, какие глаголы относятся к первому, а какие ко второму спряжению?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8. Сколько существует наклонений глагола?  Что обозначают глаголы в изъявительном, условном, повелительном наклонении?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9. Кроме изменений глаголов по лицам, числам, как еще изменяются глаголы? Сколько времен глагола?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10. Какие глагольные формы существуют? Что обозначает причастие? Что обозначают деепричастия? Назовите разряды причастий и суффиксы, при помощи которых они образуются.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 noChangeAspect="1"/>
          </p:cNvGrpSpPr>
          <p:nvPr/>
        </p:nvGrpSpPr>
        <p:grpSpPr bwMode="auto">
          <a:xfrm>
            <a:off x="249238" y="692150"/>
            <a:ext cx="8426450" cy="6016625"/>
            <a:chOff x="1161" y="2339"/>
            <a:chExt cx="10245" cy="10440"/>
          </a:xfrm>
        </p:grpSpPr>
        <p:sp>
          <p:nvSpPr>
            <p:cNvPr id="12295" name="AutoShape 3"/>
            <p:cNvSpPr>
              <a:spLocks noChangeAspect="1" noChangeArrowheads="1"/>
            </p:cNvSpPr>
            <p:nvPr/>
          </p:nvSpPr>
          <p:spPr bwMode="auto">
            <a:xfrm>
              <a:off x="1161" y="2339"/>
              <a:ext cx="10245" cy="1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6" name="Group 4"/>
            <p:cNvGrpSpPr>
              <a:grpSpLocks/>
            </p:cNvGrpSpPr>
            <p:nvPr/>
          </p:nvGrpSpPr>
          <p:grpSpPr bwMode="auto">
            <a:xfrm>
              <a:off x="1574" y="2361"/>
              <a:ext cx="9761" cy="10174"/>
              <a:chOff x="1574" y="2361"/>
              <a:chExt cx="9761" cy="10174"/>
            </a:xfrm>
          </p:grpSpPr>
          <p:sp>
            <p:nvSpPr>
              <p:cNvPr id="13123" name="Freeform 5"/>
              <p:cNvSpPr>
                <a:spLocks/>
              </p:cNvSpPr>
              <p:nvPr/>
            </p:nvSpPr>
            <p:spPr bwMode="auto">
              <a:xfrm>
                <a:off x="5262" y="6983"/>
                <a:ext cx="2563" cy="1778"/>
              </a:xfrm>
              <a:custGeom>
                <a:avLst/>
                <a:gdLst>
                  <a:gd name="T0" fmla="*/ 1346 w 2563"/>
                  <a:gd name="T1" fmla="*/ 5 h 1778"/>
                  <a:gd name="T2" fmla="*/ 1475 w 2563"/>
                  <a:gd name="T3" fmla="*/ 14 h 1778"/>
                  <a:gd name="T4" fmla="*/ 1661 w 2563"/>
                  <a:gd name="T5" fmla="*/ 40 h 1778"/>
                  <a:gd name="T6" fmla="*/ 1892 w 2563"/>
                  <a:gd name="T7" fmla="*/ 112 h 1778"/>
                  <a:gd name="T8" fmla="*/ 2048 w 2563"/>
                  <a:gd name="T9" fmla="*/ 178 h 1778"/>
                  <a:gd name="T10" fmla="*/ 2141 w 2563"/>
                  <a:gd name="T11" fmla="*/ 232 h 1778"/>
                  <a:gd name="T12" fmla="*/ 2230 w 2563"/>
                  <a:gd name="T13" fmla="*/ 294 h 1778"/>
                  <a:gd name="T14" fmla="*/ 2305 w 2563"/>
                  <a:gd name="T15" fmla="*/ 360 h 1778"/>
                  <a:gd name="T16" fmla="*/ 2377 w 2563"/>
                  <a:gd name="T17" fmla="*/ 432 h 1778"/>
                  <a:gd name="T18" fmla="*/ 2434 w 2563"/>
                  <a:gd name="T19" fmla="*/ 507 h 1778"/>
                  <a:gd name="T20" fmla="*/ 2483 w 2563"/>
                  <a:gd name="T21" fmla="*/ 587 h 1778"/>
                  <a:gd name="T22" fmla="*/ 2523 w 2563"/>
                  <a:gd name="T23" fmla="*/ 667 h 1778"/>
                  <a:gd name="T24" fmla="*/ 2545 w 2563"/>
                  <a:gd name="T25" fmla="*/ 756 h 1778"/>
                  <a:gd name="T26" fmla="*/ 2559 w 2563"/>
                  <a:gd name="T27" fmla="*/ 845 h 1778"/>
                  <a:gd name="T28" fmla="*/ 2559 w 2563"/>
                  <a:gd name="T29" fmla="*/ 938 h 1778"/>
                  <a:gd name="T30" fmla="*/ 2545 w 2563"/>
                  <a:gd name="T31" fmla="*/ 1027 h 1778"/>
                  <a:gd name="T32" fmla="*/ 2523 w 2563"/>
                  <a:gd name="T33" fmla="*/ 1112 h 1778"/>
                  <a:gd name="T34" fmla="*/ 2483 w 2563"/>
                  <a:gd name="T35" fmla="*/ 1196 h 1778"/>
                  <a:gd name="T36" fmla="*/ 2434 w 2563"/>
                  <a:gd name="T37" fmla="*/ 1276 h 1778"/>
                  <a:gd name="T38" fmla="*/ 2377 w 2563"/>
                  <a:gd name="T39" fmla="*/ 1352 h 1778"/>
                  <a:gd name="T40" fmla="*/ 2305 w 2563"/>
                  <a:gd name="T41" fmla="*/ 1423 h 1778"/>
                  <a:gd name="T42" fmla="*/ 2230 w 2563"/>
                  <a:gd name="T43" fmla="*/ 1489 h 1778"/>
                  <a:gd name="T44" fmla="*/ 2141 w 2563"/>
                  <a:gd name="T45" fmla="*/ 1547 h 1778"/>
                  <a:gd name="T46" fmla="*/ 2048 w 2563"/>
                  <a:gd name="T47" fmla="*/ 1600 h 1778"/>
                  <a:gd name="T48" fmla="*/ 1892 w 2563"/>
                  <a:gd name="T49" fmla="*/ 1672 h 1778"/>
                  <a:gd name="T50" fmla="*/ 1661 w 2563"/>
                  <a:gd name="T51" fmla="*/ 1738 h 1778"/>
                  <a:gd name="T52" fmla="*/ 1475 w 2563"/>
                  <a:gd name="T53" fmla="*/ 1769 h 1778"/>
                  <a:gd name="T54" fmla="*/ 1346 w 2563"/>
                  <a:gd name="T55" fmla="*/ 1778 h 1778"/>
                  <a:gd name="T56" fmla="*/ 1217 w 2563"/>
                  <a:gd name="T57" fmla="*/ 1778 h 1778"/>
                  <a:gd name="T58" fmla="*/ 1088 w 2563"/>
                  <a:gd name="T59" fmla="*/ 1769 h 1778"/>
                  <a:gd name="T60" fmla="*/ 964 w 2563"/>
                  <a:gd name="T61" fmla="*/ 1752 h 1778"/>
                  <a:gd name="T62" fmla="*/ 844 w 2563"/>
                  <a:gd name="T63" fmla="*/ 1725 h 1778"/>
                  <a:gd name="T64" fmla="*/ 671 w 2563"/>
                  <a:gd name="T65" fmla="*/ 1672 h 1778"/>
                  <a:gd name="T66" fmla="*/ 515 w 2563"/>
                  <a:gd name="T67" fmla="*/ 1600 h 1778"/>
                  <a:gd name="T68" fmla="*/ 422 w 2563"/>
                  <a:gd name="T69" fmla="*/ 1547 h 1778"/>
                  <a:gd name="T70" fmla="*/ 333 w 2563"/>
                  <a:gd name="T71" fmla="*/ 1489 h 1778"/>
                  <a:gd name="T72" fmla="*/ 257 w 2563"/>
                  <a:gd name="T73" fmla="*/ 1423 h 1778"/>
                  <a:gd name="T74" fmla="*/ 186 w 2563"/>
                  <a:gd name="T75" fmla="*/ 1352 h 1778"/>
                  <a:gd name="T76" fmla="*/ 129 w 2563"/>
                  <a:gd name="T77" fmla="*/ 1276 h 1778"/>
                  <a:gd name="T78" fmla="*/ 80 w 2563"/>
                  <a:gd name="T79" fmla="*/ 1196 h 1778"/>
                  <a:gd name="T80" fmla="*/ 40 w 2563"/>
                  <a:gd name="T81" fmla="*/ 1112 h 1778"/>
                  <a:gd name="T82" fmla="*/ 17 w 2563"/>
                  <a:gd name="T83" fmla="*/ 1027 h 1778"/>
                  <a:gd name="T84" fmla="*/ 4 w 2563"/>
                  <a:gd name="T85" fmla="*/ 938 h 1778"/>
                  <a:gd name="T86" fmla="*/ 4 w 2563"/>
                  <a:gd name="T87" fmla="*/ 845 h 1778"/>
                  <a:gd name="T88" fmla="*/ 17 w 2563"/>
                  <a:gd name="T89" fmla="*/ 756 h 1778"/>
                  <a:gd name="T90" fmla="*/ 40 w 2563"/>
                  <a:gd name="T91" fmla="*/ 667 h 1778"/>
                  <a:gd name="T92" fmla="*/ 80 w 2563"/>
                  <a:gd name="T93" fmla="*/ 587 h 1778"/>
                  <a:gd name="T94" fmla="*/ 129 w 2563"/>
                  <a:gd name="T95" fmla="*/ 507 h 1778"/>
                  <a:gd name="T96" fmla="*/ 186 w 2563"/>
                  <a:gd name="T97" fmla="*/ 432 h 1778"/>
                  <a:gd name="T98" fmla="*/ 257 w 2563"/>
                  <a:gd name="T99" fmla="*/ 360 h 1778"/>
                  <a:gd name="T100" fmla="*/ 333 w 2563"/>
                  <a:gd name="T101" fmla="*/ 294 h 1778"/>
                  <a:gd name="T102" fmla="*/ 422 w 2563"/>
                  <a:gd name="T103" fmla="*/ 232 h 1778"/>
                  <a:gd name="T104" fmla="*/ 515 w 2563"/>
                  <a:gd name="T105" fmla="*/ 178 h 1778"/>
                  <a:gd name="T106" fmla="*/ 671 w 2563"/>
                  <a:gd name="T107" fmla="*/ 112 h 1778"/>
                  <a:gd name="T108" fmla="*/ 902 w 2563"/>
                  <a:gd name="T109" fmla="*/ 40 h 1778"/>
                  <a:gd name="T110" fmla="*/ 1088 w 2563"/>
                  <a:gd name="T111" fmla="*/ 14 h 1778"/>
                  <a:gd name="T112" fmla="*/ 1217 w 2563"/>
                  <a:gd name="T113" fmla="*/ 5 h 17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563" h="1778">
                    <a:moveTo>
                      <a:pt x="1284" y="0"/>
                    </a:moveTo>
                    <a:lnTo>
                      <a:pt x="1346" y="5"/>
                    </a:lnTo>
                    <a:lnTo>
                      <a:pt x="1412" y="5"/>
                    </a:lnTo>
                    <a:lnTo>
                      <a:pt x="1475" y="14"/>
                    </a:lnTo>
                    <a:lnTo>
                      <a:pt x="1537" y="18"/>
                    </a:lnTo>
                    <a:lnTo>
                      <a:pt x="1661" y="40"/>
                    </a:lnTo>
                    <a:lnTo>
                      <a:pt x="1777" y="72"/>
                    </a:lnTo>
                    <a:lnTo>
                      <a:pt x="1892" y="112"/>
                    </a:lnTo>
                    <a:lnTo>
                      <a:pt x="1994" y="156"/>
                    </a:lnTo>
                    <a:lnTo>
                      <a:pt x="2048" y="178"/>
                    </a:lnTo>
                    <a:lnTo>
                      <a:pt x="2097" y="205"/>
                    </a:lnTo>
                    <a:lnTo>
                      <a:pt x="2141" y="232"/>
                    </a:lnTo>
                    <a:lnTo>
                      <a:pt x="2186" y="263"/>
                    </a:lnTo>
                    <a:lnTo>
                      <a:pt x="2230" y="294"/>
                    </a:lnTo>
                    <a:lnTo>
                      <a:pt x="2270" y="325"/>
                    </a:lnTo>
                    <a:lnTo>
                      <a:pt x="2305" y="360"/>
                    </a:lnTo>
                    <a:lnTo>
                      <a:pt x="2341" y="396"/>
                    </a:lnTo>
                    <a:lnTo>
                      <a:pt x="2377" y="432"/>
                    </a:lnTo>
                    <a:lnTo>
                      <a:pt x="2408" y="467"/>
                    </a:lnTo>
                    <a:lnTo>
                      <a:pt x="2434" y="507"/>
                    </a:lnTo>
                    <a:lnTo>
                      <a:pt x="2461" y="547"/>
                    </a:lnTo>
                    <a:lnTo>
                      <a:pt x="2483" y="587"/>
                    </a:lnTo>
                    <a:lnTo>
                      <a:pt x="2505" y="627"/>
                    </a:lnTo>
                    <a:lnTo>
                      <a:pt x="2523" y="667"/>
                    </a:lnTo>
                    <a:lnTo>
                      <a:pt x="2536" y="712"/>
                    </a:lnTo>
                    <a:lnTo>
                      <a:pt x="2545" y="756"/>
                    </a:lnTo>
                    <a:lnTo>
                      <a:pt x="2554" y="800"/>
                    </a:lnTo>
                    <a:lnTo>
                      <a:pt x="2559" y="845"/>
                    </a:lnTo>
                    <a:lnTo>
                      <a:pt x="2563" y="889"/>
                    </a:lnTo>
                    <a:lnTo>
                      <a:pt x="2559" y="938"/>
                    </a:lnTo>
                    <a:lnTo>
                      <a:pt x="2554" y="983"/>
                    </a:lnTo>
                    <a:lnTo>
                      <a:pt x="2545" y="1027"/>
                    </a:lnTo>
                    <a:lnTo>
                      <a:pt x="2536" y="1072"/>
                    </a:lnTo>
                    <a:lnTo>
                      <a:pt x="2523" y="1112"/>
                    </a:lnTo>
                    <a:lnTo>
                      <a:pt x="2505" y="1156"/>
                    </a:lnTo>
                    <a:lnTo>
                      <a:pt x="2483" y="1196"/>
                    </a:lnTo>
                    <a:lnTo>
                      <a:pt x="2461" y="1236"/>
                    </a:lnTo>
                    <a:lnTo>
                      <a:pt x="2434" y="1276"/>
                    </a:lnTo>
                    <a:lnTo>
                      <a:pt x="2408" y="1312"/>
                    </a:lnTo>
                    <a:lnTo>
                      <a:pt x="2377" y="1352"/>
                    </a:lnTo>
                    <a:lnTo>
                      <a:pt x="2341" y="1387"/>
                    </a:lnTo>
                    <a:lnTo>
                      <a:pt x="2305" y="1423"/>
                    </a:lnTo>
                    <a:lnTo>
                      <a:pt x="2270" y="1454"/>
                    </a:lnTo>
                    <a:lnTo>
                      <a:pt x="2230" y="1489"/>
                    </a:lnTo>
                    <a:lnTo>
                      <a:pt x="2186" y="1520"/>
                    </a:lnTo>
                    <a:lnTo>
                      <a:pt x="2141" y="1547"/>
                    </a:lnTo>
                    <a:lnTo>
                      <a:pt x="2097" y="1578"/>
                    </a:lnTo>
                    <a:lnTo>
                      <a:pt x="2048" y="1600"/>
                    </a:lnTo>
                    <a:lnTo>
                      <a:pt x="1994" y="1627"/>
                    </a:lnTo>
                    <a:lnTo>
                      <a:pt x="1892" y="1672"/>
                    </a:lnTo>
                    <a:lnTo>
                      <a:pt x="1777" y="1712"/>
                    </a:lnTo>
                    <a:lnTo>
                      <a:pt x="1661" y="1738"/>
                    </a:lnTo>
                    <a:lnTo>
                      <a:pt x="1537" y="1760"/>
                    </a:lnTo>
                    <a:lnTo>
                      <a:pt x="1475" y="1769"/>
                    </a:lnTo>
                    <a:lnTo>
                      <a:pt x="1412" y="1774"/>
                    </a:lnTo>
                    <a:lnTo>
                      <a:pt x="1346" y="1778"/>
                    </a:lnTo>
                    <a:lnTo>
                      <a:pt x="1284" y="1778"/>
                    </a:lnTo>
                    <a:lnTo>
                      <a:pt x="1217" y="1778"/>
                    </a:lnTo>
                    <a:lnTo>
                      <a:pt x="1150" y="1774"/>
                    </a:lnTo>
                    <a:lnTo>
                      <a:pt x="1088" y="1769"/>
                    </a:lnTo>
                    <a:lnTo>
                      <a:pt x="1026" y="1760"/>
                    </a:lnTo>
                    <a:lnTo>
                      <a:pt x="964" y="1752"/>
                    </a:lnTo>
                    <a:lnTo>
                      <a:pt x="902" y="1738"/>
                    </a:lnTo>
                    <a:lnTo>
                      <a:pt x="844" y="1725"/>
                    </a:lnTo>
                    <a:lnTo>
                      <a:pt x="786" y="1712"/>
                    </a:lnTo>
                    <a:lnTo>
                      <a:pt x="671" y="1672"/>
                    </a:lnTo>
                    <a:lnTo>
                      <a:pt x="568" y="1627"/>
                    </a:lnTo>
                    <a:lnTo>
                      <a:pt x="515" y="1600"/>
                    </a:lnTo>
                    <a:lnTo>
                      <a:pt x="466" y="1578"/>
                    </a:lnTo>
                    <a:lnTo>
                      <a:pt x="422" y="1547"/>
                    </a:lnTo>
                    <a:lnTo>
                      <a:pt x="377" y="1520"/>
                    </a:lnTo>
                    <a:lnTo>
                      <a:pt x="333" y="1489"/>
                    </a:lnTo>
                    <a:lnTo>
                      <a:pt x="293" y="1454"/>
                    </a:lnTo>
                    <a:lnTo>
                      <a:pt x="257" y="1423"/>
                    </a:lnTo>
                    <a:lnTo>
                      <a:pt x="222" y="1387"/>
                    </a:lnTo>
                    <a:lnTo>
                      <a:pt x="186" y="1352"/>
                    </a:lnTo>
                    <a:lnTo>
                      <a:pt x="155" y="1312"/>
                    </a:lnTo>
                    <a:lnTo>
                      <a:pt x="129" y="1276"/>
                    </a:lnTo>
                    <a:lnTo>
                      <a:pt x="102" y="1236"/>
                    </a:lnTo>
                    <a:lnTo>
                      <a:pt x="80" y="1196"/>
                    </a:lnTo>
                    <a:lnTo>
                      <a:pt x="57" y="1156"/>
                    </a:lnTo>
                    <a:lnTo>
                      <a:pt x="40" y="1112"/>
                    </a:lnTo>
                    <a:lnTo>
                      <a:pt x="26" y="1072"/>
                    </a:lnTo>
                    <a:lnTo>
                      <a:pt x="17" y="1027"/>
                    </a:lnTo>
                    <a:lnTo>
                      <a:pt x="9" y="983"/>
                    </a:lnTo>
                    <a:lnTo>
                      <a:pt x="4" y="938"/>
                    </a:lnTo>
                    <a:lnTo>
                      <a:pt x="0" y="889"/>
                    </a:lnTo>
                    <a:lnTo>
                      <a:pt x="4" y="845"/>
                    </a:lnTo>
                    <a:lnTo>
                      <a:pt x="9" y="800"/>
                    </a:lnTo>
                    <a:lnTo>
                      <a:pt x="17" y="756"/>
                    </a:lnTo>
                    <a:lnTo>
                      <a:pt x="26" y="712"/>
                    </a:lnTo>
                    <a:lnTo>
                      <a:pt x="40" y="667"/>
                    </a:lnTo>
                    <a:lnTo>
                      <a:pt x="57" y="627"/>
                    </a:lnTo>
                    <a:lnTo>
                      <a:pt x="80" y="587"/>
                    </a:lnTo>
                    <a:lnTo>
                      <a:pt x="102" y="547"/>
                    </a:lnTo>
                    <a:lnTo>
                      <a:pt x="129" y="507"/>
                    </a:lnTo>
                    <a:lnTo>
                      <a:pt x="155" y="467"/>
                    </a:lnTo>
                    <a:lnTo>
                      <a:pt x="186" y="432"/>
                    </a:lnTo>
                    <a:lnTo>
                      <a:pt x="222" y="396"/>
                    </a:lnTo>
                    <a:lnTo>
                      <a:pt x="257" y="360"/>
                    </a:lnTo>
                    <a:lnTo>
                      <a:pt x="293" y="325"/>
                    </a:lnTo>
                    <a:lnTo>
                      <a:pt x="333" y="294"/>
                    </a:lnTo>
                    <a:lnTo>
                      <a:pt x="377" y="263"/>
                    </a:lnTo>
                    <a:lnTo>
                      <a:pt x="422" y="232"/>
                    </a:lnTo>
                    <a:lnTo>
                      <a:pt x="466" y="205"/>
                    </a:lnTo>
                    <a:lnTo>
                      <a:pt x="515" y="178"/>
                    </a:lnTo>
                    <a:lnTo>
                      <a:pt x="568" y="156"/>
                    </a:lnTo>
                    <a:lnTo>
                      <a:pt x="671" y="112"/>
                    </a:lnTo>
                    <a:lnTo>
                      <a:pt x="786" y="72"/>
                    </a:lnTo>
                    <a:lnTo>
                      <a:pt x="902" y="40"/>
                    </a:lnTo>
                    <a:lnTo>
                      <a:pt x="1026" y="18"/>
                    </a:lnTo>
                    <a:lnTo>
                      <a:pt x="1088" y="14"/>
                    </a:lnTo>
                    <a:lnTo>
                      <a:pt x="1150" y="5"/>
                    </a:lnTo>
                    <a:lnTo>
                      <a:pt x="1217" y="5"/>
                    </a:lnTo>
                    <a:lnTo>
                      <a:pt x="1284" y="0"/>
                    </a:lnTo>
                    <a:close/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4" name="Freeform 6"/>
              <p:cNvSpPr>
                <a:spLocks/>
              </p:cNvSpPr>
              <p:nvPr/>
            </p:nvSpPr>
            <p:spPr bwMode="auto">
              <a:xfrm>
                <a:off x="5297" y="7028"/>
                <a:ext cx="2493" cy="1693"/>
              </a:xfrm>
              <a:custGeom>
                <a:avLst/>
                <a:gdLst>
                  <a:gd name="T0" fmla="*/ 1373 w 2493"/>
                  <a:gd name="T1" fmla="*/ 4 h 1693"/>
                  <a:gd name="T2" fmla="*/ 1617 w 2493"/>
                  <a:gd name="T3" fmla="*/ 35 h 1693"/>
                  <a:gd name="T4" fmla="*/ 1840 w 2493"/>
                  <a:gd name="T5" fmla="*/ 102 h 1693"/>
                  <a:gd name="T6" fmla="*/ 2039 w 2493"/>
                  <a:gd name="T7" fmla="*/ 191 h 1693"/>
                  <a:gd name="T8" fmla="*/ 2168 w 2493"/>
                  <a:gd name="T9" fmla="*/ 275 h 1693"/>
                  <a:gd name="T10" fmla="*/ 2244 w 2493"/>
                  <a:gd name="T11" fmla="*/ 338 h 1693"/>
                  <a:gd name="T12" fmla="*/ 2310 w 2493"/>
                  <a:gd name="T13" fmla="*/ 409 h 1693"/>
                  <a:gd name="T14" fmla="*/ 2368 w 2493"/>
                  <a:gd name="T15" fmla="*/ 480 h 1693"/>
                  <a:gd name="T16" fmla="*/ 2417 w 2493"/>
                  <a:gd name="T17" fmla="*/ 555 h 1693"/>
                  <a:gd name="T18" fmla="*/ 2453 w 2493"/>
                  <a:gd name="T19" fmla="*/ 635 h 1693"/>
                  <a:gd name="T20" fmla="*/ 2479 w 2493"/>
                  <a:gd name="T21" fmla="*/ 715 h 1693"/>
                  <a:gd name="T22" fmla="*/ 2488 w 2493"/>
                  <a:gd name="T23" fmla="*/ 804 h 1693"/>
                  <a:gd name="T24" fmla="*/ 2488 w 2493"/>
                  <a:gd name="T25" fmla="*/ 889 h 1693"/>
                  <a:gd name="T26" fmla="*/ 2479 w 2493"/>
                  <a:gd name="T27" fmla="*/ 973 h 1693"/>
                  <a:gd name="T28" fmla="*/ 2453 w 2493"/>
                  <a:gd name="T29" fmla="*/ 1058 h 1693"/>
                  <a:gd name="T30" fmla="*/ 2417 w 2493"/>
                  <a:gd name="T31" fmla="*/ 1138 h 1693"/>
                  <a:gd name="T32" fmla="*/ 2368 w 2493"/>
                  <a:gd name="T33" fmla="*/ 1213 h 1693"/>
                  <a:gd name="T34" fmla="*/ 2310 w 2493"/>
                  <a:gd name="T35" fmla="*/ 1284 h 1693"/>
                  <a:gd name="T36" fmla="*/ 2244 w 2493"/>
                  <a:gd name="T37" fmla="*/ 1351 h 1693"/>
                  <a:gd name="T38" fmla="*/ 2168 w 2493"/>
                  <a:gd name="T39" fmla="*/ 1413 h 1693"/>
                  <a:gd name="T40" fmla="*/ 2039 w 2493"/>
                  <a:gd name="T41" fmla="*/ 1498 h 1693"/>
                  <a:gd name="T42" fmla="*/ 1840 w 2493"/>
                  <a:gd name="T43" fmla="*/ 1591 h 1693"/>
                  <a:gd name="T44" fmla="*/ 1617 w 2493"/>
                  <a:gd name="T45" fmla="*/ 1658 h 1693"/>
                  <a:gd name="T46" fmla="*/ 1373 w 2493"/>
                  <a:gd name="T47" fmla="*/ 1689 h 1693"/>
                  <a:gd name="T48" fmla="*/ 1120 w 2493"/>
                  <a:gd name="T49" fmla="*/ 1689 h 1693"/>
                  <a:gd name="T50" fmla="*/ 875 w 2493"/>
                  <a:gd name="T51" fmla="*/ 1658 h 1693"/>
                  <a:gd name="T52" fmla="*/ 653 w 2493"/>
                  <a:gd name="T53" fmla="*/ 1591 h 1693"/>
                  <a:gd name="T54" fmla="*/ 453 w 2493"/>
                  <a:gd name="T55" fmla="*/ 1498 h 1693"/>
                  <a:gd name="T56" fmla="*/ 325 w 2493"/>
                  <a:gd name="T57" fmla="*/ 1413 h 1693"/>
                  <a:gd name="T58" fmla="*/ 249 w 2493"/>
                  <a:gd name="T59" fmla="*/ 1351 h 1693"/>
                  <a:gd name="T60" fmla="*/ 182 w 2493"/>
                  <a:gd name="T61" fmla="*/ 1284 h 1693"/>
                  <a:gd name="T62" fmla="*/ 125 w 2493"/>
                  <a:gd name="T63" fmla="*/ 1213 h 1693"/>
                  <a:gd name="T64" fmla="*/ 76 w 2493"/>
                  <a:gd name="T65" fmla="*/ 1138 h 1693"/>
                  <a:gd name="T66" fmla="*/ 40 w 2493"/>
                  <a:gd name="T67" fmla="*/ 1058 h 1693"/>
                  <a:gd name="T68" fmla="*/ 14 w 2493"/>
                  <a:gd name="T69" fmla="*/ 973 h 1693"/>
                  <a:gd name="T70" fmla="*/ 5 w 2493"/>
                  <a:gd name="T71" fmla="*/ 889 h 1693"/>
                  <a:gd name="T72" fmla="*/ 5 w 2493"/>
                  <a:gd name="T73" fmla="*/ 804 h 1693"/>
                  <a:gd name="T74" fmla="*/ 14 w 2493"/>
                  <a:gd name="T75" fmla="*/ 715 h 1693"/>
                  <a:gd name="T76" fmla="*/ 40 w 2493"/>
                  <a:gd name="T77" fmla="*/ 635 h 1693"/>
                  <a:gd name="T78" fmla="*/ 76 w 2493"/>
                  <a:gd name="T79" fmla="*/ 555 h 1693"/>
                  <a:gd name="T80" fmla="*/ 125 w 2493"/>
                  <a:gd name="T81" fmla="*/ 480 h 1693"/>
                  <a:gd name="T82" fmla="*/ 182 w 2493"/>
                  <a:gd name="T83" fmla="*/ 409 h 1693"/>
                  <a:gd name="T84" fmla="*/ 249 w 2493"/>
                  <a:gd name="T85" fmla="*/ 338 h 1693"/>
                  <a:gd name="T86" fmla="*/ 325 w 2493"/>
                  <a:gd name="T87" fmla="*/ 275 h 1693"/>
                  <a:gd name="T88" fmla="*/ 453 w 2493"/>
                  <a:gd name="T89" fmla="*/ 191 h 1693"/>
                  <a:gd name="T90" fmla="*/ 653 w 2493"/>
                  <a:gd name="T91" fmla="*/ 102 h 1693"/>
                  <a:gd name="T92" fmla="*/ 875 w 2493"/>
                  <a:gd name="T93" fmla="*/ 35 h 1693"/>
                  <a:gd name="T94" fmla="*/ 1120 w 2493"/>
                  <a:gd name="T95" fmla="*/ 4 h 16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493" h="1693">
                    <a:moveTo>
                      <a:pt x="1249" y="0"/>
                    </a:moveTo>
                    <a:lnTo>
                      <a:pt x="1373" y="4"/>
                    </a:lnTo>
                    <a:lnTo>
                      <a:pt x="1497" y="13"/>
                    </a:lnTo>
                    <a:lnTo>
                      <a:pt x="1617" y="35"/>
                    </a:lnTo>
                    <a:lnTo>
                      <a:pt x="1728" y="67"/>
                    </a:lnTo>
                    <a:lnTo>
                      <a:pt x="1840" y="102"/>
                    </a:lnTo>
                    <a:lnTo>
                      <a:pt x="1942" y="142"/>
                    </a:lnTo>
                    <a:lnTo>
                      <a:pt x="2039" y="191"/>
                    </a:lnTo>
                    <a:lnTo>
                      <a:pt x="2128" y="249"/>
                    </a:lnTo>
                    <a:lnTo>
                      <a:pt x="2168" y="275"/>
                    </a:lnTo>
                    <a:lnTo>
                      <a:pt x="2208" y="307"/>
                    </a:lnTo>
                    <a:lnTo>
                      <a:pt x="2244" y="338"/>
                    </a:lnTo>
                    <a:lnTo>
                      <a:pt x="2279" y="373"/>
                    </a:lnTo>
                    <a:lnTo>
                      <a:pt x="2310" y="409"/>
                    </a:lnTo>
                    <a:lnTo>
                      <a:pt x="2342" y="440"/>
                    </a:lnTo>
                    <a:lnTo>
                      <a:pt x="2368" y="480"/>
                    </a:lnTo>
                    <a:lnTo>
                      <a:pt x="2395" y="515"/>
                    </a:lnTo>
                    <a:lnTo>
                      <a:pt x="2417" y="555"/>
                    </a:lnTo>
                    <a:lnTo>
                      <a:pt x="2435" y="595"/>
                    </a:lnTo>
                    <a:lnTo>
                      <a:pt x="2453" y="635"/>
                    </a:lnTo>
                    <a:lnTo>
                      <a:pt x="2466" y="675"/>
                    </a:lnTo>
                    <a:lnTo>
                      <a:pt x="2479" y="715"/>
                    </a:lnTo>
                    <a:lnTo>
                      <a:pt x="2484" y="760"/>
                    </a:lnTo>
                    <a:lnTo>
                      <a:pt x="2488" y="804"/>
                    </a:lnTo>
                    <a:lnTo>
                      <a:pt x="2493" y="844"/>
                    </a:lnTo>
                    <a:lnTo>
                      <a:pt x="2488" y="889"/>
                    </a:lnTo>
                    <a:lnTo>
                      <a:pt x="2484" y="933"/>
                    </a:lnTo>
                    <a:lnTo>
                      <a:pt x="2479" y="973"/>
                    </a:lnTo>
                    <a:lnTo>
                      <a:pt x="2466" y="1018"/>
                    </a:lnTo>
                    <a:lnTo>
                      <a:pt x="2453" y="1058"/>
                    </a:lnTo>
                    <a:lnTo>
                      <a:pt x="2435" y="1098"/>
                    </a:lnTo>
                    <a:lnTo>
                      <a:pt x="2417" y="1138"/>
                    </a:lnTo>
                    <a:lnTo>
                      <a:pt x="2395" y="1173"/>
                    </a:lnTo>
                    <a:lnTo>
                      <a:pt x="2368" y="1213"/>
                    </a:lnTo>
                    <a:lnTo>
                      <a:pt x="2342" y="1249"/>
                    </a:lnTo>
                    <a:lnTo>
                      <a:pt x="2310" y="1284"/>
                    </a:lnTo>
                    <a:lnTo>
                      <a:pt x="2279" y="1320"/>
                    </a:lnTo>
                    <a:lnTo>
                      <a:pt x="2244" y="1351"/>
                    </a:lnTo>
                    <a:lnTo>
                      <a:pt x="2208" y="1387"/>
                    </a:lnTo>
                    <a:lnTo>
                      <a:pt x="2168" y="1413"/>
                    </a:lnTo>
                    <a:lnTo>
                      <a:pt x="2128" y="1444"/>
                    </a:lnTo>
                    <a:lnTo>
                      <a:pt x="2039" y="1498"/>
                    </a:lnTo>
                    <a:lnTo>
                      <a:pt x="1942" y="1547"/>
                    </a:lnTo>
                    <a:lnTo>
                      <a:pt x="1840" y="1591"/>
                    </a:lnTo>
                    <a:lnTo>
                      <a:pt x="1728" y="1627"/>
                    </a:lnTo>
                    <a:lnTo>
                      <a:pt x="1617" y="1658"/>
                    </a:lnTo>
                    <a:lnTo>
                      <a:pt x="1497" y="1675"/>
                    </a:lnTo>
                    <a:lnTo>
                      <a:pt x="1373" y="1689"/>
                    </a:lnTo>
                    <a:lnTo>
                      <a:pt x="1249" y="1693"/>
                    </a:lnTo>
                    <a:lnTo>
                      <a:pt x="1120" y="1689"/>
                    </a:lnTo>
                    <a:lnTo>
                      <a:pt x="995" y="1675"/>
                    </a:lnTo>
                    <a:lnTo>
                      <a:pt x="875" y="1658"/>
                    </a:lnTo>
                    <a:lnTo>
                      <a:pt x="764" y="1627"/>
                    </a:lnTo>
                    <a:lnTo>
                      <a:pt x="653" y="1591"/>
                    </a:lnTo>
                    <a:lnTo>
                      <a:pt x="551" y="1547"/>
                    </a:lnTo>
                    <a:lnTo>
                      <a:pt x="453" y="1498"/>
                    </a:lnTo>
                    <a:lnTo>
                      <a:pt x="365" y="1444"/>
                    </a:lnTo>
                    <a:lnTo>
                      <a:pt x="325" y="1413"/>
                    </a:lnTo>
                    <a:lnTo>
                      <a:pt x="285" y="1387"/>
                    </a:lnTo>
                    <a:lnTo>
                      <a:pt x="249" y="1351"/>
                    </a:lnTo>
                    <a:lnTo>
                      <a:pt x="213" y="1320"/>
                    </a:lnTo>
                    <a:lnTo>
                      <a:pt x="182" y="1284"/>
                    </a:lnTo>
                    <a:lnTo>
                      <a:pt x="151" y="1249"/>
                    </a:lnTo>
                    <a:lnTo>
                      <a:pt x="125" y="1213"/>
                    </a:lnTo>
                    <a:lnTo>
                      <a:pt x="98" y="1173"/>
                    </a:lnTo>
                    <a:lnTo>
                      <a:pt x="76" y="1138"/>
                    </a:lnTo>
                    <a:lnTo>
                      <a:pt x="58" y="1098"/>
                    </a:lnTo>
                    <a:lnTo>
                      <a:pt x="40" y="1058"/>
                    </a:lnTo>
                    <a:lnTo>
                      <a:pt x="27" y="1018"/>
                    </a:lnTo>
                    <a:lnTo>
                      <a:pt x="14" y="973"/>
                    </a:lnTo>
                    <a:lnTo>
                      <a:pt x="9" y="933"/>
                    </a:lnTo>
                    <a:lnTo>
                      <a:pt x="5" y="889"/>
                    </a:lnTo>
                    <a:lnTo>
                      <a:pt x="0" y="844"/>
                    </a:lnTo>
                    <a:lnTo>
                      <a:pt x="5" y="804"/>
                    </a:lnTo>
                    <a:lnTo>
                      <a:pt x="9" y="760"/>
                    </a:lnTo>
                    <a:lnTo>
                      <a:pt x="14" y="715"/>
                    </a:lnTo>
                    <a:lnTo>
                      <a:pt x="27" y="675"/>
                    </a:lnTo>
                    <a:lnTo>
                      <a:pt x="40" y="635"/>
                    </a:lnTo>
                    <a:lnTo>
                      <a:pt x="58" y="595"/>
                    </a:lnTo>
                    <a:lnTo>
                      <a:pt x="76" y="555"/>
                    </a:lnTo>
                    <a:lnTo>
                      <a:pt x="98" y="515"/>
                    </a:lnTo>
                    <a:lnTo>
                      <a:pt x="125" y="480"/>
                    </a:lnTo>
                    <a:lnTo>
                      <a:pt x="151" y="440"/>
                    </a:lnTo>
                    <a:lnTo>
                      <a:pt x="182" y="409"/>
                    </a:lnTo>
                    <a:lnTo>
                      <a:pt x="213" y="373"/>
                    </a:lnTo>
                    <a:lnTo>
                      <a:pt x="249" y="338"/>
                    </a:lnTo>
                    <a:lnTo>
                      <a:pt x="285" y="307"/>
                    </a:lnTo>
                    <a:lnTo>
                      <a:pt x="325" y="275"/>
                    </a:lnTo>
                    <a:lnTo>
                      <a:pt x="365" y="249"/>
                    </a:lnTo>
                    <a:lnTo>
                      <a:pt x="453" y="191"/>
                    </a:lnTo>
                    <a:lnTo>
                      <a:pt x="551" y="142"/>
                    </a:lnTo>
                    <a:lnTo>
                      <a:pt x="653" y="102"/>
                    </a:lnTo>
                    <a:lnTo>
                      <a:pt x="764" y="67"/>
                    </a:lnTo>
                    <a:lnTo>
                      <a:pt x="875" y="35"/>
                    </a:lnTo>
                    <a:lnTo>
                      <a:pt x="995" y="13"/>
                    </a:lnTo>
                    <a:lnTo>
                      <a:pt x="1120" y="4"/>
                    </a:lnTo>
                    <a:lnTo>
                      <a:pt x="1249" y="0"/>
                    </a:lnTo>
                    <a:close/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5" name="Freeform 7"/>
              <p:cNvSpPr>
                <a:spLocks/>
              </p:cNvSpPr>
              <p:nvPr/>
            </p:nvSpPr>
            <p:spPr bwMode="auto">
              <a:xfrm>
                <a:off x="5426" y="7641"/>
                <a:ext cx="107" cy="369"/>
              </a:xfrm>
              <a:custGeom>
                <a:avLst/>
                <a:gdLst>
                  <a:gd name="T0" fmla="*/ 0 w 107"/>
                  <a:gd name="T1" fmla="*/ 0 h 369"/>
                  <a:gd name="T2" fmla="*/ 107 w 107"/>
                  <a:gd name="T3" fmla="*/ 0 h 369"/>
                  <a:gd name="T4" fmla="*/ 107 w 107"/>
                  <a:gd name="T5" fmla="*/ 45 h 369"/>
                  <a:gd name="T6" fmla="*/ 22 w 107"/>
                  <a:gd name="T7" fmla="*/ 45 h 369"/>
                  <a:gd name="T8" fmla="*/ 22 w 107"/>
                  <a:gd name="T9" fmla="*/ 369 h 369"/>
                  <a:gd name="T10" fmla="*/ 0 w 107"/>
                  <a:gd name="T11" fmla="*/ 369 h 369"/>
                  <a:gd name="T12" fmla="*/ 0 w 107"/>
                  <a:gd name="T13" fmla="*/ 0 h 3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369">
                    <a:moveTo>
                      <a:pt x="0" y="0"/>
                    </a:moveTo>
                    <a:lnTo>
                      <a:pt x="107" y="0"/>
                    </a:lnTo>
                    <a:lnTo>
                      <a:pt x="107" y="45"/>
                    </a:lnTo>
                    <a:lnTo>
                      <a:pt x="22" y="45"/>
                    </a:lnTo>
                    <a:lnTo>
                      <a:pt x="22" y="369"/>
                    </a:lnTo>
                    <a:lnTo>
                      <a:pt x="0" y="3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6" name="Freeform 8"/>
              <p:cNvSpPr>
                <a:spLocks/>
              </p:cNvSpPr>
              <p:nvPr/>
            </p:nvSpPr>
            <p:spPr bwMode="auto">
              <a:xfrm>
                <a:off x="5519" y="7743"/>
                <a:ext cx="116" cy="267"/>
              </a:xfrm>
              <a:custGeom>
                <a:avLst/>
                <a:gdLst>
                  <a:gd name="T0" fmla="*/ 23 w 116"/>
                  <a:gd name="T1" fmla="*/ 0 h 267"/>
                  <a:gd name="T2" fmla="*/ 116 w 116"/>
                  <a:gd name="T3" fmla="*/ 0 h 267"/>
                  <a:gd name="T4" fmla="*/ 116 w 116"/>
                  <a:gd name="T5" fmla="*/ 267 h 267"/>
                  <a:gd name="T6" fmla="*/ 98 w 116"/>
                  <a:gd name="T7" fmla="*/ 267 h 267"/>
                  <a:gd name="T8" fmla="*/ 98 w 116"/>
                  <a:gd name="T9" fmla="*/ 36 h 267"/>
                  <a:gd name="T10" fmla="*/ 45 w 116"/>
                  <a:gd name="T11" fmla="*/ 36 h 267"/>
                  <a:gd name="T12" fmla="*/ 45 w 116"/>
                  <a:gd name="T13" fmla="*/ 169 h 267"/>
                  <a:gd name="T14" fmla="*/ 45 w 116"/>
                  <a:gd name="T15" fmla="*/ 209 h 267"/>
                  <a:gd name="T16" fmla="*/ 45 w 116"/>
                  <a:gd name="T17" fmla="*/ 232 h 267"/>
                  <a:gd name="T18" fmla="*/ 40 w 116"/>
                  <a:gd name="T19" fmla="*/ 245 h 267"/>
                  <a:gd name="T20" fmla="*/ 36 w 116"/>
                  <a:gd name="T21" fmla="*/ 258 h 267"/>
                  <a:gd name="T22" fmla="*/ 27 w 116"/>
                  <a:gd name="T23" fmla="*/ 267 h 267"/>
                  <a:gd name="T24" fmla="*/ 18 w 116"/>
                  <a:gd name="T25" fmla="*/ 267 h 267"/>
                  <a:gd name="T26" fmla="*/ 9 w 116"/>
                  <a:gd name="T27" fmla="*/ 267 h 267"/>
                  <a:gd name="T28" fmla="*/ 0 w 116"/>
                  <a:gd name="T29" fmla="*/ 267 h 267"/>
                  <a:gd name="T30" fmla="*/ 0 w 116"/>
                  <a:gd name="T31" fmla="*/ 232 h 267"/>
                  <a:gd name="T32" fmla="*/ 9 w 116"/>
                  <a:gd name="T33" fmla="*/ 232 h 267"/>
                  <a:gd name="T34" fmla="*/ 18 w 116"/>
                  <a:gd name="T35" fmla="*/ 227 h 267"/>
                  <a:gd name="T36" fmla="*/ 18 w 116"/>
                  <a:gd name="T37" fmla="*/ 227 h 267"/>
                  <a:gd name="T38" fmla="*/ 23 w 116"/>
                  <a:gd name="T39" fmla="*/ 223 h 267"/>
                  <a:gd name="T40" fmla="*/ 23 w 116"/>
                  <a:gd name="T41" fmla="*/ 218 h 267"/>
                  <a:gd name="T42" fmla="*/ 23 w 116"/>
                  <a:gd name="T43" fmla="*/ 205 h 267"/>
                  <a:gd name="T44" fmla="*/ 23 w 116"/>
                  <a:gd name="T45" fmla="*/ 178 h 267"/>
                  <a:gd name="T46" fmla="*/ 23 w 116"/>
                  <a:gd name="T47" fmla="*/ 0 h 2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6" h="267">
                    <a:moveTo>
                      <a:pt x="23" y="0"/>
                    </a:moveTo>
                    <a:lnTo>
                      <a:pt x="116" y="0"/>
                    </a:lnTo>
                    <a:lnTo>
                      <a:pt x="116" y="267"/>
                    </a:lnTo>
                    <a:lnTo>
                      <a:pt x="98" y="267"/>
                    </a:lnTo>
                    <a:lnTo>
                      <a:pt x="98" y="36"/>
                    </a:lnTo>
                    <a:lnTo>
                      <a:pt x="45" y="36"/>
                    </a:lnTo>
                    <a:lnTo>
                      <a:pt x="45" y="169"/>
                    </a:lnTo>
                    <a:lnTo>
                      <a:pt x="45" y="209"/>
                    </a:lnTo>
                    <a:lnTo>
                      <a:pt x="45" y="232"/>
                    </a:lnTo>
                    <a:lnTo>
                      <a:pt x="40" y="245"/>
                    </a:lnTo>
                    <a:lnTo>
                      <a:pt x="36" y="258"/>
                    </a:lnTo>
                    <a:lnTo>
                      <a:pt x="27" y="267"/>
                    </a:lnTo>
                    <a:lnTo>
                      <a:pt x="18" y="267"/>
                    </a:lnTo>
                    <a:lnTo>
                      <a:pt x="9" y="267"/>
                    </a:lnTo>
                    <a:lnTo>
                      <a:pt x="0" y="267"/>
                    </a:lnTo>
                    <a:lnTo>
                      <a:pt x="0" y="232"/>
                    </a:lnTo>
                    <a:lnTo>
                      <a:pt x="9" y="232"/>
                    </a:lnTo>
                    <a:lnTo>
                      <a:pt x="18" y="227"/>
                    </a:lnTo>
                    <a:lnTo>
                      <a:pt x="23" y="223"/>
                    </a:lnTo>
                    <a:lnTo>
                      <a:pt x="23" y="218"/>
                    </a:lnTo>
                    <a:lnTo>
                      <a:pt x="23" y="205"/>
                    </a:lnTo>
                    <a:lnTo>
                      <a:pt x="23" y="17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7" name="Freeform 9"/>
              <p:cNvSpPr>
                <a:spLocks noEditPoints="1"/>
              </p:cNvSpPr>
              <p:nvPr/>
            </p:nvSpPr>
            <p:spPr bwMode="auto">
              <a:xfrm>
                <a:off x="5657" y="7739"/>
                <a:ext cx="111" cy="276"/>
              </a:xfrm>
              <a:custGeom>
                <a:avLst/>
                <a:gdLst>
                  <a:gd name="T0" fmla="*/ 76 w 111"/>
                  <a:gd name="T1" fmla="*/ 258 h 276"/>
                  <a:gd name="T2" fmla="*/ 53 w 111"/>
                  <a:gd name="T3" fmla="*/ 276 h 276"/>
                  <a:gd name="T4" fmla="*/ 31 w 111"/>
                  <a:gd name="T5" fmla="*/ 276 h 276"/>
                  <a:gd name="T6" fmla="*/ 18 w 111"/>
                  <a:gd name="T7" fmla="*/ 267 h 276"/>
                  <a:gd name="T8" fmla="*/ 5 w 111"/>
                  <a:gd name="T9" fmla="*/ 231 h 276"/>
                  <a:gd name="T10" fmla="*/ 5 w 111"/>
                  <a:gd name="T11" fmla="*/ 182 h 276"/>
                  <a:gd name="T12" fmla="*/ 9 w 111"/>
                  <a:gd name="T13" fmla="*/ 151 h 276"/>
                  <a:gd name="T14" fmla="*/ 22 w 111"/>
                  <a:gd name="T15" fmla="*/ 129 h 276"/>
                  <a:gd name="T16" fmla="*/ 40 w 111"/>
                  <a:gd name="T17" fmla="*/ 120 h 276"/>
                  <a:gd name="T18" fmla="*/ 71 w 111"/>
                  <a:gd name="T19" fmla="*/ 111 h 276"/>
                  <a:gd name="T20" fmla="*/ 84 w 111"/>
                  <a:gd name="T21" fmla="*/ 93 h 276"/>
                  <a:gd name="T22" fmla="*/ 84 w 111"/>
                  <a:gd name="T23" fmla="*/ 67 h 276"/>
                  <a:gd name="T24" fmla="*/ 67 w 111"/>
                  <a:gd name="T25" fmla="*/ 40 h 276"/>
                  <a:gd name="T26" fmla="*/ 44 w 111"/>
                  <a:gd name="T27" fmla="*/ 40 h 276"/>
                  <a:gd name="T28" fmla="*/ 31 w 111"/>
                  <a:gd name="T29" fmla="*/ 62 h 276"/>
                  <a:gd name="T30" fmla="*/ 5 w 111"/>
                  <a:gd name="T31" fmla="*/ 80 h 276"/>
                  <a:gd name="T32" fmla="*/ 13 w 111"/>
                  <a:gd name="T33" fmla="*/ 36 h 276"/>
                  <a:gd name="T34" fmla="*/ 31 w 111"/>
                  <a:gd name="T35" fmla="*/ 9 h 276"/>
                  <a:gd name="T36" fmla="*/ 58 w 111"/>
                  <a:gd name="T37" fmla="*/ 0 h 276"/>
                  <a:gd name="T38" fmla="*/ 84 w 111"/>
                  <a:gd name="T39" fmla="*/ 4 h 276"/>
                  <a:gd name="T40" fmla="*/ 98 w 111"/>
                  <a:gd name="T41" fmla="*/ 27 h 276"/>
                  <a:gd name="T42" fmla="*/ 102 w 111"/>
                  <a:gd name="T43" fmla="*/ 58 h 276"/>
                  <a:gd name="T44" fmla="*/ 102 w 111"/>
                  <a:gd name="T45" fmla="*/ 98 h 276"/>
                  <a:gd name="T46" fmla="*/ 102 w 111"/>
                  <a:gd name="T47" fmla="*/ 209 h 276"/>
                  <a:gd name="T48" fmla="*/ 107 w 111"/>
                  <a:gd name="T49" fmla="*/ 258 h 276"/>
                  <a:gd name="T50" fmla="*/ 89 w 111"/>
                  <a:gd name="T51" fmla="*/ 271 h 276"/>
                  <a:gd name="T52" fmla="*/ 84 w 111"/>
                  <a:gd name="T53" fmla="*/ 240 h 276"/>
                  <a:gd name="T54" fmla="*/ 71 w 111"/>
                  <a:gd name="T55" fmla="*/ 147 h 276"/>
                  <a:gd name="T56" fmla="*/ 40 w 111"/>
                  <a:gd name="T57" fmla="*/ 160 h 276"/>
                  <a:gd name="T58" fmla="*/ 31 w 111"/>
                  <a:gd name="T59" fmla="*/ 169 h 276"/>
                  <a:gd name="T60" fmla="*/ 22 w 111"/>
                  <a:gd name="T61" fmla="*/ 187 h 276"/>
                  <a:gd name="T62" fmla="*/ 27 w 111"/>
                  <a:gd name="T63" fmla="*/ 218 h 276"/>
                  <a:gd name="T64" fmla="*/ 36 w 111"/>
                  <a:gd name="T65" fmla="*/ 240 h 276"/>
                  <a:gd name="T66" fmla="*/ 58 w 111"/>
                  <a:gd name="T67" fmla="*/ 240 h 276"/>
                  <a:gd name="T68" fmla="*/ 76 w 111"/>
                  <a:gd name="T69" fmla="*/ 218 h 276"/>
                  <a:gd name="T70" fmla="*/ 84 w 111"/>
                  <a:gd name="T71" fmla="*/ 182 h 276"/>
                  <a:gd name="T72" fmla="*/ 84 w 111"/>
                  <a:gd name="T73" fmla="*/ 138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276">
                    <a:moveTo>
                      <a:pt x="84" y="240"/>
                    </a:moveTo>
                    <a:lnTo>
                      <a:pt x="76" y="258"/>
                    </a:lnTo>
                    <a:lnTo>
                      <a:pt x="62" y="267"/>
                    </a:lnTo>
                    <a:lnTo>
                      <a:pt x="53" y="276"/>
                    </a:lnTo>
                    <a:lnTo>
                      <a:pt x="40" y="276"/>
                    </a:lnTo>
                    <a:lnTo>
                      <a:pt x="31" y="276"/>
                    </a:lnTo>
                    <a:lnTo>
                      <a:pt x="27" y="271"/>
                    </a:lnTo>
                    <a:lnTo>
                      <a:pt x="18" y="267"/>
                    </a:lnTo>
                    <a:lnTo>
                      <a:pt x="13" y="258"/>
                    </a:lnTo>
                    <a:lnTo>
                      <a:pt x="5" y="231"/>
                    </a:lnTo>
                    <a:lnTo>
                      <a:pt x="0" y="200"/>
                    </a:lnTo>
                    <a:lnTo>
                      <a:pt x="5" y="182"/>
                    </a:lnTo>
                    <a:lnTo>
                      <a:pt x="5" y="164"/>
                    </a:lnTo>
                    <a:lnTo>
                      <a:pt x="9" y="151"/>
                    </a:lnTo>
                    <a:lnTo>
                      <a:pt x="18" y="138"/>
                    </a:lnTo>
                    <a:lnTo>
                      <a:pt x="22" y="129"/>
                    </a:lnTo>
                    <a:lnTo>
                      <a:pt x="31" y="124"/>
                    </a:lnTo>
                    <a:lnTo>
                      <a:pt x="40" y="120"/>
                    </a:lnTo>
                    <a:lnTo>
                      <a:pt x="49" y="116"/>
                    </a:lnTo>
                    <a:lnTo>
                      <a:pt x="71" y="111"/>
                    </a:lnTo>
                    <a:lnTo>
                      <a:pt x="84" y="102"/>
                    </a:lnTo>
                    <a:lnTo>
                      <a:pt x="84" y="93"/>
                    </a:lnTo>
                    <a:lnTo>
                      <a:pt x="84" y="89"/>
                    </a:lnTo>
                    <a:lnTo>
                      <a:pt x="84" y="67"/>
                    </a:lnTo>
                    <a:lnTo>
                      <a:pt x="80" y="49"/>
                    </a:lnTo>
                    <a:lnTo>
                      <a:pt x="67" y="40"/>
                    </a:lnTo>
                    <a:lnTo>
                      <a:pt x="58" y="36"/>
                    </a:lnTo>
                    <a:lnTo>
                      <a:pt x="44" y="40"/>
                    </a:lnTo>
                    <a:lnTo>
                      <a:pt x="36" y="49"/>
                    </a:lnTo>
                    <a:lnTo>
                      <a:pt x="31" y="62"/>
                    </a:lnTo>
                    <a:lnTo>
                      <a:pt x="27" y="84"/>
                    </a:lnTo>
                    <a:lnTo>
                      <a:pt x="5" y="80"/>
                    </a:lnTo>
                    <a:lnTo>
                      <a:pt x="9" y="53"/>
                    </a:lnTo>
                    <a:lnTo>
                      <a:pt x="13" y="36"/>
                    </a:lnTo>
                    <a:lnTo>
                      <a:pt x="22" y="18"/>
                    </a:lnTo>
                    <a:lnTo>
                      <a:pt x="31" y="9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84" y="4"/>
                    </a:lnTo>
                    <a:lnTo>
                      <a:pt x="89" y="13"/>
                    </a:lnTo>
                    <a:lnTo>
                      <a:pt x="98" y="27"/>
                    </a:lnTo>
                    <a:lnTo>
                      <a:pt x="102" y="40"/>
                    </a:lnTo>
                    <a:lnTo>
                      <a:pt x="102" y="58"/>
                    </a:lnTo>
                    <a:lnTo>
                      <a:pt x="102" y="76"/>
                    </a:lnTo>
                    <a:lnTo>
                      <a:pt x="102" y="98"/>
                    </a:lnTo>
                    <a:lnTo>
                      <a:pt x="102" y="160"/>
                    </a:lnTo>
                    <a:lnTo>
                      <a:pt x="102" y="209"/>
                    </a:lnTo>
                    <a:lnTo>
                      <a:pt x="107" y="240"/>
                    </a:lnTo>
                    <a:lnTo>
                      <a:pt x="107" y="258"/>
                    </a:lnTo>
                    <a:lnTo>
                      <a:pt x="111" y="271"/>
                    </a:lnTo>
                    <a:lnTo>
                      <a:pt x="89" y="271"/>
                    </a:lnTo>
                    <a:lnTo>
                      <a:pt x="89" y="258"/>
                    </a:lnTo>
                    <a:lnTo>
                      <a:pt x="84" y="240"/>
                    </a:lnTo>
                    <a:close/>
                    <a:moveTo>
                      <a:pt x="84" y="138"/>
                    </a:moveTo>
                    <a:lnTo>
                      <a:pt x="71" y="147"/>
                    </a:lnTo>
                    <a:lnTo>
                      <a:pt x="53" y="156"/>
                    </a:lnTo>
                    <a:lnTo>
                      <a:pt x="40" y="160"/>
                    </a:lnTo>
                    <a:lnTo>
                      <a:pt x="36" y="164"/>
                    </a:lnTo>
                    <a:lnTo>
                      <a:pt x="31" y="169"/>
                    </a:lnTo>
                    <a:lnTo>
                      <a:pt x="27" y="178"/>
                    </a:lnTo>
                    <a:lnTo>
                      <a:pt x="22" y="187"/>
                    </a:lnTo>
                    <a:lnTo>
                      <a:pt x="22" y="200"/>
                    </a:lnTo>
                    <a:lnTo>
                      <a:pt x="27" y="218"/>
                    </a:lnTo>
                    <a:lnTo>
                      <a:pt x="31" y="231"/>
                    </a:lnTo>
                    <a:lnTo>
                      <a:pt x="36" y="240"/>
                    </a:lnTo>
                    <a:lnTo>
                      <a:pt x="49" y="240"/>
                    </a:lnTo>
                    <a:lnTo>
                      <a:pt x="58" y="240"/>
                    </a:lnTo>
                    <a:lnTo>
                      <a:pt x="67" y="231"/>
                    </a:lnTo>
                    <a:lnTo>
                      <a:pt x="76" y="218"/>
                    </a:lnTo>
                    <a:lnTo>
                      <a:pt x="80" y="200"/>
                    </a:lnTo>
                    <a:lnTo>
                      <a:pt x="84" y="182"/>
                    </a:lnTo>
                    <a:lnTo>
                      <a:pt x="84" y="156"/>
                    </a:lnTo>
                    <a:lnTo>
                      <a:pt x="84" y="1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8" name="Freeform 10"/>
              <p:cNvSpPr>
                <a:spLocks/>
              </p:cNvSpPr>
              <p:nvPr/>
            </p:nvSpPr>
            <p:spPr bwMode="auto">
              <a:xfrm>
                <a:off x="5790" y="7743"/>
                <a:ext cx="71" cy="267"/>
              </a:xfrm>
              <a:custGeom>
                <a:avLst/>
                <a:gdLst>
                  <a:gd name="T0" fmla="*/ 0 w 71"/>
                  <a:gd name="T1" fmla="*/ 0 h 267"/>
                  <a:gd name="T2" fmla="*/ 71 w 71"/>
                  <a:gd name="T3" fmla="*/ 0 h 267"/>
                  <a:gd name="T4" fmla="*/ 71 w 71"/>
                  <a:gd name="T5" fmla="*/ 36 h 267"/>
                  <a:gd name="T6" fmla="*/ 23 w 71"/>
                  <a:gd name="T7" fmla="*/ 36 h 267"/>
                  <a:gd name="T8" fmla="*/ 23 w 71"/>
                  <a:gd name="T9" fmla="*/ 267 h 267"/>
                  <a:gd name="T10" fmla="*/ 0 w 71"/>
                  <a:gd name="T11" fmla="*/ 267 h 267"/>
                  <a:gd name="T12" fmla="*/ 0 w 71"/>
                  <a:gd name="T13" fmla="*/ 0 h 2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267">
                    <a:moveTo>
                      <a:pt x="0" y="0"/>
                    </a:moveTo>
                    <a:lnTo>
                      <a:pt x="71" y="0"/>
                    </a:lnTo>
                    <a:lnTo>
                      <a:pt x="71" y="36"/>
                    </a:lnTo>
                    <a:lnTo>
                      <a:pt x="23" y="36"/>
                    </a:lnTo>
                    <a:lnTo>
                      <a:pt x="23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9" name="Freeform 11"/>
              <p:cNvSpPr>
                <a:spLocks noEditPoints="1"/>
              </p:cNvSpPr>
              <p:nvPr/>
            </p:nvSpPr>
            <p:spPr bwMode="auto">
              <a:xfrm>
                <a:off x="5861" y="7739"/>
                <a:ext cx="112" cy="276"/>
              </a:xfrm>
              <a:custGeom>
                <a:avLst/>
                <a:gdLst>
                  <a:gd name="T0" fmla="*/ 0 w 112"/>
                  <a:gd name="T1" fmla="*/ 138 h 276"/>
                  <a:gd name="T2" fmla="*/ 0 w 112"/>
                  <a:gd name="T3" fmla="*/ 102 h 276"/>
                  <a:gd name="T4" fmla="*/ 5 w 112"/>
                  <a:gd name="T5" fmla="*/ 71 h 276"/>
                  <a:gd name="T6" fmla="*/ 9 w 112"/>
                  <a:gd name="T7" fmla="*/ 49 h 276"/>
                  <a:gd name="T8" fmla="*/ 18 w 112"/>
                  <a:gd name="T9" fmla="*/ 27 h 276"/>
                  <a:gd name="T10" fmla="*/ 27 w 112"/>
                  <a:gd name="T11" fmla="*/ 13 h 276"/>
                  <a:gd name="T12" fmla="*/ 36 w 112"/>
                  <a:gd name="T13" fmla="*/ 4 h 276"/>
                  <a:gd name="T14" fmla="*/ 45 w 112"/>
                  <a:gd name="T15" fmla="*/ 0 h 276"/>
                  <a:gd name="T16" fmla="*/ 58 w 112"/>
                  <a:gd name="T17" fmla="*/ 0 h 276"/>
                  <a:gd name="T18" fmla="*/ 67 w 112"/>
                  <a:gd name="T19" fmla="*/ 0 h 276"/>
                  <a:gd name="T20" fmla="*/ 76 w 112"/>
                  <a:gd name="T21" fmla="*/ 9 h 276"/>
                  <a:gd name="T22" fmla="*/ 89 w 112"/>
                  <a:gd name="T23" fmla="*/ 18 h 276"/>
                  <a:gd name="T24" fmla="*/ 94 w 112"/>
                  <a:gd name="T25" fmla="*/ 36 h 276"/>
                  <a:gd name="T26" fmla="*/ 103 w 112"/>
                  <a:gd name="T27" fmla="*/ 53 h 276"/>
                  <a:gd name="T28" fmla="*/ 107 w 112"/>
                  <a:gd name="T29" fmla="*/ 76 h 276"/>
                  <a:gd name="T30" fmla="*/ 112 w 112"/>
                  <a:gd name="T31" fmla="*/ 102 h 276"/>
                  <a:gd name="T32" fmla="*/ 112 w 112"/>
                  <a:gd name="T33" fmla="*/ 133 h 276"/>
                  <a:gd name="T34" fmla="*/ 107 w 112"/>
                  <a:gd name="T35" fmla="*/ 182 h 276"/>
                  <a:gd name="T36" fmla="*/ 103 w 112"/>
                  <a:gd name="T37" fmla="*/ 213 h 276"/>
                  <a:gd name="T38" fmla="*/ 94 w 112"/>
                  <a:gd name="T39" fmla="*/ 240 h 276"/>
                  <a:gd name="T40" fmla="*/ 85 w 112"/>
                  <a:gd name="T41" fmla="*/ 262 h 276"/>
                  <a:gd name="T42" fmla="*/ 72 w 112"/>
                  <a:gd name="T43" fmla="*/ 276 h 276"/>
                  <a:gd name="T44" fmla="*/ 58 w 112"/>
                  <a:gd name="T45" fmla="*/ 276 h 276"/>
                  <a:gd name="T46" fmla="*/ 45 w 112"/>
                  <a:gd name="T47" fmla="*/ 276 h 276"/>
                  <a:gd name="T48" fmla="*/ 32 w 112"/>
                  <a:gd name="T49" fmla="*/ 267 h 276"/>
                  <a:gd name="T50" fmla="*/ 23 w 112"/>
                  <a:gd name="T51" fmla="*/ 258 h 276"/>
                  <a:gd name="T52" fmla="*/ 18 w 112"/>
                  <a:gd name="T53" fmla="*/ 240 h 276"/>
                  <a:gd name="T54" fmla="*/ 9 w 112"/>
                  <a:gd name="T55" fmla="*/ 222 h 276"/>
                  <a:gd name="T56" fmla="*/ 5 w 112"/>
                  <a:gd name="T57" fmla="*/ 196 h 276"/>
                  <a:gd name="T58" fmla="*/ 0 w 112"/>
                  <a:gd name="T59" fmla="*/ 169 h 276"/>
                  <a:gd name="T60" fmla="*/ 0 w 112"/>
                  <a:gd name="T61" fmla="*/ 138 h 276"/>
                  <a:gd name="T62" fmla="*/ 23 w 112"/>
                  <a:gd name="T63" fmla="*/ 138 h 276"/>
                  <a:gd name="T64" fmla="*/ 23 w 112"/>
                  <a:gd name="T65" fmla="*/ 182 h 276"/>
                  <a:gd name="T66" fmla="*/ 32 w 112"/>
                  <a:gd name="T67" fmla="*/ 213 h 276"/>
                  <a:gd name="T68" fmla="*/ 36 w 112"/>
                  <a:gd name="T69" fmla="*/ 227 h 276"/>
                  <a:gd name="T70" fmla="*/ 40 w 112"/>
                  <a:gd name="T71" fmla="*/ 236 h 276"/>
                  <a:gd name="T72" fmla="*/ 49 w 112"/>
                  <a:gd name="T73" fmla="*/ 240 h 276"/>
                  <a:gd name="T74" fmla="*/ 58 w 112"/>
                  <a:gd name="T75" fmla="*/ 240 h 276"/>
                  <a:gd name="T76" fmla="*/ 63 w 112"/>
                  <a:gd name="T77" fmla="*/ 240 h 276"/>
                  <a:gd name="T78" fmla="*/ 72 w 112"/>
                  <a:gd name="T79" fmla="*/ 236 h 276"/>
                  <a:gd name="T80" fmla="*/ 76 w 112"/>
                  <a:gd name="T81" fmla="*/ 227 h 276"/>
                  <a:gd name="T82" fmla="*/ 80 w 112"/>
                  <a:gd name="T83" fmla="*/ 213 h 276"/>
                  <a:gd name="T84" fmla="*/ 89 w 112"/>
                  <a:gd name="T85" fmla="*/ 182 h 276"/>
                  <a:gd name="T86" fmla="*/ 89 w 112"/>
                  <a:gd name="T87" fmla="*/ 138 h 276"/>
                  <a:gd name="T88" fmla="*/ 89 w 112"/>
                  <a:gd name="T89" fmla="*/ 93 h 276"/>
                  <a:gd name="T90" fmla="*/ 80 w 112"/>
                  <a:gd name="T91" fmla="*/ 62 h 276"/>
                  <a:gd name="T92" fmla="*/ 76 w 112"/>
                  <a:gd name="T93" fmla="*/ 49 h 276"/>
                  <a:gd name="T94" fmla="*/ 72 w 112"/>
                  <a:gd name="T95" fmla="*/ 40 h 276"/>
                  <a:gd name="T96" fmla="*/ 63 w 112"/>
                  <a:gd name="T97" fmla="*/ 36 h 276"/>
                  <a:gd name="T98" fmla="*/ 58 w 112"/>
                  <a:gd name="T99" fmla="*/ 36 h 276"/>
                  <a:gd name="T100" fmla="*/ 49 w 112"/>
                  <a:gd name="T101" fmla="*/ 36 h 276"/>
                  <a:gd name="T102" fmla="*/ 40 w 112"/>
                  <a:gd name="T103" fmla="*/ 40 h 276"/>
                  <a:gd name="T104" fmla="*/ 36 w 112"/>
                  <a:gd name="T105" fmla="*/ 49 h 276"/>
                  <a:gd name="T106" fmla="*/ 32 w 112"/>
                  <a:gd name="T107" fmla="*/ 62 h 276"/>
                  <a:gd name="T108" fmla="*/ 23 w 112"/>
                  <a:gd name="T109" fmla="*/ 93 h 276"/>
                  <a:gd name="T110" fmla="*/ 23 w 112"/>
                  <a:gd name="T111" fmla="*/ 138 h 2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2" h="276">
                    <a:moveTo>
                      <a:pt x="0" y="138"/>
                    </a:moveTo>
                    <a:lnTo>
                      <a:pt x="0" y="102"/>
                    </a:lnTo>
                    <a:lnTo>
                      <a:pt x="5" y="71"/>
                    </a:lnTo>
                    <a:lnTo>
                      <a:pt x="9" y="49"/>
                    </a:lnTo>
                    <a:lnTo>
                      <a:pt x="18" y="27"/>
                    </a:lnTo>
                    <a:lnTo>
                      <a:pt x="27" y="13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6" y="9"/>
                    </a:lnTo>
                    <a:lnTo>
                      <a:pt x="89" y="18"/>
                    </a:lnTo>
                    <a:lnTo>
                      <a:pt x="94" y="36"/>
                    </a:lnTo>
                    <a:lnTo>
                      <a:pt x="103" y="53"/>
                    </a:lnTo>
                    <a:lnTo>
                      <a:pt x="107" y="76"/>
                    </a:lnTo>
                    <a:lnTo>
                      <a:pt x="112" y="102"/>
                    </a:lnTo>
                    <a:lnTo>
                      <a:pt x="112" y="133"/>
                    </a:lnTo>
                    <a:lnTo>
                      <a:pt x="107" y="182"/>
                    </a:lnTo>
                    <a:lnTo>
                      <a:pt x="103" y="213"/>
                    </a:lnTo>
                    <a:lnTo>
                      <a:pt x="94" y="240"/>
                    </a:lnTo>
                    <a:lnTo>
                      <a:pt x="85" y="262"/>
                    </a:lnTo>
                    <a:lnTo>
                      <a:pt x="72" y="276"/>
                    </a:lnTo>
                    <a:lnTo>
                      <a:pt x="58" y="276"/>
                    </a:lnTo>
                    <a:lnTo>
                      <a:pt x="45" y="276"/>
                    </a:lnTo>
                    <a:lnTo>
                      <a:pt x="32" y="267"/>
                    </a:lnTo>
                    <a:lnTo>
                      <a:pt x="23" y="258"/>
                    </a:lnTo>
                    <a:lnTo>
                      <a:pt x="18" y="240"/>
                    </a:lnTo>
                    <a:lnTo>
                      <a:pt x="9" y="222"/>
                    </a:lnTo>
                    <a:lnTo>
                      <a:pt x="5" y="196"/>
                    </a:lnTo>
                    <a:lnTo>
                      <a:pt x="0" y="169"/>
                    </a:lnTo>
                    <a:lnTo>
                      <a:pt x="0" y="138"/>
                    </a:lnTo>
                    <a:close/>
                    <a:moveTo>
                      <a:pt x="23" y="138"/>
                    </a:moveTo>
                    <a:lnTo>
                      <a:pt x="23" y="182"/>
                    </a:lnTo>
                    <a:lnTo>
                      <a:pt x="32" y="213"/>
                    </a:lnTo>
                    <a:lnTo>
                      <a:pt x="36" y="227"/>
                    </a:lnTo>
                    <a:lnTo>
                      <a:pt x="40" y="236"/>
                    </a:lnTo>
                    <a:lnTo>
                      <a:pt x="49" y="240"/>
                    </a:lnTo>
                    <a:lnTo>
                      <a:pt x="58" y="240"/>
                    </a:lnTo>
                    <a:lnTo>
                      <a:pt x="63" y="240"/>
                    </a:lnTo>
                    <a:lnTo>
                      <a:pt x="72" y="236"/>
                    </a:lnTo>
                    <a:lnTo>
                      <a:pt x="76" y="227"/>
                    </a:lnTo>
                    <a:lnTo>
                      <a:pt x="80" y="213"/>
                    </a:lnTo>
                    <a:lnTo>
                      <a:pt x="89" y="182"/>
                    </a:lnTo>
                    <a:lnTo>
                      <a:pt x="89" y="138"/>
                    </a:lnTo>
                    <a:lnTo>
                      <a:pt x="89" y="93"/>
                    </a:lnTo>
                    <a:lnTo>
                      <a:pt x="80" y="62"/>
                    </a:lnTo>
                    <a:lnTo>
                      <a:pt x="76" y="49"/>
                    </a:lnTo>
                    <a:lnTo>
                      <a:pt x="72" y="40"/>
                    </a:lnTo>
                    <a:lnTo>
                      <a:pt x="63" y="36"/>
                    </a:lnTo>
                    <a:lnTo>
                      <a:pt x="58" y="36"/>
                    </a:lnTo>
                    <a:lnTo>
                      <a:pt x="49" y="36"/>
                    </a:lnTo>
                    <a:lnTo>
                      <a:pt x="40" y="40"/>
                    </a:lnTo>
                    <a:lnTo>
                      <a:pt x="36" y="49"/>
                    </a:lnTo>
                    <a:lnTo>
                      <a:pt x="32" y="62"/>
                    </a:lnTo>
                    <a:lnTo>
                      <a:pt x="23" y="93"/>
                    </a:lnTo>
                    <a:lnTo>
                      <a:pt x="23" y="1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0" name="Freeform 12"/>
              <p:cNvSpPr>
                <a:spLocks/>
              </p:cNvSpPr>
              <p:nvPr/>
            </p:nvSpPr>
            <p:spPr bwMode="auto">
              <a:xfrm>
                <a:off x="5977" y="7743"/>
                <a:ext cx="115" cy="267"/>
              </a:xfrm>
              <a:custGeom>
                <a:avLst/>
                <a:gdLst>
                  <a:gd name="T0" fmla="*/ 22 w 115"/>
                  <a:gd name="T1" fmla="*/ 0 h 267"/>
                  <a:gd name="T2" fmla="*/ 115 w 115"/>
                  <a:gd name="T3" fmla="*/ 0 h 267"/>
                  <a:gd name="T4" fmla="*/ 115 w 115"/>
                  <a:gd name="T5" fmla="*/ 267 h 267"/>
                  <a:gd name="T6" fmla="*/ 98 w 115"/>
                  <a:gd name="T7" fmla="*/ 267 h 267"/>
                  <a:gd name="T8" fmla="*/ 98 w 115"/>
                  <a:gd name="T9" fmla="*/ 36 h 267"/>
                  <a:gd name="T10" fmla="*/ 44 w 115"/>
                  <a:gd name="T11" fmla="*/ 36 h 267"/>
                  <a:gd name="T12" fmla="*/ 44 w 115"/>
                  <a:gd name="T13" fmla="*/ 169 h 267"/>
                  <a:gd name="T14" fmla="*/ 44 w 115"/>
                  <a:gd name="T15" fmla="*/ 209 h 267"/>
                  <a:gd name="T16" fmla="*/ 40 w 115"/>
                  <a:gd name="T17" fmla="*/ 232 h 267"/>
                  <a:gd name="T18" fmla="*/ 40 w 115"/>
                  <a:gd name="T19" fmla="*/ 245 h 267"/>
                  <a:gd name="T20" fmla="*/ 35 w 115"/>
                  <a:gd name="T21" fmla="*/ 258 h 267"/>
                  <a:gd name="T22" fmla="*/ 27 w 115"/>
                  <a:gd name="T23" fmla="*/ 267 h 267"/>
                  <a:gd name="T24" fmla="*/ 18 w 115"/>
                  <a:gd name="T25" fmla="*/ 267 h 267"/>
                  <a:gd name="T26" fmla="*/ 9 w 115"/>
                  <a:gd name="T27" fmla="*/ 267 h 267"/>
                  <a:gd name="T28" fmla="*/ 0 w 115"/>
                  <a:gd name="T29" fmla="*/ 267 h 267"/>
                  <a:gd name="T30" fmla="*/ 0 w 115"/>
                  <a:gd name="T31" fmla="*/ 232 h 267"/>
                  <a:gd name="T32" fmla="*/ 9 w 115"/>
                  <a:gd name="T33" fmla="*/ 232 h 267"/>
                  <a:gd name="T34" fmla="*/ 13 w 115"/>
                  <a:gd name="T35" fmla="*/ 227 h 267"/>
                  <a:gd name="T36" fmla="*/ 18 w 115"/>
                  <a:gd name="T37" fmla="*/ 227 h 267"/>
                  <a:gd name="T38" fmla="*/ 22 w 115"/>
                  <a:gd name="T39" fmla="*/ 223 h 267"/>
                  <a:gd name="T40" fmla="*/ 22 w 115"/>
                  <a:gd name="T41" fmla="*/ 218 h 267"/>
                  <a:gd name="T42" fmla="*/ 22 w 115"/>
                  <a:gd name="T43" fmla="*/ 205 h 267"/>
                  <a:gd name="T44" fmla="*/ 22 w 115"/>
                  <a:gd name="T45" fmla="*/ 178 h 267"/>
                  <a:gd name="T46" fmla="*/ 22 w 115"/>
                  <a:gd name="T47" fmla="*/ 0 h 26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5" h="267">
                    <a:moveTo>
                      <a:pt x="22" y="0"/>
                    </a:moveTo>
                    <a:lnTo>
                      <a:pt x="115" y="0"/>
                    </a:lnTo>
                    <a:lnTo>
                      <a:pt x="115" y="267"/>
                    </a:lnTo>
                    <a:lnTo>
                      <a:pt x="98" y="267"/>
                    </a:lnTo>
                    <a:lnTo>
                      <a:pt x="98" y="36"/>
                    </a:lnTo>
                    <a:lnTo>
                      <a:pt x="44" y="36"/>
                    </a:lnTo>
                    <a:lnTo>
                      <a:pt x="44" y="169"/>
                    </a:lnTo>
                    <a:lnTo>
                      <a:pt x="44" y="209"/>
                    </a:lnTo>
                    <a:lnTo>
                      <a:pt x="40" y="232"/>
                    </a:lnTo>
                    <a:lnTo>
                      <a:pt x="40" y="245"/>
                    </a:lnTo>
                    <a:lnTo>
                      <a:pt x="35" y="258"/>
                    </a:lnTo>
                    <a:lnTo>
                      <a:pt x="27" y="267"/>
                    </a:lnTo>
                    <a:lnTo>
                      <a:pt x="18" y="267"/>
                    </a:lnTo>
                    <a:lnTo>
                      <a:pt x="9" y="267"/>
                    </a:lnTo>
                    <a:lnTo>
                      <a:pt x="0" y="267"/>
                    </a:lnTo>
                    <a:lnTo>
                      <a:pt x="0" y="232"/>
                    </a:lnTo>
                    <a:lnTo>
                      <a:pt x="9" y="232"/>
                    </a:lnTo>
                    <a:lnTo>
                      <a:pt x="13" y="227"/>
                    </a:lnTo>
                    <a:lnTo>
                      <a:pt x="18" y="227"/>
                    </a:lnTo>
                    <a:lnTo>
                      <a:pt x="22" y="223"/>
                    </a:lnTo>
                    <a:lnTo>
                      <a:pt x="22" y="218"/>
                    </a:lnTo>
                    <a:lnTo>
                      <a:pt x="22" y="205"/>
                    </a:lnTo>
                    <a:lnTo>
                      <a:pt x="22" y="17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1" name="Freeform 13"/>
              <p:cNvSpPr>
                <a:spLocks/>
              </p:cNvSpPr>
              <p:nvPr/>
            </p:nvSpPr>
            <p:spPr bwMode="auto">
              <a:xfrm>
                <a:off x="6186" y="7743"/>
                <a:ext cx="84" cy="267"/>
              </a:xfrm>
              <a:custGeom>
                <a:avLst/>
                <a:gdLst>
                  <a:gd name="T0" fmla="*/ 0 w 84"/>
                  <a:gd name="T1" fmla="*/ 0 h 267"/>
                  <a:gd name="T2" fmla="*/ 18 w 84"/>
                  <a:gd name="T3" fmla="*/ 0 h 267"/>
                  <a:gd name="T4" fmla="*/ 18 w 84"/>
                  <a:gd name="T5" fmla="*/ 116 h 267"/>
                  <a:gd name="T6" fmla="*/ 26 w 84"/>
                  <a:gd name="T7" fmla="*/ 112 h 267"/>
                  <a:gd name="T8" fmla="*/ 31 w 84"/>
                  <a:gd name="T9" fmla="*/ 107 h 267"/>
                  <a:gd name="T10" fmla="*/ 35 w 84"/>
                  <a:gd name="T11" fmla="*/ 89 h 267"/>
                  <a:gd name="T12" fmla="*/ 44 w 84"/>
                  <a:gd name="T13" fmla="*/ 58 h 267"/>
                  <a:gd name="T14" fmla="*/ 49 w 84"/>
                  <a:gd name="T15" fmla="*/ 32 h 267"/>
                  <a:gd name="T16" fmla="*/ 53 w 84"/>
                  <a:gd name="T17" fmla="*/ 18 h 267"/>
                  <a:gd name="T18" fmla="*/ 58 w 84"/>
                  <a:gd name="T19" fmla="*/ 9 h 267"/>
                  <a:gd name="T20" fmla="*/ 62 w 84"/>
                  <a:gd name="T21" fmla="*/ 5 h 267"/>
                  <a:gd name="T22" fmla="*/ 66 w 84"/>
                  <a:gd name="T23" fmla="*/ 0 h 267"/>
                  <a:gd name="T24" fmla="*/ 75 w 84"/>
                  <a:gd name="T25" fmla="*/ 0 h 267"/>
                  <a:gd name="T26" fmla="*/ 80 w 84"/>
                  <a:gd name="T27" fmla="*/ 0 h 267"/>
                  <a:gd name="T28" fmla="*/ 80 w 84"/>
                  <a:gd name="T29" fmla="*/ 36 h 267"/>
                  <a:gd name="T30" fmla="*/ 75 w 84"/>
                  <a:gd name="T31" fmla="*/ 36 h 267"/>
                  <a:gd name="T32" fmla="*/ 71 w 84"/>
                  <a:gd name="T33" fmla="*/ 40 h 267"/>
                  <a:gd name="T34" fmla="*/ 66 w 84"/>
                  <a:gd name="T35" fmla="*/ 40 h 267"/>
                  <a:gd name="T36" fmla="*/ 62 w 84"/>
                  <a:gd name="T37" fmla="*/ 54 h 267"/>
                  <a:gd name="T38" fmla="*/ 58 w 84"/>
                  <a:gd name="T39" fmla="*/ 76 h 267"/>
                  <a:gd name="T40" fmla="*/ 53 w 84"/>
                  <a:gd name="T41" fmla="*/ 98 h 267"/>
                  <a:gd name="T42" fmla="*/ 49 w 84"/>
                  <a:gd name="T43" fmla="*/ 112 h 267"/>
                  <a:gd name="T44" fmla="*/ 44 w 84"/>
                  <a:gd name="T45" fmla="*/ 120 h 267"/>
                  <a:gd name="T46" fmla="*/ 40 w 84"/>
                  <a:gd name="T47" fmla="*/ 129 h 267"/>
                  <a:gd name="T48" fmla="*/ 53 w 84"/>
                  <a:gd name="T49" fmla="*/ 147 h 267"/>
                  <a:gd name="T50" fmla="*/ 62 w 84"/>
                  <a:gd name="T51" fmla="*/ 183 h 267"/>
                  <a:gd name="T52" fmla="*/ 84 w 84"/>
                  <a:gd name="T53" fmla="*/ 267 h 267"/>
                  <a:gd name="T54" fmla="*/ 62 w 84"/>
                  <a:gd name="T55" fmla="*/ 267 h 267"/>
                  <a:gd name="T56" fmla="*/ 44 w 84"/>
                  <a:gd name="T57" fmla="*/ 183 h 267"/>
                  <a:gd name="T58" fmla="*/ 35 w 84"/>
                  <a:gd name="T59" fmla="*/ 165 h 267"/>
                  <a:gd name="T60" fmla="*/ 31 w 84"/>
                  <a:gd name="T61" fmla="*/ 152 h 267"/>
                  <a:gd name="T62" fmla="*/ 26 w 84"/>
                  <a:gd name="T63" fmla="*/ 147 h 267"/>
                  <a:gd name="T64" fmla="*/ 18 w 84"/>
                  <a:gd name="T65" fmla="*/ 143 h 267"/>
                  <a:gd name="T66" fmla="*/ 18 w 84"/>
                  <a:gd name="T67" fmla="*/ 267 h 267"/>
                  <a:gd name="T68" fmla="*/ 0 w 84"/>
                  <a:gd name="T69" fmla="*/ 267 h 267"/>
                  <a:gd name="T70" fmla="*/ 0 w 84"/>
                  <a:gd name="T71" fmla="*/ 0 h 2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4" h="267">
                    <a:moveTo>
                      <a:pt x="0" y="0"/>
                    </a:moveTo>
                    <a:lnTo>
                      <a:pt x="18" y="0"/>
                    </a:lnTo>
                    <a:lnTo>
                      <a:pt x="18" y="116"/>
                    </a:lnTo>
                    <a:lnTo>
                      <a:pt x="26" y="112"/>
                    </a:lnTo>
                    <a:lnTo>
                      <a:pt x="31" y="107"/>
                    </a:lnTo>
                    <a:lnTo>
                      <a:pt x="35" y="89"/>
                    </a:lnTo>
                    <a:lnTo>
                      <a:pt x="44" y="58"/>
                    </a:lnTo>
                    <a:lnTo>
                      <a:pt x="49" y="32"/>
                    </a:lnTo>
                    <a:lnTo>
                      <a:pt x="53" y="18"/>
                    </a:lnTo>
                    <a:lnTo>
                      <a:pt x="58" y="9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0" y="36"/>
                    </a:lnTo>
                    <a:lnTo>
                      <a:pt x="75" y="36"/>
                    </a:lnTo>
                    <a:lnTo>
                      <a:pt x="71" y="40"/>
                    </a:lnTo>
                    <a:lnTo>
                      <a:pt x="66" y="40"/>
                    </a:lnTo>
                    <a:lnTo>
                      <a:pt x="62" y="54"/>
                    </a:lnTo>
                    <a:lnTo>
                      <a:pt x="58" y="76"/>
                    </a:lnTo>
                    <a:lnTo>
                      <a:pt x="53" y="98"/>
                    </a:lnTo>
                    <a:lnTo>
                      <a:pt x="49" y="112"/>
                    </a:lnTo>
                    <a:lnTo>
                      <a:pt x="44" y="120"/>
                    </a:lnTo>
                    <a:lnTo>
                      <a:pt x="40" y="129"/>
                    </a:lnTo>
                    <a:lnTo>
                      <a:pt x="53" y="147"/>
                    </a:lnTo>
                    <a:lnTo>
                      <a:pt x="62" y="183"/>
                    </a:lnTo>
                    <a:lnTo>
                      <a:pt x="84" y="267"/>
                    </a:lnTo>
                    <a:lnTo>
                      <a:pt x="62" y="267"/>
                    </a:lnTo>
                    <a:lnTo>
                      <a:pt x="44" y="183"/>
                    </a:lnTo>
                    <a:lnTo>
                      <a:pt x="35" y="165"/>
                    </a:lnTo>
                    <a:lnTo>
                      <a:pt x="31" y="152"/>
                    </a:lnTo>
                    <a:lnTo>
                      <a:pt x="26" y="147"/>
                    </a:lnTo>
                    <a:lnTo>
                      <a:pt x="18" y="143"/>
                    </a:lnTo>
                    <a:lnTo>
                      <a:pt x="18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2" name="Freeform 14"/>
              <p:cNvSpPr>
                <a:spLocks noEditPoints="1"/>
              </p:cNvSpPr>
              <p:nvPr/>
            </p:nvSpPr>
            <p:spPr bwMode="auto">
              <a:xfrm>
                <a:off x="6284" y="7739"/>
                <a:ext cx="106" cy="276"/>
              </a:xfrm>
              <a:custGeom>
                <a:avLst/>
                <a:gdLst>
                  <a:gd name="T0" fmla="*/ 71 w 106"/>
                  <a:gd name="T1" fmla="*/ 258 h 276"/>
                  <a:gd name="T2" fmla="*/ 48 w 106"/>
                  <a:gd name="T3" fmla="*/ 276 h 276"/>
                  <a:gd name="T4" fmla="*/ 31 w 106"/>
                  <a:gd name="T5" fmla="*/ 276 h 276"/>
                  <a:gd name="T6" fmla="*/ 13 w 106"/>
                  <a:gd name="T7" fmla="*/ 267 h 276"/>
                  <a:gd name="T8" fmla="*/ 0 w 106"/>
                  <a:gd name="T9" fmla="*/ 231 h 276"/>
                  <a:gd name="T10" fmla="*/ 0 w 106"/>
                  <a:gd name="T11" fmla="*/ 182 h 276"/>
                  <a:gd name="T12" fmla="*/ 8 w 106"/>
                  <a:gd name="T13" fmla="*/ 151 h 276"/>
                  <a:gd name="T14" fmla="*/ 17 w 106"/>
                  <a:gd name="T15" fmla="*/ 129 h 276"/>
                  <a:gd name="T16" fmla="*/ 35 w 106"/>
                  <a:gd name="T17" fmla="*/ 120 h 276"/>
                  <a:gd name="T18" fmla="*/ 66 w 106"/>
                  <a:gd name="T19" fmla="*/ 111 h 276"/>
                  <a:gd name="T20" fmla="*/ 79 w 106"/>
                  <a:gd name="T21" fmla="*/ 93 h 276"/>
                  <a:gd name="T22" fmla="*/ 79 w 106"/>
                  <a:gd name="T23" fmla="*/ 67 h 276"/>
                  <a:gd name="T24" fmla="*/ 66 w 106"/>
                  <a:gd name="T25" fmla="*/ 40 h 276"/>
                  <a:gd name="T26" fmla="*/ 39 w 106"/>
                  <a:gd name="T27" fmla="*/ 40 h 276"/>
                  <a:gd name="T28" fmla="*/ 26 w 106"/>
                  <a:gd name="T29" fmla="*/ 62 h 276"/>
                  <a:gd name="T30" fmla="*/ 4 w 106"/>
                  <a:gd name="T31" fmla="*/ 80 h 276"/>
                  <a:gd name="T32" fmla="*/ 13 w 106"/>
                  <a:gd name="T33" fmla="*/ 36 h 276"/>
                  <a:gd name="T34" fmla="*/ 26 w 106"/>
                  <a:gd name="T35" fmla="*/ 9 h 276"/>
                  <a:gd name="T36" fmla="*/ 53 w 106"/>
                  <a:gd name="T37" fmla="*/ 0 h 276"/>
                  <a:gd name="T38" fmla="*/ 79 w 106"/>
                  <a:gd name="T39" fmla="*/ 4 h 276"/>
                  <a:gd name="T40" fmla="*/ 93 w 106"/>
                  <a:gd name="T41" fmla="*/ 27 h 276"/>
                  <a:gd name="T42" fmla="*/ 97 w 106"/>
                  <a:gd name="T43" fmla="*/ 58 h 276"/>
                  <a:gd name="T44" fmla="*/ 102 w 106"/>
                  <a:gd name="T45" fmla="*/ 98 h 276"/>
                  <a:gd name="T46" fmla="*/ 102 w 106"/>
                  <a:gd name="T47" fmla="*/ 209 h 276"/>
                  <a:gd name="T48" fmla="*/ 102 w 106"/>
                  <a:gd name="T49" fmla="*/ 258 h 276"/>
                  <a:gd name="T50" fmla="*/ 84 w 106"/>
                  <a:gd name="T51" fmla="*/ 271 h 276"/>
                  <a:gd name="T52" fmla="*/ 84 w 106"/>
                  <a:gd name="T53" fmla="*/ 240 h 276"/>
                  <a:gd name="T54" fmla="*/ 66 w 106"/>
                  <a:gd name="T55" fmla="*/ 147 h 276"/>
                  <a:gd name="T56" fmla="*/ 35 w 106"/>
                  <a:gd name="T57" fmla="*/ 160 h 276"/>
                  <a:gd name="T58" fmla="*/ 26 w 106"/>
                  <a:gd name="T59" fmla="*/ 169 h 276"/>
                  <a:gd name="T60" fmla="*/ 22 w 106"/>
                  <a:gd name="T61" fmla="*/ 187 h 276"/>
                  <a:gd name="T62" fmla="*/ 22 w 106"/>
                  <a:gd name="T63" fmla="*/ 218 h 276"/>
                  <a:gd name="T64" fmla="*/ 35 w 106"/>
                  <a:gd name="T65" fmla="*/ 240 h 276"/>
                  <a:gd name="T66" fmla="*/ 53 w 106"/>
                  <a:gd name="T67" fmla="*/ 240 h 276"/>
                  <a:gd name="T68" fmla="*/ 71 w 106"/>
                  <a:gd name="T69" fmla="*/ 218 h 276"/>
                  <a:gd name="T70" fmla="*/ 79 w 106"/>
                  <a:gd name="T71" fmla="*/ 182 h 276"/>
                  <a:gd name="T72" fmla="*/ 79 w 106"/>
                  <a:gd name="T73" fmla="*/ 138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6" h="276">
                    <a:moveTo>
                      <a:pt x="84" y="240"/>
                    </a:moveTo>
                    <a:lnTo>
                      <a:pt x="71" y="258"/>
                    </a:lnTo>
                    <a:lnTo>
                      <a:pt x="62" y="267"/>
                    </a:lnTo>
                    <a:lnTo>
                      <a:pt x="48" y="276"/>
                    </a:lnTo>
                    <a:lnTo>
                      <a:pt x="39" y="276"/>
                    </a:lnTo>
                    <a:lnTo>
                      <a:pt x="31" y="276"/>
                    </a:lnTo>
                    <a:lnTo>
                      <a:pt x="22" y="271"/>
                    </a:lnTo>
                    <a:lnTo>
                      <a:pt x="13" y="267"/>
                    </a:lnTo>
                    <a:lnTo>
                      <a:pt x="8" y="258"/>
                    </a:lnTo>
                    <a:lnTo>
                      <a:pt x="0" y="231"/>
                    </a:lnTo>
                    <a:lnTo>
                      <a:pt x="0" y="200"/>
                    </a:lnTo>
                    <a:lnTo>
                      <a:pt x="0" y="182"/>
                    </a:lnTo>
                    <a:lnTo>
                      <a:pt x="4" y="164"/>
                    </a:lnTo>
                    <a:lnTo>
                      <a:pt x="8" y="151"/>
                    </a:lnTo>
                    <a:lnTo>
                      <a:pt x="13" y="138"/>
                    </a:lnTo>
                    <a:lnTo>
                      <a:pt x="17" y="129"/>
                    </a:lnTo>
                    <a:lnTo>
                      <a:pt x="26" y="124"/>
                    </a:lnTo>
                    <a:lnTo>
                      <a:pt x="35" y="120"/>
                    </a:lnTo>
                    <a:lnTo>
                      <a:pt x="44" y="116"/>
                    </a:lnTo>
                    <a:lnTo>
                      <a:pt x="66" y="111"/>
                    </a:lnTo>
                    <a:lnTo>
                      <a:pt x="79" y="102"/>
                    </a:lnTo>
                    <a:lnTo>
                      <a:pt x="79" y="93"/>
                    </a:lnTo>
                    <a:lnTo>
                      <a:pt x="79" y="89"/>
                    </a:lnTo>
                    <a:lnTo>
                      <a:pt x="79" y="67"/>
                    </a:lnTo>
                    <a:lnTo>
                      <a:pt x="75" y="49"/>
                    </a:lnTo>
                    <a:lnTo>
                      <a:pt x="66" y="40"/>
                    </a:lnTo>
                    <a:lnTo>
                      <a:pt x="53" y="36"/>
                    </a:lnTo>
                    <a:lnTo>
                      <a:pt x="39" y="40"/>
                    </a:lnTo>
                    <a:lnTo>
                      <a:pt x="31" y="49"/>
                    </a:lnTo>
                    <a:lnTo>
                      <a:pt x="26" y="62"/>
                    </a:lnTo>
                    <a:lnTo>
                      <a:pt x="22" y="84"/>
                    </a:lnTo>
                    <a:lnTo>
                      <a:pt x="4" y="80"/>
                    </a:lnTo>
                    <a:lnTo>
                      <a:pt x="4" y="53"/>
                    </a:lnTo>
                    <a:lnTo>
                      <a:pt x="13" y="36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79" y="4"/>
                    </a:lnTo>
                    <a:lnTo>
                      <a:pt x="88" y="13"/>
                    </a:lnTo>
                    <a:lnTo>
                      <a:pt x="93" y="27"/>
                    </a:lnTo>
                    <a:lnTo>
                      <a:pt x="97" y="40"/>
                    </a:lnTo>
                    <a:lnTo>
                      <a:pt x="97" y="58"/>
                    </a:lnTo>
                    <a:lnTo>
                      <a:pt x="102" y="76"/>
                    </a:lnTo>
                    <a:lnTo>
                      <a:pt x="102" y="98"/>
                    </a:lnTo>
                    <a:lnTo>
                      <a:pt x="102" y="160"/>
                    </a:lnTo>
                    <a:lnTo>
                      <a:pt x="102" y="209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6" y="271"/>
                    </a:lnTo>
                    <a:lnTo>
                      <a:pt x="84" y="271"/>
                    </a:lnTo>
                    <a:lnTo>
                      <a:pt x="84" y="258"/>
                    </a:lnTo>
                    <a:lnTo>
                      <a:pt x="84" y="240"/>
                    </a:lnTo>
                    <a:close/>
                    <a:moveTo>
                      <a:pt x="79" y="138"/>
                    </a:moveTo>
                    <a:lnTo>
                      <a:pt x="66" y="147"/>
                    </a:lnTo>
                    <a:lnTo>
                      <a:pt x="48" y="156"/>
                    </a:lnTo>
                    <a:lnTo>
                      <a:pt x="35" y="160"/>
                    </a:lnTo>
                    <a:lnTo>
                      <a:pt x="31" y="164"/>
                    </a:lnTo>
                    <a:lnTo>
                      <a:pt x="26" y="169"/>
                    </a:lnTo>
                    <a:lnTo>
                      <a:pt x="22" y="178"/>
                    </a:lnTo>
                    <a:lnTo>
                      <a:pt x="22" y="187"/>
                    </a:lnTo>
                    <a:lnTo>
                      <a:pt x="22" y="200"/>
                    </a:lnTo>
                    <a:lnTo>
                      <a:pt x="22" y="218"/>
                    </a:lnTo>
                    <a:lnTo>
                      <a:pt x="26" y="231"/>
                    </a:lnTo>
                    <a:lnTo>
                      <a:pt x="35" y="240"/>
                    </a:lnTo>
                    <a:lnTo>
                      <a:pt x="44" y="240"/>
                    </a:lnTo>
                    <a:lnTo>
                      <a:pt x="53" y="240"/>
                    </a:lnTo>
                    <a:lnTo>
                      <a:pt x="62" y="231"/>
                    </a:lnTo>
                    <a:lnTo>
                      <a:pt x="71" y="218"/>
                    </a:lnTo>
                    <a:lnTo>
                      <a:pt x="75" y="200"/>
                    </a:lnTo>
                    <a:lnTo>
                      <a:pt x="79" y="182"/>
                    </a:lnTo>
                    <a:lnTo>
                      <a:pt x="79" y="156"/>
                    </a:lnTo>
                    <a:lnTo>
                      <a:pt x="79" y="1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3" name="Freeform 15"/>
              <p:cNvSpPr>
                <a:spLocks/>
              </p:cNvSpPr>
              <p:nvPr/>
            </p:nvSpPr>
            <p:spPr bwMode="auto">
              <a:xfrm>
                <a:off x="6417" y="7743"/>
                <a:ext cx="84" cy="267"/>
              </a:xfrm>
              <a:custGeom>
                <a:avLst/>
                <a:gdLst>
                  <a:gd name="T0" fmla="*/ 0 w 84"/>
                  <a:gd name="T1" fmla="*/ 0 h 267"/>
                  <a:gd name="T2" fmla="*/ 18 w 84"/>
                  <a:gd name="T3" fmla="*/ 0 h 267"/>
                  <a:gd name="T4" fmla="*/ 18 w 84"/>
                  <a:gd name="T5" fmla="*/ 116 h 267"/>
                  <a:gd name="T6" fmla="*/ 26 w 84"/>
                  <a:gd name="T7" fmla="*/ 112 h 267"/>
                  <a:gd name="T8" fmla="*/ 31 w 84"/>
                  <a:gd name="T9" fmla="*/ 107 h 267"/>
                  <a:gd name="T10" fmla="*/ 35 w 84"/>
                  <a:gd name="T11" fmla="*/ 89 h 267"/>
                  <a:gd name="T12" fmla="*/ 44 w 84"/>
                  <a:gd name="T13" fmla="*/ 58 h 267"/>
                  <a:gd name="T14" fmla="*/ 49 w 84"/>
                  <a:gd name="T15" fmla="*/ 32 h 267"/>
                  <a:gd name="T16" fmla="*/ 53 w 84"/>
                  <a:gd name="T17" fmla="*/ 18 h 267"/>
                  <a:gd name="T18" fmla="*/ 58 w 84"/>
                  <a:gd name="T19" fmla="*/ 9 h 267"/>
                  <a:gd name="T20" fmla="*/ 62 w 84"/>
                  <a:gd name="T21" fmla="*/ 5 h 267"/>
                  <a:gd name="T22" fmla="*/ 66 w 84"/>
                  <a:gd name="T23" fmla="*/ 0 h 267"/>
                  <a:gd name="T24" fmla="*/ 75 w 84"/>
                  <a:gd name="T25" fmla="*/ 0 h 267"/>
                  <a:gd name="T26" fmla="*/ 80 w 84"/>
                  <a:gd name="T27" fmla="*/ 0 h 267"/>
                  <a:gd name="T28" fmla="*/ 80 w 84"/>
                  <a:gd name="T29" fmla="*/ 36 h 267"/>
                  <a:gd name="T30" fmla="*/ 75 w 84"/>
                  <a:gd name="T31" fmla="*/ 36 h 267"/>
                  <a:gd name="T32" fmla="*/ 66 w 84"/>
                  <a:gd name="T33" fmla="*/ 40 h 267"/>
                  <a:gd name="T34" fmla="*/ 62 w 84"/>
                  <a:gd name="T35" fmla="*/ 40 h 267"/>
                  <a:gd name="T36" fmla="*/ 62 w 84"/>
                  <a:gd name="T37" fmla="*/ 54 h 267"/>
                  <a:gd name="T38" fmla="*/ 58 w 84"/>
                  <a:gd name="T39" fmla="*/ 76 h 267"/>
                  <a:gd name="T40" fmla="*/ 53 w 84"/>
                  <a:gd name="T41" fmla="*/ 98 h 267"/>
                  <a:gd name="T42" fmla="*/ 49 w 84"/>
                  <a:gd name="T43" fmla="*/ 112 h 267"/>
                  <a:gd name="T44" fmla="*/ 44 w 84"/>
                  <a:gd name="T45" fmla="*/ 120 h 267"/>
                  <a:gd name="T46" fmla="*/ 35 w 84"/>
                  <a:gd name="T47" fmla="*/ 129 h 267"/>
                  <a:gd name="T48" fmla="*/ 49 w 84"/>
                  <a:gd name="T49" fmla="*/ 147 h 267"/>
                  <a:gd name="T50" fmla="*/ 62 w 84"/>
                  <a:gd name="T51" fmla="*/ 183 h 267"/>
                  <a:gd name="T52" fmla="*/ 84 w 84"/>
                  <a:gd name="T53" fmla="*/ 267 h 267"/>
                  <a:gd name="T54" fmla="*/ 62 w 84"/>
                  <a:gd name="T55" fmla="*/ 267 h 267"/>
                  <a:gd name="T56" fmla="*/ 40 w 84"/>
                  <a:gd name="T57" fmla="*/ 183 h 267"/>
                  <a:gd name="T58" fmla="*/ 35 w 84"/>
                  <a:gd name="T59" fmla="*/ 165 h 267"/>
                  <a:gd name="T60" fmla="*/ 31 w 84"/>
                  <a:gd name="T61" fmla="*/ 152 h 267"/>
                  <a:gd name="T62" fmla="*/ 26 w 84"/>
                  <a:gd name="T63" fmla="*/ 147 h 267"/>
                  <a:gd name="T64" fmla="*/ 18 w 84"/>
                  <a:gd name="T65" fmla="*/ 143 h 267"/>
                  <a:gd name="T66" fmla="*/ 18 w 84"/>
                  <a:gd name="T67" fmla="*/ 267 h 267"/>
                  <a:gd name="T68" fmla="*/ 0 w 84"/>
                  <a:gd name="T69" fmla="*/ 267 h 267"/>
                  <a:gd name="T70" fmla="*/ 0 w 84"/>
                  <a:gd name="T71" fmla="*/ 0 h 2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4" h="267">
                    <a:moveTo>
                      <a:pt x="0" y="0"/>
                    </a:moveTo>
                    <a:lnTo>
                      <a:pt x="18" y="0"/>
                    </a:lnTo>
                    <a:lnTo>
                      <a:pt x="18" y="116"/>
                    </a:lnTo>
                    <a:lnTo>
                      <a:pt x="26" y="112"/>
                    </a:lnTo>
                    <a:lnTo>
                      <a:pt x="31" y="107"/>
                    </a:lnTo>
                    <a:lnTo>
                      <a:pt x="35" y="89"/>
                    </a:lnTo>
                    <a:lnTo>
                      <a:pt x="44" y="58"/>
                    </a:lnTo>
                    <a:lnTo>
                      <a:pt x="49" y="32"/>
                    </a:lnTo>
                    <a:lnTo>
                      <a:pt x="53" y="18"/>
                    </a:lnTo>
                    <a:lnTo>
                      <a:pt x="58" y="9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0" y="36"/>
                    </a:lnTo>
                    <a:lnTo>
                      <a:pt x="75" y="36"/>
                    </a:lnTo>
                    <a:lnTo>
                      <a:pt x="66" y="40"/>
                    </a:lnTo>
                    <a:lnTo>
                      <a:pt x="62" y="40"/>
                    </a:lnTo>
                    <a:lnTo>
                      <a:pt x="62" y="54"/>
                    </a:lnTo>
                    <a:lnTo>
                      <a:pt x="58" y="76"/>
                    </a:lnTo>
                    <a:lnTo>
                      <a:pt x="53" y="98"/>
                    </a:lnTo>
                    <a:lnTo>
                      <a:pt x="49" y="112"/>
                    </a:lnTo>
                    <a:lnTo>
                      <a:pt x="44" y="120"/>
                    </a:lnTo>
                    <a:lnTo>
                      <a:pt x="35" y="129"/>
                    </a:lnTo>
                    <a:lnTo>
                      <a:pt x="49" y="147"/>
                    </a:lnTo>
                    <a:lnTo>
                      <a:pt x="62" y="183"/>
                    </a:lnTo>
                    <a:lnTo>
                      <a:pt x="84" y="267"/>
                    </a:lnTo>
                    <a:lnTo>
                      <a:pt x="62" y="267"/>
                    </a:lnTo>
                    <a:lnTo>
                      <a:pt x="40" y="183"/>
                    </a:lnTo>
                    <a:lnTo>
                      <a:pt x="35" y="165"/>
                    </a:lnTo>
                    <a:lnTo>
                      <a:pt x="31" y="152"/>
                    </a:lnTo>
                    <a:lnTo>
                      <a:pt x="26" y="147"/>
                    </a:lnTo>
                    <a:lnTo>
                      <a:pt x="18" y="143"/>
                    </a:lnTo>
                    <a:lnTo>
                      <a:pt x="18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4" name="Freeform 16"/>
              <p:cNvSpPr>
                <a:spLocks/>
              </p:cNvSpPr>
              <p:nvPr/>
            </p:nvSpPr>
            <p:spPr bwMode="auto">
              <a:xfrm>
                <a:off x="6568" y="7743"/>
                <a:ext cx="98" cy="267"/>
              </a:xfrm>
              <a:custGeom>
                <a:avLst/>
                <a:gdLst>
                  <a:gd name="T0" fmla="*/ 0 w 98"/>
                  <a:gd name="T1" fmla="*/ 0 h 267"/>
                  <a:gd name="T2" fmla="*/ 22 w 98"/>
                  <a:gd name="T3" fmla="*/ 0 h 267"/>
                  <a:gd name="T4" fmla="*/ 22 w 98"/>
                  <a:gd name="T5" fmla="*/ 49 h 267"/>
                  <a:gd name="T6" fmla="*/ 22 w 98"/>
                  <a:gd name="T7" fmla="*/ 80 h 267"/>
                  <a:gd name="T8" fmla="*/ 22 w 98"/>
                  <a:gd name="T9" fmla="*/ 98 h 267"/>
                  <a:gd name="T10" fmla="*/ 26 w 98"/>
                  <a:gd name="T11" fmla="*/ 112 h 267"/>
                  <a:gd name="T12" fmla="*/ 31 w 98"/>
                  <a:gd name="T13" fmla="*/ 125 h 267"/>
                  <a:gd name="T14" fmla="*/ 40 w 98"/>
                  <a:gd name="T15" fmla="*/ 134 h 267"/>
                  <a:gd name="T16" fmla="*/ 49 w 98"/>
                  <a:gd name="T17" fmla="*/ 134 h 267"/>
                  <a:gd name="T18" fmla="*/ 62 w 98"/>
                  <a:gd name="T19" fmla="*/ 129 h 267"/>
                  <a:gd name="T20" fmla="*/ 75 w 98"/>
                  <a:gd name="T21" fmla="*/ 120 h 267"/>
                  <a:gd name="T22" fmla="*/ 75 w 98"/>
                  <a:gd name="T23" fmla="*/ 0 h 267"/>
                  <a:gd name="T24" fmla="*/ 98 w 98"/>
                  <a:gd name="T25" fmla="*/ 0 h 267"/>
                  <a:gd name="T26" fmla="*/ 98 w 98"/>
                  <a:gd name="T27" fmla="*/ 267 h 267"/>
                  <a:gd name="T28" fmla="*/ 75 w 98"/>
                  <a:gd name="T29" fmla="*/ 267 h 267"/>
                  <a:gd name="T30" fmla="*/ 75 w 98"/>
                  <a:gd name="T31" fmla="*/ 160 h 267"/>
                  <a:gd name="T32" fmla="*/ 58 w 98"/>
                  <a:gd name="T33" fmla="*/ 169 h 267"/>
                  <a:gd name="T34" fmla="*/ 44 w 98"/>
                  <a:gd name="T35" fmla="*/ 174 h 267"/>
                  <a:gd name="T36" fmla="*/ 31 w 98"/>
                  <a:gd name="T37" fmla="*/ 169 h 267"/>
                  <a:gd name="T38" fmla="*/ 18 w 98"/>
                  <a:gd name="T39" fmla="*/ 156 h 267"/>
                  <a:gd name="T40" fmla="*/ 9 w 98"/>
                  <a:gd name="T41" fmla="*/ 138 h 267"/>
                  <a:gd name="T42" fmla="*/ 4 w 98"/>
                  <a:gd name="T43" fmla="*/ 120 h 267"/>
                  <a:gd name="T44" fmla="*/ 4 w 98"/>
                  <a:gd name="T45" fmla="*/ 94 h 267"/>
                  <a:gd name="T46" fmla="*/ 0 w 98"/>
                  <a:gd name="T47" fmla="*/ 72 h 267"/>
                  <a:gd name="T48" fmla="*/ 0 w 98"/>
                  <a:gd name="T49" fmla="*/ 0 h 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8" h="267">
                    <a:moveTo>
                      <a:pt x="0" y="0"/>
                    </a:moveTo>
                    <a:lnTo>
                      <a:pt x="22" y="0"/>
                    </a:lnTo>
                    <a:lnTo>
                      <a:pt x="22" y="49"/>
                    </a:lnTo>
                    <a:lnTo>
                      <a:pt x="22" y="80"/>
                    </a:lnTo>
                    <a:lnTo>
                      <a:pt x="22" y="98"/>
                    </a:lnTo>
                    <a:lnTo>
                      <a:pt x="26" y="112"/>
                    </a:lnTo>
                    <a:lnTo>
                      <a:pt x="31" y="125"/>
                    </a:lnTo>
                    <a:lnTo>
                      <a:pt x="40" y="134"/>
                    </a:lnTo>
                    <a:lnTo>
                      <a:pt x="49" y="134"/>
                    </a:lnTo>
                    <a:lnTo>
                      <a:pt x="62" y="129"/>
                    </a:lnTo>
                    <a:lnTo>
                      <a:pt x="75" y="120"/>
                    </a:lnTo>
                    <a:lnTo>
                      <a:pt x="75" y="0"/>
                    </a:lnTo>
                    <a:lnTo>
                      <a:pt x="98" y="0"/>
                    </a:lnTo>
                    <a:lnTo>
                      <a:pt x="98" y="267"/>
                    </a:lnTo>
                    <a:lnTo>
                      <a:pt x="75" y="267"/>
                    </a:lnTo>
                    <a:lnTo>
                      <a:pt x="75" y="160"/>
                    </a:lnTo>
                    <a:lnTo>
                      <a:pt x="58" y="169"/>
                    </a:lnTo>
                    <a:lnTo>
                      <a:pt x="44" y="174"/>
                    </a:lnTo>
                    <a:lnTo>
                      <a:pt x="31" y="169"/>
                    </a:lnTo>
                    <a:lnTo>
                      <a:pt x="18" y="156"/>
                    </a:lnTo>
                    <a:lnTo>
                      <a:pt x="9" y="138"/>
                    </a:lnTo>
                    <a:lnTo>
                      <a:pt x="4" y="120"/>
                    </a:lnTo>
                    <a:lnTo>
                      <a:pt x="4" y="94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5" name="Freeform 17"/>
              <p:cNvSpPr>
                <a:spLocks noEditPoints="1"/>
              </p:cNvSpPr>
              <p:nvPr/>
            </p:nvSpPr>
            <p:spPr bwMode="auto">
              <a:xfrm>
                <a:off x="6688" y="7739"/>
                <a:ext cx="106" cy="276"/>
              </a:xfrm>
              <a:custGeom>
                <a:avLst/>
                <a:gdLst>
                  <a:gd name="T0" fmla="*/ 71 w 106"/>
                  <a:gd name="T1" fmla="*/ 258 h 276"/>
                  <a:gd name="T2" fmla="*/ 53 w 106"/>
                  <a:gd name="T3" fmla="*/ 276 h 276"/>
                  <a:gd name="T4" fmla="*/ 31 w 106"/>
                  <a:gd name="T5" fmla="*/ 276 h 276"/>
                  <a:gd name="T6" fmla="*/ 18 w 106"/>
                  <a:gd name="T7" fmla="*/ 267 h 276"/>
                  <a:gd name="T8" fmla="*/ 4 w 106"/>
                  <a:gd name="T9" fmla="*/ 231 h 276"/>
                  <a:gd name="T10" fmla="*/ 0 w 106"/>
                  <a:gd name="T11" fmla="*/ 182 h 276"/>
                  <a:gd name="T12" fmla="*/ 9 w 106"/>
                  <a:gd name="T13" fmla="*/ 151 h 276"/>
                  <a:gd name="T14" fmla="*/ 22 w 106"/>
                  <a:gd name="T15" fmla="*/ 129 h 276"/>
                  <a:gd name="T16" fmla="*/ 35 w 106"/>
                  <a:gd name="T17" fmla="*/ 120 h 276"/>
                  <a:gd name="T18" fmla="*/ 66 w 106"/>
                  <a:gd name="T19" fmla="*/ 111 h 276"/>
                  <a:gd name="T20" fmla="*/ 84 w 106"/>
                  <a:gd name="T21" fmla="*/ 93 h 276"/>
                  <a:gd name="T22" fmla="*/ 80 w 106"/>
                  <a:gd name="T23" fmla="*/ 67 h 276"/>
                  <a:gd name="T24" fmla="*/ 66 w 106"/>
                  <a:gd name="T25" fmla="*/ 40 h 276"/>
                  <a:gd name="T26" fmla="*/ 40 w 106"/>
                  <a:gd name="T27" fmla="*/ 40 h 276"/>
                  <a:gd name="T28" fmla="*/ 26 w 106"/>
                  <a:gd name="T29" fmla="*/ 62 h 276"/>
                  <a:gd name="T30" fmla="*/ 4 w 106"/>
                  <a:gd name="T31" fmla="*/ 80 h 276"/>
                  <a:gd name="T32" fmla="*/ 13 w 106"/>
                  <a:gd name="T33" fmla="*/ 36 h 276"/>
                  <a:gd name="T34" fmla="*/ 31 w 106"/>
                  <a:gd name="T35" fmla="*/ 9 h 276"/>
                  <a:gd name="T36" fmla="*/ 58 w 106"/>
                  <a:gd name="T37" fmla="*/ 0 h 276"/>
                  <a:gd name="T38" fmla="*/ 80 w 106"/>
                  <a:gd name="T39" fmla="*/ 4 h 276"/>
                  <a:gd name="T40" fmla="*/ 93 w 106"/>
                  <a:gd name="T41" fmla="*/ 27 h 276"/>
                  <a:gd name="T42" fmla="*/ 102 w 106"/>
                  <a:gd name="T43" fmla="*/ 58 h 276"/>
                  <a:gd name="T44" fmla="*/ 102 w 106"/>
                  <a:gd name="T45" fmla="*/ 98 h 276"/>
                  <a:gd name="T46" fmla="*/ 102 w 106"/>
                  <a:gd name="T47" fmla="*/ 209 h 276"/>
                  <a:gd name="T48" fmla="*/ 106 w 106"/>
                  <a:gd name="T49" fmla="*/ 258 h 276"/>
                  <a:gd name="T50" fmla="*/ 89 w 106"/>
                  <a:gd name="T51" fmla="*/ 271 h 276"/>
                  <a:gd name="T52" fmla="*/ 84 w 106"/>
                  <a:gd name="T53" fmla="*/ 240 h 276"/>
                  <a:gd name="T54" fmla="*/ 66 w 106"/>
                  <a:gd name="T55" fmla="*/ 147 h 276"/>
                  <a:gd name="T56" fmla="*/ 40 w 106"/>
                  <a:gd name="T57" fmla="*/ 160 h 276"/>
                  <a:gd name="T58" fmla="*/ 26 w 106"/>
                  <a:gd name="T59" fmla="*/ 169 h 276"/>
                  <a:gd name="T60" fmla="*/ 22 w 106"/>
                  <a:gd name="T61" fmla="*/ 187 h 276"/>
                  <a:gd name="T62" fmla="*/ 22 w 106"/>
                  <a:gd name="T63" fmla="*/ 218 h 276"/>
                  <a:gd name="T64" fmla="*/ 35 w 106"/>
                  <a:gd name="T65" fmla="*/ 240 h 276"/>
                  <a:gd name="T66" fmla="*/ 58 w 106"/>
                  <a:gd name="T67" fmla="*/ 240 h 276"/>
                  <a:gd name="T68" fmla="*/ 75 w 106"/>
                  <a:gd name="T69" fmla="*/ 218 h 276"/>
                  <a:gd name="T70" fmla="*/ 80 w 106"/>
                  <a:gd name="T71" fmla="*/ 182 h 276"/>
                  <a:gd name="T72" fmla="*/ 84 w 106"/>
                  <a:gd name="T73" fmla="*/ 138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6" h="276">
                    <a:moveTo>
                      <a:pt x="84" y="240"/>
                    </a:moveTo>
                    <a:lnTo>
                      <a:pt x="71" y="258"/>
                    </a:lnTo>
                    <a:lnTo>
                      <a:pt x="62" y="267"/>
                    </a:lnTo>
                    <a:lnTo>
                      <a:pt x="53" y="276"/>
                    </a:lnTo>
                    <a:lnTo>
                      <a:pt x="40" y="276"/>
                    </a:lnTo>
                    <a:lnTo>
                      <a:pt x="31" y="276"/>
                    </a:lnTo>
                    <a:lnTo>
                      <a:pt x="22" y="271"/>
                    </a:lnTo>
                    <a:lnTo>
                      <a:pt x="18" y="267"/>
                    </a:lnTo>
                    <a:lnTo>
                      <a:pt x="9" y="258"/>
                    </a:lnTo>
                    <a:lnTo>
                      <a:pt x="4" y="231"/>
                    </a:lnTo>
                    <a:lnTo>
                      <a:pt x="0" y="200"/>
                    </a:lnTo>
                    <a:lnTo>
                      <a:pt x="0" y="182"/>
                    </a:lnTo>
                    <a:lnTo>
                      <a:pt x="4" y="164"/>
                    </a:lnTo>
                    <a:lnTo>
                      <a:pt x="9" y="151"/>
                    </a:lnTo>
                    <a:lnTo>
                      <a:pt x="13" y="138"/>
                    </a:lnTo>
                    <a:lnTo>
                      <a:pt x="22" y="129"/>
                    </a:lnTo>
                    <a:lnTo>
                      <a:pt x="31" y="124"/>
                    </a:lnTo>
                    <a:lnTo>
                      <a:pt x="35" y="120"/>
                    </a:lnTo>
                    <a:lnTo>
                      <a:pt x="49" y="116"/>
                    </a:lnTo>
                    <a:lnTo>
                      <a:pt x="66" y="111"/>
                    </a:lnTo>
                    <a:lnTo>
                      <a:pt x="84" y="102"/>
                    </a:lnTo>
                    <a:lnTo>
                      <a:pt x="84" y="93"/>
                    </a:lnTo>
                    <a:lnTo>
                      <a:pt x="84" y="89"/>
                    </a:lnTo>
                    <a:lnTo>
                      <a:pt x="80" y="67"/>
                    </a:lnTo>
                    <a:lnTo>
                      <a:pt x="75" y="49"/>
                    </a:lnTo>
                    <a:lnTo>
                      <a:pt x="66" y="40"/>
                    </a:lnTo>
                    <a:lnTo>
                      <a:pt x="53" y="36"/>
                    </a:lnTo>
                    <a:lnTo>
                      <a:pt x="40" y="40"/>
                    </a:lnTo>
                    <a:lnTo>
                      <a:pt x="31" y="49"/>
                    </a:lnTo>
                    <a:lnTo>
                      <a:pt x="26" y="62"/>
                    </a:lnTo>
                    <a:lnTo>
                      <a:pt x="22" y="84"/>
                    </a:lnTo>
                    <a:lnTo>
                      <a:pt x="4" y="80"/>
                    </a:lnTo>
                    <a:lnTo>
                      <a:pt x="9" y="53"/>
                    </a:lnTo>
                    <a:lnTo>
                      <a:pt x="13" y="36"/>
                    </a:lnTo>
                    <a:lnTo>
                      <a:pt x="22" y="18"/>
                    </a:lnTo>
                    <a:lnTo>
                      <a:pt x="31" y="9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80" y="4"/>
                    </a:lnTo>
                    <a:lnTo>
                      <a:pt x="89" y="13"/>
                    </a:lnTo>
                    <a:lnTo>
                      <a:pt x="93" y="27"/>
                    </a:lnTo>
                    <a:lnTo>
                      <a:pt x="98" y="40"/>
                    </a:lnTo>
                    <a:lnTo>
                      <a:pt x="102" y="58"/>
                    </a:lnTo>
                    <a:lnTo>
                      <a:pt x="102" y="76"/>
                    </a:lnTo>
                    <a:lnTo>
                      <a:pt x="102" y="98"/>
                    </a:lnTo>
                    <a:lnTo>
                      <a:pt x="102" y="160"/>
                    </a:lnTo>
                    <a:lnTo>
                      <a:pt x="102" y="209"/>
                    </a:lnTo>
                    <a:lnTo>
                      <a:pt x="102" y="240"/>
                    </a:lnTo>
                    <a:lnTo>
                      <a:pt x="106" y="258"/>
                    </a:lnTo>
                    <a:lnTo>
                      <a:pt x="106" y="271"/>
                    </a:lnTo>
                    <a:lnTo>
                      <a:pt x="89" y="271"/>
                    </a:lnTo>
                    <a:lnTo>
                      <a:pt x="84" y="258"/>
                    </a:lnTo>
                    <a:lnTo>
                      <a:pt x="84" y="240"/>
                    </a:lnTo>
                    <a:close/>
                    <a:moveTo>
                      <a:pt x="84" y="138"/>
                    </a:moveTo>
                    <a:lnTo>
                      <a:pt x="66" y="147"/>
                    </a:lnTo>
                    <a:lnTo>
                      <a:pt x="49" y="156"/>
                    </a:lnTo>
                    <a:lnTo>
                      <a:pt x="40" y="160"/>
                    </a:lnTo>
                    <a:lnTo>
                      <a:pt x="31" y="164"/>
                    </a:lnTo>
                    <a:lnTo>
                      <a:pt x="26" y="169"/>
                    </a:lnTo>
                    <a:lnTo>
                      <a:pt x="26" y="178"/>
                    </a:lnTo>
                    <a:lnTo>
                      <a:pt x="22" y="187"/>
                    </a:lnTo>
                    <a:lnTo>
                      <a:pt x="22" y="200"/>
                    </a:lnTo>
                    <a:lnTo>
                      <a:pt x="22" y="218"/>
                    </a:lnTo>
                    <a:lnTo>
                      <a:pt x="26" y="231"/>
                    </a:lnTo>
                    <a:lnTo>
                      <a:pt x="35" y="240"/>
                    </a:lnTo>
                    <a:lnTo>
                      <a:pt x="44" y="240"/>
                    </a:lnTo>
                    <a:lnTo>
                      <a:pt x="58" y="240"/>
                    </a:lnTo>
                    <a:lnTo>
                      <a:pt x="66" y="231"/>
                    </a:lnTo>
                    <a:lnTo>
                      <a:pt x="75" y="218"/>
                    </a:lnTo>
                    <a:lnTo>
                      <a:pt x="80" y="200"/>
                    </a:lnTo>
                    <a:lnTo>
                      <a:pt x="80" y="182"/>
                    </a:lnTo>
                    <a:lnTo>
                      <a:pt x="84" y="156"/>
                    </a:lnTo>
                    <a:lnTo>
                      <a:pt x="84" y="1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6" name="Freeform 18"/>
              <p:cNvSpPr>
                <a:spLocks/>
              </p:cNvSpPr>
              <p:nvPr/>
            </p:nvSpPr>
            <p:spPr bwMode="auto">
              <a:xfrm>
                <a:off x="6817" y="7739"/>
                <a:ext cx="102" cy="276"/>
              </a:xfrm>
              <a:custGeom>
                <a:avLst/>
                <a:gdLst>
                  <a:gd name="T0" fmla="*/ 80 w 102"/>
                  <a:gd name="T1" fmla="*/ 173 h 276"/>
                  <a:gd name="T2" fmla="*/ 102 w 102"/>
                  <a:gd name="T3" fmla="*/ 178 h 276"/>
                  <a:gd name="T4" fmla="*/ 93 w 102"/>
                  <a:gd name="T5" fmla="*/ 222 h 276"/>
                  <a:gd name="T6" fmla="*/ 84 w 102"/>
                  <a:gd name="T7" fmla="*/ 253 h 276"/>
                  <a:gd name="T8" fmla="*/ 75 w 102"/>
                  <a:gd name="T9" fmla="*/ 262 h 276"/>
                  <a:gd name="T10" fmla="*/ 71 w 102"/>
                  <a:gd name="T11" fmla="*/ 271 h 276"/>
                  <a:gd name="T12" fmla="*/ 62 w 102"/>
                  <a:gd name="T13" fmla="*/ 276 h 276"/>
                  <a:gd name="T14" fmla="*/ 53 w 102"/>
                  <a:gd name="T15" fmla="*/ 276 h 276"/>
                  <a:gd name="T16" fmla="*/ 40 w 102"/>
                  <a:gd name="T17" fmla="*/ 276 h 276"/>
                  <a:gd name="T18" fmla="*/ 31 w 102"/>
                  <a:gd name="T19" fmla="*/ 267 h 276"/>
                  <a:gd name="T20" fmla="*/ 22 w 102"/>
                  <a:gd name="T21" fmla="*/ 258 h 276"/>
                  <a:gd name="T22" fmla="*/ 13 w 102"/>
                  <a:gd name="T23" fmla="*/ 240 h 276"/>
                  <a:gd name="T24" fmla="*/ 4 w 102"/>
                  <a:gd name="T25" fmla="*/ 222 h 276"/>
                  <a:gd name="T26" fmla="*/ 0 w 102"/>
                  <a:gd name="T27" fmla="*/ 200 h 276"/>
                  <a:gd name="T28" fmla="*/ 0 w 102"/>
                  <a:gd name="T29" fmla="*/ 169 h 276"/>
                  <a:gd name="T30" fmla="*/ 0 w 102"/>
                  <a:gd name="T31" fmla="*/ 138 h 276"/>
                  <a:gd name="T32" fmla="*/ 0 w 102"/>
                  <a:gd name="T33" fmla="*/ 98 h 276"/>
                  <a:gd name="T34" fmla="*/ 4 w 102"/>
                  <a:gd name="T35" fmla="*/ 62 h 276"/>
                  <a:gd name="T36" fmla="*/ 13 w 102"/>
                  <a:gd name="T37" fmla="*/ 36 h 276"/>
                  <a:gd name="T38" fmla="*/ 22 w 102"/>
                  <a:gd name="T39" fmla="*/ 13 h 276"/>
                  <a:gd name="T40" fmla="*/ 35 w 102"/>
                  <a:gd name="T41" fmla="*/ 0 h 276"/>
                  <a:gd name="T42" fmla="*/ 53 w 102"/>
                  <a:gd name="T43" fmla="*/ 0 h 276"/>
                  <a:gd name="T44" fmla="*/ 62 w 102"/>
                  <a:gd name="T45" fmla="*/ 0 h 276"/>
                  <a:gd name="T46" fmla="*/ 71 w 102"/>
                  <a:gd name="T47" fmla="*/ 4 h 276"/>
                  <a:gd name="T48" fmla="*/ 75 w 102"/>
                  <a:gd name="T49" fmla="*/ 9 h 276"/>
                  <a:gd name="T50" fmla="*/ 84 w 102"/>
                  <a:gd name="T51" fmla="*/ 22 h 276"/>
                  <a:gd name="T52" fmla="*/ 93 w 102"/>
                  <a:gd name="T53" fmla="*/ 49 h 276"/>
                  <a:gd name="T54" fmla="*/ 97 w 102"/>
                  <a:gd name="T55" fmla="*/ 84 h 276"/>
                  <a:gd name="T56" fmla="*/ 80 w 102"/>
                  <a:gd name="T57" fmla="*/ 89 h 276"/>
                  <a:gd name="T58" fmla="*/ 75 w 102"/>
                  <a:gd name="T59" fmla="*/ 67 h 276"/>
                  <a:gd name="T60" fmla="*/ 71 w 102"/>
                  <a:gd name="T61" fmla="*/ 49 h 276"/>
                  <a:gd name="T62" fmla="*/ 62 w 102"/>
                  <a:gd name="T63" fmla="*/ 40 h 276"/>
                  <a:gd name="T64" fmla="*/ 53 w 102"/>
                  <a:gd name="T65" fmla="*/ 36 h 276"/>
                  <a:gd name="T66" fmla="*/ 44 w 102"/>
                  <a:gd name="T67" fmla="*/ 36 h 276"/>
                  <a:gd name="T68" fmla="*/ 40 w 102"/>
                  <a:gd name="T69" fmla="*/ 40 h 276"/>
                  <a:gd name="T70" fmla="*/ 31 w 102"/>
                  <a:gd name="T71" fmla="*/ 49 h 276"/>
                  <a:gd name="T72" fmla="*/ 26 w 102"/>
                  <a:gd name="T73" fmla="*/ 58 h 276"/>
                  <a:gd name="T74" fmla="*/ 22 w 102"/>
                  <a:gd name="T75" fmla="*/ 93 h 276"/>
                  <a:gd name="T76" fmla="*/ 17 w 102"/>
                  <a:gd name="T77" fmla="*/ 138 h 276"/>
                  <a:gd name="T78" fmla="*/ 22 w 102"/>
                  <a:gd name="T79" fmla="*/ 182 h 276"/>
                  <a:gd name="T80" fmla="*/ 26 w 102"/>
                  <a:gd name="T81" fmla="*/ 218 h 276"/>
                  <a:gd name="T82" fmla="*/ 31 w 102"/>
                  <a:gd name="T83" fmla="*/ 227 h 276"/>
                  <a:gd name="T84" fmla="*/ 40 w 102"/>
                  <a:gd name="T85" fmla="*/ 236 h 276"/>
                  <a:gd name="T86" fmla="*/ 44 w 102"/>
                  <a:gd name="T87" fmla="*/ 240 h 276"/>
                  <a:gd name="T88" fmla="*/ 53 w 102"/>
                  <a:gd name="T89" fmla="*/ 240 h 276"/>
                  <a:gd name="T90" fmla="*/ 62 w 102"/>
                  <a:gd name="T91" fmla="*/ 236 h 276"/>
                  <a:gd name="T92" fmla="*/ 71 w 102"/>
                  <a:gd name="T93" fmla="*/ 222 h 276"/>
                  <a:gd name="T94" fmla="*/ 75 w 102"/>
                  <a:gd name="T95" fmla="*/ 204 h 276"/>
                  <a:gd name="T96" fmla="*/ 80 w 102"/>
                  <a:gd name="T97" fmla="*/ 173 h 2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2" h="276">
                    <a:moveTo>
                      <a:pt x="80" y="173"/>
                    </a:moveTo>
                    <a:lnTo>
                      <a:pt x="102" y="178"/>
                    </a:lnTo>
                    <a:lnTo>
                      <a:pt x="93" y="222"/>
                    </a:lnTo>
                    <a:lnTo>
                      <a:pt x="84" y="253"/>
                    </a:lnTo>
                    <a:lnTo>
                      <a:pt x="75" y="262"/>
                    </a:lnTo>
                    <a:lnTo>
                      <a:pt x="71" y="271"/>
                    </a:lnTo>
                    <a:lnTo>
                      <a:pt x="62" y="276"/>
                    </a:lnTo>
                    <a:lnTo>
                      <a:pt x="53" y="276"/>
                    </a:lnTo>
                    <a:lnTo>
                      <a:pt x="40" y="276"/>
                    </a:lnTo>
                    <a:lnTo>
                      <a:pt x="31" y="267"/>
                    </a:lnTo>
                    <a:lnTo>
                      <a:pt x="22" y="258"/>
                    </a:lnTo>
                    <a:lnTo>
                      <a:pt x="13" y="240"/>
                    </a:lnTo>
                    <a:lnTo>
                      <a:pt x="4" y="222"/>
                    </a:lnTo>
                    <a:lnTo>
                      <a:pt x="0" y="200"/>
                    </a:lnTo>
                    <a:lnTo>
                      <a:pt x="0" y="169"/>
                    </a:lnTo>
                    <a:lnTo>
                      <a:pt x="0" y="138"/>
                    </a:lnTo>
                    <a:lnTo>
                      <a:pt x="0" y="98"/>
                    </a:lnTo>
                    <a:lnTo>
                      <a:pt x="4" y="62"/>
                    </a:lnTo>
                    <a:lnTo>
                      <a:pt x="13" y="36"/>
                    </a:lnTo>
                    <a:lnTo>
                      <a:pt x="22" y="13"/>
                    </a:lnTo>
                    <a:lnTo>
                      <a:pt x="35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75" y="9"/>
                    </a:lnTo>
                    <a:lnTo>
                      <a:pt x="84" y="22"/>
                    </a:lnTo>
                    <a:lnTo>
                      <a:pt x="93" y="49"/>
                    </a:lnTo>
                    <a:lnTo>
                      <a:pt x="97" y="84"/>
                    </a:lnTo>
                    <a:lnTo>
                      <a:pt x="80" y="89"/>
                    </a:lnTo>
                    <a:lnTo>
                      <a:pt x="75" y="67"/>
                    </a:lnTo>
                    <a:lnTo>
                      <a:pt x="71" y="49"/>
                    </a:lnTo>
                    <a:lnTo>
                      <a:pt x="62" y="40"/>
                    </a:lnTo>
                    <a:lnTo>
                      <a:pt x="53" y="36"/>
                    </a:lnTo>
                    <a:lnTo>
                      <a:pt x="44" y="36"/>
                    </a:lnTo>
                    <a:lnTo>
                      <a:pt x="40" y="40"/>
                    </a:lnTo>
                    <a:lnTo>
                      <a:pt x="31" y="49"/>
                    </a:lnTo>
                    <a:lnTo>
                      <a:pt x="26" y="58"/>
                    </a:lnTo>
                    <a:lnTo>
                      <a:pt x="22" y="93"/>
                    </a:lnTo>
                    <a:lnTo>
                      <a:pt x="17" y="138"/>
                    </a:lnTo>
                    <a:lnTo>
                      <a:pt x="22" y="182"/>
                    </a:lnTo>
                    <a:lnTo>
                      <a:pt x="26" y="218"/>
                    </a:lnTo>
                    <a:lnTo>
                      <a:pt x="31" y="227"/>
                    </a:lnTo>
                    <a:lnTo>
                      <a:pt x="40" y="236"/>
                    </a:lnTo>
                    <a:lnTo>
                      <a:pt x="44" y="240"/>
                    </a:lnTo>
                    <a:lnTo>
                      <a:pt x="53" y="240"/>
                    </a:lnTo>
                    <a:lnTo>
                      <a:pt x="62" y="236"/>
                    </a:lnTo>
                    <a:lnTo>
                      <a:pt x="71" y="222"/>
                    </a:lnTo>
                    <a:lnTo>
                      <a:pt x="75" y="204"/>
                    </a:lnTo>
                    <a:lnTo>
                      <a:pt x="80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7" name="Freeform 19"/>
              <p:cNvSpPr>
                <a:spLocks/>
              </p:cNvSpPr>
              <p:nvPr/>
            </p:nvSpPr>
            <p:spPr bwMode="auto">
              <a:xfrm>
                <a:off x="6923" y="7743"/>
                <a:ext cx="98" cy="267"/>
              </a:xfrm>
              <a:custGeom>
                <a:avLst/>
                <a:gdLst>
                  <a:gd name="T0" fmla="*/ 0 w 98"/>
                  <a:gd name="T1" fmla="*/ 0 h 267"/>
                  <a:gd name="T2" fmla="*/ 98 w 98"/>
                  <a:gd name="T3" fmla="*/ 0 h 267"/>
                  <a:gd name="T4" fmla="*/ 98 w 98"/>
                  <a:gd name="T5" fmla="*/ 36 h 267"/>
                  <a:gd name="T6" fmla="*/ 58 w 98"/>
                  <a:gd name="T7" fmla="*/ 36 h 267"/>
                  <a:gd name="T8" fmla="*/ 58 w 98"/>
                  <a:gd name="T9" fmla="*/ 267 h 267"/>
                  <a:gd name="T10" fmla="*/ 40 w 98"/>
                  <a:gd name="T11" fmla="*/ 267 h 267"/>
                  <a:gd name="T12" fmla="*/ 40 w 98"/>
                  <a:gd name="T13" fmla="*/ 36 h 267"/>
                  <a:gd name="T14" fmla="*/ 0 w 98"/>
                  <a:gd name="T15" fmla="*/ 36 h 267"/>
                  <a:gd name="T16" fmla="*/ 0 w 98"/>
                  <a:gd name="T17" fmla="*/ 0 h 2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267">
                    <a:moveTo>
                      <a:pt x="0" y="0"/>
                    </a:moveTo>
                    <a:lnTo>
                      <a:pt x="98" y="0"/>
                    </a:lnTo>
                    <a:lnTo>
                      <a:pt x="98" y="36"/>
                    </a:lnTo>
                    <a:lnTo>
                      <a:pt x="58" y="36"/>
                    </a:lnTo>
                    <a:lnTo>
                      <a:pt x="58" y="267"/>
                    </a:lnTo>
                    <a:lnTo>
                      <a:pt x="40" y="267"/>
                    </a:lnTo>
                    <a:lnTo>
                      <a:pt x="40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8" name="Freeform 20"/>
              <p:cNvSpPr>
                <a:spLocks noEditPoints="1"/>
              </p:cNvSpPr>
              <p:nvPr/>
            </p:nvSpPr>
            <p:spPr bwMode="auto">
              <a:xfrm>
                <a:off x="7039" y="7743"/>
                <a:ext cx="93" cy="267"/>
              </a:xfrm>
              <a:custGeom>
                <a:avLst/>
                <a:gdLst>
                  <a:gd name="T0" fmla="*/ 0 w 93"/>
                  <a:gd name="T1" fmla="*/ 0 h 267"/>
                  <a:gd name="T2" fmla="*/ 18 w 93"/>
                  <a:gd name="T3" fmla="*/ 0 h 267"/>
                  <a:gd name="T4" fmla="*/ 18 w 93"/>
                  <a:gd name="T5" fmla="*/ 103 h 267"/>
                  <a:gd name="T6" fmla="*/ 44 w 93"/>
                  <a:gd name="T7" fmla="*/ 103 h 267"/>
                  <a:gd name="T8" fmla="*/ 53 w 93"/>
                  <a:gd name="T9" fmla="*/ 107 h 267"/>
                  <a:gd name="T10" fmla="*/ 66 w 93"/>
                  <a:gd name="T11" fmla="*/ 112 h 267"/>
                  <a:gd name="T12" fmla="*/ 75 w 93"/>
                  <a:gd name="T13" fmla="*/ 116 h 267"/>
                  <a:gd name="T14" fmla="*/ 80 w 93"/>
                  <a:gd name="T15" fmla="*/ 125 h 267"/>
                  <a:gd name="T16" fmla="*/ 93 w 93"/>
                  <a:gd name="T17" fmla="*/ 152 h 267"/>
                  <a:gd name="T18" fmla="*/ 93 w 93"/>
                  <a:gd name="T19" fmla="*/ 187 h 267"/>
                  <a:gd name="T20" fmla="*/ 93 w 93"/>
                  <a:gd name="T21" fmla="*/ 218 h 267"/>
                  <a:gd name="T22" fmla="*/ 84 w 93"/>
                  <a:gd name="T23" fmla="*/ 245 h 267"/>
                  <a:gd name="T24" fmla="*/ 75 w 93"/>
                  <a:gd name="T25" fmla="*/ 254 h 267"/>
                  <a:gd name="T26" fmla="*/ 71 w 93"/>
                  <a:gd name="T27" fmla="*/ 263 h 267"/>
                  <a:gd name="T28" fmla="*/ 58 w 93"/>
                  <a:gd name="T29" fmla="*/ 267 h 267"/>
                  <a:gd name="T30" fmla="*/ 49 w 93"/>
                  <a:gd name="T31" fmla="*/ 267 h 267"/>
                  <a:gd name="T32" fmla="*/ 0 w 93"/>
                  <a:gd name="T33" fmla="*/ 267 h 267"/>
                  <a:gd name="T34" fmla="*/ 0 w 93"/>
                  <a:gd name="T35" fmla="*/ 0 h 267"/>
                  <a:gd name="T36" fmla="*/ 18 w 93"/>
                  <a:gd name="T37" fmla="*/ 232 h 267"/>
                  <a:gd name="T38" fmla="*/ 40 w 93"/>
                  <a:gd name="T39" fmla="*/ 232 h 267"/>
                  <a:gd name="T40" fmla="*/ 58 w 93"/>
                  <a:gd name="T41" fmla="*/ 227 h 267"/>
                  <a:gd name="T42" fmla="*/ 66 w 93"/>
                  <a:gd name="T43" fmla="*/ 218 h 267"/>
                  <a:gd name="T44" fmla="*/ 71 w 93"/>
                  <a:gd name="T45" fmla="*/ 205 h 267"/>
                  <a:gd name="T46" fmla="*/ 75 w 93"/>
                  <a:gd name="T47" fmla="*/ 187 h 267"/>
                  <a:gd name="T48" fmla="*/ 71 w 93"/>
                  <a:gd name="T49" fmla="*/ 169 h 267"/>
                  <a:gd name="T50" fmla="*/ 66 w 93"/>
                  <a:gd name="T51" fmla="*/ 156 h 267"/>
                  <a:gd name="T52" fmla="*/ 66 w 93"/>
                  <a:gd name="T53" fmla="*/ 152 h 267"/>
                  <a:gd name="T54" fmla="*/ 58 w 93"/>
                  <a:gd name="T55" fmla="*/ 147 h 267"/>
                  <a:gd name="T56" fmla="*/ 53 w 93"/>
                  <a:gd name="T57" fmla="*/ 143 h 267"/>
                  <a:gd name="T58" fmla="*/ 40 w 93"/>
                  <a:gd name="T59" fmla="*/ 143 h 267"/>
                  <a:gd name="T60" fmla="*/ 18 w 93"/>
                  <a:gd name="T61" fmla="*/ 143 h 267"/>
                  <a:gd name="T62" fmla="*/ 18 w 93"/>
                  <a:gd name="T63" fmla="*/ 232 h 2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3" h="267">
                    <a:moveTo>
                      <a:pt x="0" y="0"/>
                    </a:moveTo>
                    <a:lnTo>
                      <a:pt x="18" y="0"/>
                    </a:lnTo>
                    <a:lnTo>
                      <a:pt x="18" y="103"/>
                    </a:lnTo>
                    <a:lnTo>
                      <a:pt x="44" y="103"/>
                    </a:lnTo>
                    <a:lnTo>
                      <a:pt x="53" y="107"/>
                    </a:lnTo>
                    <a:lnTo>
                      <a:pt x="66" y="112"/>
                    </a:lnTo>
                    <a:lnTo>
                      <a:pt x="75" y="116"/>
                    </a:lnTo>
                    <a:lnTo>
                      <a:pt x="80" y="125"/>
                    </a:lnTo>
                    <a:lnTo>
                      <a:pt x="93" y="152"/>
                    </a:lnTo>
                    <a:lnTo>
                      <a:pt x="93" y="187"/>
                    </a:lnTo>
                    <a:lnTo>
                      <a:pt x="93" y="218"/>
                    </a:lnTo>
                    <a:lnTo>
                      <a:pt x="84" y="245"/>
                    </a:lnTo>
                    <a:lnTo>
                      <a:pt x="75" y="254"/>
                    </a:lnTo>
                    <a:lnTo>
                      <a:pt x="71" y="263"/>
                    </a:lnTo>
                    <a:lnTo>
                      <a:pt x="58" y="267"/>
                    </a:lnTo>
                    <a:lnTo>
                      <a:pt x="49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  <a:moveTo>
                      <a:pt x="18" y="232"/>
                    </a:moveTo>
                    <a:lnTo>
                      <a:pt x="40" y="232"/>
                    </a:lnTo>
                    <a:lnTo>
                      <a:pt x="58" y="227"/>
                    </a:lnTo>
                    <a:lnTo>
                      <a:pt x="66" y="218"/>
                    </a:lnTo>
                    <a:lnTo>
                      <a:pt x="71" y="205"/>
                    </a:lnTo>
                    <a:lnTo>
                      <a:pt x="75" y="187"/>
                    </a:lnTo>
                    <a:lnTo>
                      <a:pt x="71" y="169"/>
                    </a:lnTo>
                    <a:lnTo>
                      <a:pt x="66" y="156"/>
                    </a:lnTo>
                    <a:lnTo>
                      <a:pt x="66" y="152"/>
                    </a:lnTo>
                    <a:lnTo>
                      <a:pt x="58" y="147"/>
                    </a:lnTo>
                    <a:lnTo>
                      <a:pt x="53" y="143"/>
                    </a:lnTo>
                    <a:lnTo>
                      <a:pt x="40" y="143"/>
                    </a:lnTo>
                    <a:lnTo>
                      <a:pt x="18" y="143"/>
                    </a:lnTo>
                    <a:lnTo>
                      <a:pt x="18" y="2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39" name="Freeform 21"/>
              <p:cNvSpPr>
                <a:spLocks noEditPoints="1"/>
              </p:cNvSpPr>
              <p:nvPr/>
            </p:nvSpPr>
            <p:spPr bwMode="auto">
              <a:xfrm>
                <a:off x="7216" y="7739"/>
                <a:ext cx="103" cy="373"/>
              </a:xfrm>
              <a:custGeom>
                <a:avLst/>
                <a:gdLst>
                  <a:gd name="T0" fmla="*/ 0 w 103"/>
                  <a:gd name="T1" fmla="*/ 373 h 373"/>
                  <a:gd name="T2" fmla="*/ 0 w 103"/>
                  <a:gd name="T3" fmla="*/ 4 h 373"/>
                  <a:gd name="T4" fmla="*/ 23 w 103"/>
                  <a:gd name="T5" fmla="*/ 4 h 373"/>
                  <a:gd name="T6" fmla="*/ 23 w 103"/>
                  <a:gd name="T7" fmla="*/ 40 h 373"/>
                  <a:gd name="T8" fmla="*/ 27 w 103"/>
                  <a:gd name="T9" fmla="*/ 22 h 373"/>
                  <a:gd name="T10" fmla="*/ 36 w 103"/>
                  <a:gd name="T11" fmla="*/ 9 h 373"/>
                  <a:gd name="T12" fmla="*/ 45 w 103"/>
                  <a:gd name="T13" fmla="*/ 0 h 373"/>
                  <a:gd name="T14" fmla="*/ 54 w 103"/>
                  <a:gd name="T15" fmla="*/ 0 h 373"/>
                  <a:gd name="T16" fmla="*/ 67 w 103"/>
                  <a:gd name="T17" fmla="*/ 4 h 373"/>
                  <a:gd name="T18" fmla="*/ 80 w 103"/>
                  <a:gd name="T19" fmla="*/ 18 h 373"/>
                  <a:gd name="T20" fmla="*/ 89 w 103"/>
                  <a:gd name="T21" fmla="*/ 36 h 373"/>
                  <a:gd name="T22" fmla="*/ 98 w 103"/>
                  <a:gd name="T23" fmla="*/ 67 h 373"/>
                  <a:gd name="T24" fmla="*/ 103 w 103"/>
                  <a:gd name="T25" fmla="*/ 98 h 373"/>
                  <a:gd name="T26" fmla="*/ 103 w 103"/>
                  <a:gd name="T27" fmla="*/ 138 h 373"/>
                  <a:gd name="T28" fmla="*/ 103 w 103"/>
                  <a:gd name="T29" fmla="*/ 173 h 373"/>
                  <a:gd name="T30" fmla="*/ 98 w 103"/>
                  <a:gd name="T31" fmla="*/ 209 h 373"/>
                  <a:gd name="T32" fmla="*/ 89 w 103"/>
                  <a:gd name="T33" fmla="*/ 240 h 373"/>
                  <a:gd name="T34" fmla="*/ 80 w 103"/>
                  <a:gd name="T35" fmla="*/ 258 h 373"/>
                  <a:gd name="T36" fmla="*/ 67 w 103"/>
                  <a:gd name="T37" fmla="*/ 271 h 373"/>
                  <a:gd name="T38" fmla="*/ 54 w 103"/>
                  <a:gd name="T39" fmla="*/ 276 h 373"/>
                  <a:gd name="T40" fmla="*/ 45 w 103"/>
                  <a:gd name="T41" fmla="*/ 276 h 373"/>
                  <a:gd name="T42" fmla="*/ 36 w 103"/>
                  <a:gd name="T43" fmla="*/ 267 h 373"/>
                  <a:gd name="T44" fmla="*/ 27 w 103"/>
                  <a:gd name="T45" fmla="*/ 258 h 373"/>
                  <a:gd name="T46" fmla="*/ 23 w 103"/>
                  <a:gd name="T47" fmla="*/ 244 h 373"/>
                  <a:gd name="T48" fmla="*/ 23 w 103"/>
                  <a:gd name="T49" fmla="*/ 373 h 373"/>
                  <a:gd name="T50" fmla="*/ 0 w 103"/>
                  <a:gd name="T51" fmla="*/ 373 h 373"/>
                  <a:gd name="T52" fmla="*/ 23 w 103"/>
                  <a:gd name="T53" fmla="*/ 138 h 373"/>
                  <a:gd name="T54" fmla="*/ 23 w 103"/>
                  <a:gd name="T55" fmla="*/ 182 h 373"/>
                  <a:gd name="T56" fmla="*/ 32 w 103"/>
                  <a:gd name="T57" fmla="*/ 213 h 373"/>
                  <a:gd name="T58" fmla="*/ 36 w 103"/>
                  <a:gd name="T59" fmla="*/ 227 h 373"/>
                  <a:gd name="T60" fmla="*/ 40 w 103"/>
                  <a:gd name="T61" fmla="*/ 236 h 373"/>
                  <a:gd name="T62" fmla="*/ 45 w 103"/>
                  <a:gd name="T63" fmla="*/ 240 h 373"/>
                  <a:gd name="T64" fmla="*/ 54 w 103"/>
                  <a:gd name="T65" fmla="*/ 240 h 373"/>
                  <a:gd name="T66" fmla="*/ 58 w 103"/>
                  <a:gd name="T67" fmla="*/ 240 h 373"/>
                  <a:gd name="T68" fmla="*/ 63 w 103"/>
                  <a:gd name="T69" fmla="*/ 236 h 373"/>
                  <a:gd name="T70" fmla="*/ 72 w 103"/>
                  <a:gd name="T71" fmla="*/ 227 h 373"/>
                  <a:gd name="T72" fmla="*/ 76 w 103"/>
                  <a:gd name="T73" fmla="*/ 213 h 373"/>
                  <a:gd name="T74" fmla="*/ 80 w 103"/>
                  <a:gd name="T75" fmla="*/ 182 h 373"/>
                  <a:gd name="T76" fmla="*/ 85 w 103"/>
                  <a:gd name="T77" fmla="*/ 133 h 373"/>
                  <a:gd name="T78" fmla="*/ 80 w 103"/>
                  <a:gd name="T79" fmla="*/ 89 h 373"/>
                  <a:gd name="T80" fmla="*/ 76 w 103"/>
                  <a:gd name="T81" fmla="*/ 58 h 373"/>
                  <a:gd name="T82" fmla="*/ 72 w 103"/>
                  <a:gd name="T83" fmla="*/ 49 h 373"/>
                  <a:gd name="T84" fmla="*/ 63 w 103"/>
                  <a:gd name="T85" fmla="*/ 40 h 373"/>
                  <a:gd name="T86" fmla="*/ 58 w 103"/>
                  <a:gd name="T87" fmla="*/ 36 h 373"/>
                  <a:gd name="T88" fmla="*/ 54 w 103"/>
                  <a:gd name="T89" fmla="*/ 36 h 373"/>
                  <a:gd name="T90" fmla="*/ 45 w 103"/>
                  <a:gd name="T91" fmla="*/ 36 h 373"/>
                  <a:gd name="T92" fmla="*/ 40 w 103"/>
                  <a:gd name="T93" fmla="*/ 40 h 373"/>
                  <a:gd name="T94" fmla="*/ 36 w 103"/>
                  <a:gd name="T95" fmla="*/ 49 h 373"/>
                  <a:gd name="T96" fmla="*/ 32 w 103"/>
                  <a:gd name="T97" fmla="*/ 62 h 373"/>
                  <a:gd name="T98" fmla="*/ 23 w 103"/>
                  <a:gd name="T99" fmla="*/ 93 h 373"/>
                  <a:gd name="T100" fmla="*/ 23 w 103"/>
                  <a:gd name="T101" fmla="*/ 138 h 3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3" h="373">
                    <a:moveTo>
                      <a:pt x="0" y="373"/>
                    </a:moveTo>
                    <a:lnTo>
                      <a:pt x="0" y="4"/>
                    </a:lnTo>
                    <a:lnTo>
                      <a:pt x="23" y="4"/>
                    </a:lnTo>
                    <a:lnTo>
                      <a:pt x="23" y="40"/>
                    </a:lnTo>
                    <a:lnTo>
                      <a:pt x="27" y="22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7" y="4"/>
                    </a:lnTo>
                    <a:lnTo>
                      <a:pt x="80" y="18"/>
                    </a:lnTo>
                    <a:lnTo>
                      <a:pt x="89" y="36"/>
                    </a:lnTo>
                    <a:lnTo>
                      <a:pt x="98" y="67"/>
                    </a:lnTo>
                    <a:lnTo>
                      <a:pt x="103" y="98"/>
                    </a:lnTo>
                    <a:lnTo>
                      <a:pt x="103" y="138"/>
                    </a:lnTo>
                    <a:lnTo>
                      <a:pt x="103" y="173"/>
                    </a:lnTo>
                    <a:lnTo>
                      <a:pt x="98" y="209"/>
                    </a:lnTo>
                    <a:lnTo>
                      <a:pt x="89" y="240"/>
                    </a:lnTo>
                    <a:lnTo>
                      <a:pt x="80" y="258"/>
                    </a:lnTo>
                    <a:lnTo>
                      <a:pt x="67" y="271"/>
                    </a:lnTo>
                    <a:lnTo>
                      <a:pt x="54" y="276"/>
                    </a:lnTo>
                    <a:lnTo>
                      <a:pt x="45" y="276"/>
                    </a:lnTo>
                    <a:lnTo>
                      <a:pt x="36" y="267"/>
                    </a:lnTo>
                    <a:lnTo>
                      <a:pt x="27" y="258"/>
                    </a:lnTo>
                    <a:lnTo>
                      <a:pt x="23" y="244"/>
                    </a:lnTo>
                    <a:lnTo>
                      <a:pt x="23" y="373"/>
                    </a:lnTo>
                    <a:lnTo>
                      <a:pt x="0" y="373"/>
                    </a:lnTo>
                    <a:close/>
                    <a:moveTo>
                      <a:pt x="23" y="138"/>
                    </a:moveTo>
                    <a:lnTo>
                      <a:pt x="23" y="182"/>
                    </a:lnTo>
                    <a:lnTo>
                      <a:pt x="32" y="213"/>
                    </a:lnTo>
                    <a:lnTo>
                      <a:pt x="36" y="227"/>
                    </a:lnTo>
                    <a:lnTo>
                      <a:pt x="40" y="236"/>
                    </a:lnTo>
                    <a:lnTo>
                      <a:pt x="45" y="240"/>
                    </a:lnTo>
                    <a:lnTo>
                      <a:pt x="54" y="240"/>
                    </a:lnTo>
                    <a:lnTo>
                      <a:pt x="58" y="240"/>
                    </a:lnTo>
                    <a:lnTo>
                      <a:pt x="63" y="236"/>
                    </a:lnTo>
                    <a:lnTo>
                      <a:pt x="72" y="227"/>
                    </a:lnTo>
                    <a:lnTo>
                      <a:pt x="76" y="213"/>
                    </a:lnTo>
                    <a:lnTo>
                      <a:pt x="80" y="182"/>
                    </a:lnTo>
                    <a:lnTo>
                      <a:pt x="85" y="133"/>
                    </a:lnTo>
                    <a:lnTo>
                      <a:pt x="80" y="89"/>
                    </a:lnTo>
                    <a:lnTo>
                      <a:pt x="76" y="58"/>
                    </a:lnTo>
                    <a:lnTo>
                      <a:pt x="72" y="49"/>
                    </a:lnTo>
                    <a:lnTo>
                      <a:pt x="63" y="40"/>
                    </a:lnTo>
                    <a:lnTo>
                      <a:pt x="58" y="36"/>
                    </a:lnTo>
                    <a:lnTo>
                      <a:pt x="54" y="36"/>
                    </a:lnTo>
                    <a:lnTo>
                      <a:pt x="45" y="36"/>
                    </a:lnTo>
                    <a:lnTo>
                      <a:pt x="40" y="40"/>
                    </a:lnTo>
                    <a:lnTo>
                      <a:pt x="36" y="49"/>
                    </a:lnTo>
                    <a:lnTo>
                      <a:pt x="32" y="62"/>
                    </a:lnTo>
                    <a:lnTo>
                      <a:pt x="23" y="93"/>
                    </a:lnTo>
                    <a:lnTo>
                      <a:pt x="23" y="1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0" name="Freeform 22"/>
              <p:cNvSpPr>
                <a:spLocks noEditPoints="1"/>
              </p:cNvSpPr>
              <p:nvPr/>
            </p:nvSpPr>
            <p:spPr bwMode="auto">
              <a:xfrm>
                <a:off x="7336" y="7739"/>
                <a:ext cx="112" cy="276"/>
              </a:xfrm>
              <a:custGeom>
                <a:avLst/>
                <a:gdLst>
                  <a:gd name="T0" fmla="*/ 89 w 112"/>
                  <a:gd name="T1" fmla="*/ 187 h 276"/>
                  <a:gd name="T2" fmla="*/ 112 w 112"/>
                  <a:gd name="T3" fmla="*/ 191 h 276"/>
                  <a:gd name="T4" fmla="*/ 103 w 112"/>
                  <a:gd name="T5" fmla="*/ 227 h 276"/>
                  <a:gd name="T6" fmla="*/ 89 w 112"/>
                  <a:gd name="T7" fmla="*/ 253 h 276"/>
                  <a:gd name="T8" fmla="*/ 85 w 112"/>
                  <a:gd name="T9" fmla="*/ 267 h 276"/>
                  <a:gd name="T10" fmla="*/ 76 w 112"/>
                  <a:gd name="T11" fmla="*/ 271 h 276"/>
                  <a:gd name="T12" fmla="*/ 67 w 112"/>
                  <a:gd name="T13" fmla="*/ 276 h 276"/>
                  <a:gd name="T14" fmla="*/ 58 w 112"/>
                  <a:gd name="T15" fmla="*/ 276 h 276"/>
                  <a:gd name="T16" fmla="*/ 45 w 112"/>
                  <a:gd name="T17" fmla="*/ 276 h 276"/>
                  <a:gd name="T18" fmla="*/ 36 w 112"/>
                  <a:gd name="T19" fmla="*/ 267 h 276"/>
                  <a:gd name="T20" fmla="*/ 27 w 112"/>
                  <a:gd name="T21" fmla="*/ 258 h 276"/>
                  <a:gd name="T22" fmla="*/ 18 w 112"/>
                  <a:gd name="T23" fmla="*/ 240 h 276"/>
                  <a:gd name="T24" fmla="*/ 9 w 112"/>
                  <a:gd name="T25" fmla="*/ 222 h 276"/>
                  <a:gd name="T26" fmla="*/ 5 w 112"/>
                  <a:gd name="T27" fmla="*/ 200 h 276"/>
                  <a:gd name="T28" fmla="*/ 5 w 112"/>
                  <a:gd name="T29" fmla="*/ 169 h 276"/>
                  <a:gd name="T30" fmla="*/ 0 w 112"/>
                  <a:gd name="T31" fmla="*/ 142 h 276"/>
                  <a:gd name="T32" fmla="*/ 5 w 112"/>
                  <a:gd name="T33" fmla="*/ 107 h 276"/>
                  <a:gd name="T34" fmla="*/ 5 w 112"/>
                  <a:gd name="T35" fmla="*/ 80 h 276"/>
                  <a:gd name="T36" fmla="*/ 9 w 112"/>
                  <a:gd name="T37" fmla="*/ 58 h 276"/>
                  <a:gd name="T38" fmla="*/ 18 w 112"/>
                  <a:gd name="T39" fmla="*/ 36 h 276"/>
                  <a:gd name="T40" fmla="*/ 27 w 112"/>
                  <a:gd name="T41" fmla="*/ 18 h 276"/>
                  <a:gd name="T42" fmla="*/ 36 w 112"/>
                  <a:gd name="T43" fmla="*/ 9 h 276"/>
                  <a:gd name="T44" fmla="*/ 45 w 112"/>
                  <a:gd name="T45" fmla="*/ 0 h 276"/>
                  <a:gd name="T46" fmla="*/ 58 w 112"/>
                  <a:gd name="T47" fmla="*/ 0 h 276"/>
                  <a:gd name="T48" fmla="*/ 67 w 112"/>
                  <a:gd name="T49" fmla="*/ 0 h 276"/>
                  <a:gd name="T50" fmla="*/ 76 w 112"/>
                  <a:gd name="T51" fmla="*/ 9 h 276"/>
                  <a:gd name="T52" fmla="*/ 89 w 112"/>
                  <a:gd name="T53" fmla="*/ 18 h 276"/>
                  <a:gd name="T54" fmla="*/ 94 w 112"/>
                  <a:gd name="T55" fmla="*/ 36 h 276"/>
                  <a:gd name="T56" fmla="*/ 103 w 112"/>
                  <a:gd name="T57" fmla="*/ 53 h 276"/>
                  <a:gd name="T58" fmla="*/ 107 w 112"/>
                  <a:gd name="T59" fmla="*/ 80 h 276"/>
                  <a:gd name="T60" fmla="*/ 107 w 112"/>
                  <a:gd name="T61" fmla="*/ 107 h 276"/>
                  <a:gd name="T62" fmla="*/ 112 w 112"/>
                  <a:gd name="T63" fmla="*/ 138 h 276"/>
                  <a:gd name="T64" fmla="*/ 112 w 112"/>
                  <a:gd name="T65" fmla="*/ 142 h 276"/>
                  <a:gd name="T66" fmla="*/ 112 w 112"/>
                  <a:gd name="T67" fmla="*/ 151 h 276"/>
                  <a:gd name="T68" fmla="*/ 23 w 112"/>
                  <a:gd name="T69" fmla="*/ 151 h 276"/>
                  <a:gd name="T70" fmla="*/ 27 w 112"/>
                  <a:gd name="T71" fmla="*/ 187 h 276"/>
                  <a:gd name="T72" fmla="*/ 32 w 112"/>
                  <a:gd name="T73" fmla="*/ 218 h 276"/>
                  <a:gd name="T74" fmla="*/ 40 w 112"/>
                  <a:gd name="T75" fmla="*/ 227 h 276"/>
                  <a:gd name="T76" fmla="*/ 45 w 112"/>
                  <a:gd name="T77" fmla="*/ 236 h 276"/>
                  <a:gd name="T78" fmla="*/ 49 w 112"/>
                  <a:gd name="T79" fmla="*/ 240 h 276"/>
                  <a:gd name="T80" fmla="*/ 58 w 112"/>
                  <a:gd name="T81" fmla="*/ 240 h 276"/>
                  <a:gd name="T82" fmla="*/ 67 w 112"/>
                  <a:gd name="T83" fmla="*/ 236 h 276"/>
                  <a:gd name="T84" fmla="*/ 76 w 112"/>
                  <a:gd name="T85" fmla="*/ 227 h 276"/>
                  <a:gd name="T86" fmla="*/ 85 w 112"/>
                  <a:gd name="T87" fmla="*/ 209 h 276"/>
                  <a:gd name="T88" fmla="*/ 89 w 112"/>
                  <a:gd name="T89" fmla="*/ 187 h 276"/>
                  <a:gd name="T90" fmla="*/ 23 w 112"/>
                  <a:gd name="T91" fmla="*/ 111 h 276"/>
                  <a:gd name="T92" fmla="*/ 89 w 112"/>
                  <a:gd name="T93" fmla="*/ 111 h 276"/>
                  <a:gd name="T94" fmla="*/ 85 w 112"/>
                  <a:gd name="T95" fmla="*/ 84 h 276"/>
                  <a:gd name="T96" fmla="*/ 80 w 112"/>
                  <a:gd name="T97" fmla="*/ 62 h 276"/>
                  <a:gd name="T98" fmla="*/ 76 w 112"/>
                  <a:gd name="T99" fmla="*/ 49 h 276"/>
                  <a:gd name="T100" fmla="*/ 72 w 112"/>
                  <a:gd name="T101" fmla="*/ 40 h 276"/>
                  <a:gd name="T102" fmla="*/ 63 w 112"/>
                  <a:gd name="T103" fmla="*/ 36 h 276"/>
                  <a:gd name="T104" fmla="*/ 58 w 112"/>
                  <a:gd name="T105" fmla="*/ 36 h 276"/>
                  <a:gd name="T106" fmla="*/ 49 w 112"/>
                  <a:gd name="T107" fmla="*/ 36 h 276"/>
                  <a:gd name="T108" fmla="*/ 45 w 112"/>
                  <a:gd name="T109" fmla="*/ 40 h 276"/>
                  <a:gd name="T110" fmla="*/ 40 w 112"/>
                  <a:gd name="T111" fmla="*/ 49 h 276"/>
                  <a:gd name="T112" fmla="*/ 36 w 112"/>
                  <a:gd name="T113" fmla="*/ 58 h 276"/>
                  <a:gd name="T114" fmla="*/ 27 w 112"/>
                  <a:gd name="T115" fmla="*/ 80 h 276"/>
                  <a:gd name="T116" fmla="*/ 23 w 112"/>
                  <a:gd name="T117" fmla="*/ 111 h 2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2" h="276">
                    <a:moveTo>
                      <a:pt x="89" y="187"/>
                    </a:moveTo>
                    <a:lnTo>
                      <a:pt x="112" y="191"/>
                    </a:lnTo>
                    <a:lnTo>
                      <a:pt x="103" y="227"/>
                    </a:lnTo>
                    <a:lnTo>
                      <a:pt x="89" y="253"/>
                    </a:lnTo>
                    <a:lnTo>
                      <a:pt x="85" y="267"/>
                    </a:lnTo>
                    <a:lnTo>
                      <a:pt x="76" y="271"/>
                    </a:lnTo>
                    <a:lnTo>
                      <a:pt x="67" y="276"/>
                    </a:lnTo>
                    <a:lnTo>
                      <a:pt x="58" y="276"/>
                    </a:lnTo>
                    <a:lnTo>
                      <a:pt x="45" y="276"/>
                    </a:lnTo>
                    <a:lnTo>
                      <a:pt x="36" y="267"/>
                    </a:lnTo>
                    <a:lnTo>
                      <a:pt x="27" y="258"/>
                    </a:lnTo>
                    <a:lnTo>
                      <a:pt x="18" y="240"/>
                    </a:lnTo>
                    <a:lnTo>
                      <a:pt x="9" y="222"/>
                    </a:lnTo>
                    <a:lnTo>
                      <a:pt x="5" y="200"/>
                    </a:lnTo>
                    <a:lnTo>
                      <a:pt x="5" y="169"/>
                    </a:lnTo>
                    <a:lnTo>
                      <a:pt x="0" y="142"/>
                    </a:lnTo>
                    <a:lnTo>
                      <a:pt x="5" y="107"/>
                    </a:lnTo>
                    <a:lnTo>
                      <a:pt x="5" y="80"/>
                    </a:lnTo>
                    <a:lnTo>
                      <a:pt x="9" y="58"/>
                    </a:lnTo>
                    <a:lnTo>
                      <a:pt x="18" y="36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6" y="9"/>
                    </a:lnTo>
                    <a:lnTo>
                      <a:pt x="89" y="18"/>
                    </a:lnTo>
                    <a:lnTo>
                      <a:pt x="94" y="36"/>
                    </a:lnTo>
                    <a:lnTo>
                      <a:pt x="103" y="53"/>
                    </a:lnTo>
                    <a:lnTo>
                      <a:pt x="107" y="80"/>
                    </a:lnTo>
                    <a:lnTo>
                      <a:pt x="107" y="107"/>
                    </a:lnTo>
                    <a:lnTo>
                      <a:pt x="112" y="138"/>
                    </a:lnTo>
                    <a:lnTo>
                      <a:pt x="112" y="142"/>
                    </a:lnTo>
                    <a:lnTo>
                      <a:pt x="112" y="151"/>
                    </a:lnTo>
                    <a:lnTo>
                      <a:pt x="23" y="151"/>
                    </a:lnTo>
                    <a:lnTo>
                      <a:pt x="27" y="187"/>
                    </a:lnTo>
                    <a:lnTo>
                      <a:pt x="32" y="218"/>
                    </a:lnTo>
                    <a:lnTo>
                      <a:pt x="40" y="227"/>
                    </a:lnTo>
                    <a:lnTo>
                      <a:pt x="45" y="236"/>
                    </a:lnTo>
                    <a:lnTo>
                      <a:pt x="49" y="240"/>
                    </a:lnTo>
                    <a:lnTo>
                      <a:pt x="58" y="240"/>
                    </a:lnTo>
                    <a:lnTo>
                      <a:pt x="67" y="236"/>
                    </a:lnTo>
                    <a:lnTo>
                      <a:pt x="76" y="227"/>
                    </a:lnTo>
                    <a:lnTo>
                      <a:pt x="85" y="209"/>
                    </a:lnTo>
                    <a:lnTo>
                      <a:pt x="89" y="187"/>
                    </a:lnTo>
                    <a:close/>
                    <a:moveTo>
                      <a:pt x="23" y="111"/>
                    </a:moveTo>
                    <a:lnTo>
                      <a:pt x="89" y="111"/>
                    </a:lnTo>
                    <a:lnTo>
                      <a:pt x="85" y="84"/>
                    </a:lnTo>
                    <a:lnTo>
                      <a:pt x="80" y="62"/>
                    </a:lnTo>
                    <a:lnTo>
                      <a:pt x="76" y="49"/>
                    </a:lnTo>
                    <a:lnTo>
                      <a:pt x="72" y="40"/>
                    </a:lnTo>
                    <a:lnTo>
                      <a:pt x="63" y="36"/>
                    </a:lnTo>
                    <a:lnTo>
                      <a:pt x="58" y="36"/>
                    </a:lnTo>
                    <a:lnTo>
                      <a:pt x="49" y="36"/>
                    </a:lnTo>
                    <a:lnTo>
                      <a:pt x="45" y="40"/>
                    </a:lnTo>
                    <a:lnTo>
                      <a:pt x="40" y="49"/>
                    </a:lnTo>
                    <a:lnTo>
                      <a:pt x="36" y="58"/>
                    </a:lnTo>
                    <a:lnTo>
                      <a:pt x="27" y="80"/>
                    </a:lnTo>
                    <a:lnTo>
                      <a:pt x="23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1" name="Freeform 23"/>
              <p:cNvSpPr>
                <a:spLocks/>
              </p:cNvSpPr>
              <p:nvPr/>
            </p:nvSpPr>
            <p:spPr bwMode="auto">
              <a:xfrm>
                <a:off x="7456" y="7743"/>
                <a:ext cx="94" cy="267"/>
              </a:xfrm>
              <a:custGeom>
                <a:avLst/>
                <a:gdLst>
                  <a:gd name="T0" fmla="*/ 0 w 94"/>
                  <a:gd name="T1" fmla="*/ 0 h 267"/>
                  <a:gd name="T2" fmla="*/ 18 w 94"/>
                  <a:gd name="T3" fmla="*/ 0 h 267"/>
                  <a:gd name="T4" fmla="*/ 18 w 94"/>
                  <a:gd name="T5" fmla="*/ 49 h 267"/>
                  <a:gd name="T6" fmla="*/ 18 w 94"/>
                  <a:gd name="T7" fmla="*/ 80 h 267"/>
                  <a:gd name="T8" fmla="*/ 23 w 94"/>
                  <a:gd name="T9" fmla="*/ 98 h 267"/>
                  <a:gd name="T10" fmla="*/ 23 w 94"/>
                  <a:gd name="T11" fmla="*/ 112 h 267"/>
                  <a:gd name="T12" fmla="*/ 31 w 94"/>
                  <a:gd name="T13" fmla="*/ 125 h 267"/>
                  <a:gd name="T14" fmla="*/ 36 w 94"/>
                  <a:gd name="T15" fmla="*/ 134 h 267"/>
                  <a:gd name="T16" fmla="*/ 45 w 94"/>
                  <a:gd name="T17" fmla="*/ 134 h 267"/>
                  <a:gd name="T18" fmla="*/ 58 w 94"/>
                  <a:gd name="T19" fmla="*/ 129 h 267"/>
                  <a:gd name="T20" fmla="*/ 76 w 94"/>
                  <a:gd name="T21" fmla="*/ 120 h 267"/>
                  <a:gd name="T22" fmla="*/ 76 w 94"/>
                  <a:gd name="T23" fmla="*/ 0 h 267"/>
                  <a:gd name="T24" fmla="*/ 94 w 94"/>
                  <a:gd name="T25" fmla="*/ 0 h 267"/>
                  <a:gd name="T26" fmla="*/ 94 w 94"/>
                  <a:gd name="T27" fmla="*/ 267 h 267"/>
                  <a:gd name="T28" fmla="*/ 76 w 94"/>
                  <a:gd name="T29" fmla="*/ 267 h 267"/>
                  <a:gd name="T30" fmla="*/ 76 w 94"/>
                  <a:gd name="T31" fmla="*/ 160 h 267"/>
                  <a:gd name="T32" fmla="*/ 58 w 94"/>
                  <a:gd name="T33" fmla="*/ 169 h 267"/>
                  <a:gd name="T34" fmla="*/ 40 w 94"/>
                  <a:gd name="T35" fmla="*/ 174 h 267"/>
                  <a:gd name="T36" fmla="*/ 27 w 94"/>
                  <a:gd name="T37" fmla="*/ 169 h 267"/>
                  <a:gd name="T38" fmla="*/ 18 w 94"/>
                  <a:gd name="T39" fmla="*/ 156 h 267"/>
                  <a:gd name="T40" fmla="*/ 9 w 94"/>
                  <a:gd name="T41" fmla="*/ 138 h 267"/>
                  <a:gd name="T42" fmla="*/ 5 w 94"/>
                  <a:gd name="T43" fmla="*/ 120 h 267"/>
                  <a:gd name="T44" fmla="*/ 0 w 94"/>
                  <a:gd name="T45" fmla="*/ 94 h 267"/>
                  <a:gd name="T46" fmla="*/ 0 w 94"/>
                  <a:gd name="T47" fmla="*/ 72 h 267"/>
                  <a:gd name="T48" fmla="*/ 0 w 94"/>
                  <a:gd name="T49" fmla="*/ 0 h 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4" h="267">
                    <a:moveTo>
                      <a:pt x="0" y="0"/>
                    </a:moveTo>
                    <a:lnTo>
                      <a:pt x="18" y="0"/>
                    </a:lnTo>
                    <a:lnTo>
                      <a:pt x="18" y="49"/>
                    </a:lnTo>
                    <a:lnTo>
                      <a:pt x="18" y="80"/>
                    </a:lnTo>
                    <a:lnTo>
                      <a:pt x="23" y="98"/>
                    </a:lnTo>
                    <a:lnTo>
                      <a:pt x="23" y="112"/>
                    </a:lnTo>
                    <a:lnTo>
                      <a:pt x="31" y="125"/>
                    </a:lnTo>
                    <a:lnTo>
                      <a:pt x="36" y="134"/>
                    </a:lnTo>
                    <a:lnTo>
                      <a:pt x="45" y="134"/>
                    </a:lnTo>
                    <a:lnTo>
                      <a:pt x="58" y="129"/>
                    </a:lnTo>
                    <a:lnTo>
                      <a:pt x="76" y="120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94" y="267"/>
                    </a:lnTo>
                    <a:lnTo>
                      <a:pt x="76" y="267"/>
                    </a:lnTo>
                    <a:lnTo>
                      <a:pt x="76" y="160"/>
                    </a:lnTo>
                    <a:lnTo>
                      <a:pt x="58" y="169"/>
                    </a:lnTo>
                    <a:lnTo>
                      <a:pt x="40" y="174"/>
                    </a:lnTo>
                    <a:lnTo>
                      <a:pt x="27" y="169"/>
                    </a:lnTo>
                    <a:lnTo>
                      <a:pt x="18" y="156"/>
                    </a:lnTo>
                    <a:lnTo>
                      <a:pt x="9" y="138"/>
                    </a:lnTo>
                    <a:lnTo>
                      <a:pt x="5" y="120"/>
                    </a:lnTo>
                    <a:lnTo>
                      <a:pt x="0" y="94"/>
                    </a:lnTo>
                    <a:lnTo>
                      <a:pt x="0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2" name="Freeform 24"/>
              <p:cNvSpPr>
                <a:spLocks/>
              </p:cNvSpPr>
              <p:nvPr/>
            </p:nvSpPr>
            <p:spPr bwMode="auto">
              <a:xfrm>
                <a:off x="7581" y="7743"/>
                <a:ext cx="98" cy="267"/>
              </a:xfrm>
              <a:custGeom>
                <a:avLst/>
                <a:gdLst>
                  <a:gd name="T0" fmla="*/ 0 w 98"/>
                  <a:gd name="T1" fmla="*/ 0 h 267"/>
                  <a:gd name="T2" fmla="*/ 22 w 98"/>
                  <a:gd name="T3" fmla="*/ 0 h 267"/>
                  <a:gd name="T4" fmla="*/ 22 w 98"/>
                  <a:gd name="T5" fmla="*/ 205 h 267"/>
                  <a:gd name="T6" fmla="*/ 75 w 98"/>
                  <a:gd name="T7" fmla="*/ 0 h 267"/>
                  <a:gd name="T8" fmla="*/ 98 w 98"/>
                  <a:gd name="T9" fmla="*/ 0 h 267"/>
                  <a:gd name="T10" fmla="*/ 98 w 98"/>
                  <a:gd name="T11" fmla="*/ 267 h 267"/>
                  <a:gd name="T12" fmla="*/ 75 w 98"/>
                  <a:gd name="T13" fmla="*/ 267 h 267"/>
                  <a:gd name="T14" fmla="*/ 75 w 98"/>
                  <a:gd name="T15" fmla="*/ 63 h 267"/>
                  <a:gd name="T16" fmla="*/ 22 w 98"/>
                  <a:gd name="T17" fmla="*/ 267 h 267"/>
                  <a:gd name="T18" fmla="*/ 0 w 98"/>
                  <a:gd name="T19" fmla="*/ 267 h 267"/>
                  <a:gd name="T20" fmla="*/ 0 w 98"/>
                  <a:gd name="T21" fmla="*/ 0 h 2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8" h="267">
                    <a:moveTo>
                      <a:pt x="0" y="0"/>
                    </a:moveTo>
                    <a:lnTo>
                      <a:pt x="22" y="0"/>
                    </a:lnTo>
                    <a:lnTo>
                      <a:pt x="22" y="205"/>
                    </a:lnTo>
                    <a:lnTo>
                      <a:pt x="75" y="0"/>
                    </a:lnTo>
                    <a:lnTo>
                      <a:pt x="98" y="0"/>
                    </a:lnTo>
                    <a:lnTo>
                      <a:pt x="98" y="267"/>
                    </a:lnTo>
                    <a:lnTo>
                      <a:pt x="75" y="267"/>
                    </a:lnTo>
                    <a:lnTo>
                      <a:pt x="75" y="63"/>
                    </a:lnTo>
                    <a:lnTo>
                      <a:pt x="22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3" name="Freeform 25"/>
              <p:cNvSpPr>
                <a:spLocks noEditPoints="1"/>
              </p:cNvSpPr>
              <p:nvPr/>
            </p:nvSpPr>
            <p:spPr bwMode="auto">
              <a:xfrm>
                <a:off x="7501" y="3464"/>
                <a:ext cx="1430" cy="3826"/>
              </a:xfrm>
              <a:custGeom>
                <a:avLst/>
                <a:gdLst>
                  <a:gd name="T0" fmla="*/ 22 w 1430"/>
                  <a:gd name="T1" fmla="*/ 2726 h 4284"/>
                  <a:gd name="T2" fmla="*/ 1373 w 1430"/>
                  <a:gd name="T3" fmla="*/ 50 h 4284"/>
                  <a:gd name="T4" fmla="*/ 1413 w 1430"/>
                  <a:gd name="T5" fmla="*/ 0 h 4284"/>
                  <a:gd name="T6" fmla="*/ 1430 w 1430"/>
                  <a:gd name="T7" fmla="*/ 122 h 4284"/>
                  <a:gd name="T8" fmla="*/ 1426 w 1430"/>
                  <a:gd name="T9" fmla="*/ 118 h 4284"/>
                  <a:gd name="T10" fmla="*/ 1421 w 1430"/>
                  <a:gd name="T11" fmla="*/ 116 h 4284"/>
                  <a:gd name="T12" fmla="*/ 1417 w 1430"/>
                  <a:gd name="T13" fmla="*/ 113 h 4284"/>
                  <a:gd name="T14" fmla="*/ 1413 w 1430"/>
                  <a:gd name="T15" fmla="*/ 113 h 4284"/>
                  <a:gd name="T16" fmla="*/ 1408 w 1430"/>
                  <a:gd name="T17" fmla="*/ 110 h 4284"/>
                  <a:gd name="T18" fmla="*/ 1404 w 1430"/>
                  <a:gd name="T19" fmla="*/ 108 h 4284"/>
                  <a:gd name="T20" fmla="*/ 1399 w 1430"/>
                  <a:gd name="T21" fmla="*/ 108 h 4284"/>
                  <a:gd name="T22" fmla="*/ 1395 w 1430"/>
                  <a:gd name="T23" fmla="*/ 104 h 4284"/>
                  <a:gd name="T24" fmla="*/ 1395 w 1430"/>
                  <a:gd name="T25" fmla="*/ 104 h 4284"/>
                  <a:gd name="T26" fmla="*/ 1390 w 1430"/>
                  <a:gd name="T27" fmla="*/ 102 h 4284"/>
                  <a:gd name="T28" fmla="*/ 1386 w 1430"/>
                  <a:gd name="T29" fmla="*/ 102 h 4284"/>
                  <a:gd name="T30" fmla="*/ 1382 w 1430"/>
                  <a:gd name="T31" fmla="*/ 98 h 4284"/>
                  <a:gd name="T32" fmla="*/ 1377 w 1430"/>
                  <a:gd name="T33" fmla="*/ 98 h 4284"/>
                  <a:gd name="T34" fmla="*/ 1373 w 1430"/>
                  <a:gd name="T35" fmla="*/ 96 h 4284"/>
                  <a:gd name="T36" fmla="*/ 1368 w 1430"/>
                  <a:gd name="T37" fmla="*/ 96 h 4284"/>
                  <a:gd name="T38" fmla="*/ 1364 w 1430"/>
                  <a:gd name="T39" fmla="*/ 96 h 4284"/>
                  <a:gd name="T40" fmla="*/ 1359 w 1430"/>
                  <a:gd name="T41" fmla="*/ 93 h 4284"/>
                  <a:gd name="T42" fmla="*/ 1355 w 1430"/>
                  <a:gd name="T43" fmla="*/ 93 h 4284"/>
                  <a:gd name="T44" fmla="*/ 1350 w 1430"/>
                  <a:gd name="T45" fmla="*/ 93 h 4284"/>
                  <a:gd name="T46" fmla="*/ 1346 w 1430"/>
                  <a:gd name="T47" fmla="*/ 93 h 4284"/>
                  <a:gd name="T48" fmla="*/ 1342 w 1430"/>
                  <a:gd name="T49" fmla="*/ 90 h 4284"/>
                  <a:gd name="T50" fmla="*/ 1337 w 1430"/>
                  <a:gd name="T51" fmla="*/ 90 h 4284"/>
                  <a:gd name="T52" fmla="*/ 1328 w 1430"/>
                  <a:gd name="T53" fmla="*/ 90 h 4284"/>
                  <a:gd name="T54" fmla="*/ 1324 w 1430"/>
                  <a:gd name="T55" fmla="*/ 90 h 4284"/>
                  <a:gd name="T56" fmla="*/ 1319 w 1430"/>
                  <a:gd name="T57" fmla="*/ 90 h 4284"/>
                  <a:gd name="T58" fmla="*/ 1315 w 1430"/>
                  <a:gd name="T59" fmla="*/ 90 h 4284"/>
                  <a:gd name="T60" fmla="*/ 1310 w 1430"/>
                  <a:gd name="T61" fmla="*/ 90 h 4284"/>
                  <a:gd name="T62" fmla="*/ 1306 w 1430"/>
                  <a:gd name="T63" fmla="*/ 90 h 4284"/>
                  <a:gd name="T64" fmla="*/ 1302 w 1430"/>
                  <a:gd name="T65" fmla="*/ 90 h 4284"/>
                  <a:gd name="T66" fmla="*/ 1297 w 1430"/>
                  <a:gd name="T67" fmla="*/ 90 h 4284"/>
                  <a:gd name="T68" fmla="*/ 1293 w 1430"/>
                  <a:gd name="T69" fmla="*/ 90 h 4284"/>
                  <a:gd name="T70" fmla="*/ 1413 w 1430"/>
                  <a:gd name="T71" fmla="*/ 0 h 42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30" h="4284">
                    <a:moveTo>
                      <a:pt x="1399" y="89"/>
                    </a:moveTo>
                    <a:lnTo>
                      <a:pt x="22" y="4284"/>
                    </a:lnTo>
                    <a:lnTo>
                      <a:pt x="0" y="4280"/>
                    </a:lnTo>
                    <a:lnTo>
                      <a:pt x="1373" y="80"/>
                    </a:lnTo>
                    <a:lnTo>
                      <a:pt x="1399" y="89"/>
                    </a:lnTo>
                    <a:close/>
                    <a:moveTo>
                      <a:pt x="1413" y="0"/>
                    </a:moveTo>
                    <a:lnTo>
                      <a:pt x="1430" y="191"/>
                    </a:lnTo>
                    <a:lnTo>
                      <a:pt x="1426" y="186"/>
                    </a:lnTo>
                    <a:lnTo>
                      <a:pt x="1421" y="182"/>
                    </a:lnTo>
                    <a:lnTo>
                      <a:pt x="1417" y="182"/>
                    </a:lnTo>
                    <a:lnTo>
                      <a:pt x="1417" y="177"/>
                    </a:lnTo>
                    <a:lnTo>
                      <a:pt x="1413" y="177"/>
                    </a:lnTo>
                    <a:lnTo>
                      <a:pt x="1413" y="173"/>
                    </a:lnTo>
                    <a:lnTo>
                      <a:pt x="1408" y="173"/>
                    </a:lnTo>
                    <a:lnTo>
                      <a:pt x="1404" y="169"/>
                    </a:lnTo>
                    <a:lnTo>
                      <a:pt x="1399" y="169"/>
                    </a:lnTo>
                    <a:lnTo>
                      <a:pt x="1399" y="164"/>
                    </a:lnTo>
                    <a:lnTo>
                      <a:pt x="1395" y="164"/>
                    </a:lnTo>
                    <a:lnTo>
                      <a:pt x="1390" y="160"/>
                    </a:lnTo>
                    <a:lnTo>
                      <a:pt x="1386" y="160"/>
                    </a:lnTo>
                    <a:lnTo>
                      <a:pt x="1382" y="155"/>
                    </a:lnTo>
                    <a:lnTo>
                      <a:pt x="1377" y="155"/>
                    </a:lnTo>
                    <a:lnTo>
                      <a:pt x="1373" y="155"/>
                    </a:lnTo>
                    <a:lnTo>
                      <a:pt x="1373" y="151"/>
                    </a:lnTo>
                    <a:lnTo>
                      <a:pt x="1368" y="151"/>
                    </a:lnTo>
                    <a:lnTo>
                      <a:pt x="1364" y="151"/>
                    </a:lnTo>
                    <a:lnTo>
                      <a:pt x="1359" y="146"/>
                    </a:lnTo>
                    <a:lnTo>
                      <a:pt x="1355" y="146"/>
                    </a:lnTo>
                    <a:lnTo>
                      <a:pt x="1350" y="146"/>
                    </a:lnTo>
                    <a:lnTo>
                      <a:pt x="1346" y="146"/>
                    </a:lnTo>
                    <a:lnTo>
                      <a:pt x="1342" y="146"/>
                    </a:lnTo>
                    <a:lnTo>
                      <a:pt x="1342" y="142"/>
                    </a:lnTo>
                    <a:lnTo>
                      <a:pt x="1337" y="142"/>
                    </a:lnTo>
                    <a:lnTo>
                      <a:pt x="1333" y="142"/>
                    </a:lnTo>
                    <a:lnTo>
                      <a:pt x="1328" y="142"/>
                    </a:lnTo>
                    <a:lnTo>
                      <a:pt x="1324" y="142"/>
                    </a:lnTo>
                    <a:lnTo>
                      <a:pt x="1319" y="142"/>
                    </a:lnTo>
                    <a:lnTo>
                      <a:pt x="1315" y="142"/>
                    </a:lnTo>
                    <a:lnTo>
                      <a:pt x="1310" y="142"/>
                    </a:lnTo>
                    <a:lnTo>
                      <a:pt x="1306" y="142"/>
                    </a:lnTo>
                    <a:lnTo>
                      <a:pt x="1302" y="142"/>
                    </a:lnTo>
                    <a:lnTo>
                      <a:pt x="1297" y="142"/>
                    </a:lnTo>
                    <a:lnTo>
                      <a:pt x="1293" y="142"/>
                    </a:lnTo>
                    <a:lnTo>
                      <a:pt x="1288" y="146"/>
                    </a:lnTo>
                    <a:lnTo>
                      <a:pt x="14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4" name="Freeform 26"/>
              <p:cNvSpPr>
                <a:spLocks noEditPoints="1"/>
              </p:cNvSpPr>
              <p:nvPr/>
            </p:nvSpPr>
            <p:spPr bwMode="auto">
              <a:xfrm>
                <a:off x="6416" y="3214"/>
                <a:ext cx="183" cy="3752"/>
              </a:xfrm>
              <a:custGeom>
                <a:avLst/>
                <a:gdLst>
                  <a:gd name="T0" fmla="*/ 246 w 147"/>
                  <a:gd name="T1" fmla="*/ 2918 h 4080"/>
                  <a:gd name="T2" fmla="*/ 151 w 147"/>
                  <a:gd name="T3" fmla="*/ 63 h 4080"/>
                  <a:gd name="T4" fmla="*/ 171 w 147"/>
                  <a:gd name="T5" fmla="*/ 0 h 4080"/>
                  <a:gd name="T6" fmla="*/ 354 w 147"/>
                  <a:gd name="T7" fmla="*/ 123 h 4080"/>
                  <a:gd name="T8" fmla="*/ 341 w 147"/>
                  <a:gd name="T9" fmla="*/ 121 h 4080"/>
                  <a:gd name="T10" fmla="*/ 331 w 147"/>
                  <a:gd name="T11" fmla="*/ 121 h 4080"/>
                  <a:gd name="T12" fmla="*/ 322 w 147"/>
                  <a:gd name="T13" fmla="*/ 118 h 4080"/>
                  <a:gd name="T14" fmla="*/ 310 w 147"/>
                  <a:gd name="T15" fmla="*/ 118 h 4080"/>
                  <a:gd name="T16" fmla="*/ 301 w 147"/>
                  <a:gd name="T17" fmla="*/ 118 h 4080"/>
                  <a:gd name="T18" fmla="*/ 286 w 147"/>
                  <a:gd name="T19" fmla="*/ 114 h 4080"/>
                  <a:gd name="T20" fmla="*/ 278 w 147"/>
                  <a:gd name="T21" fmla="*/ 114 h 4080"/>
                  <a:gd name="T22" fmla="*/ 258 w 147"/>
                  <a:gd name="T23" fmla="*/ 114 h 4080"/>
                  <a:gd name="T24" fmla="*/ 246 w 147"/>
                  <a:gd name="T25" fmla="*/ 114 h 4080"/>
                  <a:gd name="T26" fmla="*/ 235 w 147"/>
                  <a:gd name="T27" fmla="*/ 111 h 4080"/>
                  <a:gd name="T28" fmla="*/ 227 w 147"/>
                  <a:gd name="T29" fmla="*/ 111 h 4080"/>
                  <a:gd name="T30" fmla="*/ 214 w 147"/>
                  <a:gd name="T31" fmla="*/ 111 h 4080"/>
                  <a:gd name="T32" fmla="*/ 204 w 147"/>
                  <a:gd name="T33" fmla="*/ 111 h 4080"/>
                  <a:gd name="T34" fmla="*/ 192 w 147"/>
                  <a:gd name="T35" fmla="*/ 111 h 4080"/>
                  <a:gd name="T36" fmla="*/ 183 w 147"/>
                  <a:gd name="T37" fmla="*/ 111 h 4080"/>
                  <a:gd name="T38" fmla="*/ 171 w 147"/>
                  <a:gd name="T39" fmla="*/ 111 h 4080"/>
                  <a:gd name="T40" fmla="*/ 159 w 147"/>
                  <a:gd name="T41" fmla="*/ 111 h 4080"/>
                  <a:gd name="T42" fmla="*/ 151 w 147"/>
                  <a:gd name="T43" fmla="*/ 111 h 4080"/>
                  <a:gd name="T44" fmla="*/ 139 w 147"/>
                  <a:gd name="T45" fmla="*/ 111 h 4080"/>
                  <a:gd name="T46" fmla="*/ 128 w 147"/>
                  <a:gd name="T47" fmla="*/ 111 h 4080"/>
                  <a:gd name="T48" fmla="*/ 118 w 147"/>
                  <a:gd name="T49" fmla="*/ 111 h 4080"/>
                  <a:gd name="T50" fmla="*/ 108 w 147"/>
                  <a:gd name="T51" fmla="*/ 114 h 4080"/>
                  <a:gd name="T52" fmla="*/ 96 w 147"/>
                  <a:gd name="T53" fmla="*/ 114 h 4080"/>
                  <a:gd name="T54" fmla="*/ 87 w 147"/>
                  <a:gd name="T55" fmla="*/ 114 h 4080"/>
                  <a:gd name="T56" fmla="*/ 76 w 147"/>
                  <a:gd name="T57" fmla="*/ 114 h 4080"/>
                  <a:gd name="T58" fmla="*/ 65 w 147"/>
                  <a:gd name="T59" fmla="*/ 118 h 4080"/>
                  <a:gd name="T60" fmla="*/ 56 w 147"/>
                  <a:gd name="T61" fmla="*/ 118 h 4080"/>
                  <a:gd name="T62" fmla="*/ 32 w 147"/>
                  <a:gd name="T63" fmla="*/ 121 h 4080"/>
                  <a:gd name="T64" fmla="*/ 21 w 147"/>
                  <a:gd name="T65" fmla="*/ 121 h 4080"/>
                  <a:gd name="T66" fmla="*/ 11 w 147"/>
                  <a:gd name="T67" fmla="*/ 121 h 4080"/>
                  <a:gd name="T68" fmla="*/ 0 w 147"/>
                  <a:gd name="T69" fmla="*/ 123 h 4080"/>
                  <a:gd name="T70" fmla="*/ 171 w 147"/>
                  <a:gd name="T71" fmla="*/ 0 h 4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7" h="4080">
                    <a:moveTo>
                      <a:pt x="85" y="89"/>
                    </a:moveTo>
                    <a:lnTo>
                      <a:pt x="103" y="4080"/>
                    </a:lnTo>
                    <a:lnTo>
                      <a:pt x="80" y="4080"/>
                    </a:lnTo>
                    <a:lnTo>
                      <a:pt x="63" y="89"/>
                    </a:lnTo>
                    <a:lnTo>
                      <a:pt x="85" y="89"/>
                    </a:lnTo>
                    <a:close/>
                    <a:moveTo>
                      <a:pt x="71" y="0"/>
                    </a:moveTo>
                    <a:lnTo>
                      <a:pt x="147" y="173"/>
                    </a:lnTo>
                    <a:lnTo>
                      <a:pt x="142" y="173"/>
                    </a:lnTo>
                    <a:lnTo>
                      <a:pt x="142" y="169"/>
                    </a:lnTo>
                    <a:lnTo>
                      <a:pt x="138" y="169"/>
                    </a:lnTo>
                    <a:lnTo>
                      <a:pt x="134" y="169"/>
                    </a:lnTo>
                    <a:lnTo>
                      <a:pt x="134" y="164"/>
                    </a:lnTo>
                    <a:lnTo>
                      <a:pt x="129" y="164"/>
                    </a:lnTo>
                    <a:lnTo>
                      <a:pt x="125" y="164"/>
                    </a:lnTo>
                    <a:lnTo>
                      <a:pt x="120" y="164"/>
                    </a:lnTo>
                    <a:lnTo>
                      <a:pt x="120" y="160"/>
                    </a:lnTo>
                    <a:lnTo>
                      <a:pt x="116" y="160"/>
                    </a:lnTo>
                    <a:lnTo>
                      <a:pt x="111" y="160"/>
                    </a:lnTo>
                    <a:lnTo>
                      <a:pt x="107" y="160"/>
                    </a:lnTo>
                    <a:lnTo>
                      <a:pt x="103" y="160"/>
                    </a:lnTo>
                    <a:lnTo>
                      <a:pt x="103" y="155"/>
                    </a:lnTo>
                    <a:lnTo>
                      <a:pt x="98" y="155"/>
                    </a:lnTo>
                    <a:lnTo>
                      <a:pt x="94" y="155"/>
                    </a:lnTo>
                    <a:lnTo>
                      <a:pt x="89" y="155"/>
                    </a:lnTo>
                    <a:lnTo>
                      <a:pt x="85" y="155"/>
                    </a:lnTo>
                    <a:lnTo>
                      <a:pt x="80" y="155"/>
                    </a:lnTo>
                    <a:lnTo>
                      <a:pt x="76" y="155"/>
                    </a:lnTo>
                    <a:lnTo>
                      <a:pt x="71" y="155"/>
                    </a:lnTo>
                    <a:lnTo>
                      <a:pt x="67" y="155"/>
                    </a:lnTo>
                    <a:lnTo>
                      <a:pt x="63" y="155"/>
                    </a:lnTo>
                    <a:lnTo>
                      <a:pt x="58" y="155"/>
                    </a:lnTo>
                    <a:lnTo>
                      <a:pt x="54" y="155"/>
                    </a:lnTo>
                    <a:lnTo>
                      <a:pt x="49" y="155"/>
                    </a:lnTo>
                    <a:lnTo>
                      <a:pt x="45" y="160"/>
                    </a:lnTo>
                    <a:lnTo>
                      <a:pt x="40" y="160"/>
                    </a:lnTo>
                    <a:lnTo>
                      <a:pt x="36" y="160"/>
                    </a:lnTo>
                    <a:lnTo>
                      <a:pt x="31" y="160"/>
                    </a:lnTo>
                    <a:lnTo>
                      <a:pt x="27" y="164"/>
                    </a:lnTo>
                    <a:lnTo>
                      <a:pt x="23" y="164"/>
                    </a:lnTo>
                    <a:lnTo>
                      <a:pt x="18" y="164"/>
                    </a:lnTo>
                    <a:lnTo>
                      <a:pt x="14" y="169"/>
                    </a:lnTo>
                    <a:lnTo>
                      <a:pt x="9" y="169"/>
                    </a:lnTo>
                    <a:lnTo>
                      <a:pt x="5" y="169"/>
                    </a:lnTo>
                    <a:lnTo>
                      <a:pt x="5" y="173"/>
                    </a:lnTo>
                    <a:lnTo>
                      <a:pt x="0" y="17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5" name="Freeform 27"/>
              <p:cNvSpPr>
                <a:spLocks noEditPoints="1"/>
              </p:cNvSpPr>
              <p:nvPr/>
            </p:nvSpPr>
            <p:spPr bwMode="auto">
              <a:xfrm>
                <a:off x="3046" y="4315"/>
                <a:ext cx="2888" cy="3169"/>
              </a:xfrm>
              <a:custGeom>
                <a:avLst/>
                <a:gdLst>
                  <a:gd name="T0" fmla="*/ 2888 w 2888"/>
                  <a:gd name="T1" fmla="*/ 3151 h 3169"/>
                  <a:gd name="T2" fmla="*/ 49 w 2888"/>
                  <a:gd name="T3" fmla="*/ 71 h 3169"/>
                  <a:gd name="T4" fmla="*/ 0 w 2888"/>
                  <a:gd name="T5" fmla="*/ 0 h 3169"/>
                  <a:gd name="T6" fmla="*/ 169 w 2888"/>
                  <a:gd name="T7" fmla="*/ 80 h 3169"/>
                  <a:gd name="T8" fmla="*/ 164 w 2888"/>
                  <a:gd name="T9" fmla="*/ 80 h 3169"/>
                  <a:gd name="T10" fmla="*/ 160 w 2888"/>
                  <a:gd name="T11" fmla="*/ 80 h 3169"/>
                  <a:gd name="T12" fmla="*/ 155 w 2888"/>
                  <a:gd name="T13" fmla="*/ 84 h 3169"/>
                  <a:gd name="T14" fmla="*/ 151 w 2888"/>
                  <a:gd name="T15" fmla="*/ 84 h 3169"/>
                  <a:gd name="T16" fmla="*/ 147 w 2888"/>
                  <a:gd name="T17" fmla="*/ 89 h 3169"/>
                  <a:gd name="T18" fmla="*/ 142 w 2888"/>
                  <a:gd name="T19" fmla="*/ 89 h 3169"/>
                  <a:gd name="T20" fmla="*/ 138 w 2888"/>
                  <a:gd name="T21" fmla="*/ 93 h 3169"/>
                  <a:gd name="T22" fmla="*/ 133 w 2888"/>
                  <a:gd name="T23" fmla="*/ 93 h 3169"/>
                  <a:gd name="T24" fmla="*/ 129 w 2888"/>
                  <a:gd name="T25" fmla="*/ 98 h 3169"/>
                  <a:gd name="T26" fmla="*/ 124 w 2888"/>
                  <a:gd name="T27" fmla="*/ 98 h 3169"/>
                  <a:gd name="T28" fmla="*/ 120 w 2888"/>
                  <a:gd name="T29" fmla="*/ 102 h 3169"/>
                  <a:gd name="T30" fmla="*/ 115 w 2888"/>
                  <a:gd name="T31" fmla="*/ 102 h 3169"/>
                  <a:gd name="T32" fmla="*/ 111 w 2888"/>
                  <a:gd name="T33" fmla="*/ 107 h 3169"/>
                  <a:gd name="T34" fmla="*/ 107 w 2888"/>
                  <a:gd name="T35" fmla="*/ 111 h 3169"/>
                  <a:gd name="T36" fmla="*/ 107 w 2888"/>
                  <a:gd name="T37" fmla="*/ 111 h 3169"/>
                  <a:gd name="T38" fmla="*/ 102 w 2888"/>
                  <a:gd name="T39" fmla="*/ 116 h 3169"/>
                  <a:gd name="T40" fmla="*/ 98 w 2888"/>
                  <a:gd name="T41" fmla="*/ 120 h 3169"/>
                  <a:gd name="T42" fmla="*/ 93 w 2888"/>
                  <a:gd name="T43" fmla="*/ 124 h 3169"/>
                  <a:gd name="T44" fmla="*/ 93 w 2888"/>
                  <a:gd name="T45" fmla="*/ 124 h 3169"/>
                  <a:gd name="T46" fmla="*/ 89 w 2888"/>
                  <a:gd name="T47" fmla="*/ 129 h 3169"/>
                  <a:gd name="T48" fmla="*/ 84 w 2888"/>
                  <a:gd name="T49" fmla="*/ 133 h 3169"/>
                  <a:gd name="T50" fmla="*/ 84 w 2888"/>
                  <a:gd name="T51" fmla="*/ 138 h 3169"/>
                  <a:gd name="T52" fmla="*/ 80 w 2888"/>
                  <a:gd name="T53" fmla="*/ 142 h 3169"/>
                  <a:gd name="T54" fmla="*/ 76 w 2888"/>
                  <a:gd name="T55" fmla="*/ 147 h 3169"/>
                  <a:gd name="T56" fmla="*/ 76 w 2888"/>
                  <a:gd name="T57" fmla="*/ 151 h 3169"/>
                  <a:gd name="T58" fmla="*/ 71 w 2888"/>
                  <a:gd name="T59" fmla="*/ 156 h 3169"/>
                  <a:gd name="T60" fmla="*/ 71 w 2888"/>
                  <a:gd name="T61" fmla="*/ 160 h 3169"/>
                  <a:gd name="T62" fmla="*/ 67 w 2888"/>
                  <a:gd name="T63" fmla="*/ 164 h 3169"/>
                  <a:gd name="T64" fmla="*/ 67 w 2888"/>
                  <a:gd name="T65" fmla="*/ 169 h 3169"/>
                  <a:gd name="T66" fmla="*/ 62 w 2888"/>
                  <a:gd name="T67" fmla="*/ 173 h 3169"/>
                  <a:gd name="T68" fmla="*/ 62 w 2888"/>
                  <a:gd name="T69" fmla="*/ 178 h 3169"/>
                  <a:gd name="T70" fmla="*/ 0 w 2888"/>
                  <a:gd name="T71" fmla="*/ 0 h 3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88" h="3169">
                    <a:moveTo>
                      <a:pt x="67" y="58"/>
                    </a:moveTo>
                    <a:lnTo>
                      <a:pt x="2888" y="3151"/>
                    </a:lnTo>
                    <a:lnTo>
                      <a:pt x="2870" y="3169"/>
                    </a:lnTo>
                    <a:lnTo>
                      <a:pt x="49" y="71"/>
                    </a:lnTo>
                    <a:lnTo>
                      <a:pt x="67" y="58"/>
                    </a:lnTo>
                    <a:close/>
                    <a:moveTo>
                      <a:pt x="0" y="0"/>
                    </a:moveTo>
                    <a:lnTo>
                      <a:pt x="169" y="80"/>
                    </a:lnTo>
                    <a:lnTo>
                      <a:pt x="164" y="80"/>
                    </a:lnTo>
                    <a:lnTo>
                      <a:pt x="160" y="80"/>
                    </a:lnTo>
                    <a:lnTo>
                      <a:pt x="155" y="84"/>
                    </a:lnTo>
                    <a:lnTo>
                      <a:pt x="151" y="84"/>
                    </a:lnTo>
                    <a:lnTo>
                      <a:pt x="147" y="84"/>
                    </a:lnTo>
                    <a:lnTo>
                      <a:pt x="147" y="89"/>
                    </a:lnTo>
                    <a:lnTo>
                      <a:pt x="142" y="89"/>
                    </a:lnTo>
                    <a:lnTo>
                      <a:pt x="138" y="89"/>
                    </a:lnTo>
                    <a:lnTo>
                      <a:pt x="138" y="93"/>
                    </a:lnTo>
                    <a:lnTo>
                      <a:pt x="133" y="93"/>
                    </a:lnTo>
                    <a:lnTo>
                      <a:pt x="129" y="93"/>
                    </a:lnTo>
                    <a:lnTo>
                      <a:pt x="129" y="98"/>
                    </a:lnTo>
                    <a:lnTo>
                      <a:pt x="124" y="98"/>
                    </a:lnTo>
                    <a:lnTo>
                      <a:pt x="120" y="102"/>
                    </a:lnTo>
                    <a:lnTo>
                      <a:pt x="115" y="102"/>
                    </a:lnTo>
                    <a:lnTo>
                      <a:pt x="115" y="107"/>
                    </a:lnTo>
                    <a:lnTo>
                      <a:pt x="111" y="107"/>
                    </a:lnTo>
                    <a:lnTo>
                      <a:pt x="107" y="111"/>
                    </a:lnTo>
                    <a:lnTo>
                      <a:pt x="102" y="116"/>
                    </a:lnTo>
                    <a:lnTo>
                      <a:pt x="98" y="116"/>
                    </a:lnTo>
                    <a:lnTo>
                      <a:pt x="98" y="120"/>
                    </a:lnTo>
                    <a:lnTo>
                      <a:pt x="93" y="124"/>
                    </a:lnTo>
                    <a:lnTo>
                      <a:pt x="89" y="129"/>
                    </a:lnTo>
                    <a:lnTo>
                      <a:pt x="89" y="133"/>
                    </a:lnTo>
                    <a:lnTo>
                      <a:pt x="84" y="133"/>
                    </a:lnTo>
                    <a:lnTo>
                      <a:pt x="84" y="138"/>
                    </a:lnTo>
                    <a:lnTo>
                      <a:pt x="80" y="138"/>
                    </a:lnTo>
                    <a:lnTo>
                      <a:pt x="80" y="142"/>
                    </a:lnTo>
                    <a:lnTo>
                      <a:pt x="76" y="147"/>
                    </a:lnTo>
                    <a:lnTo>
                      <a:pt x="76" y="151"/>
                    </a:lnTo>
                    <a:lnTo>
                      <a:pt x="71" y="151"/>
                    </a:lnTo>
                    <a:lnTo>
                      <a:pt x="71" y="156"/>
                    </a:lnTo>
                    <a:lnTo>
                      <a:pt x="71" y="160"/>
                    </a:lnTo>
                    <a:lnTo>
                      <a:pt x="67" y="160"/>
                    </a:lnTo>
                    <a:lnTo>
                      <a:pt x="67" y="164"/>
                    </a:lnTo>
                    <a:lnTo>
                      <a:pt x="67" y="169"/>
                    </a:lnTo>
                    <a:lnTo>
                      <a:pt x="62" y="169"/>
                    </a:lnTo>
                    <a:lnTo>
                      <a:pt x="62" y="173"/>
                    </a:lnTo>
                    <a:lnTo>
                      <a:pt x="62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6" name="Freeform 28"/>
              <p:cNvSpPr>
                <a:spLocks noEditPoints="1"/>
              </p:cNvSpPr>
              <p:nvPr/>
            </p:nvSpPr>
            <p:spPr bwMode="auto">
              <a:xfrm>
                <a:off x="7834" y="7695"/>
                <a:ext cx="3323" cy="146"/>
              </a:xfrm>
              <a:custGeom>
                <a:avLst/>
                <a:gdLst>
                  <a:gd name="T0" fmla="*/ 0 w 3323"/>
                  <a:gd name="T1" fmla="*/ 106 h 146"/>
                  <a:gd name="T2" fmla="*/ 3239 w 3323"/>
                  <a:gd name="T3" fmla="*/ 62 h 146"/>
                  <a:gd name="T4" fmla="*/ 3323 w 3323"/>
                  <a:gd name="T5" fmla="*/ 71 h 146"/>
                  <a:gd name="T6" fmla="*/ 3154 w 3323"/>
                  <a:gd name="T7" fmla="*/ 146 h 146"/>
                  <a:gd name="T8" fmla="*/ 3154 w 3323"/>
                  <a:gd name="T9" fmla="*/ 142 h 146"/>
                  <a:gd name="T10" fmla="*/ 3159 w 3323"/>
                  <a:gd name="T11" fmla="*/ 137 h 146"/>
                  <a:gd name="T12" fmla="*/ 3159 w 3323"/>
                  <a:gd name="T13" fmla="*/ 133 h 146"/>
                  <a:gd name="T14" fmla="*/ 3159 w 3323"/>
                  <a:gd name="T15" fmla="*/ 128 h 146"/>
                  <a:gd name="T16" fmla="*/ 3163 w 3323"/>
                  <a:gd name="T17" fmla="*/ 124 h 146"/>
                  <a:gd name="T18" fmla="*/ 3163 w 3323"/>
                  <a:gd name="T19" fmla="*/ 120 h 146"/>
                  <a:gd name="T20" fmla="*/ 3163 w 3323"/>
                  <a:gd name="T21" fmla="*/ 115 h 146"/>
                  <a:gd name="T22" fmla="*/ 3168 w 3323"/>
                  <a:gd name="T23" fmla="*/ 106 h 146"/>
                  <a:gd name="T24" fmla="*/ 3168 w 3323"/>
                  <a:gd name="T25" fmla="*/ 102 h 146"/>
                  <a:gd name="T26" fmla="*/ 3168 w 3323"/>
                  <a:gd name="T27" fmla="*/ 97 h 146"/>
                  <a:gd name="T28" fmla="*/ 3168 w 3323"/>
                  <a:gd name="T29" fmla="*/ 93 h 146"/>
                  <a:gd name="T30" fmla="*/ 3168 w 3323"/>
                  <a:gd name="T31" fmla="*/ 88 h 146"/>
                  <a:gd name="T32" fmla="*/ 3168 w 3323"/>
                  <a:gd name="T33" fmla="*/ 84 h 146"/>
                  <a:gd name="T34" fmla="*/ 3168 w 3323"/>
                  <a:gd name="T35" fmla="*/ 80 h 146"/>
                  <a:gd name="T36" fmla="*/ 3168 w 3323"/>
                  <a:gd name="T37" fmla="*/ 75 h 146"/>
                  <a:gd name="T38" fmla="*/ 3168 w 3323"/>
                  <a:gd name="T39" fmla="*/ 71 h 146"/>
                  <a:gd name="T40" fmla="*/ 3168 w 3323"/>
                  <a:gd name="T41" fmla="*/ 66 h 146"/>
                  <a:gd name="T42" fmla="*/ 3168 w 3323"/>
                  <a:gd name="T43" fmla="*/ 62 h 146"/>
                  <a:gd name="T44" fmla="*/ 3168 w 3323"/>
                  <a:gd name="T45" fmla="*/ 57 h 146"/>
                  <a:gd name="T46" fmla="*/ 3168 w 3323"/>
                  <a:gd name="T47" fmla="*/ 53 h 146"/>
                  <a:gd name="T48" fmla="*/ 3168 w 3323"/>
                  <a:gd name="T49" fmla="*/ 48 h 146"/>
                  <a:gd name="T50" fmla="*/ 3168 w 3323"/>
                  <a:gd name="T51" fmla="*/ 44 h 146"/>
                  <a:gd name="T52" fmla="*/ 3163 w 3323"/>
                  <a:gd name="T53" fmla="*/ 40 h 146"/>
                  <a:gd name="T54" fmla="*/ 3163 w 3323"/>
                  <a:gd name="T55" fmla="*/ 35 h 146"/>
                  <a:gd name="T56" fmla="*/ 3163 w 3323"/>
                  <a:gd name="T57" fmla="*/ 31 h 146"/>
                  <a:gd name="T58" fmla="*/ 3163 w 3323"/>
                  <a:gd name="T59" fmla="*/ 26 h 146"/>
                  <a:gd name="T60" fmla="*/ 3159 w 3323"/>
                  <a:gd name="T61" fmla="*/ 22 h 146"/>
                  <a:gd name="T62" fmla="*/ 3159 w 3323"/>
                  <a:gd name="T63" fmla="*/ 13 h 146"/>
                  <a:gd name="T64" fmla="*/ 3154 w 3323"/>
                  <a:gd name="T65" fmla="*/ 8 h 146"/>
                  <a:gd name="T66" fmla="*/ 3154 w 3323"/>
                  <a:gd name="T67" fmla="*/ 4 h 146"/>
                  <a:gd name="T68" fmla="*/ 3150 w 3323"/>
                  <a:gd name="T69" fmla="*/ 0 h 146"/>
                  <a:gd name="T70" fmla="*/ 3323 w 3323"/>
                  <a:gd name="T71" fmla="*/ 71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23" h="146">
                    <a:moveTo>
                      <a:pt x="3239" y="84"/>
                    </a:moveTo>
                    <a:lnTo>
                      <a:pt x="0" y="106"/>
                    </a:lnTo>
                    <a:lnTo>
                      <a:pt x="0" y="80"/>
                    </a:lnTo>
                    <a:lnTo>
                      <a:pt x="3239" y="62"/>
                    </a:lnTo>
                    <a:lnTo>
                      <a:pt x="3239" y="84"/>
                    </a:lnTo>
                    <a:close/>
                    <a:moveTo>
                      <a:pt x="3323" y="71"/>
                    </a:moveTo>
                    <a:lnTo>
                      <a:pt x="3150" y="146"/>
                    </a:lnTo>
                    <a:lnTo>
                      <a:pt x="3154" y="146"/>
                    </a:lnTo>
                    <a:lnTo>
                      <a:pt x="3154" y="142"/>
                    </a:lnTo>
                    <a:lnTo>
                      <a:pt x="3154" y="137"/>
                    </a:lnTo>
                    <a:lnTo>
                      <a:pt x="3159" y="137"/>
                    </a:lnTo>
                    <a:lnTo>
                      <a:pt x="3159" y="133"/>
                    </a:lnTo>
                    <a:lnTo>
                      <a:pt x="3159" y="128"/>
                    </a:lnTo>
                    <a:lnTo>
                      <a:pt x="3163" y="124"/>
                    </a:lnTo>
                    <a:lnTo>
                      <a:pt x="3163" y="120"/>
                    </a:lnTo>
                    <a:lnTo>
                      <a:pt x="3163" y="115"/>
                    </a:lnTo>
                    <a:lnTo>
                      <a:pt x="3163" y="111"/>
                    </a:lnTo>
                    <a:lnTo>
                      <a:pt x="3168" y="106"/>
                    </a:lnTo>
                    <a:lnTo>
                      <a:pt x="3168" y="102"/>
                    </a:lnTo>
                    <a:lnTo>
                      <a:pt x="3168" y="97"/>
                    </a:lnTo>
                    <a:lnTo>
                      <a:pt x="3168" y="93"/>
                    </a:lnTo>
                    <a:lnTo>
                      <a:pt x="3168" y="88"/>
                    </a:lnTo>
                    <a:lnTo>
                      <a:pt x="3168" y="84"/>
                    </a:lnTo>
                    <a:lnTo>
                      <a:pt x="3168" y="80"/>
                    </a:lnTo>
                    <a:lnTo>
                      <a:pt x="3168" y="75"/>
                    </a:lnTo>
                    <a:lnTo>
                      <a:pt x="3168" y="71"/>
                    </a:lnTo>
                    <a:lnTo>
                      <a:pt x="3168" y="66"/>
                    </a:lnTo>
                    <a:lnTo>
                      <a:pt x="3168" y="62"/>
                    </a:lnTo>
                    <a:lnTo>
                      <a:pt x="3168" y="57"/>
                    </a:lnTo>
                    <a:lnTo>
                      <a:pt x="3168" y="53"/>
                    </a:lnTo>
                    <a:lnTo>
                      <a:pt x="3168" y="48"/>
                    </a:lnTo>
                    <a:lnTo>
                      <a:pt x="3168" y="44"/>
                    </a:lnTo>
                    <a:lnTo>
                      <a:pt x="3168" y="40"/>
                    </a:lnTo>
                    <a:lnTo>
                      <a:pt x="3163" y="40"/>
                    </a:lnTo>
                    <a:lnTo>
                      <a:pt x="3163" y="35"/>
                    </a:lnTo>
                    <a:lnTo>
                      <a:pt x="3163" y="31"/>
                    </a:lnTo>
                    <a:lnTo>
                      <a:pt x="3163" y="26"/>
                    </a:lnTo>
                    <a:lnTo>
                      <a:pt x="3159" y="22"/>
                    </a:lnTo>
                    <a:lnTo>
                      <a:pt x="3159" y="17"/>
                    </a:lnTo>
                    <a:lnTo>
                      <a:pt x="3159" y="13"/>
                    </a:lnTo>
                    <a:lnTo>
                      <a:pt x="3154" y="8"/>
                    </a:lnTo>
                    <a:lnTo>
                      <a:pt x="3154" y="4"/>
                    </a:lnTo>
                    <a:lnTo>
                      <a:pt x="3150" y="0"/>
                    </a:lnTo>
                    <a:lnTo>
                      <a:pt x="3323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7" name="Freeform 29"/>
              <p:cNvSpPr>
                <a:spLocks noEditPoints="1"/>
              </p:cNvSpPr>
              <p:nvPr/>
            </p:nvSpPr>
            <p:spPr bwMode="auto">
              <a:xfrm>
                <a:off x="2063" y="7743"/>
                <a:ext cx="3203" cy="152"/>
              </a:xfrm>
              <a:custGeom>
                <a:avLst/>
                <a:gdLst>
                  <a:gd name="T0" fmla="*/ 3203 w 3203"/>
                  <a:gd name="T1" fmla="*/ 45 h 152"/>
                  <a:gd name="T2" fmla="*/ 89 w 3203"/>
                  <a:gd name="T3" fmla="*/ 89 h 152"/>
                  <a:gd name="T4" fmla="*/ 0 w 3203"/>
                  <a:gd name="T5" fmla="*/ 76 h 152"/>
                  <a:gd name="T6" fmla="*/ 173 w 3203"/>
                  <a:gd name="T7" fmla="*/ 5 h 152"/>
                  <a:gd name="T8" fmla="*/ 169 w 3203"/>
                  <a:gd name="T9" fmla="*/ 9 h 152"/>
                  <a:gd name="T10" fmla="*/ 169 w 3203"/>
                  <a:gd name="T11" fmla="*/ 14 h 152"/>
                  <a:gd name="T12" fmla="*/ 169 w 3203"/>
                  <a:gd name="T13" fmla="*/ 18 h 152"/>
                  <a:gd name="T14" fmla="*/ 164 w 3203"/>
                  <a:gd name="T15" fmla="*/ 23 h 152"/>
                  <a:gd name="T16" fmla="*/ 164 w 3203"/>
                  <a:gd name="T17" fmla="*/ 27 h 152"/>
                  <a:gd name="T18" fmla="*/ 164 w 3203"/>
                  <a:gd name="T19" fmla="*/ 32 h 152"/>
                  <a:gd name="T20" fmla="*/ 160 w 3203"/>
                  <a:gd name="T21" fmla="*/ 36 h 152"/>
                  <a:gd name="T22" fmla="*/ 160 w 3203"/>
                  <a:gd name="T23" fmla="*/ 40 h 152"/>
                  <a:gd name="T24" fmla="*/ 160 w 3203"/>
                  <a:gd name="T25" fmla="*/ 45 h 152"/>
                  <a:gd name="T26" fmla="*/ 160 w 3203"/>
                  <a:gd name="T27" fmla="*/ 49 h 152"/>
                  <a:gd name="T28" fmla="*/ 155 w 3203"/>
                  <a:gd name="T29" fmla="*/ 54 h 152"/>
                  <a:gd name="T30" fmla="*/ 155 w 3203"/>
                  <a:gd name="T31" fmla="*/ 58 h 152"/>
                  <a:gd name="T32" fmla="*/ 155 w 3203"/>
                  <a:gd name="T33" fmla="*/ 63 h 152"/>
                  <a:gd name="T34" fmla="*/ 155 w 3203"/>
                  <a:gd name="T35" fmla="*/ 72 h 152"/>
                  <a:gd name="T36" fmla="*/ 155 w 3203"/>
                  <a:gd name="T37" fmla="*/ 76 h 152"/>
                  <a:gd name="T38" fmla="*/ 155 w 3203"/>
                  <a:gd name="T39" fmla="*/ 80 h 152"/>
                  <a:gd name="T40" fmla="*/ 155 w 3203"/>
                  <a:gd name="T41" fmla="*/ 85 h 152"/>
                  <a:gd name="T42" fmla="*/ 155 w 3203"/>
                  <a:gd name="T43" fmla="*/ 89 h 152"/>
                  <a:gd name="T44" fmla="*/ 155 w 3203"/>
                  <a:gd name="T45" fmla="*/ 94 h 152"/>
                  <a:gd name="T46" fmla="*/ 155 w 3203"/>
                  <a:gd name="T47" fmla="*/ 98 h 152"/>
                  <a:gd name="T48" fmla="*/ 160 w 3203"/>
                  <a:gd name="T49" fmla="*/ 103 h 152"/>
                  <a:gd name="T50" fmla="*/ 160 w 3203"/>
                  <a:gd name="T51" fmla="*/ 107 h 152"/>
                  <a:gd name="T52" fmla="*/ 160 w 3203"/>
                  <a:gd name="T53" fmla="*/ 112 h 152"/>
                  <a:gd name="T54" fmla="*/ 160 w 3203"/>
                  <a:gd name="T55" fmla="*/ 116 h 152"/>
                  <a:gd name="T56" fmla="*/ 164 w 3203"/>
                  <a:gd name="T57" fmla="*/ 120 h 152"/>
                  <a:gd name="T58" fmla="*/ 164 w 3203"/>
                  <a:gd name="T59" fmla="*/ 125 h 152"/>
                  <a:gd name="T60" fmla="*/ 164 w 3203"/>
                  <a:gd name="T61" fmla="*/ 129 h 152"/>
                  <a:gd name="T62" fmla="*/ 169 w 3203"/>
                  <a:gd name="T63" fmla="*/ 134 h 152"/>
                  <a:gd name="T64" fmla="*/ 169 w 3203"/>
                  <a:gd name="T65" fmla="*/ 138 h 152"/>
                  <a:gd name="T66" fmla="*/ 173 w 3203"/>
                  <a:gd name="T67" fmla="*/ 143 h 152"/>
                  <a:gd name="T68" fmla="*/ 173 w 3203"/>
                  <a:gd name="T69" fmla="*/ 147 h 152"/>
                  <a:gd name="T70" fmla="*/ 0 w 3203"/>
                  <a:gd name="T71" fmla="*/ 76 h 1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03" h="152">
                    <a:moveTo>
                      <a:pt x="89" y="63"/>
                    </a:moveTo>
                    <a:lnTo>
                      <a:pt x="3203" y="45"/>
                    </a:lnTo>
                    <a:lnTo>
                      <a:pt x="3203" y="72"/>
                    </a:lnTo>
                    <a:lnTo>
                      <a:pt x="89" y="89"/>
                    </a:lnTo>
                    <a:lnTo>
                      <a:pt x="89" y="63"/>
                    </a:lnTo>
                    <a:close/>
                    <a:moveTo>
                      <a:pt x="0" y="76"/>
                    </a:moveTo>
                    <a:lnTo>
                      <a:pt x="173" y="0"/>
                    </a:lnTo>
                    <a:lnTo>
                      <a:pt x="173" y="5"/>
                    </a:lnTo>
                    <a:lnTo>
                      <a:pt x="169" y="9"/>
                    </a:lnTo>
                    <a:lnTo>
                      <a:pt x="169" y="14"/>
                    </a:lnTo>
                    <a:lnTo>
                      <a:pt x="169" y="18"/>
                    </a:lnTo>
                    <a:lnTo>
                      <a:pt x="164" y="23"/>
                    </a:lnTo>
                    <a:lnTo>
                      <a:pt x="164" y="27"/>
                    </a:lnTo>
                    <a:lnTo>
                      <a:pt x="164" y="32"/>
                    </a:lnTo>
                    <a:lnTo>
                      <a:pt x="160" y="36"/>
                    </a:lnTo>
                    <a:lnTo>
                      <a:pt x="160" y="40"/>
                    </a:lnTo>
                    <a:lnTo>
                      <a:pt x="160" y="45"/>
                    </a:lnTo>
                    <a:lnTo>
                      <a:pt x="160" y="49"/>
                    </a:lnTo>
                    <a:lnTo>
                      <a:pt x="155" y="54"/>
                    </a:lnTo>
                    <a:lnTo>
                      <a:pt x="155" y="58"/>
                    </a:lnTo>
                    <a:lnTo>
                      <a:pt x="155" y="63"/>
                    </a:lnTo>
                    <a:lnTo>
                      <a:pt x="155" y="67"/>
                    </a:lnTo>
                    <a:lnTo>
                      <a:pt x="155" y="72"/>
                    </a:lnTo>
                    <a:lnTo>
                      <a:pt x="155" y="76"/>
                    </a:lnTo>
                    <a:lnTo>
                      <a:pt x="155" y="80"/>
                    </a:lnTo>
                    <a:lnTo>
                      <a:pt x="155" y="85"/>
                    </a:lnTo>
                    <a:lnTo>
                      <a:pt x="155" y="89"/>
                    </a:lnTo>
                    <a:lnTo>
                      <a:pt x="155" y="94"/>
                    </a:lnTo>
                    <a:lnTo>
                      <a:pt x="155" y="98"/>
                    </a:lnTo>
                    <a:lnTo>
                      <a:pt x="160" y="98"/>
                    </a:lnTo>
                    <a:lnTo>
                      <a:pt x="160" y="103"/>
                    </a:lnTo>
                    <a:lnTo>
                      <a:pt x="160" y="107"/>
                    </a:lnTo>
                    <a:lnTo>
                      <a:pt x="160" y="112"/>
                    </a:lnTo>
                    <a:lnTo>
                      <a:pt x="160" y="116"/>
                    </a:lnTo>
                    <a:lnTo>
                      <a:pt x="160" y="120"/>
                    </a:lnTo>
                    <a:lnTo>
                      <a:pt x="164" y="120"/>
                    </a:lnTo>
                    <a:lnTo>
                      <a:pt x="164" y="125"/>
                    </a:lnTo>
                    <a:lnTo>
                      <a:pt x="164" y="129"/>
                    </a:lnTo>
                    <a:lnTo>
                      <a:pt x="169" y="134"/>
                    </a:lnTo>
                    <a:lnTo>
                      <a:pt x="169" y="138"/>
                    </a:lnTo>
                    <a:lnTo>
                      <a:pt x="169" y="143"/>
                    </a:lnTo>
                    <a:lnTo>
                      <a:pt x="173" y="143"/>
                    </a:lnTo>
                    <a:lnTo>
                      <a:pt x="173" y="147"/>
                    </a:lnTo>
                    <a:lnTo>
                      <a:pt x="173" y="15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8" name="Freeform 30"/>
              <p:cNvSpPr>
                <a:spLocks noEditPoints="1"/>
              </p:cNvSpPr>
              <p:nvPr/>
            </p:nvSpPr>
            <p:spPr bwMode="auto">
              <a:xfrm>
                <a:off x="3844" y="8579"/>
                <a:ext cx="1929" cy="3213"/>
              </a:xfrm>
              <a:custGeom>
                <a:avLst/>
                <a:gdLst>
                  <a:gd name="T0" fmla="*/ 1906 w 1929"/>
                  <a:gd name="T1" fmla="*/ 0 h 3213"/>
                  <a:gd name="T2" fmla="*/ 58 w 1929"/>
                  <a:gd name="T3" fmla="*/ 3147 h 3213"/>
                  <a:gd name="T4" fmla="*/ 0 w 1929"/>
                  <a:gd name="T5" fmla="*/ 3213 h 3213"/>
                  <a:gd name="T6" fmla="*/ 27 w 1929"/>
                  <a:gd name="T7" fmla="*/ 3027 h 3213"/>
                  <a:gd name="T8" fmla="*/ 32 w 1929"/>
                  <a:gd name="T9" fmla="*/ 3031 h 3213"/>
                  <a:gd name="T10" fmla="*/ 32 w 1929"/>
                  <a:gd name="T11" fmla="*/ 3036 h 3213"/>
                  <a:gd name="T12" fmla="*/ 36 w 1929"/>
                  <a:gd name="T13" fmla="*/ 3040 h 3213"/>
                  <a:gd name="T14" fmla="*/ 40 w 1929"/>
                  <a:gd name="T15" fmla="*/ 3044 h 3213"/>
                  <a:gd name="T16" fmla="*/ 40 w 1929"/>
                  <a:gd name="T17" fmla="*/ 3049 h 3213"/>
                  <a:gd name="T18" fmla="*/ 45 w 1929"/>
                  <a:gd name="T19" fmla="*/ 3053 h 3213"/>
                  <a:gd name="T20" fmla="*/ 49 w 1929"/>
                  <a:gd name="T21" fmla="*/ 3053 h 3213"/>
                  <a:gd name="T22" fmla="*/ 54 w 1929"/>
                  <a:gd name="T23" fmla="*/ 3058 h 3213"/>
                  <a:gd name="T24" fmla="*/ 54 w 1929"/>
                  <a:gd name="T25" fmla="*/ 3062 h 3213"/>
                  <a:gd name="T26" fmla="*/ 58 w 1929"/>
                  <a:gd name="T27" fmla="*/ 3067 h 3213"/>
                  <a:gd name="T28" fmla="*/ 63 w 1929"/>
                  <a:gd name="T29" fmla="*/ 3067 h 3213"/>
                  <a:gd name="T30" fmla="*/ 67 w 1929"/>
                  <a:gd name="T31" fmla="*/ 3071 h 3213"/>
                  <a:gd name="T32" fmla="*/ 72 w 1929"/>
                  <a:gd name="T33" fmla="*/ 3076 h 3213"/>
                  <a:gd name="T34" fmla="*/ 76 w 1929"/>
                  <a:gd name="T35" fmla="*/ 3076 h 3213"/>
                  <a:gd name="T36" fmla="*/ 80 w 1929"/>
                  <a:gd name="T37" fmla="*/ 3080 h 3213"/>
                  <a:gd name="T38" fmla="*/ 80 w 1929"/>
                  <a:gd name="T39" fmla="*/ 3080 h 3213"/>
                  <a:gd name="T40" fmla="*/ 85 w 1929"/>
                  <a:gd name="T41" fmla="*/ 3084 h 3213"/>
                  <a:gd name="T42" fmla="*/ 89 w 1929"/>
                  <a:gd name="T43" fmla="*/ 3084 h 3213"/>
                  <a:gd name="T44" fmla="*/ 94 w 1929"/>
                  <a:gd name="T45" fmla="*/ 3089 h 3213"/>
                  <a:gd name="T46" fmla="*/ 98 w 1929"/>
                  <a:gd name="T47" fmla="*/ 3089 h 3213"/>
                  <a:gd name="T48" fmla="*/ 103 w 1929"/>
                  <a:gd name="T49" fmla="*/ 3093 h 3213"/>
                  <a:gd name="T50" fmla="*/ 107 w 1929"/>
                  <a:gd name="T51" fmla="*/ 3093 h 3213"/>
                  <a:gd name="T52" fmla="*/ 111 w 1929"/>
                  <a:gd name="T53" fmla="*/ 3093 h 3213"/>
                  <a:gd name="T54" fmla="*/ 116 w 1929"/>
                  <a:gd name="T55" fmla="*/ 3098 h 3213"/>
                  <a:gd name="T56" fmla="*/ 120 w 1929"/>
                  <a:gd name="T57" fmla="*/ 3098 h 3213"/>
                  <a:gd name="T58" fmla="*/ 125 w 1929"/>
                  <a:gd name="T59" fmla="*/ 3098 h 3213"/>
                  <a:gd name="T60" fmla="*/ 129 w 1929"/>
                  <a:gd name="T61" fmla="*/ 3098 h 3213"/>
                  <a:gd name="T62" fmla="*/ 138 w 1929"/>
                  <a:gd name="T63" fmla="*/ 3102 h 3213"/>
                  <a:gd name="T64" fmla="*/ 143 w 1929"/>
                  <a:gd name="T65" fmla="*/ 3102 h 3213"/>
                  <a:gd name="T66" fmla="*/ 147 w 1929"/>
                  <a:gd name="T67" fmla="*/ 3102 h 3213"/>
                  <a:gd name="T68" fmla="*/ 151 w 1929"/>
                  <a:gd name="T69" fmla="*/ 3102 h 3213"/>
                  <a:gd name="T70" fmla="*/ 0 w 1929"/>
                  <a:gd name="T71" fmla="*/ 3213 h 32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29" h="3213">
                    <a:moveTo>
                      <a:pt x="36" y="3133"/>
                    </a:moveTo>
                    <a:lnTo>
                      <a:pt x="1906" y="0"/>
                    </a:lnTo>
                    <a:lnTo>
                      <a:pt x="1929" y="13"/>
                    </a:lnTo>
                    <a:lnTo>
                      <a:pt x="58" y="3147"/>
                    </a:lnTo>
                    <a:lnTo>
                      <a:pt x="36" y="3133"/>
                    </a:lnTo>
                    <a:close/>
                    <a:moveTo>
                      <a:pt x="0" y="3213"/>
                    </a:moveTo>
                    <a:lnTo>
                      <a:pt x="27" y="3027"/>
                    </a:lnTo>
                    <a:lnTo>
                      <a:pt x="27" y="3031"/>
                    </a:lnTo>
                    <a:lnTo>
                      <a:pt x="32" y="3031"/>
                    </a:lnTo>
                    <a:lnTo>
                      <a:pt x="32" y="3036"/>
                    </a:lnTo>
                    <a:lnTo>
                      <a:pt x="36" y="3040"/>
                    </a:lnTo>
                    <a:lnTo>
                      <a:pt x="40" y="3044"/>
                    </a:lnTo>
                    <a:lnTo>
                      <a:pt x="40" y="3049"/>
                    </a:lnTo>
                    <a:lnTo>
                      <a:pt x="45" y="3049"/>
                    </a:lnTo>
                    <a:lnTo>
                      <a:pt x="45" y="3053"/>
                    </a:lnTo>
                    <a:lnTo>
                      <a:pt x="49" y="3053"/>
                    </a:lnTo>
                    <a:lnTo>
                      <a:pt x="49" y="3058"/>
                    </a:lnTo>
                    <a:lnTo>
                      <a:pt x="54" y="3058"/>
                    </a:lnTo>
                    <a:lnTo>
                      <a:pt x="54" y="3062"/>
                    </a:lnTo>
                    <a:lnTo>
                      <a:pt x="58" y="3062"/>
                    </a:lnTo>
                    <a:lnTo>
                      <a:pt x="58" y="3067"/>
                    </a:lnTo>
                    <a:lnTo>
                      <a:pt x="63" y="3067"/>
                    </a:lnTo>
                    <a:lnTo>
                      <a:pt x="67" y="3071"/>
                    </a:lnTo>
                    <a:lnTo>
                      <a:pt x="72" y="3076"/>
                    </a:lnTo>
                    <a:lnTo>
                      <a:pt x="76" y="3076"/>
                    </a:lnTo>
                    <a:lnTo>
                      <a:pt x="80" y="3080"/>
                    </a:lnTo>
                    <a:lnTo>
                      <a:pt x="85" y="3084"/>
                    </a:lnTo>
                    <a:lnTo>
                      <a:pt x="89" y="3084"/>
                    </a:lnTo>
                    <a:lnTo>
                      <a:pt x="94" y="3084"/>
                    </a:lnTo>
                    <a:lnTo>
                      <a:pt x="94" y="3089"/>
                    </a:lnTo>
                    <a:lnTo>
                      <a:pt x="98" y="3089"/>
                    </a:lnTo>
                    <a:lnTo>
                      <a:pt x="103" y="3089"/>
                    </a:lnTo>
                    <a:lnTo>
                      <a:pt x="103" y="3093"/>
                    </a:lnTo>
                    <a:lnTo>
                      <a:pt x="107" y="3093"/>
                    </a:lnTo>
                    <a:lnTo>
                      <a:pt x="111" y="3093"/>
                    </a:lnTo>
                    <a:lnTo>
                      <a:pt x="116" y="3093"/>
                    </a:lnTo>
                    <a:lnTo>
                      <a:pt x="116" y="3098"/>
                    </a:lnTo>
                    <a:lnTo>
                      <a:pt x="120" y="3098"/>
                    </a:lnTo>
                    <a:lnTo>
                      <a:pt x="125" y="3098"/>
                    </a:lnTo>
                    <a:lnTo>
                      <a:pt x="129" y="3098"/>
                    </a:lnTo>
                    <a:lnTo>
                      <a:pt x="134" y="3098"/>
                    </a:lnTo>
                    <a:lnTo>
                      <a:pt x="138" y="3102"/>
                    </a:lnTo>
                    <a:lnTo>
                      <a:pt x="143" y="3102"/>
                    </a:lnTo>
                    <a:lnTo>
                      <a:pt x="147" y="3102"/>
                    </a:lnTo>
                    <a:lnTo>
                      <a:pt x="151" y="3102"/>
                    </a:lnTo>
                    <a:lnTo>
                      <a:pt x="156" y="3102"/>
                    </a:lnTo>
                    <a:lnTo>
                      <a:pt x="0" y="32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9" name="Freeform 31"/>
              <p:cNvSpPr>
                <a:spLocks noEditPoints="1"/>
              </p:cNvSpPr>
              <p:nvPr/>
            </p:nvSpPr>
            <p:spPr bwMode="auto">
              <a:xfrm>
                <a:off x="7514" y="8437"/>
                <a:ext cx="2728" cy="2689"/>
              </a:xfrm>
              <a:custGeom>
                <a:avLst/>
                <a:gdLst>
                  <a:gd name="T0" fmla="*/ 0 w 2728"/>
                  <a:gd name="T1" fmla="*/ 18 h 2689"/>
                  <a:gd name="T2" fmla="*/ 2675 w 2728"/>
                  <a:gd name="T3" fmla="*/ 2618 h 2689"/>
                  <a:gd name="T4" fmla="*/ 2728 w 2728"/>
                  <a:gd name="T5" fmla="*/ 2689 h 2689"/>
                  <a:gd name="T6" fmla="*/ 2555 w 2728"/>
                  <a:gd name="T7" fmla="*/ 2618 h 2689"/>
                  <a:gd name="T8" fmla="*/ 2559 w 2728"/>
                  <a:gd name="T9" fmla="*/ 2618 h 2689"/>
                  <a:gd name="T10" fmla="*/ 2564 w 2728"/>
                  <a:gd name="T11" fmla="*/ 2618 h 2689"/>
                  <a:gd name="T12" fmla="*/ 2568 w 2728"/>
                  <a:gd name="T13" fmla="*/ 2613 h 2689"/>
                  <a:gd name="T14" fmla="*/ 2573 w 2728"/>
                  <a:gd name="T15" fmla="*/ 2613 h 2689"/>
                  <a:gd name="T16" fmla="*/ 2577 w 2728"/>
                  <a:gd name="T17" fmla="*/ 2609 h 2689"/>
                  <a:gd name="T18" fmla="*/ 2581 w 2728"/>
                  <a:gd name="T19" fmla="*/ 2609 h 2689"/>
                  <a:gd name="T20" fmla="*/ 2586 w 2728"/>
                  <a:gd name="T21" fmla="*/ 2604 h 2689"/>
                  <a:gd name="T22" fmla="*/ 2590 w 2728"/>
                  <a:gd name="T23" fmla="*/ 2604 h 2689"/>
                  <a:gd name="T24" fmla="*/ 2595 w 2728"/>
                  <a:gd name="T25" fmla="*/ 2600 h 2689"/>
                  <a:gd name="T26" fmla="*/ 2599 w 2728"/>
                  <a:gd name="T27" fmla="*/ 2595 h 2689"/>
                  <a:gd name="T28" fmla="*/ 2604 w 2728"/>
                  <a:gd name="T29" fmla="*/ 2595 h 2689"/>
                  <a:gd name="T30" fmla="*/ 2608 w 2728"/>
                  <a:gd name="T31" fmla="*/ 2591 h 2689"/>
                  <a:gd name="T32" fmla="*/ 2612 w 2728"/>
                  <a:gd name="T33" fmla="*/ 2586 h 2689"/>
                  <a:gd name="T34" fmla="*/ 2612 w 2728"/>
                  <a:gd name="T35" fmla="*/ 2586 h 2689"/>
                  <a:gd name="T36" fmla="*/ 2617 w 2728"/>
                  <a:gd name="T37" fmla="*/ 2582 h 2689"/>
                  <a:gd name="T38" fmla="*/ 2621 w 2728"/>
                  <a:gd name="T39" fmla="*/ 2578 h 2689"/>
                  <a:gd name="T40" fmla="*/ 2626 w 2728"/>
                  <a:gd name="T41" fmla="*/ 2573 h 2689"/>
                  <a:gd name="T42" fmla="*/ 2626 w 2728"/>
                  <a:gd name="T43" fmla="*/ 2573 h 2689"/>
                  <a:gd name="T44" fmla="*/ 2630 w 2728"/>
                  <a:gd name="T45" fmla="*/ 2569 h 2689"/>
                  <a:gd name="T46" fmla="*/ 2635 w 2728"/>
                  <a:gd name="T47" fmla="*/ 2564 h 2689"/>
                  <a:gd name="T48" fmla="*/ 2635 w 2728"/>
                  <a:gd name="T49" fmla="*/ 2560 h 2689"/>
                  <a:gd name="T50" fmla="*/ 2639 w 2728"/>
                  <a:gd name="T51" fmla="*/ 2555 h 2689"/>
                  <a:gd name="T52" fmla="*/ 2639 w 2728"/>
                  <a:gd name="T53" fmla="*/ 2551 h 2689"/>
                  <a:gd name="T54" fmla="*/ 2644 w 2728"/>
                  <a:gd name="T55" fmla="*/ 2546 h 2689"/>
                  <a:gd name="T56" fmla="*/ 2644 w 2728"/>
                  <a:gd name="T57" fmla="*/ 2542 h 2689"/>
                  <a:gd name="T58" fmla="*/ 2648 w 2728"/>
                  <a:gd name="T59" fmla="*/ 2538 h 2689"/>
                  <a:gd name="T60" fmla="*/ 2648 w 2728"/>
                  <a:gd name="T61" fmla="*/ 2533 h 2689"/>
                  <a:gd name="T62" fmla="*/ 2652 w 2728"/>
                  <a:gd name="T63" fmla="*/ 2529 h 2689"/>
                  <a:gd name="T64" fmla="*/ 2652 w 2728"/>
                  <a:gd name="T65" fmla="*/ 2524 h 2689"/>
                  <a:gd name="T66" fmla="*/ 2657 w 2728"/>
                  <a:gd name="T67" fmla="*/ 2520 h 2689"/>
                  <a:gd name="T68" fmla="*/ 2657 w 2728"/>
                  <a:gd name="T69" fmla="*/ 2515 h 2689"/>
                  <a:gd name="T70" fmla="*/ 2728 w 2728"/>
                  <a:gd name="T71" fmla="*/ 2689 h 26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28" h="2689">
                    <a:moveTo>
                      <a:pt x="2657" y="2635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2675" y="2618"/>
                    </a:lnTo>
                    <a:lnTo>
                      <a:pt x="2657" y="2635"/>
                    </a:lnTo>
                    <a:close/>
                    <a:moveTo>
                      <a:pt x="2728" y="2689"/>
                    </a:moveTo>
                    <a:lnTo>
                      <a:pt x="2555" y="2622"/>
                    </a:lnTo>
                    <a:lnTo>
                      <a:pt x="2555" y="2618"/>
                    </a:lnTo>
                    <a:lnTo>
                      <a:pt x="2559" y="2618"/>
                    </a:lnTo>
                    <a:lnTo>
                      <a:pt x="2564" y="2618"/>
                    </a:lnTo>
                    <a:lnTo>
                      <a:pt x="2568" y="2613"/>
                    </a:lnTo>
                    <a:lnTo>
                      <a:pt x="2573" y="2613"/>
                    </a:lnTo>
                    <a:lnTo>
                      <a:pt x="2577" y="2609"/>
                    </a:lnTo>
                    <a:lnTo>
                      <a:pt x="2581" y="2609"/>
                    </a:lnTo>
                    <a:lnTo>
                      <a:pt x="2586" y="2604"/>
                    </a:lnTo>
                    <a:lnTo>
                      <a:pt x="2590" y="2604"/>
                    </a:lnTo>
                    <a:lnTo>
                      <a:pt x="2595" y="2600"/>
                    </a:lnTo>
                    <a:lnTo>
                      <a:pt x="2599" y="2600"/>
                    </a:lnTo>
                    <a:lnTo>
                      <a:pt x="2599" y="2595"/>
                    </a:lnTo>
                    <a:lnTo>
                      <a:pt x="2604" y="2595"/>
                    </a:lnTo>
                    <a:lnTo>
                      <a:pt x="2604" y="2591"/>
                    </a:lnTo>
                    <a:lnTo>
                      <a:pt x="2608" y="2591"/>
                    </a:lnTo>
                    <a:lnTo>
                      <a:pt x="2612" y="2586"/>
                    </a:lnTo>
                    <a:lnTo>
                      <a:pt x="2617" y="2582"/>
                    </a:lnTo>
                    <a:lnTo>
                      <a:pt x="2621" y="2578"/>
                    </a:lnTo>
                    <a:lnTo>
                      <a:pt x="2626" y="2573"/>
                    </a:lnTo>
                    <a:lnTo>
                      <a:pt x="2630" y="2569"/>
                    </a:lnTo>
                    <a:lnTo>
                      <a:pt x="2630" y="2564"/>
                    </a:lnTo>
                    <a:lnTo>
                      <a:pt x="2635" y="2564"/>
                    </a:lnTo>
                    <a:lnTo>
                      <a:pt x="2635" y="2560"/>
                    </a:lnTo>
                    <a:lnTo>
                      <a:pt x="2639" y="2555"/>
                    </a:lnTo>
                    <a:lnTo>
                      <a:pt x="2639" y="2551"/>
                    </a:lnTo>
                    <a:lnTo>
                      <a:pt x="2644" y="2551"/>
                    </a:lnTo>
                    <a:lnTo>
                      <a:pt x="2644" y="2546"/>
                    </a:lnTo>
                    <a:lnTo>
                      <a:pt x="2644" y="2542"/>
                    </a:lnTo>
                    <a:lnTo>
                      <a:pt x="2648" y="2542"/>
                    </a:lnTo>
                    <a:lnTo>
                      <a:pt x="2648" y="2538"/>
                    </a:lnTo>
                    <a:lnTo>
                      <a:pt x="2648" y="2533"/>
                    </a:lnTo>
                    <a:lnTo>
                      <a:pt x="2652" y="2533"/>
                    </a:lnTo>
                    <a:lnTo>
                      <a:pt x="2652" y="2529"/>
                    </a:lnTo>
                    <a:lnTo>
                      <a:pt x="2652" y="2524"/>
                    </a:lnTo>
                    <a:lnTo>
                      <a:pt x="2657" y="2524"/>
                    </a:lnTo>
                    <a:lnTo>
                      <a:pt x="2657" y="2520"/>
                    </a:lnTo>
                    <a:lnTo>
                      <a:pt x="2657" y="2515"/>
                    </a:lnTo>
                    <a:lnTo>
                      <a:pt x="2728" y="26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0" name="Freeform 32"/>
              <p:cNvSpPr>
                <a:spLocks noEditPoints="1"/>
              </p:cNvSpPr>
              <p:nvPr/>
            </p:nvSpPr>
            <p:spPr bwMode="auto">
              <a:xfrm>
                <a:off x="2076" y="8281"/>
                <a:ext cx="3328" cy="1307"/>
              </a:xfrm>
              <a:custGeom>
                <a:avLst/>
                <a:gdLst>
                  <a:gd name="T0" fmla="*/ 3319 w 3328"/>
                  <a:gd name="T1" fmla="*/ 0 h 1307"/>
                  <a:gd name="T2" fmla="*/ 85 w 3328"/>
                  <a:gd name="T3" fmla="*/ 1280 h 1307"/>
                  <a:gd name="T4" fmla="*/ 0 w 3328"/>
                  <a:gd name="T5" fmla="*/ 1298 h 1307"/>
                  <a:gd name="T6" fmla="*/ 133 w 3328"/>
                  <a:gd name="T7" fmla="*/ 1169 h 1307"/>
                  <a:gd name="T8" fmla="*/ 133 w 3328"/>
                  <a:gd name="T9" fmla="*/ 1174 h 1307"/>
                  <a:gd name="T10" fmla="*/ 133 w 3328"/>
                  <a:gd name="T11" fmla="*/ 1178 h 1307"/>
                  <a:gd name="T12" fmla="*/ 133 w 3328"/>
                  <a:gd name="T13" fmla="*/ 1187 h 1307"/>
                  <a:gd name="T14" fmla="*/ 133 w 3328"/>
                  <a:gd name="T15" fmla="*/ 1191 h 1307"/>
                  <a:gd name="T16" fmla="*/ 133 w 3328"/>
                  <a:gd name="T17" fmla="*/ 1196 h 1307"/>
                  <a:gd name="T18" fmla="*/ 133 w 3328"/>
                  <a:gd name="T19" fmla="*/ 1200 h 1307"/>
                  <a:gd name="T20" fmla="*/ 138 w 3328"/>
                  <a:gd name="T21" fmla="*/ 1205 h 1307"/>
                  <a:gd name="T22" fmla="*/ 138 w 3328"/>
                  <a:gd name="T23" fmla="*/ 1209 h 1307"/>
                  <a:gd name="T24" fmla="*/ 138 w 3328"/>
                  <a:gd name="T25" fmla="*/ 1214 h 1307"/>
                  <a:gd name="T26" fmla="*/ 138 w 3328"/>
                  <a:gd name="T27" fmla="*/ 1218 h 1307"/>
                  <a:gd name="T28" fmla="*/ 138 w 3328"/>
                  <a:gd name="T29" fmla="*/ 1222 h 1307"/>
                  <a:gd name="T30" fmla="*/ 142 w 3328"/>
                  <a:gd name="T31" fmla="*/ 1227 h 1307"/>
                  <a:gd name="T32" fmla="*/ 142 w 3328"/>
                  <a:gd name="T33" fmla="*/ 1231 h 1307"/>
                  <a:gd name="T34" fmla="*/ 142 w 3328"/>
                  <a:gd name="T35" fmla="*/ 1236 h 1307"/>
                  <a:gd name="T36" fmla="*/ 142 w 3328"/>
                  <a:gd name="T37" fmla="*/ 1240 h 1307"/>
                  <a:gd name="T38" fmla="*/ 147 w 3328"/>
                  <a:gd name="T39" fmla="*/ 1245 h 1307"/>
                  <a:gd name="T40" fmla="*/ 147 w 3328"/>
                  <a:gd name="T41" fmla="*/ 1249 h 1307"/>
                  <a:gd name="T42" fmla="*/ 151 w 3328"/>
                  <a:gd name="T43" fmla="*/ 1254 h 1307"/>
                  <a:gd name="T44" fmla="*/ 151 w 3328"/>
                  <a:gd name="T45" fmla="*/ 1258 h 1307"/>
                  <a:gd name="T46" fmla="*/ 156 w 3328"/>
                  <a:gd name="T47" fmla="*/ 1262 h 1307"/>
                  <a:gd name="T48" fmla="*/ 156 w 3328"/>
                  <a:gd name="T49" fmla="*/ 1267 h 1307"/>
                  <a:gd name="T50" fmla="*/ 160 w 3328"/>
                  <a:gd name="T51" fmla="*/ 1271 h 1307"/>
                  <a:gd name="T52" fmla="*/ 160 w 3328"/>
                  <a:gd name="T53" fmla="*/ 1276 h 1307"/>
                  <a:gd name="T54" fmla="*/ 165 w 3328"/>
                  <a:gd name="T55" fmla="*/ 1280 h 1307"/>
                  <a:gd name="T56" fmla="*/ 169 w 3328"/>
                  <a:gd name="T57" fmla="*/ 1285 h 1307"/>
                  <a:gd name="T58" fmla="*/ 169 w 3328"/>
                  <a:gd name="T59" fmla="*/ 1285 h 1307"/>
                  <a:gd name="T60" fmla="*/ 173 w 3328"/>
                  <a:gd name="T61" fmla="*/ 1289 h 1307"/>
                  <a:gd name="T62" fmla="*/ 178 w 3328"/>
                  <a:gd name="T63" fmla="*/ 1294 h 1307"/>
                  <a:gd name="T64" fmla="*/ 182 w 3328"/>
                  <a:gd name="T65" fmla="*/ 1298 h 1307"/>
                  <a:gd name="T66" fmla="*/ 182 w 3328"/>
                  <a:gd name="T67" fmla="*/ 1302 h 1307"/>
                  <a:gd name="T68" fmla="*/ 187 w 3328"/>
                  <a:gd name="T69" fmla="*/ 1307 h 1307"/>
                  <a:gd name="T70" fmla="*/ 0 w 3328"/>
                  <a:gd name="T71" fmla="*/ 1298 h 13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28" h="1307">
                    <a:moveTo>
                      <a:pt x="76" y="1258"/>
                    </a:moveTo>
                    <a:lnTo>
                      <a:pt x="3319" y="0"/>
                    </a:lnTo>
                    <a:lnTo>
                      <a:pt x="3328" y="22"/>
                    </a:lnTo>
                    <a:lnTo>
                      <a:pt x="85" y="1280"/>
                    </a:lnTo>
                    <a:lnTo>
                      <a:pt x="76" y="1258"/>
                    </a:lnTo>
                    <a:close/>
                    <a:moveTo>
                      <a:pt x="0" y="1298"/>
                    </a:moveTo>
                    <a:lnTo>
                      <a:pt x="133" y="1169"/>
                    </a:lnTo>
                    <a:lnTo>
                      <a:pt x="133" y="1174"/>
                    </a:lnTo>
                    <a:lnTo>
                      <a:pt x="133" y="1178"/>
                    </a:lnTo>
                    <a:lnTo>
                      <a:pt x="133" y="1182"/>
                    </a:lnTo>
                    <a:lnTo>
                      <a:pt x="133" y="1187"/>
                    </a:lnTo>
                    <a:lnTo>
                      <a:pt x="133" y="1191"/>
                    </a:lnTo>
                    <a:lnTo>
                      <a:pt x="133" y="1196"/>
                    </a:lnTo>
                    <a:lnTo>
                      <a:pt x="133" y="1200"/>
                    </a:lnTo>
                    <a:lnTo>
                      <a:pt x="138" y="1205"/>
                    </a:lnTo>
                    <a:lnTo>
                      <a:pt x="138" y="1209"/>
                    </a:lnTo>
                    <a:lnTo>
                      <a:pt x="138" y="1214"/>
                    </a:lnTo>
                    <a:lnTo>
                      <a:pt x="138" y="1218"/>
                    </a:lnTo>
                    <a:lnTo>
                      <a:pt x="138" y="1222"/>
                    </a:lnTo>
                    <a:lnTo>
                      <a:pt x="138" y="1227"/>
                    </a:lnTo>
                    <a:lnTo>
                      <a:pt x="142" y="1227"/>
                    </a:lnTo>
                    <a:lnTo>
                      <a:pt x="142" y="1231"/>
                    </a:lnTo>
                    <a:lnTo>
                      <a:pt x="142" y="1236"/>
                    </a:lnTo>
                    <a:lnTo>
                      <a:pt x="142" y="1240"/>
                    </a:lnTo>
                    <a:lnTo>
                      <a:pt x="147" y="1245"/>
                    </a:lnTo>
                    <a:lnTo>
                      <a:pt x="147" y="1249"/>
                    </a:lnTo>
                    <a:lnTo>
                      <a:pt x="147" y="1254"/>
                    </a:lnTo>
                    <a:lnTo>
                      <a:pt x="151" y="1254"/>
                    </a:lnTo>
                    <a:lnTo>
                      <a:pt x="151" y="1258"/>
                    </a:lnTo>
                    <a:lnTo>
                      <a:pt x="151" y="1262"/>
                    </a:lnTo>
                    <a:lnTo>
                      <a:pt x="156" y="1262"/>
                    </a:lnTo>
                    <a:lnTo>
                      <a:pt x="156" y="1267"/>
                    </a:lnTo>
                    <a:lnTo>
                      <a:pt x="160" y="1271"/>
                    </a:lnTo>
                    <a:lnTo>
                      <a:pt x="160" y="1276"/>
                    </a:lnTo>
                    <a:lnTo>
                      <a:pt x="165" y="1276"/>
                    </a:lnTo>
                    <a:lnTo>
                      <a:pt x="165" y="1280"/>
                    </a:lnTo>
                    <a:lnTo>
                      <a:pt x="169" y="1285"/>
                    </a:lnTo>
                    <a:lnTo>
                      <a:pt x="173" y="1289"/>
                    </a:lnTo>
                    <a:lnTo>
                      <a:pt x="173" y="1294"/>
                    </a:lnTo>
                    <a:lnTo>
                      <a:pt x="178" y="1294"/>
                    </a:lnTo>
                    <a:lnTo>
                      <a:pt x="178" y="1298"/>
                    </a:lnTo>
                    <a:lnTo>
                      <a:pt x="182" y="1298"/>
                    </a:lnTo>
                    <a:lnTo>
                      <a:pt x="182" y="1302"/>
                    </a:lnTo>
                    <a:lnTo>
                      <a:pt x="187" y="1302"/>
                    </a:lnTo>
                    <a:lnTo>
                      <a:pt x="187" y="1307"/>
                    </a:lnTo>
                    <a:lnTo>
                      <a:pt x="191" y="1307"/>
                    </a:lnTo>
                    <a:lnTo>
                      <a:pt x="0" y="12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1" name="Freeform 33"/>
              <p:cNvSpPr>
                <a:spLocks noEditPoints="1"/>
              </p:cNvSpPr>
              <p:nvPr/>
            </p:nvSpPr>
            <p:spPr bwMode="auto">
              <a:xfrm>
                <a:off x="6497" y="8770"/>
                <a:ext cx="151" cy="3471"/>
              </a:xfrm>
              <a:custGeom>
                <a:avLst/>
                <a:gdLst>
                  <a:gd name="T0" fmla="*/ 44 w 151"/>
                  <a:gd name="T1" fmla="*/ 0 h 3471"/>
                  <a:gd name="T2" fmla="*/ 89 w 151"/>
                  <a:gd name="T3" fmla="*/ 3382 h 3471"/>
                  <a:gd name="T4" fmla="*/ 75 w 151"/>
                  <a:gd name="T5" fmla="*/ 3471 h 3471"/>
                  <a:gd name="T6" fmla="*/ 0 w 151"/>
                  <a:gd name="T7" fmla="*/ 3298 h 3471"/>
                  <a:gd name="T8" fmla="*/ 9 w 151"/>
                  <a:gd name="T9" fmla="*/ 3298 h 3471"/>
                  <a:gd name="T10" fmla="*/ 13 w 151"/>
                  <a:gd name="T11" fmla="*/ 3302 h 3471"/>
                  <a:gd name="T12" fmla="*/ 18 w 151"/>
                  <a:gd name="T13" fmla="*/ 3302 h 3471"/>
                  <a:gd name="T14" fmla="*/ 22 w 151"/>
                  <a:gd name="T15" fmla="*/ 3307 h 3471"/>
                  <a:gd name="T16" fmla="*/ 26 w 151"/>
                  <a:gd name="T17" fmla="*/ 3307 h 3471"/>
                  <a:gd name="T18" fmla="*/ 31 w 151"/>
                  <a:gd name="T19" fmla="*/ 3307 h 3471"/>
                  <a:gd name="T20" fmla="*/ 35 w 151"/>
                  <a:gd name="T21" fmla="*/ 3311 h 3471"/>
                  <a:gd name="T22" fmla="*/ 40 w 151"/>
                  <a:gd name="T23" fmla="*/ 3311 h 3471"/>
                  <a:gd name="T24" fmla="*/ 44 w 151"/>
                  <a:gd name="T25" fmla="*/ 3311 h 3471"/>
                  <a:gd name="T26" fmla="*/ 49 w 151"/>
                  <a:gd name="T27" fmla="*/ 3311 h 3471"/>
                  <a:gd name="T28" fmla="*/ 53 w 151"/>
                  <a:gd name="T29" fmla="*/ 3311 h 3471"/>
                  <a:gd name="T30" fmla="*/ 58 w 151"/>
                  <a:gd name="T31" fmla="*/ 3316 h 3471"/>
                  <a:gd name="T32" fmla="*/ 62 w 151"/>
                  <a:gd name="T33" fmla="*/ 3316 h 3471"/>
                  <a:gd name="T34" fmla="*/ 66 w 151"/>
                  <a:gd name="T35" fmla="*/ 3316 h 3471"/>
                  <a:gd name="T36" fmla="*/ 71 w 151"/>
                  <a:gd name="T37" fmla="*/ 3316 h 3471"/>
                  <a:gd name="T38" fmla="*/ 75 w 151"/>
                  <a:gd name="T39" fmla="*/ 3316 h 3471"/>
                  <a:gd name="T40" fmla="*/ 80 w 151"/>
                  <a:gd name="T41" fmla="*/ 3316 h 3471"/>
                  <a:gd name="T42" fmla="*/ 84 w 151"/>
                  <a:gd name="T43" fmla="*/ 3316 h 3471"/>
                  <a:gd name="T44" fmla="*/ 89 w 151"/>
                  <a:gd name="T45" fmla="*/ 3311 h 3471"/>
                  <a:gd name="T46" fmla="*/ 93 w 151"/>
                  <a:gd name="T47" fmla="*/ 3311 h 3471"/>
                  <a:gd name="T48" fmla="*/ 102 w 151"/>
                  <a:gd name="T49" fmla="*/ 3311 h 3471"/>
                  <a:gd name="T50" fmla="*/ 106 w 151"/>
                  <a:gd name="T51" fmla="*/ 3311 h 3471"/>
                  <a:gd name="T52" fmla="*/ 111 w 151"/>
                  <a:gd name="T53" fmla="*/ 3311 h 3471"/>
                  <a:gd name="T54" fmla="*/ 115 w 151"/>
                  <a:gd name="T55" fmla="*/ 3307 h 3471"/>
                  <a:gd name="T56" fmla="*/ 120 w 151"/>
                  <a:gd name="T57" fmla="*/ 3307 h 3471"/>
                  <a:gd name="T58" fmla="*/ 124 w 151"/>
                  <a:gd name="T59" fmla="*/ 3307 h 3471"/>
                  <a:gd name="T60" fmla="*/ 129 w 151"/>
                  <a:gd name="T61" fmla="*/ 3302 h 3471"/>
                  <a:gd name="T62" fmla="*/ 133 w 151"/>
                  <a:gd name="T63" fmla="*/ 3302 h 3471"/>
                  <a:gd name="T64" fmla="*/ 137 w 151"/>
                  <a:gd name="T65" fmla="*/ 3302 h 3471"/>
                  <a:gd name="T66" fmla="*/ 142 w 151"/>
                  <a:gd name="T67" fmla="*/ 3298 h 3471"/>
                  <a:gd name="T68" fmla="*/ 146 w 151"/>
                  <a:gd name="T69" fmla="*/ 3298 h 3471"/>
                  <a:gd name="T70" fmla="*/ 75 w 151"/>
                  <a:gd name="T71" fmla="*/ 3471 h 34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1" h="3471">
                    <a:moveTo>
                      <a:pt x="62" y="3382"/>
                    </a:moveTo>
                    <a:lnTo>
                      <a:pt x="44" y="0"/>
                    </a:lnTo>
                    <a:lnTo>
                      <a:pt x="66" y="0"/>
                    </a:lnTo>
                    <a:lnTo>
                      <a:pt x="89" y="3382"/>
                    </a:lnTo>
                    <a:lnTo>
                      <a:pt x="62" y="3382"/>
                    </a:lnTo>
                    <a:close/>
                    <a:moveTo>
                      <a:pt x="75" y="3471"/>
                    </a:moveTo>
                    <a:lnTo>
                      <a:pt x="0" y="3298"/>
                    </a:lnTo>
                    <a:lnTo>
                      <a:pt x="4" y="3298"/>
                    </a:lnTo>
                    <a:lnTo>
                      <a:pt x="9" y="3298"/>
                    </a:lnTo>
                    <a:lnTo>
                      <a:pt x="9" y="3302"/>
                    </a:lnTo>
                    <a:lnTo>
                      <a:pt x="13" y="3302"/>
                    </a:lnTo>
                    <a:lnTo>
                      <a:pt x="18" y="3302"/>
                    </a:lnTo>
                    <a:lnTo>
                      <a:pt x="22" y="3307"/>
                    </a:lnTo>
                    <a:lnTo>
                      <a:pt x="26" y="3307"/>
                    </a:lnTo>
                    <a:lnTo>
                      <a:pt x="31" y="3307"/>
                    </a:lnTo>
                    <a:lnTo>
                      <a:pt x="35" y="3311"/>
                    </a:lnTo>
                    <a:lnTo>
                      <a:pt x="40" y="3311"/>
                    </a:lnTo>
                    <a:lnTo>
                      <a:pt x="44" y="3311"/>
                    </a:lnTo>
                    <a:lnTo>
                      <a:pt x="49" y="3311"/>
                    </a:lnTo>
                    <a:lnTo>
                      <a:pt x="53" y="3311"/>
                    </a:lnTo>
                    <a:lnTo>
                      <a:pt x="58" y="3311"/>
                    </a:lnTo>
                    <a:lnTo>
                      <a:pt x="58" y="3316"/>
                    </a:lnTo>
                    <a:lnTo>
                      <a:pt x="62" y="3316"/>
                    </a:lnTo>
                    <a:lnTo>
                      <a:pt x="66" y="3316"/>
                    </a:lnTo>
                    <a:lnTo>
                      <a:pt x="71" y="3316"/>
                    </a:lnTo>
                    <a:lnTo>
                      <a:pt x="75" y="3316"/>
                    </a:lnTo>
                    <a:lnTo>
                      <a:pt x="80" y="3316"/>
                    </a:lnTo>
                    <a:lnTo>
                      <a:pt x="84" y="3316"/>
                    </a:lnTo>
                    <a:lnTo>
                      <a:pt x="89" y="3316"/>
                    </a:lnTo>
                    <a:lnTo>
                      <a:pt x="89" y="3311"/>
                    </a:lnTo>
                    <a:lnTo>
                      <a:pt x="93" y="3311"/>
                    </a:lnTo>
                    <a:lnTo>
                      <a:pt x="97" y="3311"/>
                    </a:lnTo>
                    <a:lnTo>
                      <a:pt x="102" y="3311"/>
                    </a:lnTo>
                    <a:lnTo>
                      <a:pt x="106" y="3311"/>
                    </a:lnTo>
                    <a:lnTo>
                      <a:pt x="111" y="3311"/>
                    </a:lnTo>
                    <a:lnTo>
                      <a:pt x="115" y="3307"/>
                    </a:lnTo>
                    <a:lnTo>
                      <a:pt x="120" y="3307"/>
                    </a:lnTo>
                    <a:lnTo>
                      <a:pt x="124" y="3307"/>
                    </a:lnTo>
                    <a:lnTo>
                      <a:pt x="129" y="3302"/>
                    </a:lnTo>
                    <a:lnTo>
                      <a:pt x="133" y="3302"/>
                    </a:lnTo>
                    <a:lnTo>
                      <a:pt x="137" y="3302"/>
                    </a:lnTo>
                    <a:lnTo>
                      <a:pt x="137" y="3298"/>
                    </a:lnTo>
                    <a:lnTo>
                      <a:pt x="142" y="3298"/>
                    </a:lnTo>
                    <a:lnTo>
                      <a:pt x="146" y="3298"/>
                    </a:lnTo>
                    <a:lnTo>
                      <a:pt x="151" y="3293"/>
                    </a:lnTo>
                    <a:lnTo>
                      <a:pt x="75" y="34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2" name="Freeform 34"/>
              <p:cNvSpPr>
                <a:spLocks noEditPoints="1"/>
              </p:cNvSpPr>
              <p:nvPr/>
            </p:nvSpPr>
            <p:spPr bwMode="auto">
              <a:xfrm>
                <a:off x="6350" y="2366"/>
                <a:ext cx="347" cy="249"/>
              </a:xfrm>
              <a:custGeom>
                <a:avLst/>
                <a:gdLst>
                  <a:gd name="T0" fmla="*/ 0 w 347"/>
                  <a:gd name="T1" fmla="*/ 0 h 249"/>
                  <a:gd name="T2" fmla="*/ 53 w 347"/>
                  <a:gd name="T3" fmla="*/ 0 h 249"/>
                  <a:gd name="T4" fmla="*/ 53 w 347"/>
                  <a:gd name="T5" fmla="*/ 106 h 249"/>
                  <a:gd name="T6" fmla="*/ 71 w 347"/>
                  <a:gd name="T7" fmla="*/ 102 h 249"/>
                  <a:gd name="T8" fmla="*/ 80 w 347"/>
                  <a:gd name="T9" fmla="*/ 97 h 249"/>
                  <a:gd name="T10" fmla="*/ 89 w 347"/>
                  <a:gd name="T11" fmla="*/ 84 h 249"/>
                  <a:gd name="T12" fmla="*/ 98 w 347"/>
                  <a:gd name="T13" fmla="*/ 57 h 249"/>
                  <a:gd name="T14" fmla="*/ 116 w 347"/>
                  <a:gd name="T15" fmla="*/ 26 h 249"/>
                  <a:gd name="T16" fmla="*/ 133 w 347"/>
                  <a:gd name="T17" fmla="*/ 9 h 249"/>
                  <a:gd name="T18" fmla="*/ 156 w 347"/>
                  <a:gd name="T19" fmla="*/ 0 h 249"/>
                  <a:gd name="T20" fmla="*/ 187 w 347"/>
                  <a:gd name="T21" fmla="*/ 0 h 249"/>
                  <a:gd name="T22" fmla="*/ 187 w 347"/>
                  <a:gd name="T23" fmla="*/ 0 h 249"/>
                  <a:gd name="T24" fmla="*/ 196 w 347"/>
                  <a:gd name="T25" fmla="*/ 0 h 249"/>
                  <a:gd name="T26" fmla="*/ 196 w 347"/>
                  <a:gd name="T27" fmla="*/ 35 h 249"/>
                  <a:gd name="T28" fmla="*/ 187 w 347"/>
                  <a:gd name="T29" fmla="*/ 35 h 249"/>
                  <a:gd name="T30" fmla="*/ 173 w 347"/>
                  <a:gd name="T31" fmla="*/ 35 h 249"/>
                  <a:gd name="T32" fmla="*/ 160 w 347"/>
                  <a:gd name="T33" fmla="*/ 40 h 249"/>
                  <a:gd name="T34" fmla="*/ 156 w 347"/>
                  <a:gd name="T35" fmla="*/ 44 h 249"/>
                  <a:gd name="T36" fmla="*/ 151 w 347"/>
                  <a:gd name="T37" fmla="*/ 49 h 249"/>
                  <a:gd name="T38" fmla="*/ 142 w 347"/>
                  <a:gd name="T39" fmla="*/ 62 h 249"/>
                  <a:gd name="T40" fmla="*/ 138 w 347"/>
                  <a:gd name="T41" fmla="*/ 84 h 249"/>
                  <a:gd name="T42" fmla="*/ 129 w 347"/>
                  <a:gd name="T43" fmla="*/ 93 h 249"/>
                  <a:gd name="T44" fmla="*/ 125 w 347"/>
                  <a:gd name="T45" fmla="*/ 102 h 249"/>
                  <a:gd name="T46" fmla="*/ 116 w 347"/>
                  <a:gd name="T47" fmla="*/ 111 h 249"/>
                  <a:gd name="T48" fmla="*/ 107 w 347"/>
                  <a:gd name="T49" fmla="*/ 120 h 249"/>
                  <a:gd name="T50" fmla="*/ 120 w 347"/>
                  <a:gd name="T51" fmla="*/ 129 h 249"/>
                  <a:gd name="T52" fmla="*/ 133 w 347"/>
                  <a:gd name="T53" fmla="*/ 137 h 249"/>
                  <a:gd name="T54" fmla="*/ 147 w 347"/>
                  <a:gd name="T55" fmla="*/ 155 h 249"/>
                  <a:gd name="T56" fmla="*/ 160 w 347"/>
                  <a:gd name="T57" fmla="*/ 177 h 249"/>
                  <a:gd name="T58" fmla="*/ 196 w 347"/>
                  <a:gd name="T59" fmla="*/ 249 h 249"/>
                  <a:gd name="T60" fmla="*/ 133 w 347"/>
                  <a:gd name="T61" fmla="*/ 249 h 249"/>
                  <a:gd name="T62" fmla="*/ 102 w 347"/>
                  <a:gd name="T63" fmla="*/ 182 h 249"/>
                  <a:gd name="T64" fmla="*/ 102 w 347"/>
                  <a:gd name="T65" fmla="*/ 182 h 249"/>
                  <a:gd name="T66" fmla="*/ 98 w 347"/>
                  <a:gd name="T67" fmla="*/ 177 h 249"/>
                  <a:gd name="T68" fmla="*/ 98 w 347"/>
                  <a:gd name="T69" fmla="*/ 173 h 249"/>
                  <a:gd name="T70" fmla="*/ 93 w 347"/>
                  <a:gd name="T71" fmla="*/ 169 h 249"/>
                  <a:gd name="T72" fmla="*/ 85 w 347"/>
                  <a:gd name="T73" fmla="*/ 151 h 249"/>
                  <a:gd name="T74" fmla="*/ 76 w 347"/>
                  <a:gd name="T75" fmla="*/ 142 h 249"/>
                  <a:gd name="T76" fmla="*/ 67 w 347"/>
                  <a:gd name="T77" fmla="*/ 142 h 249"/>
                  <a:gd name="T78" fmla="*/ 53 w 347"/>
                  <a:gd name="T79" fmla="*/ 137 h 249"/>
                  <a:gd name="T80" fmla="*/ 53 w 347"/>
                  <a:gd name="T81" fmla="*/ 249 h 249"/>
                  <a:gd name="T82" fmla="*/ 0 w 347"/>
                  <a:gd name="T83" fmla="*/ 249 h 249"/>
                  <a:gd name="T84" fmla="*/ 0 w 347"/>
                  <a:gd name="T85" fmla="*/ 0 h 249"/>
                  <a:gd name="T86" fmla="*/ 347 w 347"/>
                  <a:gd name="T87" fmla="*/ 249 h 249"/>
                  <a:gd name="T88" fmla="*/ 293 w 347"/>
                  <a:gd name="T89" fmla="*/ 249 h 249"/>
                  <a:gd name="T90" fmla="*/ 293 w 347"/>
                  <a:gd name="T91" fmla="*/ 66 h 249"/>
                  <a:gd name="T92" fmla="*/ 262 w 347"/>
                  <a:gd name="T93" fmla="*/ 89 h 249"/>
                  <a:gd name="T94" fmla="*/ 227 w 347"/>
                  <a:gd name="T95" fmla="*/ 106 h 249"/>
                  <a:gd name="T96" fmla="*/ 227 w 347"/>
                  <a:gd name="T97" fmla="*/ 62 h 249"/>
                  <a:gd name="T98" fmla="*/ 249 w 347"/>
                  <a:gd name="T99" fmla="*/ 53 h 249"/>
                  <a:gd name="T100" fmla="*/ 271 w 347"/>
                  <a:gd name="T101" fmla="*/ 40 h 249"/>
                  <a:gd name="T102" fmla="*/ 293 w 347"/>
                  <a:gd name="T103" fmla="*/ 17 h 249"/>
                  <a:gd name="T104" fmla="*/ 302 w 347"/>
                  <a:gd name="T105" fmla="*/ 0 h 249"/>
                  <a:gd name="T106" fmla="*/ 347 w 347"/>
                  <a:gd name="T107" fmla="*/ 0 h 249"/>
                  <a:gd name="T108" fmla="*/ 347 w 347"/>
                  <a:gd name="T109" fmla="*/ 249 h 2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47" h="249">
                    <a:moveTo>
                      <a:pt x="0" y="0"/>
                    </a:moveTo>
                    <a:lnTo>
                      <a:pt x="53" y="0"/>
                    </a:lnTo>
                    <a:lnTo>
                      <a:pt x="53" y="106"/>
                    </a:lnTo>
                    <a:lnTo>
                      <a:pt x="71" y="102"/>
                    </a:lnTo>
                    <a:lnTo>
                      <a:pt x="80" y="97"/>
                    </a:lnTo>
                    <a:lnTo>
                      <a:pt x="89" y="84"/>
                    </a:lnTo>
                    <a:lnTo>
                      <a:pt x="98" y="57"/>
                    </a:lnTo>
                    <a:lnTo>
                      <a:pt x="116" y="26"/>
                    </a:lnTo>
                    <a:lnTo>
                      <a:pt x="133" y="9"/>
                    </a:lnTo>
                    <a:lnTo>
                      <a:pt x="156" y="0"/>
                    </a:lnTo>
                    <a:lnTo>
                      <a:pt x="187" y="0"/>
                    </a:lnTo>
                    <a:lnTo>
                      <a:pt x="196" y="0"/>
                    </a:lnTo>
                    <a:lnTo>
                      <a:pt x="196" y="35"/>
                    </a:lnTo>
                    <a:lnTo>
                      <a:pt x="187" y="35"/>
                    </a:lnTo>
                    <a:lnTo>
                      <a:pt x="173" y="35"/>
                    </a:lnTo>
                    <a:lnTo>
                      <a:pt x="160" y="40"/>
                    </a:lnTo>
                    <a:lnTo>
                      <a:pt x="156" y="44"/>
                    </a:lnTo>
                    <a:lnTo>
                      <a:pt x="151" y="49"/>
                    </a:lnTo>
                    <a:lnTo>
                      <a:pt x="142" y="62"/>
                    </a:lnTo>
                    <a:lnTo>
                      <a:pt x="138" y="84"/>
                    </a:lnTo>
                    <a:lnTo>
                      <a:pt x="129" y="93"/>
                    </a:lnTo>
                    <a:lnTo>
                      <a:pt x="125" y="102"/>
                    </a:lnTo>
                    <a:lnTo>
                      <a:pt x="116" y="111"/>
                    </a:lnTo>
                    <a:lnTo>
                      <a:pt x="107" y="120"/>
                    </a:lnTo>
                    <a:lnTo>
                      <a:pt x="120" y="129"/>
                    </a:lnTo>
                    <a:lnTo>
                      <a:pt x="133" y="137"/>
                    </a:lnTo>
                    <a:lnTo>
                      <a:pt x="147" y="155"/>
                    </a:lnTo>
                    <a:lnTo>
                      <a:pt x="160" y="177"/>
                    </a:lnTo>
                    <a:lnTo>
                      <a:pt x="196" y="249"/>
                    </a:lnTo>
                    <a:lnTo>
                      <a:pt x="133" y="249"/>
                    </a:lnTo>
                    <a:lnTo>
                      <a:pt x="102" y="182"/>
                    </a:lnTo>
                    <a:lnTo>
                      <a:pt x="98" y="177"/>
                    </a:lnTo>
                    <a:lnTo>
                      <a:pt x="98" y="173"/>
                    </a:lnTo>
                    <a:lnTo>
                      <a:pt x="93" y="169"/>
                    </a:lnTo>
                    <a:lnTo>
                      <a:pt x="85" y="151"/>
                    </a:lnTo>
                    <a:lnTo>
                      <a:pt x="76" y="142"/>
                    </a:lnTo>
                    <a:lnTo>
                      <a:pt x="67" y="142"/>
                    </a:lnTo>
                    <a:lnTo>
                      <a:pt x="53" y="137"/>
                    </a:lnTo>
                    <a:lnTo>
                      <a:pt x="53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347" y="249"/>
                    </a:moveTo>
                    <a:lnTo>
                      <a:pt x="293" y="249"/>
                    </a:lnTo>
                    <a:lnTo>
                      <a:pt x="293" y="66"/>
                    </a:lnTo>
                    <a:lnTo>
                      <a:pt x="262" y="89"/>
                    </a:lnTo>
                    <a:lnTo>
                      <a:pt x="227" y="106"/>
                    </a:lnTo>
                    <a:lnTo>
                      <a:pt x="227" y="62"/>
                    </a:lnTo>
                    <a:lnTo>
                      <a:pt x="249" y="53"/>
                    </a:lnTo>
                    <a:lnTo>
                      <a:pt x="271" y="40"/>
                    </a:lnTo>
                    <a:lnTo>
                      <a:pt x="293" y="17"/>
                    </a:lnTo>
                    <a:lnTo>
                      <a:pt x="302" y="0"/>
                    </a:lnTo>
                    <a:lnTo>
                      <a:pt x="347" y="0"/>
                    </a:lnTo>
                    <a:lnTo>
                      <a:pt x="347" y="2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3" name="Freeform 35"/>
              <p:cNvSpPr>
                <a:spLocks noEditPoints="1"/>
              </p:cNvSpPr>
              <p:nvPr/>
            </p:nvSpPr>
            <p:spPr bwMode="auto">
              <a:xfrm>
                <a:off x="8745" y="2361"/>
                <a:ext cx="346" cy="249"/>
              </a:xfrm>
              <a:custGeom>
                <a:avLst/>
                <a:gdLst>
                  <a:gd name="T0" fmla="*/ 49 w 346"/>
                  <a:gd name="T1" fmla="*/ 0 h 249"/>
                  <a:gd name="T2" fmla="*/ 62 w 346"/>
                  <a:gd name="T3" fmla="*/ 102 h 249"/>
                  <a:gd name="T4" fmla="*/ 80 w 346"/>
                  <a:gd name="T5" fmla="*/ 85 h 249"/>
                  <a:gd name="T6" fmla="*/ 102 w 346"/>
                  <a:gd name="T7" fmla="*/ 27 h 249"/>
                  <a:gd name="T8" fmla="*/ 138 w 346"/>
                  <a:gd name="T9" fmla="*/ 0 h 249"/>
                  <a:gd name="T10" fmla="*/ 169 w 346"/>
                  <a:gd name="T11" fmla="*/ 0 h 249"/>
                  <a:gd name="T12" fmla="*/ 173 w 346"/>
                  <a:gd name="T13" fmla="*/ 36 h 249"/>
                  <a:gd name="T14" fmla="*/ 155 w 346"/>
                  <a:gd name="T15" fmla="*/ 36 h 249"/>
                  <a:gd name="T16" fmla="*/ 138 w 346"/>
                  <a:gd name="T17" fmla="*/ 45 h 249"/>
                  <a:gd name="T18" fmla="*/ 129 w 346"/>
                  <a:gd name="T19" fmla="*/ 62 h 249"/>
                  <a:gd name="T20" fmla="*/ 115 w 346"/>
                  <a:gd name="T21" fmla="*/ 94 h 249"/>
                  <a:gd name="T22" fmla="*/ 106 w 346"/>
                  <a:gd name="T23" fmla="*/ 111 h 249"/>
                  <a:gd name="T24" fmla="*/ 111 w 346"/>
                  <a:gd name="T25" fmla="*/ 129 h 249"/>
                  <a:gd name="T26" fmla="*/ 133 w 346"/>
                  <a:gd name="T27" fmla="*/ 156 h 249"/>
                  <a:gd name="T28" fmla="*/ 177 w 346"/>
                  <a:gd name="T29" fmla="*/ 249 h 249"/>
                  <a:gd name="T30" fmla="*/ 93 w 346"/>
                  <a:gd name="T31" fmla="*/ 182 h 249"/>
                  <a:gd name="T32" fmla="*/ 89 w 346"/>
                  <a:gd name="T33" fmla="*/ 178 h 249"/>
                  <a:gd name="T34" fmla="*/ 84 w 346"/>
                  <a:gd name="T35" fmla="*/ 169 h 249"/>
                  <a:gd name="T36" fmla="*/ 66 w 346"/>
                  <a:gd name="T37" fmla="*/ 142 h 249"/>
                  <a:gd name="T38" fmla="*/ 49 w 346"/>
                  <a:gd name="T39" fmla="*/ 138 h 249"/>
                  <a:gd name="T40" fmla="*/ 0 w 346"/>
                  <a:gd name="T41" fmla="*/ 249 h 249"/>
                  <a:gd name="T42" fmla="*/ 346 w 346"/>
                  <a:gd name="T43" fmla="*/ 205 h 249"/>
                  <a:gd name="T44" fmla="*/ 186 w 346"/>
                  <a:gd name="T45" fmla="*/ 249 h 249"/>
                  <a:gd name="T46" fmla="*/ 204 w 346"/>
                  <a:gd name="T47" fmla="*/ 200 h 249"/>
                  <a:gd name="T48" fmla="*/ 253 w 346"/>
                  <a:gd name="T49" fmla="*/ 142 h 249"/>
                  <a:gd name="T50" fmla="*/ 293 w 346"/>
                  <a:gd name="T51" fmla="*/ 102 h 249"/>
                  <a:gd name="T52" fmla="*/ 302 w 346"/>
                  <a:gd name="T53" fmla="*/ 71 h 249"/>
                  <a:gd name="T54" fmla="*/ 293 w 346"/>
                  <a:gd name="T55" fmla="*/ 45 h 249"/>
                  <a:gd name="T56" fmla="*/ 271 w 346"/>
                  <a:gd name="T57" fmla="*/ 40 h 249"/>
                  <a:gd name="T58" fmla="*/ 249 w 346"/>
                  <a:gd name="T59" fmla="*/ 49 h 249"/>
                  <a:gd name="T60" fmla="*/ 235 w 346"/>
                  <a:gd name="T61" fmla="*/ 76 h 249"/>
                  <a:gd name="T62" fmla="*/ 195 w 346"/>
                  <a:gd name="T63" fmla="*/ 54 h 249"/>
                  <a:gd name="T64" fmla="*/ 209 w 346"/>
                  <a:gd name="T65" fmla="*/ 27 h 249"/>
                  <a:gd name="T66" fmla="*/ 231 w 346"/>
                  <a:gd name="T67" fmla="*/ 9 h 249"/>
                  <a:gd name="T68" fmla="*/ 257 w 346"/>
                  <a:gd name="T69" fmla="*/ 0 h 249"/>
                  <a:gd name="T70" fmla="*/ 289 w 346"/>
                  <a:gd name="T71" fmla="*/ 0 h 249"/>
                  <a:gd name="T72" fmla="*/ 315 w 346"/>
                  <a:gd name="T73" fmla="*/ 9 h 249"/>
                  <a:gd name="T74" fmla="*/ 333 w 346"/>
                  <a:gd name="T75" fmla="*/ 27 h 249"/>
                  <a:gd name="T76" fmla="*/ 346 w 346"/>
                  <a:gd name="T77" fmla="*/ 54 h 249"/>
                  <a:gd name="T78" fmla="*/ 346 w 346"/>
                  <a:gd name="T79" fmla="*/ 85 h 249"/>
                  <a:gd name="T80" fmla="*/ 333 w 346"/>
                  <a:gd name="T81" fmla="*/ 116 h 249"/>
                  <a:gd name="T82" fmla="*/ 311 w 346"/>
                  <a:gd name="T83" fmla="*/ 147 h 249"/>
                  <a:gd name="T84" fmla="*/ 275 w 346"/>
                  <a:gd name="T85" fmla="*/ 182 h 249"/>
                  <a:gd name="T86" fmla="*/ 262 w 346"/>
                  <a:gd name="T87" fmla="*/ 196 h 249"/>
                  <a:gd name="T88" fmla="*/ 346 w 346"/>
                  <a:gd name="T89" fmla="*/ 205 h 2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6" h="249">
                    <a:moveTo>
                      <a:pt x="0" y="0"/>
                    </a:moveTo>
                    <a:lnTo>
                      <a:pt x="49" y="0"/>
                    </a:lnTo>
                    <a:lnTo>
                      <a:pt x="49" y="107"/>
                    </a:lnTo>
                    <a:lnTo>
                      <a:pt x="62" y="102"/>
                    </a:lnTo>
                    <a:lnTo>
                      <a:pt x="71" y="98"/>
                    </a:lnTo>
                    <a:lnTo>
                      <a:pt x="80" y="85"/>
                    </a:lnTo>
                    <a:lnTo>
                      <a:pt x="89" y="58"/>
                    </a:lnTo>
                    <a:lnTo>
                      <a:pt x="102" y="27"/>
                    </a:lnTo>
                    <a:lnTo>
                      <a:pt x="120" y="9"/>
                    </a:lnTo>
                    <a:lnTo>
                      <a:pt x="138" y="0"/>
                    </a:lnTo>
                    <a:lnTo>
                      <a:pt x="164" y="0"/>
                    </a:lnTo>
                    <a:lnTo>
                      <a:pt x="169" y="0"/>
                    </a:lnTo>
                    <a:lnTo>
                      <a:pt x="173" y="0"/>
                    </a:lnTo>
                    <a:lnTo>
                      <a:pt x="173" y="36"/>
                    </a:lnTo>
                    <a:lnTo>
                      <a:pt x="169" y="36"/>
                    </a:lnTo>
                    <a:lnTo>
                      <a:pt x="155" y="36"/>
                    </a:lnTo>
                    <a:lnTo>
                      <a:pt x="146" y="40"/>
                    </a:lnTo>
                    <a:lnTo>
                      <a:pt x="138" y="45"/>
                    </a:lnTo>
                    <a:lnTo>
                      <a:pt x="133" y="49"/>
                    </a:lnTo>
                    <a:lnTo>
                      <a:pt x="129" y="62"/>
                    </a:lnTo>
                    <a:lnTo>
                      <a:pt x="120" y="80"/>
                    </a:lnTo>
                    <a:lnTo>
                      <a:pt x="115" y="94"/>
                    </a:lnTo>
                    <a:lnTo>
                      <a:pt x="111" y="102"/>
                    </a:lnTo>
                    <a:lnTo>
                      <a:pt x="106" y="111"/>
                    </a:lnTo>
                    <a:lnTo>
                      <a:pt x="93" y="120"/>
                    </a:lnTo>
                    <a:lnTo>
                      <a:pt x="111" y="129"/>
                    </a:lnTo>
                    <a:lnTo>
                      <a:pt x="120" y="138"/>
                    </a:lnTo>
                    <a:lnTo>
                      <a:pt x="133" y="156"/>
                    </a:lnTo>
                    <a:lnTo>
                      <a:pt x="142" y="178"/>
                    </a:lnTo>
                    <a:lnTo>
                      <a:pt x="177" y="249"/>
                    </a:lnTo>
                    <a:lnTo>
                      <a:pt x="120" y="249"/>
                    </a:lnTo>
                    <a:lnTo>
                      <a:pt x="93" y="182"/>
                    </a:lnTo>
                    <a:lnTo>
                      <a:pt x="89" y="182"/>
                    </a:lnTo>
                    <a:lnTo>
                      <a:pt x="89" y="178"/>
                    </a:lnTo>
                    <a:lnTo>
                      <a:pt x="89" y="174"/>
                    </a:lnTo>
                    <a:lnTo>
                      <a:pt x="84" y="169"/>
                    </a:lnTo>
                    <a:lnTo>
                      <a:pt x="75" y="151"/>
                    </a:lnTo>
                    <a:lnTo>
                      <a:pt x="66" y="142"/>
                    </a:lnTo>
                    <a:lnTo>
                      <a:pt x="62" y="142"/>
                    </a:lnTo>
                    <a:lnTo>
                      <a:pt x="49" y="138"/>
                    </a:lnTo>
                    <a:lnTo>
                      <a:pt x="49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346" y="205"/>
                    </a:moveTo>
                    <a:lnTo>
                      <a:pt x="346" y="249"/>
                    </a:lnTo>
                    <a:lnTo>
                      <a:pt x="186" y="249"/>
                    </a:lnTo>
                    <a:lnTo>
                      <a:pt x="191" y="222"/>
                    </a:lnTo>
                    <a:lnTo>
                      <a:pt x="204" y="200"/>
                    </a:lnTo>
                    <a:lnTo>
                      <a:pt x="222" y="174"/>
                    </a:lnTo>
                    <a:lnTo>
                      <a:pt x="253" y="142"/>
                    </a:lnTo>
                    <a:lnTo>
                      <a:pt x="280" y="116"/>
                    </a:lnTo>
                    <a:lnTo>
                      <a:pt x="293" y="102"/>
                    </a:lnTo>
                    <a:lnTo>
                      <a:pt x="297" y="85"/>
                    </a:lnTo>
                    <a:lnTo>
                      <a:pt x="302" y="71"/>
                    </a:lnTo>
                    <a:lnTo>
                      <a:pt x="297" y="58"/>
                    </a:lnTo>
                    <a:lnTo>
                      <a:pt x="293" y="45"/>
                    </a:lnTo>
                    <a:lnTo>
                      <a:pt x="284" y="40"/>
                    </a:lnTo>
                    <a:lnTo>
                      <a:pt x="271" y="40"/>
                    </a:lnTo>
                    <a:lnTo>
                      <a:pt x="257" y="40"/>
                    </a:lnTo>
                    <a:lnTo>
                      <a:pt x="249" y="49"/>
                    </a:lnTo>
                    <a:lnTo>
                      <a:pt x="240" y="58"/>
                    </a:lnTo>
                    <a:lnTo>
                      <a:pt x="235" y="76"/>
                    </a:lnTo>
                    <a:lnTo>
                      <a:pt x="191" y="71"/>
                    </a:lnTo>
                    <a:lnTo>
                      <a:pt x="195" y="54"/>
                    </a:lnTo>
                    <a:lnTo>
                      <a:pt x="200" y="40"/>
                    </a:lnTo>
                    <a:lnTo>
                      <a:pt x="209" y="27"/>
                    </a:lnTo>
                    <a:lnTo>
                      <a:pt x="217" y="14"/>
                    </a:lnTo>
                    <a:lnTo>
                      <a:pt x="231" y="9"/>
                    </a:lnTo>
                    <a:lnTo>
                      <a:pt x="240" y="5"/>
                    </a:lnTo>
                    <a:lnTo>
                      <a:pt x="257" y="0"/>
                    </a:lnTo>
                    <a:lnTo>
                      <a:pt x="271" y="0"/>
                    </a:lnTo>
                    <a:lnTo>
                      <a:pt x="289" y="0"/>
                    </a:lnTo>
                    <a:lnTo>
                      <a:pt x="302" y="5"/>
                    </a:lnTo>
                    <a:lnTo>
                      <a:pt x="315" y="9"/>
                    </a:lnTo>
                    <a:lnTo>
                      <a:pt x="324" y="18"/>
                    </a:lnTo>
                    <a:lnTo>
                      <a:pt x="333" y="27"/>
                    </a:lnTo>
                    <a:lnTo>
                      <a:pt x="342" y="40"/>
                    </a:lnTo>
                    <a:lnTo>
                      <a:pt x="346" y="54"/>
                    </a:lnTo>
                    <a:lnTo>
                      <a:pt x="346" y="67"/>
                    </a:lnTo>
                    <a:lnTo>
                      <a:pt x="346" y="85"/>
                    </a:lnTo>
                    <a:lnTo>
                      <a:pt x="342" y="98"/>
                    </a:lnTo>
                    <a:lnTo>
                      <a:pt x="333" y="116"/>
                    </a:lnTo>
                    <a:lnTo>
                      <a:pt x="324" y="134"/>
                    </a:lnTo>
                    <a:lnTo>
                      <a:pt x="311" y="147"/>
                    </a:lnTo>
                    <a:lnTo>
                      <a:pt x="293" y="165"/>
                    </a:lnTo>
                    <a:lnTo>
                      <a:pt x="275" y="182"/>
                    </a:lnTo>
                    <a:lnTo>
                      <a:pt x="266" y="191"/>
                    </a:lnTo>
                    <a:lnTo>
                      <a:pt x="262" y="196"/>
                    </a:lnTo>
                    <a:lnTo>
                      <a:pt x="257" y="205"/>
                    </a:lnTo>
                    <a:lnTo>
                      <a:pt x="346" y="20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4" name="Freeform 36"/>
              <p:cNvSpPr>
                <a:spLocks noEditPoints="1"/>
              </p:cNvSpPr>
              <p:nvPr/>
            </p:nvSpPr>
            <p:spPr bwMode="auto">
              <a:xfrm>
                <a:off x="11019" y="7930"/>
                <a:ext cx="316" cy="258"/>
              </a:xfrm>
              <a:custGeom>
                <a:avLst/>
                <a:gdLst>
                  <a:gd name="T0" fmla="*/ 45 w 316"/>
                  <a:gd name="T1" fmla="*/ 5 h 258"/>
                  <a:gd name="T2" fmla="*/ 54 w 316"/>
                  <a:gd name="T3" fmla="*/ 107 h 258"/>
                  <a:gd name="T4" fmla="*/ 72 w 316"/>
                  <a:gd name="T5" fmla="*/ 89 h 258"/>
                  <a:gd name="T6" fmla="*/ 94 w 316"/>
                  <a:gd name="T7" fmla="*/ 31 h 258"/>
                  <a:gd name="T8" fmla="*/ 125 w 316"/>
                  <a:gd name="T9" fmla="*/ 5 h 258"/>
                  <a:gd name="T10" fmla="*/ 152 w 316"/>
                  <a:gd name="T11" fmla="*/ 0 h 258"/>
                  <a:gd name="T12" fmla="*/ 156 w 316"/>
                  <a:gd name="T13" fmla="*/ 40 h 258"/>
                  <a:gd name="T14" fmla="*/ 138 w 316"/>
                  <a:gd name="T15" fmla="*/ 40 h 258"/>
                  <a:gd name="T16" fmla="*/ 125 w 316"/>
                  <a:gd name="T17" fmla="*/ 49 h 258"/>
                  <a:gd name="T18" fmla="*/ 116 w 316"/>
                  <a:gd name="T19" fmla="*/ 67 h 258"/>
                  <a:gd name="T20" fmla="*/ 107 w 316"/>
                  <a:gd name="T21" fmla="*/ 98 h 258"/>
                  <a:gd name="T22" fmla="*/ 94 w 316"/>
                  <a:gd name="T23" fmla="*/ 116 h 258"/>
                  <a:gd name="T24" fmla="*/ 98 w 316"/>
                  <a:gd name="T25" fmla="*/ 133 h 258"/>
                  <a:gd name="T26" fmla="*/ 120 w 316"/>
                  <a:gd name="T27" fmla="*/ 160 h 258"/>
                  <a:gd name="T28" fmla="*/ 160 w 316"/>
                  <a:gd name="T29" fmla="*/ 253 h 258"/>
                  <a:gd name="T30" fmla="*/ 80 w 316"/>
                  <a:gd name="T31" fmla="*/ 187 h 258"/>
                  <a:gd name="T32" fmla="*/ 80 w 316"/>
                  <a:gd name="T33" fmla="*/ 182 h 258"/>
                  <a:gd name="T34" fmla="*/ 72 w 316"/>
                  <a:gd name="T35" fmla="*/ 169 h 258"/>
                  <a:gd name="T36" fmla="*/ 58 w 316"/>
                  <a:gd name="T37" fmla="*/ 147 h 258"/>
                  <a:gd name="T38" fmla="*/ 45 w 316"/>
                  <a:gd name="T39" fmla="*/ 142 h 258"/>
                  <a:gd name="T40" fmla="*/ 0 w 316"/>
                  <a:gd name="T41" fmla="*/ 253 h 258"/>
                  <a:gd name="T42" fmla="*/ 174 w 316"/>
                  <a:gd name="T43" fmla="*/ 187 h 258"/>
                  <a:gd name="T44" fmla="*/ 218 w 316"/>
                  <a:gd name="T45" fmla="*/ 196 h 258"/>
                  <a:gd name="T46" fmla="*/ 232 w 316"/>
                  <a:gd name="T47" fmla="*/ 213 h 258"/>
                  <a:gd name="T48" fmla="*/ 254 w 316"/>
                  <a:gd name="T49" fmla="*/ 213 h 258"/>
                  <a:gd name="T50" fmla="*/ 271 w 316"/>
                  <a:gd name="T51" fmla="*/ 191 h 258"/>
                  <a:gd name="T52" fmla="*/ 271 w 316"/>
                  <a:gd name="T53" fmla="*/ 160 h 258"/>
                  <a:gd name="T54" fmla="*/ 258 w 316"/>
                  <a:gd name="T55" fmla="*/ 138 h 258"/>
                  <a:gd name="T56" fmla="*/ 236 w 316"/>
                  <a:gd name="T57" fmla="*/ 138 h 258"/>
                  <a:gd name="T58" fmla="*/ 232 w 316"/>
                  <a:gd name="T59" fmla="*/ 102 h 258"/>
                  <a:gd name="T60" fmla="*/ 258 w 316"/>
                  <a:gd name="T61" fmla="*/ 93 h 258"/>
                  <a:gd name="T62" fmla="*/ 267 w 316"/>
                  <a:gd name="T63" fmla="*/ 71 h 258"/>
                  <a:gd name="T64" fmla="*/ 258 w 316"/>
                  <a:gd name="T65" fmla="*/ 49 h 258"/>
                  <a:gd name="T66" fmla="*/ 240 w 316"/>
                  <a:gd name="T67" fmla="*/ 40 h 258"/>
                  <a:gd name="T68" fmla="*/ 223 w 316"/>
                  <a:gd name="T69" fmla="*/ 49 h 258"/>
                  <a:gd name="T70" fmla="*/ 214 w 316"/>
                  <a:gd name="T71" fmla="*/ 76 h 258"/>
                  <a:gd name="T72" fmla="*/ 183 w 316"/>
                  <a:gd name="T73" fmla="*/ 49 h 258"/>
                  <a:gd name="T74" fmla="*/ 196 w 316"/>
                  <a:gd name="T75" fmla="*/ 18 h 258"/>
                  <a:gd name="T76" fmla="*/ 227 w 316"/>
                  <a:gd name="T77" fmla="*/ 5 h 258"/>
                  <a:gd name="T78" fmla="*/ 258 w 316"/>
                  <a:gd name="T79" fmla="*/ 5 h 258"/>
                  <a:gd name="T80" fmla="*/ 280 w 316"/>
                  <a:gd name="T81" fmla="*/ 13 h 258"/>
                  <a:gd name="T82" fmla="*/ 303 w 316"/>
                  <a:gd name="T83" fmla="*/ 45 h 258"/>
                  <a:gd name="T84" fmla="*/ 307 w 316"/>
                  <a:gd name="T85" fmla="*/ 80 h 258"/>
                  <a:gd name="T86" fmla="*/ 289 w 316"/>
                  <a:gd name="T87" fmla="*/ 107 h 258"/>
                  <a:gd name="T88" fmla="*/ 294 w 316"/>
                  <a:gd name="T89" fmla="*/ 125 h 258"/>
                  <a:gd name="T90" fmla="*/ 316 w 316"/>
                  <a:gd name="T91" fmla="*/ 156 h 258"/>
                  <a:gd name="T92" fmla="*/ 316 w 316"/>
                  <a:gd name="T93" fmla="*/ 191 h 258"/>
                  <a:gd name="T94" fmla="*/ 307 w 316"/>
                  <a:gd name="T95" fmla="*/ 222 h 258"/>
                  <a:gd name="T96" fmla="*/ 285 w 316"/>
                  <a:gd name="T97" fmla="*/ 245 h 258"/>
                  <a:gd name="T98" fmla="*/ 258 w 316"/>
                  <a:gd name="T99" fmla="*/ 253 h 258"/>
                  <a:gd name="T100" fmla="*/ 232 w 316"/>
                  <a:gd name="T101" fmla="*/ 253 h 258"/>
                  <a:gd name="T102" fmla="*/ 205 w 316"/>
                  <a:gd name="T103" fmla="*/ 245 h 258"/>
                  <a:gd name="T104" fmla="*/ 187 w 316"/>
                  <a:gd name="T105" fmla="*/ 227 h 258"/>
                  <a:gd name="T106" fmla="*/ 174 w 316"/>
                  <a:gd name="T107" fmla="*/ 200 h 2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6" h="258">
                    <a:moveTo>
                      <a:pt x="0" y="5"/>
                    </a:moveTo>
                    <a:lnTo>
                      <a:pt x="45" y="5"/>
                    </a:lnTo>
                    <a:lnTo>
                      <a:pt x="45" y="111"/>
                    </a:lnTo>
                    <a:lnTo>
                      <a:pt x="54" y="107"/>
                    </a:lnTo>
                    <a:lnTo>
                      <a:pt x="63" y="102"/>
                    </a:lnTo>
                    <a:lnTo>
                      <a:pt x="72" y="89"/>
                    </a:lnTo>
                    <a:lnTo>
                      <a:pt x="80" y="62"/>
                    </a:lnTo>
                    <a:lnTo>
                      <a:pt x="94" y="31"/>
                    </a:lnTo>
                    <a:lnTo>
                      <a:pt x="107" y="13"/>
                    </a:lnTo>
                    <a:lnTo>
                      <a:pt x="125" y="5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56" y="40"/>
                    </a:lnTo>
                    <a:lnTo>
                      <a:pt x="152" y="40"/>
                    </a:lnTo>
                    <a:lnTo>
                      <a:pt x="138" y="40"/>
                    </a:lnTo>
                    <a:lnTo>
                      <a:pt x="129" y="45"/>
                    </a:lnTo>
                    <a:lnTo>
                      <a:pt x="125" y="49"/>
                    </a:lnTo>
                    <a:lnTo>
                      <a:pt x="120" y="53"/>
                    </a:lnTo>
                    <a:lnTo>
                      <a:pt x="116" y="67"/>
                    </a:lnTo>
                    <a:lnTo>
                      <a:pt x="112" y="85"/>
                    </a:lnTo>
                    <a:lnTo>
                      <a:pt x="107" y="98"/>
                    </a:lnTo>
                    <a:lnTo>
                      <a:pt x="103" y="107"/>
                    </a:lnTo>
                    <a:lnTo>
                      <a:pt x="94" y="116"/>
                    </a:lnTo>
                    <a:lnTo>
                      <a:pt x="85" y="125"/>
                    </a:lnTo>
                    <a:lnTo>
                      <a:pt x="98" y="133"/>
                    </a:lnTo>
                    <a:lnTo>
                      <a:pt x="107" y="142"/>
                    </a:lnTo>
                    <a:lnTo>
                      <a:pt x="120" y="160"/>
                    </a:lnTo>
                    <a:lnTo>
                      <a:pt x="129" y="182"/>
                    </a:lnTo>
                    <a:lnTo>
                      <a:pt x="160" y="253"/>
                    </a:lnTo>
                    <a:lnTo>
                      <a:pt x="107" y="253"/>
                    </a:lnTo>
                    <a:lnTo>
                      <a:pt x="80" y="187"/>
                    </a:lnTo>
                    <a:lnTo>
                      <a:pt x="80" y="182"/>
                    </a:lnTo>
                    <a:lnTo>
                      <a:pt x="76" y="178"/>
                    </a:lnTo>
                    <a:lnTo>
                      <a:pt x="72" y="169"/>
                    </a:lnTo>
                    <a:lnTo>
                      <a:pt x="67" y="156"/>
                    </a:lnTo>
                    <a:lnTo>
                      <a:pt x="58" y="147"/>
                    </a:lnTo>
                    <a:lnTo>
                      <a:pt x="54" y="142"/>
                    </a:lnTo>
                    <a:lnTo>
                      <a:pt x="45" y="142"/>
                    </a:lnTo>
                    <a:lnTo>
                      <a:pt x="45" y="253"/>
                    </a:lnTo>
                    <a:lnTo>
                      <a:pt x="0" y="253"/>
                    </a:lnTo>
                    <a:lnTo>
                      <a:pt x="0" y="5"/>
                    </a:lnTo>
                    <a:close/>
                    <a:moveTo>
                      <a:pt x="174" y="187"/>
                    </a:moveTo>
                    <a:lnTo>
                      <a:pt x="214" y="182"/>
                    </a:lnTo>
                    <a:lnTo>
                      <a:pt x="218" y="196"/>
                    </a:lnTo>
                    <a:lnTo>
                      <a:pt x="223" y="209"/>
                    </a:lnTo>
                    <a:lnTo>
                      <a:pt x="232" y="213"/>
                    </a:lnTo>
                    <a:lnTo>
                      <a:pt x="245" y="218"/>
                    </a:lnTo>
                    <a:lnTo>
                      <a:pt x="254" y="213"/>
                    </a:lnTo>
                    <a:lnTo>
                      <a:pt x="267" y="205"/>
                    </a:lnTo>
                    <a:lnTo>
                      <a:pt x="271" y="191"/>
                    </a:lnTo>
                    <a:lnTo>
                      <a:pt x="276" y="173"/>
                    </a:lnTo>
                    <a:lnTo>
                      <a:pt x="271" y="160"/>
                    </a:lnTo>
                    <a:lnTo>
                      <a:pt x="267" y="147"/>
                    </a:lnTo>
                    <a:lnTo>
                      <a:pt x="258" y="138"/>
                    </a:lnTo>
                    <a:lnTo>
                      <a:pt x="245" y="138"/>
                    </a:lnTo>
                    <a:lnTo>
                      <a:pt x="236" y="138"/>
                    </a:lnTo>
                    <a:lnTo>
                      <a:pt x="227" y="138"/>
                    </a:lnTo>
                    <a:lnTo>
                      <a:pt x="232" y="102"/>
                    </a:lnTo>
                    <a:lnTo>
                      <a:pt x="245" y="98"/>
                    </a:lnTo>
                    <a:lnTo>
                      <a:pt x="258" y="93"/>
                    </a:lnTo>
                    <a:lnTo>
                      <a:pt x="263" y="85"/>
                    </a:lnTo>
                    <a:lnTo>
                      <a:pt x="267" y="71"/>
                    </a:lnTo>
                    <a:lnTo>
                      <a:pt x="263" y="58"/>
                    </a:lnTo>
                    <a:lnTo>
                      <a:pt x="258" y="49"/>
                    </a:lnTo>
                    <a:lnTo>
                      <a:pt x="249" y="45"/>
                    </a:lnTo>
                    <a:lnTo>
                      <a:pt x="240" y="40"/>
                    </a:lnTo>
                    <a:lnTo>
                      <a:pt x="232" y="45"/>
                    </a:lnTo>
                    <a:lnTo>
                      <a:pt x="223" y="49"/>
                    </a:lnTo>
                    <a:lnTo>
                      <a:pt x="218" y="62"/>
                    </a:lnTo>
                    <a:lnTo>
                      <a:pt x="214" y="76"/>
                    </a:lnTo>
                    <a:lnTo>
                      <a:pt x="178" y="67"/>
                    </a:lnTo>
                    <a:lnTo>
                      <a:pt x="183" y="49"/>
                    </a:lnTo>
                    <a:lnTo>
                      <a:pt x="187" y="31"/>
                    </a:lnTo>
                    <a:lnTo>
                      <a:pt x="196" y="18"/>
                    </a:lnTo>
                    <a:lnTo>
                      <a:pt x="209" y="9"/>
                    </a:lnTo>
                    <a:lnTo>
                      <a:pt x="227" y="5"/>
                    </a:lnTo>
                    <a:lnTo>
                      <a:pt x="245" y="5"/>
                    </a:lnTo>
                    <a:lnTo>
                      <a:pt x="258" y="5"/>
                    </a:lnTo>
                    <a:lnTo>
                      <a:pt x="271" y="9"/>
                    </a:lnTo>
                    <a:lnTo>
                      <a:pt x="280" y="13"/>
                    </a:lnTo>
                    <a:lnTo>
                      <a:pt x="294" y="27"/>
                    </a:lnTo>
                    <a:lnTo>
                      <a:pt x="303" y="45"/>
                    </a:lnTo>
                    <a:lnTo>
                      <a:pt x="307" y="67"/>
                    </a:lnTo>
                    <a:lnTo>
                      <a:pt x="307" y="80"/>
                    </a:lnTo>
                    <a:lnTo>
                      <a:pt x="298" y="98"/>
                    </a:lnTo>
                    <a:lnTo>
                      <a:pt x="289" y="107"/>
                    </a:lnTo>
                    <a:lnTo>
                      <a:pt x="276" y="120"/>
                    </a:lnTo>
                    <a:lnTo>
                      <a:pt x="294" y="125"/>
                    </a:lnTo>
                    <a:lnTo>
                      <a:pt x="307" y="138"/>
                    </a:lnTo>
                    <a:lnTo>
                      <a:pt x="316" y="156"/>
                    </a:lnTo>
                    <a:lnTo>
                      <a:pt x="316" y="178"/>
                    </a:lnTo>
                    <a:lnTo>
                      <a:pt x="316" y="191"/>
                    </a:lnTo>
                    <a:lnTo>
                      <a:pt x="311" y="209"/>
                    </a:lnTo>
                    <a:lnTo>
                      <a:pt x="307" y="222"/>
                    </a:lnTo>
                    <a:lnTo>
                      <a:pt x="294" y="231"/>
                    </a:lnTo>
                    <a:lnTo>
                      <a:pt x="285" y="245"/>
                    </a:lnTo>
                    <a:lnTo>
                      <a:pt x="271" y="249"/>
                    </a:lnTo>
                    <a:lnTo>
                      <a:pt x="258" y="253"/>
                    </a:lnTo>
                    <a:lnTo>
                      <a:pt x="245" y="258"/>
                    </a:lnTo>
                    <a:lnTo>
                      <a:pt x="232" y="253"/>
                    </a:lnTo>
                    <a:lnTo>
                      <a:pt x="218" y="253"/>
                    </a:lnTo>
                    <a:lnTo>
                      <a:pt x="205" y="245"/>
                    </a:lnTo>
                    <a:lnTo>
                      <a:pt x="196" y="236"/>
                    </a:lnTo>
                    <a:lnTo>
                      <a:pt x="187" y="227"/>
                    </a:lnTo>
                    <a:lnTo>
                      <a:pt x="178" y="213"/>
                    </a:lnTo>
                    <a:lnTo>
                      <a:pt x="174" y="200"/>
                    </a:lnTo>
                    <a:lnTo>
                      <a:pt x="174" y="1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5" name="Freeform 37"/>
              <p:cNvSpPr>
                <a:spLocks noEditPoints="1"/>
              </p:cNvSpPr>
              <p:nvPr/>
            </p:nvSpPr>
            <p:spPr bwMode="auto">
              <a:xfrm>
                <a:off x="10397" y="11121"/>
                <a:ext cx="325" cy="249"/>
              </a:xfrm>
              <a:custGeom>
                <a:avLst/>
                <a:gdLst>
                  <a:gd name="T0" fmla="*/ 0 w 325"/>
                  <a:gd name="T1" fmla="*/ 5 h 249"/>
                  <a:gd name="T2" fmla="*/ 45 w 325"/>
                  <a:gd name="T3" fmla="*/ 5 h 249"/>
                  <a:gd name="T4" fmla="*/ 45 w 325"/>
                  <a:gd name="T5" fmla="*/ 107 h 249"/>
                  <a:gd name="T6" fmla="*/ 58 w 325"/>
                  <a:gd name="T7" fmla="*/ 107 h 249"/>
                  <a:gd name="T8" fmla="*/ 67 w 325"/>
                  <a:gd name="T9" fmla="*/ 98 h 249"/>
                  <a:gd name="T10" fmla="*/ 72 w 325"/>
                  <a:gd name="T11" fmla="*/ 85 h 249"/>
                  <a:gd name="T12" fmla="*/ 80 w 325"/>
                  <a:gd name="T13" fmla="*/ 62 h 249"/>
                  <a:gd name="T14" fmla="*/ 94 w 325"/>
                  <a:gd name="T15" fmla="*/ 27 h 249"/>
                  <a:gd name="T16" fmla="*/ 107 w 325"/>
                  <a:gd name="T17" fmla="*/ 9 h 249"/>
                  <a:gd name="T18" fmla="*/ 125 w 325"/>
                  <a:gd name="T19" fmla="*/ 5 h 249"/>
                  <a:gd name="T20" fmla="*/ 152 w 325"/>
                  <a:gd name="T21" fmla="*/ 0 h 249"/>
                  <a:gd name="T22" fmla="*/ 156 w 325"/>
                  <a:gd name="T23" fmla="*/ 0 h 249"/>
                  <a:gd name="T24" fmla="*/ 160 w 325"/>
                  <a:gd name="T25" fmla="*/ 0 h 249"/>
                  <a:gd name="T26" fmla="*/ 160 w 325"/>
                  <a:gd name="T27" fmla="*/ 36 h 249"/>
                  <a:gd name="T28" fmla="*/ 152 w 325"/>
                  <a:gd name="T29" fmla="*/ 36 h 249"/>
                  <a:gd name="T30" fmla="*/ 143 w 325"/>
                  <a:gd name="T31" fmla="*/ 40 h 249"/>
                  <a:gd name="T32" fmla="*/ 134 w 325"/>
                  <a:gd name="T33" fmla="*/ 40 h 249"/>
                  <a:gd name="T34" fmla="*/ 129 w 325"/>
                  <a:gd name="T35" fmla="*/ 45 h 249"/>
                  <a:gd name="T36" fmla="*/ 125 w 325"/>
                  <a:gd name="T37" fmla="*/ 54 h 249"/>
                  <a:gd name="T38" fmla="*/ 120 w 325"/>
                  <a:gd name="T39" fmla="*/ 67 h 249"/>
                  <a:gd name="T40" fmla="*/ 112 w 325"/>
                  <a:gd name="T41" fmla="*/ 85 h 249"/>
                  <a:gd name="T42" fmla="*/ 107 w 325"/>
                  <a:gd name="T43" fmla="*/ 98 h 249"/>
                  <a:gd name="T44" fmla="*/ 103 w 325"/>
                  <a:gd name="T45" fmla="*/ 107 h 249"/>
                  <a:gd name="T46" fmla="*/ 98 w 325"/>
                  <a:gd name="T47" fmla="*/ 116 h 249"/>
                  <a:gd name="T48" fmla="*/ 89 w 325"/>
                  <a:gd name="T49" fmla="*/ 125 h 249"/>
                  <a:gd name="T50" fmla="*/ 103 w 325"/>
                  <a:gd name="T51" fmla="*/ 129 h 249"/>
                  <a:gd name="T52" fmla="*/ 112 w 325"/>
                  <a:gd name="T53" fmla="*/ 142 h 249"/>
                  <a:gd name="T54" fmla="*/ 120 w 325"/>
                  <a:gd name="T55" fmla="*/ 160 h 249"/>
                  <a:gd name="T56" fmla="*/ 134 w 325"/>
                  <a:gd name="T57" fmla="*/ 182 h 249"/>
                  <a:gd name="T58" fmla="*/ 160 w 325"/>
                  <a:gd name="T59" fmla="*/ 249 h 249"/>
                  <a:gd name="T60" fmla="*/ 112 w 325"/>
                  <a:gd name="T61" fmla="*/ 249 h 249"/>
                  <a:gd name="T62" fmla="*/ 85 w 325"/>
                  <a:gd name="T63" fmla="*/ 187 h 249"/>
                  <a:gd name="T64" fmla="*/ 85 w 325"/>
                  <a:gd name="T65" fmla="*/ 187 h 249"/>
                  <a:gd name="T66" fmla="*/ 80 w 325"/>
                  <a:gd name="T67" fmla="*/ 182 h 249"/>
                  <a:gd name="T68" fmla="*/ 80 w 325"/>
                  <a:gd name="T69" fmla="*/ 178 h 249"/>
                  <a:gd name="T70" fmla="*/ 76 w 325"/>
                  <a:gd name="T71" fmla="*/ 169 h 249"/>
                  <a:gd name="T72" fmla="*/ 67 w 325"/>
                  <a:gd name="T73" fmla="*/ 156 h 249"/>
                  <a:gd name="T74" fmla="*/ 63 w 325"/>
                  <a:gd name="T75" fmla="*/ 147 h 249"/>
                  <a:gd name="T76" fmla="*/ 54 w 325"/>
                  <a:gd name="T77" fmla="*/ 142 h 249"/>
                  <a:gd name="T78" fmla="*/ 45 w 325"/>
                  <a:gd name="T79" fmla="*/ 142 h 249"/>
                  <a:gd name="T80" fmla="*/ 45 w 325"/>
                  <a:gd name="T81" fmla="*/ 249 h 249"/>
                  <a:gd name="T82" fmla="*/ 0 w 325"/>
                  <a:gd name="T83" fmla="*/ 249 h 249"/>
                  <a:gd name="T84" fmla="*/ 0 w 325"/>
                  <a:gd name="T85" fmla="*/ 5 h 249"/>
                  <a:gd name="T86" fmla="*/ 258 w 325"/>
                  <a:gd name="T87" fmla="*/ 249 h 249"/>
                  <a:gd name="T88" fmla="*/ 258 w 325"/>
                  <a:gd name="T89" fmla="*/ 200 h 249"/>
                  <a:gd name="T90" fmla="*/ 169 w 325"/>
                  <a:gd name="T91" fmla="*/ 200 h 249"/>
                  <a:gd name="T92" fmla="*/ 169 w 325"/>
                  <a:gd name="T93" fmla="*/ 160 h 249"/>
                  <a:gd name="T94" fmla="*/ 263 w 325"/>
                  <a:gd name="T95" fmla="*/ 0 h 249"/>
                  <a:gd name="T96" fmla="*/ 298 w 325"/>
                  <a:gd name="T97" fmla="*/ 0 h 249"/>
                  <a:gd name="T98" fmla="*/ 298 w 325"/>
                  <a:gd name="T99" fmla="*/ 160 h 249"/>
                  <a:gd name="T100" fmla="*/ 325 w 325"/>
                  <a:gd name="T101" fmla="*/ 160 h 249"/>
                  <a:gd name="T102" fmla="*/ 325 w 325"/>
                  <a:gd name="T103" fmla="*/ 200 h 249"/>
                  <a:gd name="T104" fmla="*/ 298 w 325"/>
                  <a:gd name="T105" fmla="*/ 200 h 249"/>
                  <a:gd name="T106" fmla="*/ 298 w 325"/>
                  <a:gd name="T107" fmla="*/ 249 h 249"/>
                  <a:gd name="T108" fmla="*/ 258 w 325"/>
                  <a:gd name="T109" fmla="*/ 249 h 249"/>
                  <a:gd name="T110" fmla="*/ 258 w 325"/>
                  <a:gd name="T111" fmla="*/ 160 h 249"/>
                  <a:gd name="T112" fmla="*/ 258 w 325"/>
                  <a:gd name="T113" fmla="*/ 76 h 249"/>
                  <a:gd name="T114" fmla="*/ 209 w 325"/>
                  <a:gd name="T115" fmla="*/ 160 h 249"/>
                  <a:gd name="T116" fmla="*/ 258 w 325"/>
                  <a:gd name="T117" fmla="*/ 160 h 2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5" h="249">
                    <a:moveTo>
                      <a:pt x="0" y="5"/>
                    </a:moveTo>
                    <a:lnTo>
                      <a:pt x="45" y="5"/>
                    </a:lnTo>
                    <a:lnTo>
                      <a:pt x="45" y="107"/>
                    </a:lnTo>
                    <a:lnTo>
                      <a:pt x="58" y="107"/>
                    </a:lnTo>
                    <a:lnTo>
                      <a:pt x="67" y="98"/>
                    </a:lnTo>
                    <a:lnTo>
                      <a:pt x="72" y="85"/>
                    </a:lnTo>
                    <a:lnTo>
                      <a:pt x="80" y="62"/>
                    </a:lnTo>
                    <a:lnTo>
                      <a:pt x="94" y="27"/>
                    </a:lnTo>
                    <a:lnTo>
                      <a:pt x="107" y="9"/>
                    </a:lnTo>
                    <a:lnTo>
                      <a:pt x="125" y="5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0" y="36"/>
                    </a:lnTo>
                    <a:lnTo>
                      <a:pt x="152" y="36"/>
                    </a:lnTo>
                    <a:lnTo>
                      <a:pt x="143" y="40"/>
                    </a:lnTo>
                    <a:lnTo>
                      <a:pt x="134" y="40"/>
                    </a:lnTo>
                    <a:lnTo>
                      <a:pt x="129" y="45"/>
                    </a:lnTo>
                    <a:lnTo>
                      <a:pt x="125" y="54"/>
                    </a:lnTo>
                    <a:lnTo>
                      <a:pt x="120" y="67"/>
                    </a:lnTo>
                    <a:lnTo>
                      <a:pt x="112" y="85"/>
                    </a:lnTo>
                    <a:lnTo>
                      <a:pt x="107" y="98"/>
                    </a:lnTo>
                    <a:lnTo>
                      <a:pt x="103" y="107"/>
                    </a:lnTo>
                    <a:lnTo>
                      <a:pt x="98" y="116"/>
                    </a:lnTo>
                    <a:lnTo>
                      <a:pt x="89" y="125"/>
                    </a:lnTo>
                    <a:lnTo>
                      <a:pt x="103" y="129"/>
                    </a:lnTo>
                    <a:lnTo>
                      <a:pt x="112" y="142"/>
                    </a:lnTo>
                    <a:lnTo>
                      <a:pt x="120" y="160"/>
                    </a:lnTo>
                    <a:lnTo>
                      <a:pt x="134" y="182"/>
                    </a:lnTo>
                    <a:lnTo>
                      <a:pt x="160" y="249"/>
                    </a:lnTo>
                    <a:lnTo>
                      <a:pt x="112" y="249"/>
                    </a:lnTo>
                    <a:lnTo>
                      <a:pt x="85" y="187"/>
                    </a:lnTo>
                    <a:lnTo>
                      <a:pt x="80" y="182"/>
                    </a:lnTo>
                    <a:lnTo>
                      <a:pt x="80" y="178"/>
                    </a:lnTo>
                    <a:lnTo>
                      <a:pt x="76" y="169"/>
                    </a:lnTo>
                    <a:lnTo>
                      <a:pt x="67" y="156"/>
                    </a:lnTo>
                    <a:lnTo>
                      <a:pt x="63" y="147"/>
                    </a:lnTo>
                    <a:lnTo>
                      <a:pt x="54" y="142"/>
                    </a:lnTo>
                    <a:lnTo>
                      <a:pt x="45" y="142"/>
                    </a:lnTo>
                    <a:lnTo>
                      <a:pt x="45" y="249"/>
                    </a:lnTo>
                    <a:lnTo>
                      <a:pt x="0" y="249"/>
                    </a:lnTo>
                    <a:lnTo>
                      <a:pt x="0" y="5"/>
                    </a:lnTo>
                    <a:close/>
                    <a:moveTo>
                      <a:pt x="258" y="249"/>
                    </a:moveTo>
                    <a:lnTo>
                      <a:pt x="258" y="200"/>
                    </a:lnTo>
                    <a:lnTo>
                      <a:pt x="169" y="200"/>
                    </a:lnTo>
                    <a:lnTo>
                      <a:pt x="169" y="160"/>
                    </a:lnTo>
                    <a:lnTo>
                      <a:pt x="263" y="0"/>
                    </a:lnTo>
                    <a:lnTo>
                      <a:pt x="298" y="0"/>
                    </a:lnTo>
                    <a:lnTo>
                      <a:pt x="298" y="160"/>
                    </a:lnTo>
                    <a:lnTo>
                      <a:pt x="325" y="160"/>
                    </a:lnTo>
                    <a:lnTo>
                      <a:pt x="325" y="200"/>
                    </a:lnTo>
                    <a:lnTo>
                      <a:pt x="298" y="200"/>
                    </a:lnTo>
                    <a:lnTo>
                      <a:pt x="298" y="249"/>
                    </a:lnTo>
                    <a:lnTo>
                      <a:pt x="258" y="249"/>
                    </a:lnTo>
                    <a:close/>
                    <a:moveTo>
                      <a:pt x="258" y="160"/>
                    </a:moveTo>
                    <a:lnTo>
                      <a:pt x="258" y="76"/>
                    </a:lnTo>
                    <a:lnTo>
                      <a:pt x="209" y="160"/>
                    </a:lnTo>
                    <a:lnTo>
                      <a:pt x="258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6" name="Freeform 38"/>
              <p:cNvSpPr>
                <a:spLocks noEditPoints="1"/>
              </p:cNvSpPr>
              <p:nvPr/>
            </p:nvSpPr>
            <p:spPr bwMode="auto">
              <a:xfrm>
                <a:off x="6403" y="12281"/>
                <a:ext cx="338" cy="254"/>
              </a:xfrm>
              <a:custGeom>
                <a:avLst/>
                <a:gdLst>
                  <a:gd name="T0" fmla="*/ 45 w 338"/>
                  <a:gd name="T1" fmla="*/ 0 h 254"/>
                  <a:gd name="T2" fmla="*/ 58 w 338"/>
                  <a:gd name="T3" fmla="*/ 102 h 254"/>
                  <a:gd name="T4" fmla="*/ 72 w 338"/>
                  <a:gd name="T5" fmla="*/ 85 h 254"/>
                  <a:gd name="T6" fmla="*/ 98 w 338"/>
                  <a:gd name="T7" fmla="*/ 27 h 254"/>
                  <a:gd name="T8" fmla="*/ 129 w 338"/>
                  <a:gd name="T9" fmla="*/ 0 h 254"/>
                  <a:gd name="T10" fmla="*/ 160 w 338"/>
                  <a:gd name="T11" fmla="*/ 0 h 254"/>
                  <a:gd name="T12" fmla="*/ 165 w 338"/>
                  <a:gd name="T13" fmla="*/ 36 h 254"/>
                  <a:gd name="T14" fmla="*/ 147 w 338"/>
                  <a:gd name="T15" fmla="*/ 36 h 254"/>
                  <a:gd name="T16" fmla="*/ 134 w 338"/>
                  <a:gd name="T17" fmla="*/ 45 h 254"/>
                  <a:gd name="T18" fmla="*/ 120 w 338"/>
                  <a:gd name="T19" fmla="*/ 62 h 254"/>
                  <a:gd name="T20" fmla="*/ 112 w 338"/>
                  <a:gd name="T21" fmla="*/ 98 h 254"/>
                  <a:gd name="T22" fmla="*/ 98 w 338"/>
                  <a:gd name="T23" fmla="*/ 116 h 254"/>
                  <a:gd name="T24" fmla="*/ 103 w 338"/>
                  <a:gd name="T25" fmla="*/ 129 h 254"/>
                  <a:gd name="T26" fmla="*/ 125 w 338"/>
                  <a:gd name="T27" fmla="*/ 160 h 254"/>
                  <a:gd name="T28" fmla="*/ 169 w 338"/>
                  <a:gd name="T29" fmla="*/ 249 h 254"/>
                  <a:gd name="T30" fmla="*/ 85 w 338"/>
                  <a:gd name="T31" fmla="*/ 187 h 254"/>
                  <a:gd name="T32" fmla="*/ 85 w 338"/>
                  <a:gd name="T33" fmla="*/ 182 h 254"/>
                  <a:gd name="T34" fmla="*/ 76 w 338"/>
                  <a:gd name="T35" fmla="*/ 169 h 254"/>
                  <a:gd name="T36" fmla="*/ 63 w 338"/>
                  <a:gd name="T37" fmla="*/ 147 h 254"/>
                  <a:gd name="T38" fmla="*/ 45 w 338"/>
                  <a:gd name="T39" fmla="*/ 142 h 254"/>
                  <a:gd name="T40" fmla="*/ 0 w 338"/>
                  <a:gd name="T41" fmla="*/ 249 h 254"/>
                  <a:gd name="T42" fmla="*/ 183 w 338"/>
                  <a:gd name="T43" fmla="*/ 187 h 254"/>
                  <a:gd name="T44" fmla="*/ 231 w 338"/>
                  <a:gd name="T45" fmla="*/ 196 h 254"/>
                  <a:gd name="T46" fmla="*/ 249 w 338"/>
                  <a:gd name="T47" fmla="*/ 214 h 254"/>
                  <a:gd name="T48" fmla="*/ 271 w 338"/>
                  <a:gd name="T49" fmla="*/ 214 h 254"/>
                  <a:gd name="T50" fmla="*/ 289 w 338"/>
                  <a:gd name="T51" fmla="*/ 187 h 254"/>
                  <a:gd name="T52" fmla="*/ 289 w 338"/>
                  <a:gd name="T53" fmla="*/ 147 h 254"/>
                  <a:gd name="T54" fmla="*/ 271 w 338"/>
                  <a:gd name="T55" fmla="*/ 125 h 254"/>
                  <a:gd name="T56" fmla="*/ 240 w 338"/>
                  <a:gd name="T57" fmla="*/ 125 h 254"/>
                  <a:gd name="T58" fmla="*/ 187 w 338"/>
                  <a:gd name="T59" fmla="*/ 134 h 254"/>
                  <a:gd name="T60" fmla="*/ 325 w 338"/>
                  <a:gd name="T61" fmla="*/ 5 h 254"/>
                  <a:gd name="T62" fmla="*/ 245 w 338"/>
                  <a:gd name="T63" fmla="*/ 49 h 254"/>
                  <a:gd name="T64" fmla="*/ 254 w 338"/>
                  <a:gd name="T65" fmla="*/ 85 h 254"/>
                  <a:gd name="T66" fmla="*/ 280 w 338"/>
                  <a:gd name="T67" fmla="*/ 85 h 254"/>
                  <a:gd name="T68" fmla="*/ 307 w 338"/>
                  <a:gd name="T69" fmla="*/ 98 h 254"/>
                  <a:gd name="T70" fmla="*/ 325 w 338"/>
                  <a:gd name="T71" fmla="*/ 120 h 254"/>
                  <a:gd name="T72" fmla="*/ 334 w 338"/>
                  <a:gd name="T73" fmla="*/ 147 h 254"/>
                  <a:gd name="T74" fmla="*/ 334 w 338"/>
                  <a:gd name="T75" fmla="*/ 196 h 254"/>
                  <a:gd name="T76" fmla="*/ 307 w 338"/>
                  <a:gd name="T77" fmla="*/ 236 h 254"/>
                  <a:gd name="T78" fmla="*/ 276 w 338"/>
                  <a:gd name="T79" fmla="*/ 254 h 254"/>
                  <a:gd name="T80" fmla="*/ 245 w 338"/>
                  <a:gd name="T81" fmla="*/ 254 h 254"/>
                  <a:gd name="T82" fmla="*/ 218 w 338"/>
                  <a:gd name="T83" fmla="*/ 245 h 254"/>
                  <a:gd name="T84" fmla="*/ 200 w 338"/>
                  <a:gd name="T85" fmla="*/ 227 h 254"/>
                  <a:gd name="T86" fmla="*/ 187 w 338"/>
                  <a:gd name="T87" fmla="*/ 200 h 25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38" h="254">
                    <a:moveTo>
                      <a:pt x="0" y="0"/>
                    </a:moveTo>
                    <a:lnTo>
                      <a:pt x="45" y="0"/>
                    </a:lnTo>
                    <a:lnTo>
                      <a:pt x="45" y="107"/>
                    </a:lnTo>
                    <a:lnTo>
                      <a:pt x="58" y="102"/>
                    </a:lnTo>
                    <a:lnTo>
                      <a:pt x="67" y="98"/>
                    </a:lnTo>
                    <a:lnTo>
                      <a:pt x="72" y="85"/>
                    </a:lnTo>
                    <a:lnTo>
                      <a:pt x="85" y="58"/>
                    </a:lnTo>
                    <a:lnTo>
                      <a:pt x="98" y="27"/>
                    </a:lnTo>
                    <a:lnTo>
                      <a:pt x="112" y="9"/>
                    </a:lnTo>
                    <a:lnTo>
                      <a:pt x="129" y="0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65" y="36"/>
                    </a:lnTo>
                    <a:lnTo>
                      <a:pt x="160" y="36"/>
                    </a:lnTo>
                    <a:lnTo>
                      <a:pt x="147" y="36"/>
                    </a:lnTo>
                    <a:lnTo>
                      <a:pt x="138" y="40"/>
                    </a:lnTo>
                    <a:lnTo>
                      <a:pt x="134" y="45"/>
                    </a:lnTo>
                    <a:lnTo>
                      <a:pt x="129" y="54"/>
                    </a:lnTo>
                    <a:lnTo>
                      <a:pt x="120" y="62"/>
                    </a:lnTo>
                    <a:lnTo>
                      <a:pt x="116" y="85"/>
                    </a:lnTo>
                    <a:lnTo>
                      <a:pt x="112" y="98"/>
                    </a:lnTo>
                    <a:lnTo>
                      <a:pt x="107" y="107"/>
                    </a:lnTo>
                    <a:lnTo>
                      <a:pt x="98" y="116"/>
                    </a:lnTo>
                    <a:lnTo>
                      <a:pt x="89" y="120"/>
                    </a:lnTo>
                    <a:lnTo>
                      <a:pt x="103" y="129"/>
                    </a:lnTo>
                    <a:lnTo>
                      <a:pt x="116" y="142"/>
                    </a:lnTo>
                    <a:lnTo>
                      <a:pt x="125" y="160"/>
                    </a:lnTo>
                    <a:lnTo>
                      <a:pt x="138" y="182"/>
                    </a:lnTo>
                    <a:lnTo>
                      <a:pt x="169" y="249"/>
                    </a:lnTo>
                    <a:lnTo>
                      <a:pt x="112" y="249"/>
                    </a:lnTo>
                    <a:lnTo>
                      <a:pt x="85" y="187"/>
                    </a:lnTo>
                    <a:lnTo>
                      <a:pt x="85" y="182"/>
                    </a:lnTo>
                    <a:lnTo>
                      <a:pt x="80" y="178"/>
                    </a:lnTo>
                    <a:lnTo>
                      <a:pt x="76" y="169"/>
                    </a:lnTo>
                    <a:lnTo>
                      <a:pt x="72" y="156"/>
                    </a:lnTo>
                    <a:lnTo>
                      <a:pt x="63" y="147"/>
                    </a:lnTo>
                    <a:lnTo>
                      <a:pt x="58" y="142"/>
                    </a:lnTo>
                    <a:lnTo>
                      <a:pt x="45" y="142"/>
                    </a:lnTo>
                    <a:lnTo>
                      <a:pt x="45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183" y="187"/>
                    </a:moveTo>
                    <a:lnTo>
                      <a:pt x="227" y="182"/>
                    </a:lnTo>
                    <a:lnTo>
                      <a:pt x="231" y="196"/>
                    </a:lnTo>
                    <a:lnTo>
                      <a:pt x="240" y="205"/>
                    </a:lnTo>
                    <a:lnTo>
                      <a:pt x="249" y="214"/>
                    </a:lnTo>
                    <a:lnTo>
                      <a:pt x="258" y="218"/>
                    </a:lnTo>
                    <a:lnTo>
                      <a:pt x="271" y="214"/>
                    </a:lnTo>
                    <a:lnTo>
                      <a:pt x="280" y="205"/>
                    </a:lnTo>
                    <a:lnTo>
                      <a:pt x="289" y="187"/>
                    </a:lnTo>
                    <a:lnTo>
                      <a:pt x="294" y="169"/>
                    </a:lnTo>
                    <a:lnTo>
                      <a:pt x="289" y="147"/>
                    </a:lnTo>
                    <a:lnTo>
                      <a:pt x="280" y="134"/>
                    </a:lnTo>
                    <a:lnTo>
                      <a:pt x="271" y="125"/>
                    </a:lnTo>
                    <a:lnTo>
                      <a:pt x="258" y="120"/>
                    </a:lnTo>
                    <a:lnTo>
                      <a:pt x="240" y="125"/>
                    </a:lnTo>
                    <a:lnTo>
                      <a:pt x="223" y="138"/>
                    </a:lnTo>
                    <a:lnTo>
                      <a:pt x="187" y="134"/>
                    </a:lnTo>
                    <a:lnTo>
                      <a:pt x="214" y="5"/>
                    </a:lnTo>
                    <a:lnTo>
                      <a:pt x="325" y="5"/>
                    </a:lnTo>
                    <a:lnTo>
                      <a:pt x="325" y="49"/>
                    </a:lnTo>
                    <a:lnTo>
                      <a:pt x="245" y="49"/>
                    </a:lnTo>
                    <a:lnTo>
                      <a:pt x="236" y="94"/>
                    </a:lnTo>
                    <a:lnTo>
                      <a:pt x="254" y="85"/>
                    </a:lnTo>
                    <a:lnTo>
                      <a:pt x="267" y="85"/>
                    </a:lnTo>
                    <a:lnTo>
                      <a:pt x="280" y="85"/>
                    </a:lnTo>
                    <a:lnTo>
                      <a:pt x="294" y="89"/>
                    </a:lnTo>
                    <a:lnTo>
                      <a:pt x="307" y="98"/>
                    </a:lnTo>
                    <a:lnTo>
                      <a:pt x="316" y="107"/>
                    </a:lnTo>
                    <a:lnTo>
                      <a:pt x="325" y="120"/>
                    </a:lnTo>
                    <a:lnTo>
                      <a:pt x="334" y="134"/>
                    </a:lnTo>
                    <a:lnTo>
                      <a:pt x="334" y="147"/>
                    </a:lnTo>
                    <a:lnTo>
                      <a:pt x="338" y="165"/>
                    </a:lnTo>
                    <a:lnTo>
                      <a:pt x="334" y="196"/>
                    </a:lnTo>
                    <a:lnTo>
                      <a:pt x="320" y="222"/>
                    </a:lnTo>
                    <a:lnTo>
                      <a:pt x="307" y="236"/>
                    </a:lnTo>
                    <a:lnTo>
                      <a:pt x="294" y="245"/>
                    </a:lnTo>
                    <a:lnTo>
                      <a:pt x="276" y="254"/>
                    </a:lnTo>
                    <a:lnTo>
                      <a:pt x="258" y="254"/>
                    </a:lnTo>
                    <a:lnTo>
                      <a:pt x="245" y="254"/>
                    </a:lnTo>
                    <a:lnTo>
                      <a:pt x="231" y="249"/>
                    </a:lnTo>
                    <a:lnTo>
                      <a:pt x="218" y="245"/>
                    </a:lnTo>
                    <a:lnTo>
                      <a:pt x="209" y="236"/>
                    </a:lnTo>
                    <a:lnTo>
                      <a:pt x="200" y="227"/>
                    </a:lnTo>
                    <a:lnTo>
                      <a:pt x="191" y="214"/>
                    </a:lnTo>
                    <a:lnTo>
                      <a:pt x="187" y="200"/>
                    </a:lnTo>
                    <a:lnTo>
                      <a:pt x="183" y="1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7" name="Freeform 39"/>
              <p:cNvSpPr>
                <a:spLocks noEditPoints="1"/>
              </p:cNvSpPr>
              <p:nvPr/>
            </p:nvSpPr>
            <p:spPr bwMode="auto">
              <a:xfrm>
                <a:off x="3520" y="11819"/>
                <a:ext cx="320" cy="253"/>
              </a:xfrm>
              <a:custGeom>
                <a:avLst/>
                <a:gdLst>
                  <a:gd name="T0" fmla="*/ 45 w 320"/>
                  <a:gd name="T1" fmla="*/ 0 h 253"/>
                  <a:gd name="T2" fmla="*/ 58 w 320"/>
                  <a:gd name="T3" fmla="*/ 102 h 253"/>
                  <a:gd name="T4" fmla="*/ 71 w 320"/>
                  <a:gd name="T5" fmla="*/ 84 h 253"/>
                  <a:gd name="T6" fmla="*/ 93 w 320"/>
                  <a:gd name="T7" fmla="*/ 27 h 253"/>
                  <a:gd name="T8" fmla="*/ 125 w 320"/>
                  <a:gd name="T9" fmla="*/ 0 h 253"/>
                  <a:gd name="T10" fmla="*/ 151 w 320"/>
                  <a:gd name="T11" fmla="*/ 0 h 253"/>
                  <a:gd name="T12" fmla="*/ 156 w 320"/>
                  <a:gd name="T13" fmla="*/ 36 h 253"/>
                  <a:gd name="T14" fmla="*/ 138 w 320"/>
                  <a:gd name="T15" fmla="*/ 36 h 253"/>
                  <a:gd name="T16" fmla="*/ 125 w 320"/>
                  <a:gd name="T17" fmla="*/ 44 h 253"/>
                  <a:gd name="T18" fmla="*/ 116 w 320"/>
                  <a:gd name="T19" fmla="*/ 62 h 253"/>
                  <a:gd name="T20" fmla="*/ 107 w 320"/>
                  <a:gd name="T21" fmla="*/ 93 h 253"/>
                  <a:gd name="T22" fmla="*/ 93 w 320"/>
                  <a:gd name="T23" fmla="*/ 116 h 253"/>
                  <a:gd name="T24" fmla="*/ 98 w 320"/>
                  <a:gd name="T25" fmla="*/ 129 h 253"/>
                  <a:gd name="T26" fmla="*/ 120 w 320"/>
                  <a:gd name="T27" fmla="*/ 160 h 253"/>
                  <a:gd name="T28" fmla="*/ 160 w 320"/>
                  <a:gd name="T29" fmla="*/ 249 h 253"/>
                  <a:gd name="T30" fmla="*/ 80 w 320"/>
                  <a:gd name="T31" fmla="*/ 187 h 253"/>
                  <a:gd name="T32" fmla="*/ 80 w 320"/>
                  <a:gd name="T33" fmla="*/ 178 h 253"/>
                  <a:gd name="T34" fmla="*/ 76 w 320"/>
                  <a:gd name="T35" fmla="*/ 169 h 253"/>
                  <a:gd name="T36" fmla="*/ 62 w 320"/>
                  <a:gd name="T37" fmla="*/ 147 h 253"/>
                  <a:gd name="T38" fmla="*/ 45 w 320"/>
                  <a:gd name="T39" fmla="*/ 142 h 253"/>
                  <a:gd name="T40" fmla="*/ 0 w 320"/>
                  <a:gd name="T41" fmla="*/ 249 h 253"/>
                  <a:gd name="T42" fmla="*/ 316 w 320"/>
                  <a:gd name="T43" fmla="*/ 62 h 253"/>
                  <a:gd name="T44" fmla="*/ 271 w 320"/>
                  <a:gd name="T45" fmla="*/ 53 h 253"/>
                  <a:gd name="T46" fmla="*/ 262 w 320"/>
                  <a:gd name="T47" fmla="*/ 40 h 253"/>
                  <a:gd name="T48" fmla="*/ 240 w 320"/>
                  <a:gd name="T49" fmla="*/ 44 h 253"/>
                  <a:gd name="T50" fmla="*/ 222 w 320"/>
                  <a:gd name="T51" fmla="*/ 76 h 253"/>
                  <a:gd name="T52" fmla="*/ 227 w 320"/>
                  <a:gd name="T53" fmla="*/ 98 h 253"/>
                  <a:gd name="T54" fmla="*/ 244 w 320"/>
                  <a:gd name="T55" fmla="*/ 89 h 253"/>
                  <a:gd name="T56" fmla="*/ 267 w 320"/>
                  <a:gd name="T57" fmla="*/ 89 h 253"/>
                  <a:gd name="T58" fmla="*/ 289 w 320"/>
                  <a:gd name="T59" fmla="*/ 102 h 253"/>
                  <a:gd name="T60" fmla="*/ 307 w 320"/>
                  <a:gd name="T61" fmla="*/ 124 h 253"/>
                  <a:gd name="T62" fmla="*/ 320 w 320"/>
                  <a:gd name="T63" fmla="*/ 151 h 253"/>
                  <a:gd name="T64" fmla="*/ 320 w 320"/>
                  <a:gd name="T65" fmla="*/ 187 h 253"/>
                  <a:gd name="T66" fmla="*/ 307 w 320"/>
                  <a:gd name="T67" fmla="*/ 218 h 253"/>
                  <a:gd name="T68" fmla="*/ 289 w 320"/>
                  <a:gd name="T69" fmla="*/ 240 h 253"/>
                  <a:gd name="T70" fmla="*/ 262 w 320"/>
                  <a:gd name="T71" fmla="*/ 253 h 253"/>
                  <a:gd name="T72" fmla="*/ 236 w 320"/>
                  <a:gd name="T73" fmla="*/ 253 h 253"/>
                  <a:gd name="T74" fmla="*/ 209 w 320"/>
                  <a:gd name="T75" fmla="*/ 236 h 253"/>
                  <a:gd name="T76" fmla="*/ 187 w 320"/>
                  <a:gd name="T77" fmla="*/ 209 h 253"/>
                  <a:gd name="T78" fmla="*/ 178 w 320"/>
                  <a:gd name="T79" fmla="*/ 160 h 253"/>
                  <a:gd name="T80" fmla="*/ 178 w 320"/>
                  <a:gd name="T81" fmla="*/ 98 h 253"/>
                  <a:gd name="T82" fmla="*/ 187 w 320"/>
                  <a:gd name="T83" fmla="*/ 49 h 253"/>
                  <a:gd name="T84" fmla="*/ 209 w 320"/>
                  <a:gd name="T85" fmla="*/ 18 h 253"/>
                  <a:gd name="T86" fmla="*/ 236 w 320"/>
                  <a:gd name="T87" fmla="*/ 0 h 253"/>
                  <a:gd name="T88" fmla="*/ 267 w 320"/>
                  <a:gd name="T89" fmla="*/ 0 h 253"/>
                  <a:gd name="T90" fmla="*/ 284 w 320"/>
                  <a:gd name="T91" fmla="*/ 9 h 253"/>
                  <a:gd name="T92" fmla="*/ 307 w 320"/>
                  <a:gd name="T93" fmla="*/ 36 h 253"/>
                  <a:gd name="T94" fmla="*/ 222 w 320"/>
                  <a:gd name="T95" fmla="*/ 164 h 253"/>
                  <a:gd name="T96" fmla="*/ 231 w 320"/>
                  <a:gd name="T97" fmla="*/ 200 h 253"/>
                  <a:gd name="T98" fmla="*/ 253 w 320"/>
                  <a:gd name="T99" fmla="*/ 213 h 253"/>
                  <a:gd name="T100" fmla="*/ 271 w 320"/>
                  <a:gd name="T101" fmla="*/ 204 h 253"/>
                  <a:gd name="T102" fmla="*/ 280 w 320"/>
                  <a:gd name="T103" fmla="*/ 169 h 253"/>
                  <a:gd name="T104" fmla="*/ 271 w 320"/>
                  <a:gd name="T105" fmla="*/ 133 h 253"/>
                  <a:gd name="T106" fmla="*/ 249 w 320"/>
                  <a:gd name="T107" fmla="*/ 124 h 253"/>
                  <a:gd name="T108" fmla="*/ 231 w 320"/>
                  <a:gd name="T109" fmla="*/ 133 h 253"/>
                  <a:gd name="T110" fmla="*/ 222 w 320"/>
                  <a:gd name="T111" fmla="*/ 164 h 2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20" h="253">
                    <a:moveTo>
                      <a:pt x="0" y="0"/>
                    </a:moveTo>
                    <a:lnTo>
                      <a:pt x="45" y="0"/>
                    </a:lnTo>
                    <a:lnTo>
                      <a:pt x="45" y="107"/>
                    </a:lnTo>
                    <a:lnTo>
                      <a:pt x="58" y="102"/>
                    </a:lnTo>
                    <a:lnTo>
                      <a:pt x="62" y="98"/>
                    </a:lnTo>
                    <a:lnTo>
                      <a:pt x="71" y="84"/>
                    </a:lnTo>
                    <a:lnTo>
                      <a:pt x="80" y="58"/>
                    </a:lnTo>
                    <a:lnTo>
                      <a:pt x="93" y="27"/>
                    </a:lnTo>
                    <a:lnTo>
                      <a:pt x="107" y="9"/>
                    </a:lnTo>
                    <a:lnTo>
                      <a:pt x="125" y="0"/>
                    </a:lnTo>
                    <a:lnTo>
                      <a:pt x="151" y="0"/>
                    </a:lnTo>
                    <a:lnTo>
                      <a:pt x="156" y="0"/>
                    </a:lnTo>
                    <a:lnTo>
                      <a:pt x="156" y="36"/>
                    </a:lnTo>
                    <a:lnTo>
                      <a:pt x="151" y="36"/>
                    </a:lnTo>
                    <a:lnTo>
                      <a:pt x="138" y="36"/>
                    </a:lnTo>
                    <a:lnTo>
                      <a:pt x="133" y="40"/>
                    </a:lnTo>
                    <a:lnTo>
                      <a:pt x="125" y="44"/>
                    </a:lnTo>
                    <a:lnTo>
                      <a:pt x="120" y="53"/>
                    </a:lnTo>
                    <a:lnTo>
                      <a:pt x="116" y="62"/>
                    </a:lnTo>
                    <a:lnTo>
                      <a:pt x="111" y="84"/>
                    </a:lnTo>
                    <a:lnTo>
                      <a:pt x="107" y="93"/>
                    </a:lnTo>
                    <a:lnTo>
                      <a:pt x="102" y="107"/>
                    </a:lnTo>
                    <a:lnTo>
                      <a:pt x="93" y="116"/>
                    </a:lnTo>
                    <a:lnTo>
                      <a:pt x="85" y="120"/>
                    </a:lnTo>
                    <a:lnTo>
                      <a:pt x="98" y="129"/>
                    </a:lnTo>
                    <a:lnTo>
                      <a:pt x="107" y="142"/>
                    </a:lnTo>
                    <a:lnTo>
                      <a:pt x="120" y="160"/>
                    </a:lnTo>
                    <a:lnTo>
                      <a:pt x="129" y="182"/>
                    </a:lnTo>
                    <a:lnTo>
                      <a:pt x="160" y="249"/>
                    </a:lnTo>
                    <a:lnTo>
                      <a:pt x="107" y="249"/>
                    </a:lnTo>
                    <a:lnTo>
                      <a:pt x="80" y="187"/>
                    </a:lnTo>
                    <a:lnTo>
                      <a:pt x="80" y="182"/>
                    </a:lnTo>
                    <a:lnTo>
                      <a:pt x="80" y="178"/>
                    </a:lnTo>
                    <a:lnTo>
                      <a:pt x="76" y="178"/>
                    </a:lnTo>
                    <a:lnTo>
                      <a:pt x="76" y="169"/>
                    </a:lnTo>
                    <a:lnTo>
                      <a:pt x="67" y="151"/>
                    </a:lnTo>
                    <a:lnTo>
                      <a:pt x="62" y="147"/>
                    </a:lnTo>
                    <a:lnTo>
                      <a:pt x="53" y="142"/>
                    </a:lnTo>
                    <a:lnTo>
                      <a:pt x="45" y="142"/>
                    </a:lnTo>
                    <a:lnTo>
                      <a:pt x="45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316" y="62"/>
                    </a:moveTo>
                    <a:lnTo>
                      <a:pt x="276" y="67"/>
                    </a:lnTo>
                    <a:lnTo>
                      <a:pt x="271" y="53"/>
                    </a:lnTo>
                    <a:lnTo>
                      <a:pt x="267" y="44"/>
                    </a:lnTo>
                    <a:lnTo>
                      <a:pt x="262" y="40"/>
                    </a:lnTo>
                    <a:lnTo>
                      <a:pt x="253" y="40"/>
                    </a:lnTo>
                    <a:lnTo>
                      <a:pt x="240" y="44"/>
                    </a:lnTo>
                    <a:lnTo>
                      <a:pt x="231" y="53"/>
                    </a:lnTo>
                    <a:lnTo>
                      <a:pt x="222" y="76"/>
                    </a:lnTo>
                    <a:lnTo>
                      <a:pt x="218" y="111"/>
                    </a:lnTo>
                    <a:lnTo>
                      <a:pt x="227" y="98"/>
                    </a:lnTo>
                    <a:lnTo>
                      <a:pt x="236" y="93"/>
                    </a:lnTo>
                    <a:lnTo>
                      <a:pt x="244" y="89"/>
                    </a:lnTo>
                    <a:lnTo>
                      <a:pt x="258" y="89"/>
                    </a:lnTo>
                    <a:lnTo>
                      <a:pt x="267" y="89"/>
                    </a:lnTo>
                    <a:lnTo>
                      <a:pt x="280" y="93"/>
                    </a:lnTo>
                    <a:lnTo>
                      <a:pt x="289" y="102"/>
                    </a:lnTo>
                    <a:lnTo>
                      <a:pt x="302" y="111"/>
                    </a:lnTo>
                    <a:lnTo>
                      <a:pt x="307" y="124"/>
                    </a:lnTo>
                    <a:lnTo>
                      <a:pt x="316" y="138"/>
                    </a:lnTo>
                    <a:lnTo>
                      <a:pt x="320" y="151"/>
                    </a:lnTo>
                    <a:lnTo>
                      <a:pt x="320" y="169"/>
                    </a:lnTo>
                    <a:lnTo>
                      <a:pt x="320" y="187"/>
                    </a:lnTo>
                    <a:lnTo>
                      <a:pt x="316" y="204"/>
                    </a:lnTo>
                    <a:lnTo>
                      <a:pt x="307" y="218"/>
                    </a:lnTo>
                    <a:lnTo>
                      <a:pt x="298" y="231"/>
                    </a:lnTo>
                    <a:lnTo>
                      <a:pt x="289" y="240"/>
                    </a:lnTo>
                    <a:lnTo>
                      <a:pt x="276" y="249"/>
                    </a:lnTo>
                    <a:lnTo>
                      <a:pt x="262" y="253"/>
                    </a:lnTo>
                    <a:lnTo>
                      <a:pt x="249" y="253"/>
                    </a:lnTo>
                    <a:lnTo>
                      <a:pt x="236" y="253"/>
                    </a:lnTo>
                    <a:lnTo>
                      <a:pt x="218" y="244"/>
                    </a:lnTo>
                    <a:lnTo>
                      <a:pt x="209" y="236"/>
                    </a:lnTo>
                    <a:lnTo>
                      <a:pt x="196" y="222"/>
                    </a:lnTo>
                    <a:lnTo>
                      <a:pt x="187" y="209"/>
                    </a:lnTo>
                    <a:lnTo>
                      <a:pt x="178" y="187"/>
                    </a:lnTo>
                    <a:lnTo>
                      <a:pt x="178" y="160"/>
                    </a:lnTo>
                    <a:lnTo>
                      <a:pt x="173" y="129"/>
                    </a:lnTo>
                    <a:lnTo>
                      <a:pt x="178" y="98"/>
                    </a:lnTo>
                    <a:lnTo>
                      <a:pt x="182" y="71"/>
                    </a:lnTo>
                    <a:lnTo>
                      <a:pt x="187" y="49"/>
                    </a:lnTo>
                    <a:lnTo>
                      <a:pt x="196" y="31"/>
                    </a:lnTo>
                    <a:lnTo>
                      <a:pt x="209" y="18"/>
                    </a:lnTo>
                    <a:lnTo>
                      <a:pt x="222" y="9"/>
                    </a:lnTo>
                    <a:lnTo>
                      <a:pt x="236" y="0"/>
                    </a:lnTo>
                    <a:lnTo>
                      <a:pt x="253" y="0"/>
                    </a:lnTo>
                    <a:lnTo>
                      <a:pt x="267" y="0"/>
                    </a:lnTo>
                    <a:lnTo>
                      <a:pt x="276" y="4"/>
                    </a:lnTo>
                    <a:lnTo>
                      <a:pt x="284" y="9"/>
                    </a:lnTo>
                    <a:lnTo>
                      <a:pt x="293" y="18"/>
                    </a:lnTo>
                    <a:lnTo>
                      <a:pt x="307" y="36"/>
                    </a:lnTo>
                    <a:lnTo>
                      <a:pt x="316" y="62"/>
                    </a:lnTo>
                    <a:close/>
                    <a:moveTo>
                      <a:pt x="222" y="164"/>
                    </a:moveTo>
                    <a:lnTo>
                      <a:pt x="222" y="187"/>
                    </a:lnTo>
                    <a:lnTo>
                      <a:pt x="231" y="200"/>
                    </a:lnTo>
                    <a:lnTo>
                      <a:pt x="240" y="209"/>
                    </a:lnTo>
                    <a:lnTo>
                      <a:pt x="253" y="213"/>
                    </a:lnTo>
                    <a:lnTo>
                      <a:pt x="262" y="213"/>
                    </a:lnTo>
                    <a:lnTo>
                      <a:pt x="271" y="204"/>
                    </a:lnTo>
                    <a:lnTo>
                      <a:pt x="276" y="191"/>
                    </a:lnTo>
                    <a:lnTo>
                      <a:pt x="280" y="169"/>
                    </a:lnTo>
                    <a:lnTo>
                      <a:pt x="276" y="147"/>
                    </a:lnTo>
                    <a:lnTo>
                      <a:pt x="271" y="133"/>
                    </a:lnTo>
                    <a:lnTo>
                      <a:pt x="262" y="124"/>
                    </a:lnTo>
                    <a:lnTo>
                      <a:pt x="249" y="124"/>
                    </a:lnTo>
                    <a:lnTo>
                      <a:pt x="240" y="124"/>
                    </a:lnTo>
                    <a:lnTo>
                      <a:pt x="231" y="133"/>
                    </a:lnTo>
                    <a:lnTo>
                      <a:pt x="222" y="147"/>
                    </a:lnTo>
                    <a:lnTo>
                      <a:pt x="222" y="16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8" name="Freeform 40"/>
              <p:cNvSpPr>
                <a:spLocks noEditPoints="1"/>
              </p:cNvSpPr>
              <p:nvPr/>
            </p:nvSpPr>
            <p:spPr bwMode="auto">
              <a:xfrm>
                <a:off x="1903" y="9739"/>
                <a:ext cx="329" cy="249"/>
              </a:xfrm>
              <a:custGeom>
                <a:avLst/>
                <a:gdLst>
                  <a:gd name="T0" fmla="*/ 0 w 329"/>
                  <a:gd name="T1" fmla="*/ 4 h 249"/>
                  <a:gd name="T2" fmla="*/ 44 w 329"/>
                  <a:gd name="T3" fmla="*/ 4 h 249"/>
                  <a:gd name="T4" fmla="*/ 44 w 329"/>
                  <a:gd name="T5" fmla="*/ 107 h 249"/>
                  <a:gd name="T6" fmla="*/ 58 w 329"/>
                  <a:gd name="T7" fmla="*/ 107 h 249"/>
                  <a:gd name="T8" fmla="*/ 67 w 329"/>
                  <a:gd name="T9" fmla="*/ 98 h 249"/>
                  <a:gd name="T10" fmla="*/ 71 w 329"/>
                  <a:gd name="T11" fmla="*/ 84 h 249"/>
                  <a:gd name="T12" fmla="*/ 80 w 329"/>
                  <a:gd name="T13" fmla="*/ 62 h 249"/>
                  <a:gd name="T14" fmla="*/ 93 w 329"/>
                  <a:gd name="T15" fmla="*/ 27 h 249"/>
                  <a:gd name="T16" fmla="*/ 111 w 329"/>
                  <a:gd name="T17" fmla="*/ 9 h 249"/>
                  <a:gd name="T18" fmla="*/ 129 w 329"/>
                  <a:gd name="T19" fmla="*/ 4 h 249"/>
                  <a:gd name="T20" fmla="*/ 155 w 329"/>
                  <a:gd name="T21" fmla="*/ 0 h 249"/>
                  <a:gd name="T22" fmla="*/ 155 w 329"/>
                  <a:gd name="T23" fmla="*/ 0 h 249"/>
                  <a:gd name="T24" fmla="*/ 160 w 329"/>
                  <a:gd name="T25" fmla="*/ 0 h 249"/>
                  <a:gd name="T26" fmla="*/ 160 w 329"/>
                  <a:gd name="T27" fmla="*/ 40 h 249"/>
                  <a:gd name="T28" fmla="*/ 155 w 329"/>
                  <a:gd name="T29" fmla="*/ 36 h 249"/>
                  <a:gd name="T30" fmla="*/ 142 w 329"/>
                  <a:gd name="T31" fmla="*/ 40 h 249"/>
                  <a:gd name="T32" fmla="*/ 133 w 329"/>
                  <a:gd name="T33" fmla="*/ 40 h 249"/>
                  <a:gd name="T34" fmla="*/ 129 w 329"/>
                  <a:gd name="T35" fmla="*/ 44 h 249"/>
                  <a:gd name="T36" fmla="*/ 124 w 329"/>
                  <a:gd name="T37" fmla="*/ 53 h 249"/>
                  <a:gd name="T38" fmla="*/ 120 w 329"/>
                  <a:gd name="T39" fmla="*/ 67 h 249"/>
                  <a:gd name="T40" fmla="*/ 111 w 329"/>
                  <a:gd name="T41" fmla="*/ 84 h 249"/>
                  <a:gd name="T42" fmla="*/ 107 w 329"/>
                  <a:gd name="T43" fmla="*/ 98 h 249"/>
                  <a:gd name="T44" fmla="*/ 102 w 329"/>
                  <a:gd name="T45" fmla="*/ 107 h 249"/>
                  <a:gd name="T46" fmla="*/ 98 w 329"/>
                  <a:gd name="T47" fmla="*/ 116 h 249"/>
                  <a:gd name="T48" fmla="*/ 84 w 329"/>
                  <a:gd name="T49" fmla="*/ 124 h 249"/>
                  <a:gd name="T50" fmla="*/ 102 w 329"/>
                  <a:gd name="T51" fmla="*/ 129 h 249"/>
                  <a:gd name="T52" fmla="*/ 111 w 329"/>
                  <a:gd name="T53" fmla="*/ 142 h 249"/>
                  <a:gd name="T54" fmla="*/ 120 w 329"/>
                  <a:gd name="T55" fmla="*/ 160 h 249"/>
                  <a:gd name="T56" fmla="*/ 133 w 329"/>
                  <a:gd name="T57" fmla="*/ 182 h 249"/>
                  <a:gd name="T58" fmla="*/ 164 w 329"/>
                  <a:gd name="T59" fmla="*/ 249 h 249"/>
                  <a:gd name="T60" fmla="*/ 111 w 329"/>
                  <a:gd name="T61" fmla="*/ 249 h 249"/>
                  <a:gd name="T62" fmla="*/ 84 w 329"/>
                  <a:gd name="T63" fmla="*/ 187 h 249"/>
                  <a:gd name="T64" fmla="*/ 84 w 329"/>
                  <a:gd name="T65" fmla="*/ 187 h 249"/>
                  <a:gd name="T66" fmla="*/ 80 w 329"/>
                  <a:gd name="T67" fmla="*/ 182 h 249"/>
                  <a:gd name="T68" fmla="*/ 80 w 329"/>
                  <a:gd name="T69" fmla="*/ 178 h 249"/>
                  <a:gd name="T70" fmla="*/ 75 w 329"/>
                  <a:gd name="T71" fmla="*/ 169 h 249"/>
                  <a:gd name="T72" fmla="*/ 67 w 329"/>
                  <a:gd name="T73" fmla="*/ 156 h 249"/>
                  <a:gd name="T74" fmla="*/ 62 w 329"/>
                  <a:gd name="T75" fmla="*/ 147 h 249"/>
                  <a:gd name="T76" fmla="*/ 53 w 329"/>
                  <a:gd name="T77" fmla="*/ 142 h 249"/>
                  <a:gd name="T78" fmla="*/ 44 w 329"/>
                  <a:gd name="T79" fmla="*/ 142 h 249"/>
                  <a:gd name="T80" fmla="*/ 44 w 329"/>
                  <a:gd name="T81" fmla="*/ 249 h 249"/>
                  <a:gd name="T82" fmla="*/ 0 w 329"/>
                  <a:gd name="T83" fmla="*/ 249 h 249"/>
                  <a:gd name="T84" fmla="*/ 0 w 329"/>
                  <a:gd name="T85" fmla="*/ 4 h 249"/>
                  <a:gd name="T86" fmla="*/ 178 w 329"/>
                  <a:gd name="T87" fmla="*/ 49 h 249"/>
                  <a:gd name="T88" fmla="*/ 178 w 329"/>
                  <a:gd name="T89" fmla="*/ 4 h 249"/>
                  <a:gd name="T90" fmla="*/ 329 w 329"/>
                  <a:gd name="T91" fmla="*/ 4 h 249"/>
                  <a:gd name="T92" fmla="*/ 329 w 329"/>
                  <a:gd name="T93" fmla="*/ 40 h 249"/>
                  <a:gd name="T94" fmla="*/ 306 w 329"/>
                  <a:gd name="T95" fmla="*/ 67 h 249"/>
                  <a:gd name="T96" fmla="*/ 289 w 329"/>
                  <a:gd name="T97" fmla="*/ 98 h 249"/>
                  <a:gd name="T98" fmla="*/ 271 w 329"/>
                  <a:gd name="T99" fmla="*/ 138 h 249"/>
                  <a:gd name="T100" fmla="*/ 262 w 329"/>
                  <a:gd name="T101" fmla="*/ 178 h 249"/>
                  <a:gd name="T102" fmla="*/ 253 w 329"/>
                  <a:gd name="T103" fmla="*/ 218 h 249"/>
                  <a:gd name="T104" fmla="*/ 253 w 329"/>
                  <a:gd name="T105" fmla="*/ 249 h 249"/>
                  <a:gd name="T106" fmla="*/ 209 w 329"/>
                  <a:gd name="T107" fmla="*/ 249 h 249"/>
                  <a:gd name="T108" fmla="*/ 213 w 329"/>
                  <a:gd name="T109" fmla="*/ 200 h 249"/>
                  <a:gd name="T110" fmla="*/ 231 w 329"/>
                  <a:gd name="T111" fmla="*/ 147 h 249"/>
                  <a:gd name="T112" fmla="*/ 249 w 329"/>
                  <a:gd name="T113" fmla="*/ 93 h 249"/>
                  <a:gd name="T114" fmla="*/ 275 w 329"/>
                  <a:gd name="T115" fmla="*/ 49 h 249"/>
                  <a:gd name="T116" fmla="*/ 178 w 329"/>
                  <a:gd name="T117" fmla="*/ 49 h 2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29" h="249">
                    <a:moveTo>
                      <a:pt x="0" y="4"/>
                    </a:moveTo>
                    <a:lnTo>
                      <a:pt x="44" y="4"/>
                    </a:lnTo>
                    <a:lnTo>
                      <a:pt x="44" y="107"/>
                    </a:lnTo>
                    <a:lnTo>
                      <a:pt x="58" y="107"/>
                    </a:lnTo>
                    <a:lnTo>
                      <a:pt x="67" y="98"/>
                    </a:lnTo>
                    <a:lnTo>
                      <a:pt x="71" y="84"/>
                    </a:lnTo>
                    <a:lnTo>
                      <a:pt x="80" y="62"/>
                    </a:lnTo>
                    <a:lnTo>
                      <a:pt x="93" y="27"/>
                    </a:lnTo>
                    <a:lnTo>
                      <a:pt x="111" y="9"/>
                    </a:lnTo>
                    <a:lnTo>
                      <a:pt x="129" y="4"/>
                    </a:lnTo>
                    <a:lnTo>
                      <a:pt x="155" y="0"/>
                    </a:lnTo>
                    <a:lnTo>
                      <a:pt x="160" y="0"/>
                    </a:lnTo>
                    <a:lnTo>
                      <a:pt x="160" y="40"/>
                    </a:lnTo>
                    <a:lnTo>
                      <a:pt x="155" y="36"/>
                    </a:lnTo>
                    <a:lnTo>
                      <a:pt x="142" y="40"/>
                    </a:lnTo>
                    <a:lnTo>
                      <a:pt x="133" y="40"/>
                    </a:lnTo>
                    <a:lnTo>
                      <a:pt x="129" y="44"/>
                    </a:lnTo>
                    <a:lnTo>
                      <a:pt x="124" y="53"/>
                    </a:lnTo>
                    <a:lnTo>
                      <a:pt x="120" y="67"/>
                    </a:lnTo>
                    <a:lnTo>
                      <a:pt x="111" y="84"/>
                    </a:lnTo>
                    <a:lnTo>
                      <a:pt x="107" y="98"/>
                    </a:lnTo>
                    <a:lnTo>
                      <a:pt x="102" y="107"/>
                    </a:lnTo>
                    <a:lnTo>
                      <a:pt x="98" y="116"/>
                    </a:lnTo>
                    <a:lnTo>
                      <a:pt x="84" y="124"/>
                    </a:lnTo>
                    <a:lnTo>
                      <a:pt x="102" y="129"/>
                    </a:lnTo>
                    <a:lnTo>
                      <a:pt x="111" y="142"/>
                    </a:lnTo>
                    <a:lnTo>
                      <a:pt x="120" y="160"/>
                    </a:lnTo>
                    <a:lnTo>
                      <a:pt x="133" y="182"/>
                    </a:lnTo>
                    <a:lnTo>
                      <a:pt x="164" y="249"/>
                    </a:lnTo>
                    <a:lnTo>
                      <a:pt x="111" y="249"/>
                    </a:lnTo>
                    <a:lnTo>
                      <a:pt x="84" y="187"/>
                    </a:lnTo>
                    <a:lnTo>
                      <a:pt x="80" y="182"/>
                    </a:lnTo>
                    <a:lnTo>
                      <a:pt x="80" y="178"/>
                    </a:lnTo>
                    <a:lnTo>
                      <a:pt x="75" y="169"/>
                    </a:lnTo>
                    <a:lnTo>
                      <a:pt x="67" y="156"/>
                    </a:lnTo>
                    <a:lnTo>
                      <a:pt x="62" y="147"/>
                    </a:lnTo>
                    <a:lnTo>
                      <a:pt x="53" y="142"/>
                    </a:lnTo>
                    <a:lnTo>
                      <a:pt x="44" y="142"/>
                    </a:lnTo>
                    <a:lnTo>
                      <a:pt x="44" y="249"/>
                    </a:lnTo>
                    <a:lnTo>
                      <a:pt x="0" y="249"/>
                    </a:lnTo>
                    <a:lnTo>
                      <a:pt x="0" y="4"/>
                    </a:lnTo>
                    <a:close/>
                    <a:moveTo>
                      <a:pt x="178" y="49"/>
                    </a:moveTo>
                    <a:lnTo>
                      <a:pt x="178" y="4"/>
                    </a:lnTo>
                    <a:lnTo>
                      <a:pt x="329" y="4"/>
                    </a:lnTo>
                    <a:lnTo>
                      <a:pt x="329" y="40"/>
                    </a:lnTo>
                    <a:lnTo>
                      <a:pt x="306" y="67"/>
                    </a:lnTo>
                    <a:lnTo>
                      <a:pt x="289" y="98"/>
                    </a:lnTo>
                    <a:lnTo>
                      <a:pt x="271" y="138"/>
                    </a:lnTo>
                    <a:lnTo>
                      <a:pt x="262" y="178"/>
                    </a:lnTo>
                    <a:lnTo>
                      <a:pt x="253" y="218"/>
                    </a:lnTo>
                    <a:lnTo>
                      <a:pt x="253" y="249"/>
                    </a:lnTo>
                    <a:lnTo>
                      <a:pt x="209" y="249"/>
                    </a:lnTo>
                    <a:lnTo>
                      <a:pt x="213" y="200"/>
                    </a:lnTo>
                    <a:lnTo>
                      <a:pt x="231" y="147"/>
                    </a:lnTo>
                    <a:lnTo>
                      <a:pt x="249" y="93"/>
                    </a:lnTo>
                    <a:lnTo>
                      <a:pt x="275" y="49"/>
                    </a:lnTo>
                    <a:lnTo>
                      <a:pt x="17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59" name="Freeform 41"/>
              <p:cNvSpPr>
                <a:spLocks noEditPoints="1"/>
              </p:cNvSpPr>
              <p:nvPr/>
            </p:nvSpPr>
            <p:spPr bwMode="auto">
              <a:xfrm>
                <a:off x="1574" y="7828"/>
                <a:ext cx="338" cy="258"/>
              </a:xfrm>
              <a:custGeom>
                <a:avLst/>
                <a:gdLst>
                  <a:gd name="T0" fmla="*/ 49 w 338"/>
                  <a:gd name="T1" fmla="*/ 4 h 258"/>
                  <a:gd name="T2" fmla="*/ 62 w 338"/>
                  <a:gd name="T3" fmla="*/ 107 h 258"/>
                  <a:gd name="T4" fmla="*/ 76 w 338"/>
                  <a:gd name="T5" fmla="*/ 89 h 258"/>
                  <a:gd name="T6" fmla="*/ 102 w 338"/>
                  <a:gd name="T7" fmla="*/ 27 h 258"/>
                  <a:gd name="T8" fmla="*/ 133 w 338"/>
                  <a:gd name="T9" fmla="*/ 4 h 258"/>
                  <a:gd name="T10" fmla="*/ 165 w 338"/>
                  <a:gd name="T11" fmla="*/ 0 h 258"/>
                  <a:gd name="T12" fmla="*/ 169 w 338"/>
                  <a:gd name="T13" fmla="*/ 40 h 258"/>
                  <a:gd name="T14" fmla="*/ 151 w 338"/>
                  <a:gd name="T15" fmla="*/ 40 h 258"/>
                  <a:gd name="T16" fmla="*/ 133 w 338"/>
                  <a:gd name="T17" fmla="*/ 49 h 258"/>
                  <a:gd name="T18" fmla="*/ 125 w 338"/>
                  <a:gd name="T19" fmla="*/ 67 h 258"/>
                  <a:gd name="T20" fmla="*/ 116 w 338"/>
                  <a:gd name="T21" fmla="*/ 98 h 258"/>
                  <a:gd name="T22" fmla="*/ 102 w 338"/>
                  <a:gd name="T23" fmla="*/ 115 h 258"/>
                  <a:gd name="T24" fmla="*/ 107 w 338"/>
                  <a:gd name="T25" fmla="*/ 129 h 258"/>
                  <a:gd name="T26" fmla="*/ 129 w 338"/>
                  <a:gd name="T27" fmla="*/ 160 h 258"/>
                  <a:gd name="T28" fmla="*/ 169 w 338"/>
                  <a:gd name="T29" fmla="*/ 253 h 258"/>
                  <a:gd name="T30" fmla="*/ 89 w 338"/>
                  <a:gd name="T31" fmla="*/ 187 h 258"/>
                  <a:gd name="T32" fmla="*/ 85 w 338"/>
                  <a:gd name="T33" fmla="*/ 182 h 258"/>
                  <a:gd name="T34" fmla="*/ 80 w 338"/>
                  <a:gd name="T35" fmla="*/ 169 h 258"/>
                  <a:gd name="T36" fmla="*/ 67 w 338"/>
                  <a:gd name="T37" fmla="*/ 147 h 258"/>
                  <a:gd name="T38" fmla="*/ 49 w 338"/>
                  <a:gd name="T39" fmla="*/ 142 h 258"/>
                  <a:gd name="T40" fmla="*/ 0 w 338"/>
                  <a:gd name="T41" fmla="*/ 253 h 258"/>
                  <a:gd name="T42" fmla="*/ 222 w 338"/>
                  <a:gd name="T43" fmla="*/ 115 h 258"/>
                  <a:gd name="T44" fmla="*/ 200 w 338"/>
                  <a:gd name="T45" fmla="*/ 98 h 258"/>
                  <a:gd name="T46" fmla="*/ 191 w 338"/>
                  <a:gd name="T47" fmla="*/ 67 h 258"/>
                  <a:gd name="T48" fmla="*/ 196 w 338"/>
                  <a:gd name="T49" fmla="*/ 40 h 258"/>
                  <a:gd name="T50" fmla="*/ 209 w 338"/>
                  <a:gd name="T51" fmla="*/ 18 h 258"/>
                  <a:gd name="T52" fmla="*/ 231 w 338"/>
                  <a:gd name="T53" fmla="*/ 4 h 258"/>
                  <a:gd name="T54" fmla="*/ 262 w 338"/>
                  <a:gd name="T55" fmla="*/ 0 h 258"/>
                  <a:gd name="T56" fmla="*/ 289 w 338"/>
                  <a:gd name="T57" fmla="*/ 4 h 258"/>
                  <a:gd name="T58" fmla="*/ 311 w 338"/>
                  <a:gd name="T59" fmla="*/ 18 h 258"/>
                  <a:gd name="T60" fmla="*/ 324 w 338"/>
                  <a:gd name="T61" fmla="*/ 40 h 258"/>
                  <a:gd name="T62" fmla="*/ 329 w 338"/>
                  <a:gd name="T63" fmla="*/ 67 h 258"/>
                  <a:gd name="T64" fmla="*/ 320 w 338"/>
                  <a:gd name="T65" fmla="*/ 98 h 258"/>
                  <a:gd name="T66" fmla="*/ 298 w 338"/>
                  <a:gd name="T67" fmla="*/ 115 h 258"/>
                  <a:gd name="T68" fmla="*/ 324 w 338"/>
                  <a:gd name="T69" fmla="*/ 142 h 258"/>
                  <a:gd name="T70" fmla="*/ 338 w 338"/>
                  <a:gd name="T71" fmla="*/ 178 h 258"/>
                  <a:gd name="T72" fmla="*/ 333 w 338"/>
                  <a:gd name="T73" fmla="*/ 209 h 258"/>
                  <a:gd name="T74" fmla="*/ 316 w 338"/>
                  <a:gd name="T75" fmla="*/ 235 h 258"/>
                  <a:gd name="T76" fmla="*/ 293 w 338"/>
                  <a:gd name="T77" fmla="*/ 249 h 258"/>
                  <a:gd name="T78" fmla="*/ 262 w 338"/>
                  <a:gd name="T79" fmla="*/ 258 h 258"/>
                  <a:gd name="T80" fmla="*/ 236 w 338"/>
                  <a:gd name="T81" fmla="*/ 253 h 258"/>
                  <a:gd name="T82" fmla="*/ 209 w 338"/>
                  <a:gd name="T83" fmla="*/ 240 h 258"/>
                  <a:gd name="T84" fmla="*/ 191 w 338"/>
                  <a:gd name="T85" fmla="*/ 213 h 258"/>
                  <a:gd name="T86" fmla="*/ 187 w 338"/>
                  <a:gd name="T87" fmla="*/ 182 h 258"/>
                  <a:gd name="T88" fmla="*/ 196 w 338"/>
                  <a:gd name="T89" fmla="*/ 142 h 258"/>
                  <a:gd name="T90" fmla="*/ 222 w 338"/>
                  <a:gd name="T91" fmla="*/ 115 h 258"/>
                  <a:gd name="T92" fmla="*/ 236 w 338"/>
                  <a:gd name="T93" fmla="*/ 80 h 258"/>
                  <a:gd name="T94" fmla="*/ 249 w 338"/>
                  <a:gd name="T95" fmla="*/ 98 h 258"/>
                  <a:gd name="T96" fmla="*/ 271 w 338"/>
                  <a:gd name="T97" fmla="*/ 98 h 258"/>
                  <a:gd name="T98" fmla="*/ 285 w 338"/>
                  <a:gd name="T99" fmla="*/ 80 h 258"/>
                  <a:gd name="T100" fmla="*/ 285 w 338"/>
                  <a:gd name="T101" fmla="*/ 58 h 258"/>
                  <a:gd name="T102" fmla="*/ 271 w 338"/>
                  <a:gd name="T103" fmla="*/ 40 h 258"/>
                  <a:gd name="T104" fmla="*/ 249 w 338"/>
                  <a:gd name="T105" fmla="*/ 40 h 258"/>
                  <a:gd name="T106" fmla="*/ 236 w 338"/>
                  <a:gd name="T107" fmla="*/ 58 h 258"/>
                  <a:gd name="T108" fmla="*/ 231 w 338"/>
                  <a:gd name="T109" fmla="*/ 178 h 258"/>
                  <a:gd name="T110" fmla="*/ 240 w 338"/>
                  <a:gd name="T111" fmla="*/ 204 h 258"/>
                  <a:gd name="T112" fmla="*/ 262 w 338"/>
                  <a:gd name="T113" fmla="*/ 218 h 258"/>
                  <a:gd name="T114" fmla="*/ 285 w 338"/>
                  <a:gd name="T115" fmla="*/ 209 h 258"/>
                  <a:gd name="T116" fmla="*/ 293 w 338"/>
                  <a:gd name="T117" fmla="*/ 178 h 258"/>
                  <a:gd name="T118" fmla="*/ 285 w 338"/>
                  <a:gd name="T119" fmla="*/ 147 h 258"/>
                  <a:gd name="T120" fmla="*/ 262 w 338"/>
                  <a:gd name="T121" fmla="*/ 138 h 258"/>
                  <a:gd name="T122" fmla="*/ 236 w 338"/>
                  <a:gd name="T123" fmla="*/ 151 h 258"/>
                  <a:gd name="T124" fmla="*/ 231 w 338"/>
                  <a:gd name="T125" fmla="*/ 178 h 2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8" h="258">
                    <a:moveTo>
                      <a:pt x="0" y="4"/>
                    </a:moveTo>
                    <a:lnTo>
                      <a:pt x="49" y="4"/>
                    </a:lnTo>
                    <a:lnTo>
                      <a:pt x="49" y="107"/>
                    </a:lnTo>
                    <a:lnTo>
                      <a:pt x="62" y="107"/>
                    </a:lnTo>
                    <a:lnTo>
                      <a:pt x="71" y="102"/>
                    </a:lnTo>
                    <a:lnTo>
                      <a:pt x="76" y="89"/>
                    </a:lnTo>
                    <a:lnTo>
                      <a:pt x="85" y="62"/>
                    </a:lnTo>
                    <a:lnTo>
                      <a:pt x="102" y="27"/>
                    </a:lnTo>
                    <a:lnTo>
                      <a:pt x="116" y="13"/>
                    </a:lnTo>
                    <a:lnTo>
                      <a:pt x="133" y="4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69" y="40"/>
                    </a:lnTo>
                    <a:lnTo>
                      <a:pt x="160" y="40"/>
                    </a:lnTo>
                    <a:lnTo>
                      <a:pt x="151" y="40"/>
                    </a:lnTo>
                    <a:lnTo>
                      <a:pt x="142" y="40"/>
                    </a:lnTo>
                    <a:lnTo>
                      <a:pt x="133" y="49"/>
                    </a:lnTo>
                    <a:lnTo>
                      <a:pt x="129" y="53"/>
                    </a:lnTo>
                    <a:lnTo>
                      <a:pt x="125" y="67"/>
                    </a:lnTo>
                    <a:lnTo>
                      <a:pt x="120" y="84"/>
                    </a:lnTo>
                    <a:lnTo>
                      <a:pt x="116" y="98"/>
                    </a:lnTo>
                    <a:lnTo>
                      <a:pt x="111" y="107"/>
                    </a:lnTo>
                    <a:lnTo>
                      <a:pt x="102" y="115"/>
                    </a:lnTo>
                    <a:lnTo>
                      <a:pt x="93" y="124"/>
                    </a:lnTo>
                    <a:lnTo>
                      <a:pt x="107" y="129"/>
                    </a:lnTo>
                    <a:lnTo>
                      <a:pt x="116" y="142"/>
                    </a:lnTo>
                    <a:lnTo>
                      <a:pt x="129" y="160"/>
                    </a:lnTo>
                    <a:lnTo>
                      <a:pt x="138" y="182"/>
                    </a:lnTo>
                    <a:lnTo>
                      <a:pt x="169" y="253"/>
                    </a:lnTo>
                    <a:lnTo>
                      <a:pt x="116" y="253"/>
                    </a:lnTo>
                    <a:lnTo>
                      <a:pt x="89" y="187"/>
                    </a:lnTo>
                    <a:lnTo>
                      <a:pt x="85" y="182"/>
                    </a:lnTo>
                    <a:lnTo>
                      <a:pt x="85" y="178"/>
                    </a:lnTo>
                    <a:lnTo>
                      <a:pt x="80" y="169"/>
                    </a:lnTo>
                    <a:lnTo>
                      <a:pt x="71" y="155"/>
                    </a:lnTo>
                    <a:lnTo>
                      <a:pt x="67" y="147"/>
                    </a:lnTo>
                    <a:lnTo>
                      <a:pt x="58" y="142"/>
                    </a:lnTo>
                    <a:lnTo>
                      <a:pt x="49" y="142"/>
                    </a:lnTo>
                    <a:lnTo>
                      <a:pt x="49" y="253"/>
                    </a:lnTo>
                    <a:lnTo>
                      <a:pt x="0" y="253"/>
                    </a:lnTo>
                    <a:lnTo>
                      <a:pt x="0" y="4"/>
                    </a:lnTo>
                    <a:close/>
                    <a:moveTo>
                      <a:pt x="222" y="115"/>
                    </a:moveTo>
                    <a:lnTo>
                      <a:pt x="209" y="107"/>
                    </a:lnTo>
                    <a:lnTo>
                      <a:pt x="200" y="98"/>
                    </a:lnTo>
                    <a:lnTo>
                      <a:pt x="196" y="80"/>
                    </a:lnTo>
                    <a:lnTo>
                      <a:pt x="191" y="67"/>
                    </a:lnTo>
                    <a:lnTo>
                      <a:pt x="191" y="53"/>
                    </a:lnTo>
                    <a:lnTo>
                      <a:pt x="196" y="40"/>
                    </a:lnTo>
                    <a:lnTo>
                      <a:pt x="200" y="31"/>
                    </a:lnTo>
                    <a:lnTo>
                      <a:pt x="209" y="18"/>
                    </a:lnTo>
                    <a:lnTo>
                      <a:pt x="218" y="13"/>
                    </a:lnTo>
                    <a:lnTo>
                      <a:pt x="231" y="4"/>
                    </a:lnTo>
                    <a:lnTo>
                      <a:pt x="245" y="4"/>
                    </a:lnTo>
                    <a:lnTo>
                      <a:pt x="262" y="0"/>
                    </a:lnTo>
                    <a:lnTo>
                      <a:pt x="276" y="4"/>
                    </a:lnTo>
                    <a:lnTo>
                      <a:pt x="289" y="4"/>
                    </a:lnTo>
                    <a:lnTo>
                      <a:pt x="302" y="13"/>
                    </a:lnTo>
                    <a:lnTo>
                      <a:pt x="311" y="18"/>
                    </a:lnTo>
                    <a:lnTo>
                      <a:pt x="320" y="31"/>
                    </a:lnTo>
                    <a:lnTo>
                      <a:pt x="324" y="40"/>
                    </a:lnTo>
                    <a:lnTo>
                      <a:pt x="329" y="53"/>
                    </a:lnTo>
                    <a:lnTo>
                      <a:pt x="329" y="67"/>
                    </a:lnTo>
                    <a:lnTo>
                      <a:pt x="329" y="84"/>
                    </a:lnTo>
                    <a:lnTo>
                      <a:pt x="320" y="98"/>
                    </a:lnTo>
                    <a:lnTo>
                      <a:pt x="311" y="107"/>
                    </a:lnTo>
                    <a:lnTo>
                      <a:pt x="298" y="115"/>
                    </a:lnTo>
                    <a:lnTo>
                      <a:pt x="316" y="129"/>
                    </a:lnTo>
                    <a:lnTo>
                      <a:pt x="324" y="142"/>
                    </a:lnTo>
                    <a:lnTo>
                      <a:pt x="333" y="160"/>
                    </a:lnTo>
                    <a:lnTo>
                      <a:pt x="338" y="178"/>
                    </a:lnTo>
                    <a:lnTo>
                      <a:pt x="333" y="195"/>
                    </a:lnTo>
                    <a:lnTo>
                      <a:pt x="333" y="209"/>
                    </a:lnTo>
                    <a:lnTo>
                      <a:pt x="324" y="222"/>
                    </a:lnTo>
                    <a:lnTo>
                      <a:pt x="316" y="235"/>
                    </a:lnTo>
                    <a:lnTo>
                      <a:pt x="307" y="244"/>
                    </a:lnTo>
                    <a:lnTo>
                      <a:pt x="293" y="249"/>
                    </a:lnTo>
                    <a:lnTo>
                      <a:pt x="280" y="253"/>
                    </a:lnTo>
                    <a:lnTo>
                      <a:pt x="262" y="258"/>
                    </a:lnTo>
                    <a:lnTo>
                      <a:pt x="249" y="253"/>
                    </a:lnTo>
                    <a:lnTo>
                      <a:pt x="236" y="253"/>
                    </a:lnTo>
                    <a:lnTo>
                      <a:pt x="222" y="244"/>
                    </a:lnTo>
                    <a:lnTo>
                      <a:pt x="209" y="240"/>
                    </a:lnTo>
                    <a:lnTo>
                      <a:pt x="200" y="227"/>
                    </a:lnTo>
                    <a:lnTo>
                      <a:pt x="191" y="213"/>
                    </a:lnTo>
                    <a:lnTo>
                      <a:pt x="187" y="195"/>
                    </a:lnTo>
                    <a:lnTo>
                      <a:pt x="187" y="182"/>
                    </a:lnTo>
                    <a:lnTo>
                      <a:pt x="187" y="160"/>
                    </a:lnTo>
                    <a:lnTo>
                      <a:pt x="196" y="142"/>
                    </a:lnTo>
                    <a:lnTo>
                      <a:pt x="209" y="129"/>
                    </a:lnTo>
                    <a:lnTo>
                      <a:pt x="222" y="115"/>
                    </a:lnTo>
                    <a:close/>
                    <a:moveTo>
                      <a:pt x="231" y="71"/>
                    </a:moveTo>
                    <a:lnTo>
                      <a:pt x="236" y="80"/>
                    </a:lnTo>
                    <a:lnTo>
                      <a:pt x="240" y="93"/>
                    </a:lnTo>
                    <a:lnTo>
                      <a:pt x="249" y="98"/>
                    </a:lnTo>
                    <a:lnTo>
                      <a:pt x="262" y="98"/>
                    </a:lnTo>
                    <a:lnTo>
                      <a:pt x="271" y="98"/>
                    </a:lnTo>
                    <a:lnTo>
                      <a:pt x="280" y="93"/>
                    </a:lnTo>
                    <a:lnTo>
                      <a:pt x="285" y="80"/>
                    </a:lnTo>
                    <a:lnTo>
                      <a:pt x="289" y="71"/>
                    </a:lnTo>
                    <a:lnTo>
                      <a:pt x="285" y="58"/>
                    </a:lnTo>
                    <a:lnTo>
                      <a:pt x="280" y="49"/>
                    </a:lnTo>
                    <a:lnTo>
                      <a:pt x="271" y="40"/>
                    </a:lnTo>
                    <a:lnTo>
                      <a:pt x="262" y="40"/>
                    </a:lnTo>
                    <a:lnTo>
                      <a:pt x="249" y="40"/>
                    </a:lnTo>
                    <a:lnTo>
                      <a:pt x="240" y="49"/>
                    </a:lnTo>
                    <a:lnTo>
                      <a:pt x="236" y="58"/>
                    </a:lnTo>
                    <a:lnTo>
                      <a:pt x="231" y="71"/>
                    </a:lnTo>
                    <a:close/>
                    <a:moveTo>
                      <a:pt x="231" y="178"/>
                    </a:moveTo>
                    <a:lnTo>
                      <a:pt x="231" y="191"/>
                    </a:lnTo>
                    <a:lnTo>
                      <a:pt x="240" y="204"/>
                    </a:lnTo>
                    <a:lnTo>
                      <a:pt x="249" y="213"/>
                    </a:lnTo>
                    <a:lnTo>
                      <a:pt x="262" y="218"/>
                    </a:lnTo>
                    <a:lnTo>
                      <a:pt x="276" y="213"/>
                    </a:lnTo>
                    <a:lnTo>
                      <a:pt x="285" y="209"/>
                    </a:lnTo>
                    <a:lnTo>
                      <a:pt x="289" y="195"/>
                    </a:lnTo>
                    <a:lnTo>
                      <a:pt x="293" y="178"/>
                    </a:lnTo>
                    <a:lnTo>
                      <a:pt x="289" y="160"/>
                    </a:lnTo>
                    <a:lnTo>
                      <a:pt x="285" y="147"/>
                    </a:lnTo>
                    <a:lnTo>
                      <a:pt x="276" y="142"/>
                    </a:lnTo>
                    <a:lnTo>
                      <a:pt x="262" y="138"/>
                    </a:lnTo>
                    <a:lnTo>
                      <a:pt x="249" y="142"/>
                    </a:lnTo>
                    <a:lnTo>
                      <a:pt x="236" y="151"/>
                    </a:lnTo>
                    <a:lnTo>
                      <a:pt x="231" y="164"/>
                    </a:lnTo>
                    <a:lnTo>
                      <a:pt x="231" y="17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0" name="Freeform 42"/>
              <p:cNvSpPr>
                <a:spLocks noEditPoints="1"/>
              </p:cNvSpPr>
              <p:nvPr/>
            </p:nvSpPr>
            <p:spPr bwMode="auto">
              <a:xfrm>
                <a:off x="2347" y="3672"/>
                <a:ext cx="329" cy="254"/>
              </a:xfrm>
              <a:custGeom>
                <a:avLst/>
                <a:gdLst>
                  <a:gd name="T0" fmla="*/ 45 w 329"/>
                  <a:gd name="T1" fmla="*/ 0 h 254"/>
                  <a:gd name="T2" fmla="*/ 58 w 329"/>
                  <a:gd name="T3" fmla="*/ 107 h 254"/>
                  <a:gd name="T4" fmla="*/ 71 w 329"/>
                  <a:gd name="T5" fmla="*/ 85 h 254"/>
                  <a:gd name="T6" fmla="*/ 98 w 329"/>
                  <a:gd name="T7" fmla="*/ 27 h 254"/>
                  <a:gd name="T8" fmla="*/ 129 w 329"/>
                  <a:gd name="T9" fmla="*/ 5 h 254"/>
                  <a:gd name="T10" fmla="*/ 160 w 329"/>
                  <a:gd name="T11" fmla="*/ 0 h 254"/>
                  <a:gd name="T12" fmla="*/ 165 w 329"/>
                  <a:gd name="T13" fmla="*/ 36 h 254"/>
                  <a:gd name="T14" fmla="*/ 147 w 329"/>
                  <a:gd name="T15" fmla="*/ 40 h 254"/>
                  <a:gd name="T16" fmla="*/ 129 w 329"/>
                  <a:gd name="T17" fmla="*/ 45 h 254"/>
                  <a:gd name="T18" fmla="*/ 120 w 329"/>
                  <a:gd name="T19" fmla="*/ 67 h 254"/>
                  <a:gd name="T20" fmla="*/ 111 w 329"/>
                  <a:gd name="T21" fmla="*/ 98 h 254"/>
                  <a:gd name="T22" fmla="*/ 98 w 329"/>
                  <a:gd name="T23" fmla="*/ 116 h 254"/>
                  <a:gd name="T24" fmla="*/ 102 w 329"/>
                  <a:gd name="T25" fmla="*/ 129 h 254"/>
                  <a:gd name="T26" fmla="*/ 125 w 329"/>
                  <a:gd name="T27" fmla="*/ 160 h 254"/>
                  <a:gd name="T28" fmla="*/ 165 w 329"/>
                  <a:gd name="T29" fmla="*/ 249 h 254"/>
                  <a:gd name="T30" fmla="*/ 85 w 329"/>
                  <a:gd name="T31" fmla="*/ 187 h 254"/>
                  <a:gd name="T32" fmla="*/ 85 w 329"/>
                  <a:gd name="T33" fmla="*/ 183 h 254"/>
                  <a:gd name="T34" fmla="*/ 76 w 329"/>
                  <a:gd name="T35" fmla="*/ 169 h 254"/>
                  <a:gd name="T36" fmla="*/ 62 w 329"/>
                  <a:gd name="T37" fmla="*/ 147 h 254"/>
                  <a:gd name="T38" fmla="*/ 45 w 329"/>
                  <a:gd name="T39" fmla="*/ 143 h 254"/>
                  <a:gd name="T40" fmla="*/ 0 w 329"/>
                  <a:gd name="T41" fmla="*/ 249 h 254"/>
                  <a:gd name="T42" fmla="*/ 182 w 329"/>
                  <a:gd name="T43" fmla="*/ 191 h 254"/>
                  <a:gd name="T44" fmla="*/ 227 w 329"/>
                  <a:gd name="T45" fmla="*/ 200 h 254"/>
                  <a:gd name="T46" fmla="*/ 240 w 329"/>
                  <a:gd name="T47" fmla="*/ 214 h 254"/>
                  <a:gd name="T48" fmla="*/ 262 w 329"/>
                  <a:gd name="T49" fmla="*/ 214 h 254"/>
                  <a:gd name="T50" fmla="*/ 280 w 329"/>
                  <a:gd name="T51" fmla="*/ 183 h 254"/>
                  <a:gd name="T52" fmla="*/ 276 w 329"/>
                  <a:gd name="T53" fmla="*/ 156 h 254"/>
                  <a:gd name="T54" fmla="*/ 258 w 329"/>
                  <a:gd name="T55" fmla="*/ 165 h 254"/>
                  <a:gd name="T56" fmla="*/ 231 w 329"/>
                  <a:gd name="T57" fmla="*/ 165 h 254"/>
                  <a:gd name="T58" fmla="*/ 209 w 329"/>
                  <a:gd name="T59" fmla="*/ 156 h 254"/>
                  <a:gd name="T60" fmla="*/ 191 w 329"/>
                  <a:gd name="T61" fmla="*/ 134 h 254"/>
                  <a:gd name="T62" fmla="*/ 178 w 329"/>
                  <a:gd name="T63" fmla="*/ 103 h 254"/>
                  <a:gd name="T64" fmla="*/ 178 w 329"/>
                  <a:gd name="T65" fmla="*/ 67 h 254"/>
                  <a:gd name="T66" fmla="*/ 191 w 329"/>
                  <a:gd name="T67" fmla="*/ 36 h 254"/>
                  <a:gd name="T68" fmla="*/ 209 w 329"/>
                  <a:gd name="T69" fmla="*/ 14 h 254"/>
                  <a:gd name="T70" fmla="*/ 236 w 329"/>
                  <a:gd name="T71" fmla="*/ 5 h 254"/>
                  <a:gd name="T72" fmla="*/ 267 w 329"/>
                  <a:gd name="T73" fmla="*/ 5 h 254"/>
                  <a:gd name="T74" fmla="*/ 298 w 329"/>
                  <a:gd name="T75" fmla="*/ 18 h 254"/>
                  <a:gd name="T76" fmla="*/ 316 w 329"/>
                  <a:gd name="T77" fmla="*/ 49 h 254"/>
                  <a:gd name="T78" fmla="*/ 329 w 329"/>
                  <a:gd name="T79" fmla="*/ 94 h 254"/>
                  <a:gd name="T80" fmla="*/ 329 w 329"/>
                  <a:gd name="T81" fmla="*/ 160 h 254"/>
                  <a:gd name="T82" fmla="*/ 316 w 329"/>
                  <a:gd name="T83" fmla="*/ 209 h 254"/>
                  <a:gd name="T84" fmla="*/ 293 w 329"/>
                  <a:gd name="T85" fmla="*/ 240 h 254"/>
                  <a:gd name="T86" fmla="*/ 267 w 329"/>
                  <a:gd name="T87" fmla="*/ 254 h 254"/>
                  <a:gd name="T88" fmla="*/ 236 w 329"/>
                  <a:gd name="T89" fmla="*/ 254 h 254"/>
                  <a:gd name="T90" fmla="*/ 213 w 329"/>
                  <a:gd name="T91" fmla="*/ 245 h 254"/>
                  <a:gd name="T92" fmla="*/ 191 w 329"/>
                  <a:gd name="T93" fmla="*/ 218 h 254"/>
                  <a:gd name="T94" fmla="*/ 280 w 329"/>
                  <a:gd name="T95" fmla="*/ 89 h 254"/>
                  <a:gd name="T96" fmla="*/ 271 w 329"/>
                  <a:gd name="T97" fmla="*/ 54 h 254"/>
                  <a:gd name="T98" fmla="*/ 249 w 329"/>
                  <a:gd name="T99" fmla="*/ 40 h 254"/>
                  <a:gd name="T100" fmla="*/ 231 w 329"/>
                  <a:gd name="T101" fmla="*/ 49 h 254"/>
                  <a:gd name="T102" fmla="*/ 222 w 329"/>
                  <a:gd name="T103" fmla="*/ 85 h 254"/>
                  <a:gd name="T104" fmla="*/ 231 w 329"/>
                  <a:gd name="T105" fmla="*/ 120 h 254"/>
                  <a:gd name="T106" fmla="*/ 253 w 329"/>
                  <a:gd name="T107" fmla="*/ 134 h 254"/>
                  <a:gd name="T108" fmla="*/ 271 w 329"/>
                  <a:gd name="T109" fmla="*/ 120 h 254"/>
                  <a:gd name="T110" fmla="*/ 280 w 329"/>
                  <a:gd name="T111" fmla="*/ 89 h 2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29" h="254">
                    <a:moveTo>
                      <a:pt x="0" y="0"/>
                    </a:moveTo>
                    <a:lnTo>
                      <a:pt x="45" y="0"/>
                    </a:lnTo>
                    <a:lnTo>
                      <a:pt x="45" y="107"/>
                    </a:lnTo>
                    <a:lnTo>
                      <a:pt x="58" y="107"/>
                    </a:lnTo>
                    <a:lnTo>
                      <a:pt x="67" y="98"/>
                    </a:lnTo>
                    <a:lnTo>
                      <a:pt x="71" y="85"/>
                    </a:lnTo>
                    <a:lnTo>
                      <a:pt x="85" y="63"/>
                    </a:lnTo>
                    <a:lnTo>
                      <a:pt x="98" y="27"/>
                    </a:lnTo>
                    <a:lnTo>
                      <a:pt x="111" y="9"/>
                    </a:lnTo>
                    <a:lnTo>
                      <a:pt x="129" y="5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5" y="0"/>
                    </a:lnTo>
                    <a:lnTo>
                      <a:pt x="165" y="36"/>
                    </a:lnTo>
                    <a:lnTo>
                      <a:pt x="156" y="36"/>
                    </a:lnTo>
                    <a:lnTo>
                      <a:pt x="147" y="40"/>
                    </a:lnTo>
                    <a:lnTo>
                      <a:pt x="138" y="40"/>
                    </a:lnTo>
                    <a:lnTo>
                      <a:pt x="129" y="45"/>
                    </a:lnTo>
                    <a:lnTo>
                      <a:pt x="125" y="54"/>
                    </a:lnTo>
                    <a:lnTo>
                      <a:pt x="120" y="67"/>
                    </a:lnTo>
                    <a:lnTo>
                      <a:pt x="116" y="85"/>
                    </a:lnTo>
                    <a:lnTo>
                      <a:pt x="111" y="98"/>
                    </a:lnTo>
                    <a:lnTo>
                      <a:pt x="107" y="107"/>
                    </a:lnTo>
                    <a:lnTo>
                      <a:pt x="98" y="116"/>
                    </a:lnTo>
                    <a:lnTo>
                      <a:pt x="89" y="125"/>
                    </a:lnTo>
                    <a:lnTo>
                      <a:pt x="102" y="129"/>
                    </a:lnTo>
                    <a:lnTo>
                      <a:pt x="111" y="143"/>
                    </a:lnTo>
                    <a:lnTo>
                      <a:pt x="125" y="160"/>
                    </a:lnTo>
                    <a:lnTo>
                      <a:pt x="133" y="183"/>
                    </a:lnTo>
                    <a:lnTo>
                      <a:pt x="165" y="249"/>
                    </a:lnTo>
                    <a:lnTo>
                      <a:pt x="111" y="249"/>
                    </a:lnTo>
                    <a:lnTo>
                      <a:pt x="85" y="187"/>
                    </a:lnTo>
                    <a:lnTo>
                      <a:pt x="85" y="183"/>
                    </a:lnTo>
                    <a:lnTo>
                      <a:pt x="80" y="178"/>
                    </a:lnTo>
                    <a:lnTo>
                      <a:pt x="76" y="169"/>
                    </a:lnTo>
                    <a:lnTo>
                      <a:pt x="67" y="156"/>
                    </a:lnTo>
                    <a:lnTo>
                      <a:pt x="62" y="147"/>
                    </a:lnTo>
                    <a:lnTo>
                      <a:pt x="54" y="143"/>
                    </a:lnTo>
                    <a:lnTo>
                      <a:pt x="45" y="143"/>
                    </a:lnTo>
                    <a:lnTo>
                      <a:pt x="45" y="249"/>
                    </a:lnTo>
                    <a:lnTo>
                      <a:pt x="0" y="249"/>
                    </a:lnTo>
                    <a:lnTo>
                      <a:pt x="0" y="0"/>
                    </a:lnTo>
                    <a:close/>
                    <a:moveTo>
                      <a:pt x="182" y="191"/>
                    </a:moveTo>
                    <a:lnTo>
                      <a:pt x="227" y="187"/>
                    </a:lnTo>
                    <a:lnTo>
                      <a:pt x="227" y="200"/>
                    </a:lnTo>
                    <a:lnTo>
                      <a:pt x="231" y="209"/>
                    </a:lnTo>
                    <a:lnTo>
                      <a:pt x="240" y="214"/>
                    </a:lnTo>
                    <a:lnTo>
                      <a:pt x="249" y="214"/>
                    </a:lnTo>
                    <a:lnTo>
                      <a:pt x="262" y="214"/>
                    </a:lnTo>
                    <a:lnTo>
                      <a:pt x="271" y="200"/>
                    </a:lnTo>
                    <a:lnTo>
                      <a:pt x="280" y="183"/>
                    </a:lnTo>
                    <a:lnTo>
                      <a:pt x="285" y="147"/>
                    </a:lnTo>
                    <a:lnTo>
                      <a:pt x="276" y="156"/>
                    </a:lnTo>
                    <a:lnTo>
                      <a:pt x="267" y="160"/>
                    </a:lnTo>
                    <a:lnTo>
                      <a:pt x="258" y="165"/>
                    </a:lnTo>
                    <a:lnTo>
                      <a:pt x="245" y="165"/>
                    </a:lnTo>
                    <a:lnTo>
                      <a:pt x="231" y="165"/>
                    </a:lnTo>
                    <a:lnTo>
                      <a:pt x="218" y="160"/>
                    </a:lnTo>
                    <a:lnTo>
                      <a:pt x="209" y="156"/>
                    </a:lnTo>
                    <a:lnTo>
                      <a:pt x="200" y="143"/>
                    </a:lnTo>
                    <a:lnTo>
                      <a:pt x="191" y="134"/>
                    </a:lnTo>
                    <a:lnTo>
                      <a:pt x="182" y="120"/>
                    </a:lnTo>
                    <a:lnTo>
                      <a:pt x="178" y="103"/>
                    </a:lnTo>
                    <a:lnTo>
                      <a:pt x="178" y="85"/>
                    </a:lnTo>
                    <a:lnTo>
                      <a:pt x="178" y="67"/>
                    </a:lnTo>
                    <a:lnTo>
                      <a:pt x="182" y="49"/>
                    </a:lnTo>
                    <a:lnTo>
                      <a:pt x="191" y="36"/>
                    </a:lnTo>
                    <a:lnTo>
                      <a:pt x="200" y="23"/>
                    </a:lnTo>
                    <a:lnTo>
                      <a:pt x="209" y="14"/>
                    </a:lnTo>
                    <a:lnTo>
                      <a:pt x="222" y="5"/>
                    </a:lnTo>
                    <a:lnTo>
                      <a:pt x="236" y="5"/>
                    </a:lnTo>
                    <a:lnTo>
                      <a:pt x="253" y="0"/>
                    </a:lnTo>
                    <a:lnTo>
                      <a:pt x="267" y="5"/>
                    </a:lnTo>
                    <a:lnTo>
                      <a:pt x="285" y="9"/>
                    </a:lnTo>
                    <a:lnTo>
                      <a:pt x="298" y="18"/>
                    </a:lnTo>
                    <a:lnTo>
                      <a:pt x="307" y="31"/>
                    </a:lnTo>
                    <a:lnTo>
                      <a:pt x="316" y="49"/>
                    </a:lnTo>
                    <a:lnTo>
                      <a:pt x="325" y="67"/>
                    </a:lnTo>
                    <a:lnTo>
                      <a:pt x="329" y="94"/>
                    </a:lnTo>
                    <a:lnTo>
                      <a:pt x="329" y="125"/>
                    </a:lnTo>
                    <a:lnTo>
                      <a:pt x="329" y="160"/>
                    </a:lnTo>
                    <a:lnTo>
                      <a:pt x="325" y="187"/>
                    </a:lnTo>
                    <a:lnTo>
                      <a:pt x="316" y="209"/>
                    </a:lnTo>
                    <a:lnTo>
                      <a:pt x="307" y="227"/>
                    </a:lnTo>
                    <a:lnTo>
                      <a:pt x="293" y="240"/>
                    </a:lnTo>
                    <a:lnTo>
                      <a:pt x="280" y="249"/>
                    </a:lnTo>
                    <a:lnTo>
                      <a:pt x="267" y="254"/>
                    </a:lnTo>
                    <a:lnTo>
                      <a:pt x="249" y="254"/>
                    </a:lnTo>
                    <a:lnTo>
                      <a:pt x="236" y="254"/>
                    </a:lnTo>
                    <a:lnTo>
                      <a:pt x="222" y="249"/>
                    </a:lnTo>
                    <a:lnTo>
                      <a:pt x="213" y="245"/>
                    </a:lnTo>
                    <a:lnTo>
                      <a:pt x="205" y="240"/>
                    </a:lnTo>
                    <a:lnTo>
                      <a:pt x="191" y="218"/>
                    </a:lnTo>
                    <a:lnTo>
                      <a:pt x="182" y="191"/>
                    </a:lnTo>
                    <a:close/>
                    <a:moveTo>
                      <a:pt x="280" y="89"/>
                    </a:moveTo>
                    <a:lnTo>
                      <a:pt x="280" y="67"/>
                    </a:lnTo>
                    <a:lnTo>
                      <a:pt x="271" y="54"/>
                    </a:lnTo>
                    <a:lnTo>
                      <a:pt x="262" y="45"/>
                    </a:lnTo>
                    <a:lnTo>
                      <a:pt x="249" y="40"/>
                    </a:lnTo>
                    <a:lnTo>
                      <a:pt x="240" y="45"/>
                    </a:lnTo>
                    <a:lnTo>
                      <a:pt x="231" y="49"/>
                    </a:lnTo>
                    <a:lnTo>
                      <a:pt x="222" y="67"/>
                    </a:lnTo>
                    <a:lnTo>
                      <a:pt x="222" y="85"/>
                    </a:lnTo>
                    <a:lnTo>
                      <a:pt x="222" y="107"/>
                    </a:lnTo>
                    <a:lnTo>
                      <a:pt x="231" y="120"/>
                    </a:lnTo>
                    <a:lnTo>
                      <a:pt x="240" y="129"/>
                    </a:lnTo>
                    <a:lnTo>
                      <a:pt x="253" y="134"/>
                    </a:lnTo>
                    <a:lnTo>
                      <a:pt x="262" y="129"/>
                    </a:lnTo>
                    <a:lnTo>
                      <a:pt x="271" y="120"/>
                    </a:lnTo>
                    <a:lnTo>
                      <a:pt x="280" y="107"/>
                    </a:lnTo>
                    <a:lnTo>
                      <a:pt x="280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1" name="Freeform 43"/>
              <p:cNvSpPr>
                <a:spLocks/>
              </p:cNvSpPr>
              <p:nvPr/>
            </p:nvSpPr>
            <p:spPr bwMode="auto">
              <a:xfrm>
                <a:off x="2369" y="7815"/>
                <a:ext cx="160" cy="160"/>
              </a:xfrm>
              <a:custGeom>
                <a:avLst/>
                <a:gdLst>
                  <a:gd name="T0" fmla="*/ 80 w 160"/>
                  <a:gd name="T1" fmla="*/ 0 h 160"/>
                  <a:gd name="T2" fmla="*/ 98 w 160"/>
                  <a:gd name="T3" fmla="*/ 0 h 160"/>
                  <a:gd name="T4" fmla="*/ 111 w 160"/>
                  <a:gd name="T5" fmla="*/ 4 h 160"/>
                  <a:gd name="T6" fmla="*/ 125 w 160"/>
                  <a:gd name="T7" fmla="*/ 13 h 160"/>
                  <a:gd name="T8" fmla="*/ 138 w 160"/>
                  <a:gd name="T9" fmla="*/ 22 h 160"/>
                  <a:gd name="T10" fmla="*/ 147 w 160"/>
                  <a:gd name="T11" fmla="*/ 35 h 160"/>
                  <a:gd name="T12" fmla="*/ 156 w 160"/>
                  <a:gd name="T13" fmla="*/ 48 h 160"/>
                  <a:gd name="T14" fmla="*/ 160 w 160"/>
                  <a:gd name="T15" fmla="*/ 62 h 160"/>
                  <a:gd name="T16" fmla="*/ 160 w 160"/>
                  <a:gd name="T17" fmla="*/ 80 h 160"/>
                  <a:gd name="T18" fmla="*/ 160 w 160"/>
                  <a:gd name="T19" fmla="*/ 97 h 160"/>
                  <a:gd name="T20" fmla="*/ 156 w 160"/>
                  <a:gd name="T21" fmla="*/ 111 h 160"/>
                  <a:gd name="T22" fmla="*/ 147 w 160"/>
                  <a:gd name="T23" fmla="*/ 124 h 160"/>
                  <a:gd name="T24" fmla="*/ 138 w 160"/>
                  <a:gd name="T25" fmla="*/ 137 h 160"/>
                  <a:gd name="T26" fmla="*/ 125 w 160"/>
                  <a:gd name="T27" fmla="*/ 146 h 160"/>
                  <a:gd name="T28" fmla="*/ 111 w 160"/>
                  <a:gd name="T29" fmla="*/ 155 h 160"/>
                  <a:gd name="T30" fmla="*/ 98 w 160"/>
                  <a:gd name="T31" fmla="*/ 160 h 160"/>
                  <a:gd name="T32" fmla="*/ 80 w 160"/>
                  <a:gd name="T33" fmla="*/ 160 h 160"/>
                  <a:gd name="T34" fmla="*/ 63 w 160"/>
                  <a:gd name="T35" fmla="*/ 160 h 160"/>
                  <a:gd name="T36" fmla="*/ 49 w 160"/>
                  <a:gd name="T37" fmla="*/ 155 h 160"/>
                  <a:gd name="T38" fmla="*/ 36 w 160"/>
                  <a:gd name="T39" fmla="*/ 146 h 160"/>
                  <a:gd name="T40" fmla="*/ 23 w 160"/>
                  <a:gd name="T41" fmla="*/ 137 h 160"/>
                  <a:gd name="T42" fmla="*/ 14 w 160"/>
                  <a:gd name="T43" fmla="*/ 124 h 160"/>
                  <a:gd name="T44" fmla="*/ 5 w 160"/>
                  <a:gd name="T45" fmla="*/ 111 h 160"/>
                  <a:gd name="T46" fmla="*/ 0 w 160"/>
                  <a:gd name="T47" fmla="*/ 97 h 160"/>
                  <a:gd name="T48" fmla="*/ 0 w 160"/>
                  <a:gd name="T49" fmla="*/ 80 h 160"/>
                  <a:gd name="T50" fmla="*/ 0 w 160"/>
                  <a:gd name="T51" fmla="*/ 62 h 160"/>
                  <a:gd name="T52" fmla="*/ 5 w 160"/>
                  <a:gd name="T53" fmla="*/ 48 h 160"/>
                  <a:gd name="T54" fmla="*/ 14 w 160"/>
                  <a:gd name="T55" fmla="*/ 35 h 160"/>
                  <a:gd name="T56" fmla="*/ 23 w 160"/>
                  <a:gd name="T57" fmla="*/ 22 h 160"/>
                  <a:gd name="T58" fmla="*/ 36 w 160"/>
                  <a:gd name="T59" fmla="*/ 13 h 160"/>
                  <a:gd name="T60" fmla="*/ 49 w 160"/>
                  <a:gd name="T61" fmla="*/ 4 h 160"/>
                  <a:gd name="T62" fmla="*/ 63 w 160"/>
                  <a:gd name="T63" fmla="*/ 0 h 160"/>
                  <a:gd name="T64" fmla="*/ 80 w 16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4"/>
                    </a:lnTo>
                    <a:lnTo>
                      <a:pt x="125" y="13"/>
                    </a:lnTo>
                    <a:lnTo>
                      <a:pt x="138" y="22"/>
                    </a:lnTo>
                    <a:lnTo>
                      <a:pt x="147" y="35"/>
                    </a:lnTo>
                    <a:lnTo>
                      <a:pt x="156" y="48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60" y="97"/>
                    </a:lnTo>
                    <a:lnTo>
                      <a:pt x="156" y="111"/>
                    </a:lnTo>
                    <a:lnTo>
                      <a:pt x="147" y="124"/>
                    </a:lnTo>
                    <a:lnTo>
                      <a:pt x="138" y="137"/>
                    </a:lnTo>
                    <a:lnTo>
                      <a:pt x="125" y="146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3" y="160"/>
                    </a:lnTo>
                    <a:lnTo>
                      <a:pt x="49" y="155"/>
                    </a:lnTo>
                    <a:lnTo>
                      <a:pt x="36" y="146"/>
                    </a:lnTo>
                    <a:lnTo>
                      <a:pt x="23" y="137"/>
                    </a:lnTo>
                    <a:lnTo>
                      <a:pt x="14" y="124"/>
                    </a:lnTo>
                    <a:lnTo>
                      <a:pt x="5" y="111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5" y="48"/>
                    </a:lnTo>
                    <a:lnTo>
                      <a:pt x="14" y="35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49" y="4"/>
                    </a:lnTo>
                    <a:lnTo>
                      <a:pt x="63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2" name="Freeform 44"/>
              <p:cNvSpPr>
                <a:spLocks/>
              </p:cNvSpPr>
              <p:nvPr/>
            </p:nvSpPr>
            <p:spPr bwMode="auto">
              <a:xfrm>
                <a:off x="3342" y="7806"/>
                <a:ext cx="165" cy="164"/>
              </a:xfrm>
              <a:custGeom>
                <a:avLst/>
                <a:gdLst>
                  <a:gd name="T0" fmla="*/ 85 w 165"/>
                  <a:gd name="T1" fmla="*/ 0 h 164"/>
                  <a:gd name="T2" fmla="*/ 98 w 165"/>
                  <a:gd name="T3" fmla="*/ 0 h 164"/>
                  <a:gd name="T4" fmla="*/ 116 w 165"/>
                  <a:gd name="T5" fmla="*/ 9 h 164"/>
                  <a:gd name="T6" fmla="*/ 129 w 165"/>
                  <a:gd name="T7" fmla="*/ 13 h 164"/>
                  <a:gd name="T8" fmla="*/ 143 w 165"/>
                  <a:gd name="T9" fmla="*/ 22 h 164"/>
                  <a:gd name="T10" fmla="*/ 151 w 165"/>
                  <a:gd name="T11" fmla="*/ 35 h 164"/>
                  <a:gd name="T12" fmla="*/ 160 w 165"/>
                  <a:gd name="T13" fmla="*/ 49 h 164"/>
                  <a:gd name="T14" fmla="*/ 165 w 165"/>
                  <a:gd name="T15" fmla="*/ 66 h 164"/>
                  <a:gd name="T16" fmla="*/ 165 w 165"/>
                  <a:gd name="T17" fmla="*/ 80 h 164"/>
                  <a:gd name="T18" fmla="*/ 165 w 165"/>
                  <a:gd name="T19" fmla="*/ 97 h 164"/>
                  <a:gd name="T20" fmla="*/ 160 w 165"/>
                  <a:gd name="T21" fmla="*/ 115 h 164"/>
                  <a:gd name="T22" fmla="*/ 151 w 165"/>
                  <a:gd name="T23" fmla="*/ 129 h 164"/>
                  <a:gd name="T24" fmla="*/ 143 w 165"/>
                  <a:gd name="T25" fmla="*/ 137 h 164"/>
                  <a:gd name="T26" fmla="*/ 129 w 165"/>
                  <a:gd name="T27" fmla="*/ 151 h 164"/>
                  <a:gd name="T28" fmla="*/ 116 w 165"/>
                  <a:gd name="T29" fmla="*/ 155 h 164"/>
                  <a:gd name="T30" fmla="*/ 98 w 165"/>
                  <a:gd name="T31" fmla="*/ 160 h 164"/>
                  <a:gd name="T32" fmla="*/ 85 w 165"/>
                  <a:gd name="T33" fmla="*/ 164 h 164"/>
                  <a:gd name="T34" fmla="*/ 67 w 165"/>
                  <a:gd name="T35" fmla="*/ 160 h 164"/>
                  <a:gd name="T36" fmla="*/ 54 w 165"/>
                  <a:gd name="T37" fmla="*/ 155 h 164"/>
                  <a:gd name="T38" fmla="*/ 40 w 165"/>
                  <a:gd name="T39" fmla="*/ 151 h 164"/>
                  <a:gd name="T40" fmla="*/ 27 w 165"/>
                  <a:gd name="T41" fmla="*/ 137 h 164"/>
                  <a:gd name="T42" fmla="*/ 18 w 165"/>
                  <a:gd name="T43" fmla="*/ 129 h 164"/>
                  <a:gd name="T44" fmla="*/ 9 w 165"/>
                  <a:gd name="T45" fmla="*/ 115 h 164"/>
                  <a:gd name="T46" fmla="*/ 5 w 165"/>
                  <a:gd name="T47" fmla="*/ 97 h 164"/>
                  <a:gd name="T48" fmla="*/ 0 w 165"/>
                  <a:gd name="T49" fmla="*/ 80 h 164"/>
                  <a:gd name="T50" fmla="*/ 5 w 165"/>
                  <a:gd name="T51" fmla="*/ 66 h 164"/>
                  <a:gd name="T52" fmla="*/ 9 w 165"/>
                  <a:gd name="T53" fmla="*/ 49 h 164"/>
                  <a:gd name="T54" fmla="*/ 18 w 165"/>
                  <a:gd name="T55" fmla="*/ 35 h 164"/>
                  <a:gd name="T56" fmla="*/ 27 w 165"/>
                  <a:gd name="T57" fmla="*/ 22 h 164"/>
                  <a:gd name="T58" fmla="*/ 40 w 165"/>
                  <a:gd name="T59" fmla="*/ 13 h 164"/>
                  <a:gd name="T60" fmla="*/ 54 w 165"/>
                  <a:gd name="T61" fmla="*/ 9 h 164"/>
                  <a:gd name="T62" fmla="*/ 67 w 165"/>
                  <a:gd name="T63" fmla="*/ 0 h 164"/>
                  <a:gd name="T64" fmla="*/ 85 w 165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4">
                    <a:moveTo>
                      <a:pt x="85" y="0"/>
                    </a:moveTo>
                    <a:lnTo>
                      <a:pt x="98" y="0"/>
                    </a:lnTo>
                    <a:lnTo>
                      <a:pt x="116" y="9"/>
                    </a:lnTo>
                    <a:lnTo>
                      <a:pt x="129" y="13"/>
                    </a:lnTo>
                    <a:lnTo>
                      <a:pt x="143" y="22"/>
                    </a:lnTo>
                    <a:lnTo>
                      <a:pt x="151" y="35"/>
                    </a:lnTo>
                    <a:lnTo>
                      <a:pt x="160" y="49"/>
                    </a:lnTo>
                    <a:lnTo>
                      <a:pt x="165" y="66"/>
                    </a:lnTo>
                    <a:lnTo>
                      <a:pt x="165" y="80"/>
                    </a:lnTo>
                    <a:lnTo>
                      <a:pt x="165" y="97"/>
                    </a:lnTo>
                    <a:lnTo>
                      <a:pt x="160" y="115"/>
                    </a:lnTo>
                    <a:lnTo>
                      <a:pt x="151" y="129"/>
                    </a:lnTo>
                    <a:lnTo>
                      <a:pt x="143" y="137"/>
                    </a:lnTo>
                    <a:lnTo>
                      <a:pt x="129" y="151"/>
                    </a:lnTo>
                    <a:lnTo>
                      <a:pt x="116" y="155"/>
                    </a:lnTo>
                    <a:lnTo>
                      <a:pt x="98" y="160"/>
                    </a:lnTo>
                    <a:lnTo>
                      <a:pt x="85" y="164"/>
                    </a:lnTo>
                    <a:lnTo>
                      <a:pt x="67" y="160"/>
                    </a:lnTo>
                    <a:lnTo>
                      <a:pt x="54" y="155"/>
                    </a:lnTo>
                    <a:lnTo>
                      <a:pt x="40" y="151"/>
                    </a:lnTo>
                    <a:lnTo>
                      <a:pt x="27" y="137"/>
                    </a:lnTo>
                    <a:lnTo>
                      <a:pt x="18" y="129"/>
                    </a:lnTo>
                    <a:lnTo>
                      <a:pt x="9" y="115"/>
                    </a:lnTo>
                    <a:lnTo>
                      <a:pt x="5" y="97"/>
                    </a:lnTo>
                    <a:lnTo>
                      <a:pt x="0" y="80"/>
                    </a:lnTo>
                    <a:lnTo>
                      <a:pt x="5" y="66"/>
                    </a:lnTo>
                    <a:lnTo>
                      <a:pt x="9" y="49"/>
                    </a:lnTo>
                    <a:lnTo>
                      <a:pt x="18" y="35"/>
                    </a:lnTo>
                    <a:lnTo>
                      <a:pt x="27" y="22"/>
                    </a:lnTo>
                    <a:lnTo>
                      <a:pt x="40" y="13"/>
                    </a:lnTo>
                    <a:lnTo>
                      <a:pt x="54" y="9"/>
                    </a:lnTo>
                    <a:lnTo>
                      <a:pt x="67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3" name="Freeform 45"/>
              <p:cNvSpPr>
                <a:spLocks/>
              </p:cNvSpPr>
              <p:nvPr/>
            </p:nvSpPr>
            <p:spPr bwMode="auto">
              <a:xfrm>
                <a:off x="4151" y="7797"/>
                <a:ext cx="160" cy="164"/>
              </a:xfrm>
              <a:custGeom>
                <a:avLst/>
                <a:gdLst>
                  <a:gd name="T0" fmla="*/ 80 w 160"/>
                  <a:gd name="T1" fmla="*/ 0 h 164"/>
                  <a:gd name="T2" fmla="*/ 98 w 160"/>
                  <a:gd name="T3" fmla="*/ 4 h 164"/>
                  <a:gd name="T4" fmla="*/ 111 w 160"/>
                  <a:gd name="T5" fmla="*/ 9 h 164"/>
                  <a:gd name="T6" fmla="*/ 124 w 160"/>
                  <a:gd name="T7" fmla="*/ 13 h 164"/>
                  <a:gd name="T8" fmla="*/ 138 w 160"/>
                  <a:gd name="T9" fmla="*/ 26 h 164"/>
                  <a:gd name="T10" fmla="*/ 147 w 160"/>
                  <a:gd name="T11" fmla="*/ 35 h 164"/>
                  <a:gd name="T12" fmla="*/ 155 w 160"/>
                  <a:gd name="T13" fmla="*/ 53 h 164"/>
                  <a:gd name="T14" fmla="*/ 160 w 160"/>
                  <a:gd name="T15" fmla="*/ 66 h 164"/>
                  <a:gd name="T16" fmla="*/ 160 w 160"/>
                  <a:gd name="T17" fmla="*/ 84 h 164"/>
                  <a:gd name="T18" fmla="*/ 160 w 160"/>
                  <a:gd name="T19" fmla="*/ 98 h 164"/>
                  <a:gd name="T20" fmla="*/ 155 w 160"/>
                  <a:gd name="T21" fmla="*/ 115 h 164"/>
                  <a:gd name="T22" fmla="*/ 147 w 160"/>
                  <a:gd name="T23" fmla="*/ 129 h 164"/>
                  <a:gd name="T24" fmla="*/ 138 w 160"/>
                  <a:gd name="T25" fmla="*/ 142 h 164"/>
                  <a:gd name="T26" fmla="*/ 124 w 160"/>
                  <a:gd name="T27" fmla="*/ 151 h 164"/>
                  <a:gd name="T28" fmla="*/ 111 w 160"/>
                  <a:gd name="T29" fmla="*/ 160 h 164"/>
                  <a:gd name="T30" fmla="*/ 98 w 160"/>
                  <a:gd name="T31" fmla="*/ 164 h 164"/>
                  <a:gd name="T32" fmla="*/ 80 w 160"/>
                  <a:gd name="T33" fmla="*/ 164 h 164"/>
                  <a:gd name="T34" fmla="*/ 62 w 160"/>
                  <a:gd name="T35" fmla="*/ 164 h 164"/>
                  <a:gd name="T36" fmla="*/ 49 w 160"/>
                  <a:gd name="T37" fmla="*/ 160 h 164"/>
                  <a:gd name="T38" fmla="*/ 36 w 160"/>
                  <a:gd name="T39" fmla="*/ 151 h 164"/>
                  <a:gd name="T40" fmla="*/ 22 w 160"/>
                  <a:gd name="T41" fmla="*/ 142 h 164"/>
                  <a:gd name="T42" fmla="*/ 13 w 160"/>
                  <a:gd name="T43" fmla="*/ 129 h 164"/>
                  <a:gd name="T44" fmla="*/ 4 w 160"/>
                  <a:gd name="T45" fmla="*/ 115 h 164"/>
                  <a:gd name="T46" fmla="*/ 0 w 160"/>
                  <a:gd name="T47" fmla="*/ 98 h 164"/>
                  <a:gd name="T48" fmla="*/ 0 w 160"/>
                  <a:gd name="T49" fmla="*/ 84 h 164"/>
                  <a:gd name="T50" fmla="*/ 0 w 160"/>
                  <a:gd name="T51" fmla="*/ 66 h 164"/>
                  <a:gd name="T52" fmla="*/ 4 w 160"/>
                  <a:gd name="T53" fmla="*/ 53 h 164"/>
                  <a:gd name="T54" fmla="*/ 13 w 160"/>
                  <a:gd name="T55" fmla="*/ 35 h 164"/>
                  <a:gd name="T56" fmla="*/ 22 w 160"/>
                  <a:gd name="T57" fmla="*/ 26 h 164"/>
                  <a:gd name="T58" fmla="*/ 36 w 160"/>
                  <a:gd name="T59" fmla="*/ 13 h 164"/>
                  <a:gd name="T60" fmla="*/ 49 w 160"/>
                  <a:gd name="T61" fmla="*/ 9 h 164"/>
                  <a:gd name="T62" fmla="*/ 62 w 160"/>
                  <a:gd name="T63" fmla="*/ 4 h 164"/>
                  <a:gd name="T64" fmla="*/ 80 w 160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4">
                    <a:moveTo>
                      <a:pt x="80" y="0"/>
                    </a:moveTo>
                    <a:lnTo>
                      <a:pt x="98" y="4"/>
                    </a:lnTo>
                    <a:lnTo>
                      <a:pt x="111" y="9"/>
                    </a:lnTo>
                    <a:lnTo>
                      <a:pt x="124" y="13"/>
                    </a:lnTo>
                    <a:lnTo>
                      <a:pt x="138" y="26"/>
                    </a:lnTo>
                    <a:lnTo>
                      <a:pt x="147" y="35"/>
                    </a:lnTo>
                    <a:lnTo>
                      <a:pt x="155" y="53"/>
                    </a:lnTo>
                    <a:lnTo>
                      <a:pt x="160" y="66"/>
                    </a:lnTo>
                    <a:lnTo>
                      <a:pt x="160" y="84"/>
                    </a:lnTo>
                    <a:lnTo>
                      <a:pt x="160" y="98"/>
                    </a:lnTo>
                    <a:lnTo>
                      <a:pt x="155" y="115"/>
                    </a:lnTo>
                    <a:lnTo>
                      <a:pt x="147" y="129"/>
                    </a:lnTo>
                    <a:lnTo>
                      <a:pt x="138" y="142"/>
                    </a:lnTo>
                    <a:lnTo>
                      <a:pt x="124" y="151"/>
                    </a:lnTo>
                    <a:lnTo>
                      <a:pt x="111" y="160"/>
                    </a:lnTo>
                    <a:lnTo>
                      <a:pt x="98" y="164"/>
                    </a:lnTo>
                    <a:lnTo>
                      <a:pt x="80" y="164"/>
                    </a:lnTo>
                    <a:lnTo>
                      <a:pt x="62" y="164"/>
                    </a:lnTo>
                    <a:lnTo>
                      <a:pt x="49" y="160"/>
                    </a:lnTo>
                    <a:lnTo>
                      <a:pt x="36" y="151"/>
                    </a:lnTo>
                    <a:lnTo>
                      <a:pt x="22" y="142"/>
                    </a:lnTo>
                    <a:lnTo>
                      <a:pt x="13" y="129"/>
                    </a:lnTo>
                    <a:lnTo>
                      <a:pt x="4" y="115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3" y="35"/>
                    </a:lnTo>
                    <a:lnTo>
                      <a:pt x="22" y="26"/>
                    </a:lnTo>
                    <a:lnTo>
                      <a:pt x="36" y="13"/>
                    </a:lnTo>
                    <a:lnTo>
                      <a:pt x="49" y="9"/>
                    </a:lnTo>
                    <a:lnTo>
                      <a:pt x="62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4" name="Freeform 46"/>
              <p:cNvSpPr>
                <a:spLocks/>
              </p:cNvSpPr>
              <p:nvPr/>
            </p:nvSpPr>
            <p:spPr bwMode="auto">
              <a:xfrm>
                <a:off x="4760" y="8428"/>
                <a:ext cx="164" cy="160"/>
              </a:xfrm>
              <a:custGeom>
                <a:avLst/>
                <a:gdLst>
                  <a:gd name="T0" fmla="*/ 84 w 164"/>
                  <a:gd name="T1" fmla="*/ 0 h 160"/>
                  <a:gd name="T2" fmla="*/ 97 w 164"/>
                  <a:gd name="T3" fmla="*/ 0 h 160"/>
                  <a:gd name="T4" fmla="*/ 115 w 164"/>
                  <a:gd name="T5" fmla="*/ 4 h 160"/>
                  <a:gd name="T6" fmla="*/ 128 w 164"/>
                  <a:gd name="T7" fmla="*/ 13 h 160"/>
                  <a:gd name="T8" fmla="*/ 142 w 164"/>
                  <a:gd name="T9" fmla="*/ 22 h 160"/>
                  <a:gd name="T10" fmla="*/ 151 w 164"/>
                  <a:gd name="T11" fmla="*/ 35 h 160"/>
                  <a:gd name="T12" fmla="*/ 160 w 164"/>
                  <a:gd name="T13" fmla="*/ 49 h 160"/>
                  <a:gd name="T14" fmla="*/ 164 w 164"/>
                  <a:gd name="T15" fmla="*/ 62 h 160"/>
                  <a:gd name="T16" fmla="*/ 164 w 164"/>
                  <a:gd name="T17" fmla="*/ 80 h 160"/>
                  <a:gd name="T18" fmla="*/ 164 w 164"/>
                  <a:gd name="T19" fmla="*/ 93 h 160"/>
                  <a:gd name="T20" fmla="*/ 160 w 164"/>
                  <a:gd name="T21" fmla="*/ 111 h 160"/>
                  <a:gd name="T22" fmla="*/ 151 w 164"/>
                  <a:gd name="T23" fmla="*/ 124 h 160"/>
                  <a:gd name="T24" fmla="*/ 142 w 164"/>
                  <a:gd name="T25" fmla="*/ 138 h 160"/>
                  <a:gd name="T26" fmla="*/ 128 w 164"/>
                  <a:gd name="T27" fmla="*/ 147 h 160"/>
                  <a:gd name="T28" fmla="*/ 115 w 164"/>
                  <a:gd name="T29" fmla="*/ 155 h 160"/>
                  <a:gd name="T30" fmla="*/ 97 w 164"/>
                  <a:gd name="T31" fmla="*/ 160 h 160"/>
                  <a:gd name="T32" fmla="*/ 84 w 164"/>
                  <a:gd name="T33" fmla="*/ 160 h 160"/>
                  <a:gd name="T34" fmla="*/ 66 w 164"/>
                  <a:gd name="T35" fmla="*/ 160 h 160"/>
                  <a:gd name="T36" fmla="*/ 53 w 164"/>
                  <a:gd name="T37" fmla="*/ 155 h 160"/>
                  <a:gd name="T38" fmla="*/ 35 w 164"/>
                  <a:gd name="T39" fmla="*/ 147 h 160"/>
                  <a:gd name="T40" fmla="*/ 26 w 164"/>
                  <a:gd name="T41" fmla="*/ 138 h 160"/>
                  <a:gd name="T42" fmla="*/ 17 w 164"/>
                  <a:gd name="T43" fmla="*/ 124 h 160"/>
                  <a:gd name="T44" fmla="*/ 9 w 164"/>
                  <a:gd name="T45" fmla="*/ 111 h 160"/>
                  <a:gd name="T46" fmla="*/ 4 w 164"/>
                  <a:gd name="T47" fmla="*/ 93 h 160"/>
                  <a:gd name="T48" fmla="*/ 0 w 164"/>
                  <a:gd name="T49" fmla="*/ 80 h 160"/>
                  <a:gd name="T50" fmla="*/ 4 w 164"/>
                  <a:gd name="T51" fmla="*/ 62 h 160"/>
                  <a:gd name="T52" fmla="*/ 9 w 164"/>
                  <a:gd name="T53" fmla="*/ 49 h 160"/>
                  <a:gd name="T54" fmla="*/ 17 w 164"/>
                  <a:gd name="T55" fmla="*/ 35 h 160"/>
                  <a:gd name="T56" fmla="*/ 26 w 164"/>
                  <a:gd name="T57" fmla="*/ 22 h 160"/>
                  <a:gd name="T58" fmla="*/ 35 w 164"/>
                  <a:gd name="T59" fmla="*/ 13 h 160"/>
                  <a:gd name="T60" fmla="*/ 53 w 164"/>
                  <a:gd name="T61" fmla="*/ 4 h 160"/>
                  <a:gd name="T62" fmla="*/ 66 w 164"/>
                  <a:gd name="T63" fmla="*/ 0 h 160"/>
                  <a:gd name="T64" fmla="*/ 84 w 164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60">
                    <a:moveTo>
                      <a:pt x="84" y="0"/>
                    </a:moveTo>
                    <a:lnTo>
                      <a:pt x="97" y="0"/>
                    </a:lnTo>
                    <a:lnTo>
                      <a:pt x="115" y="4"/>
                    </a:lnTo>
                    <a:lnTo>
                      <a:pt x="128" y="13"/>
                    </a:lnTo>
                    <a:lnTo>
                      <a:pt x="142" y="22"/>
                    </a:lnTo>
                    <a:lnTo>
                      <a:pt x="151" y="35"/>
                    </a:lnTo>
                    <a:lnTo>
                      <a:pt x="160" y="49"/>
                    </a:lnTo>
                    <a:lnTo>
                      <a:pt x="164" y="62"/>
                    </a:lnTo>
                    <a:lnTo>
                      <a:pt x="164" y="80"/>
                    </a:lnTo>
                    <a:lnTo>
                      <a:pt x="164" y="93"/>
                    </a:lnTo>
                    <a:lnTo>
                      <a:pt x="160" y="111"/>
                    </a:lnTo>
                    <a:lnTo>
                      <a:pt x="151" y="124"/>
                    </a:lnTo>
                    <a:lnTo>
                      <a:pt x="142" y="138"/>
                    </a:lnTo>
                    <a:lnTo>
                      <a:pt x="128" y="147"/>
                    </a:lnTo>
                    <a:lnTo>
                      <a:pt x="115" y="155"/>
                    </a:lnTo>
                    <a:lnTo>
                      <a:pt x="97" y="160"/>
                    </a:lnTo>
                    <a:lnTo>
                      <a:pt x="84" y="160"/>
                    </a:lnTo>
                    <a:lnTo>
                      <a:pt x="66" y="160"/>
                    </a:lnTo>
                    <a:lnTo>
                      <a:pt x="53" y="155"/>
                    </a:lnTo>
                    <a:lnTo>
                      <a:pt x="35" y="147"/>
                    </a:lnTo>
                    <a:lnTo>
                      <a:pt x="26" y="138"/>
                    </a:lnTo>
                    <a:lnTo>
                      <a:pt x="17" y="124"/>
                    </a:lnTo>
                    <a:lnTo>
                      <a:pt x="9" y="111"/>
                    </a:lnTo>
                    <a:lnTo>
                      <a:pt x="4" y="93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9" y="49"/>
                    </a:lnTo>
                    <a:lnTo>
                      <a:pt x="17" y="35"/>
                    </a:lnTo>
                    <a:lnTo>
                      <a:pt x="26" y="22"/>
                    </a:lnTo>
                    <a:lnTo>
                      <a:pt x="35" y="13"/>
                    </a:lnTo>
                    <a:lnTo>
                      <a:pt x="53" y="4"/>
                    </a:lnTo>
                    <a:lnTo>
                      <a:pt x="66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5" name="Freeform 47"/>
              <p:cNvSpPr>
                <a:spLocks/>
              </p:cNvSpPr>
              <p:nvPr/>
            </p:nvSpPr>
            <p:spPr bwMode="auto">
              <a:xfrm>
                <a:off x="3405" y="8943"/>
                <a:ext cx="164" cy="165"/>
              </a:xfrm>
              <a:custGeom>
                <a:avLst/>
                <a:gdLst>
                  <a:gd name="T0" fmla="*/ 84 w 164"/>
                  <a:gd name="T1" fmla="*/ 0 h 165"/>
                  <a:gd name="T2" fmla="*/ 97 w 164"/>
                  <a:gd name="T3" fmla="*/ 5 h 165"/>
                  <a:gd name="T4" fmla="*/ 115 w 164"/>
                  <a:gd name="T5" fmla="*/ 9 h 165"/>
                  <a:gd name="T6" fmla="*/ 128 w 164"/>
                  <a:gd name="T7" fmla="*/ 14 h 165"/>
                  <a:gd name="T8" fmla="*/ 142 w 164"/>
                  <a:gd name="T9" fmla="*/ 27 h 165"/>
                  <a:gd name="T10" fmla="*/ 151 w 164"/>
                  <a:gd name="T11" fmla="*/ 36 h 165"/>
                  <a:gd name="T12" fmla="*/ 160 w 164"/>
                  <a:gd name="T13" fmla="*/ 49 h 165"/>
                  <a:gd name="T14" fmla="*/ 164 w 164"/>
                  <a:gd name="T15" fmla="*/ 67 h 165"/>
                  <a:gd name="T16" fmla="*/ 164 w 164"/>
                  <a:gd name="T17" fmla="*/ 85 h 165"/>
                  <a:gd name="T18" fmla="*/ 164 w 164"/>
                  <a:gd name="T19" fmla="*/ 98 h 165"/>
                  <a:gd name="T20" fmla="*/ 160 w 164"/>
                  <a:gd name="T21" fmla="*/ 116 h 165"/>
                  <a:gd name="T22" fmla="*/ 151 w 164"/>
                  <a:gd name="T23" fmla="*/ 129 h 165"/>
                  <a:gd name="T24" fmla="*/ 142 w 164"/>
                  <a:gd name="T25" fmla="*/ 143 h 165"/>
                  <a:gd name="T26" fmla="*/ 128 w 164"/>
                  <a:gd name="T27" fmla="*/ 152 h 165"/>
                  <a:gd name="T28" fmla="*/ 115 w 164"/>
                  <a:gd name="T29" fmla="*/ 156 h 165"/>
                  <a:gd name="T30" fmla="*/ 97 w 164"/>
                  <a:gd name="T31" fmla="*/ 165 h 165"/>
                  <a:gd name="T32" fmla="*/ 84 w 164"/>
                  <a:gd name="T33" fmla="*/ 165 h 165"/>
                  <a:gd name="T34" fmla="*/ 66 w 164"/>
                  <a:gd name="T35" fmla="*/ 165 h 165"/>
                  <a:gd name="T36" fmla="*/ 53 w 164"/>
                  <a:gd name="T37" fmla="*/ 156 h 165"/>
                  <a:gd name="T38" fmla="*/ 35 w 164"/>
                  <a:gd name="T39" fmla="*/ 152 h 165"/>
                  <a:gd name="T40" fmla="*/ 26 w 164"/>
                  <a:gd name="T41" fmla="*/ 143 h 165"/>
                  <a:gd name="T42" fmla="*/ 17 w 164"/>
                  <a:gd name="T43" fmla="*/ 129 h 165"/>
                  <a:gd name="T44" fmla="*/ 8 w 164"/>
                  <a:gd name="T45" fmla="*/ 116 h 165"/>
                  <a:gd name="T46" fmla="*/ 4 w 164"/>
                  <a:gd name="T47" fmla="*/ 98 h 165"/>
                  <a:gd name="T48" fmla="*/ 0 w 164"/>
                  <a:gd name="T49" fmla="*/ 85 h 165"/>
                  <a:gd name="T50" fmla="*/ 4 w 164"/>
                  <a:gd name="T51" fmla="*/ 67 h 165"/>
                  <a:gd name="T52" fmla="*/ 8 w 164"/>
                  <a:gd name="T53" fmla="*/ 49 h 165"/>
                  <a:gd name="T54" fmla="*/ 17 w 164"/>
                  <a:gd name="T55" fmla="*/ 36 h 165"/>
                  <a:gd name="T56" fmla="*/ 26 w 164"/>
                  <a:gd name="T57" fmla="*/ 27 h 165"/>
                  <a:gd name="T58" fmla="*/ 35 w 164"/>
                  <a:gd name="T59" fmla="*/ 14 h 165"/>
                  <a:gd name="T60" fmla="*/ 53 w 164"/>
                  <a:gd name="T61" fmla="*/ 9 h 165"/>
                  <a:gd name="T62" fmla="*/ 66 w 164"/>
                  <a:gd name="T63" fmla="*/ 5 h 165"/>
                  <a:gd name="T64" fmla="*/ 84 w 164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65">
                    <a:moveTo>
                      <a:pt x="84" y="0"/>
                    </a:moveTo>
                    <a:lnTo>
                      <a:pt x="97" y="5"/>
                    </a:lnTo>
                    <a:lnTo>
                      <a:pt x="115" y="9"/>
                    </a:lnTo>
                    <a:lnTo>
                      <a:pt x="128" y="14"/>
                    </a:lnTo>
                    <a:lnTo>
                      <a:pt x="142" y="27"/>
                    </a:lnTo>
                    <a:lnTo>
                      <a:pt x="151" y="36"/>
                    </a:lnTo>
                    <a:lnTo>
                      <a:pt x="160" y="49"/>
                    </a:lnTo>
                    <a:lnTo>
                      <a:pt x="164" y="67"/>
                    </a:lnTo>
                    <a:lnTo>
                      <a:pt x="164" y="85"/>
                    </a:lnTo>
                    <a:lnTo>
                      <a:pt x="164" y="98"/>
                    </a:lnTo>
                    <a:lnTo>
                      <a:pt x="160" y="116"/>
                    </a:lnTo>
                    <a:lnTo>
                      <a:pt x="151" y="129"/>
                    </a:lnTo>
                    <a:lnTo>
                      <a:pt x="142" y="143"/>
                    </a:lnTo>
                    <a:lnTo>
                      <a:pt x="128" y="152"/>
                    </a:lnTo>
                    <a:lnTo>
                      <a:pt x="115" y="156"/>
                    </a:lnTo>
                    <a:lnTo>
                      <a:pt x="97" y="165"/>
                    </a:lnTo>
                    <a:lnTo>
                      <a:pt x="84" y="165"/>
                    </a:lnTo>
                    <a:lnTo>
                      <a:pt x="66" y="165"/>
                    </a:lnTo>
                    <a:lnTo>
                      <a:pt x="53" y="156"/>
                    </a:lnTo>
                    <a:lnTo>
                      <a:pt x="35" y="152"/>
                    </a:lnTo>
                    <a:lnTo>
                      <a:pt x="26" y="143"/>
                    </a:lnTo>
                    <a:lnTo>
                      <a:pt x="17" y="129"/>
                    </a:lnTo>
                    <a:lnTo>
                      <a:pt x="8" y="116"/>
                    </a:lnTo>
                    <a:lnTo>
                      <a:pt x="4" y="98"/>
                    </a:lnTo>
                    <a:lnTo>
                      <a:pt x="0" y="85"/>
                    </a:lnTo>
                    <a:lnTo>
                      <a:pt x="4" y="67"/>
                    </a:lnTo>
                    <a:lnTo>
                      <a:pt x="8" y="49"/>
                    </a:lnTo>
                    <a:lnTo>
                      <a:pt x="17" y="36"/>
                    </a:lnTo>
                    <a:lnTo>
                      <a:pt x="26" y="27"/>
                    </a:lnTo>
                    <a:lnTo>
                      <a:pt x="35" y="14"/>
                    </a:lnTo>
                    <a:lnTo>
                      <a:pt x="53" y="9"/>
                    </a:lnTo>
                    <a:lnTo>
                      <a:pt x="66" y="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6" name="Freeform 48"/>
              <p:cNvSpPr>
                <a:spLocks/>
              </p:cNvSpPr>
              <p:nvPr/>
            </p:nvSpPr>
            <p:spPr bwMode="auto">
              <a:xfrm>
                <a:off x="2556" y="9263"/>
                <a:ext cx="160" cy="160"/>
              </a:xfrm>
              <a:custGeom>
                <a:avLst/>
                <a:gdLst>
                  <a:gd name="T0" fmla="*/ 80 w 160"/>
                  <a:gd name="T1" fmla="*/ 0 h 160"/>
                  <a:gd name="T2" fmla="*/ 98 w 160"/>
                  <a:gd name="T3" fmla="*/ 0 h 160"/>
                  <a:gd name="T4" fmla="*/ 111 w 160"/>
                  <a:gd name="T5" fmla="*/ 5 h 160"/>
                  <a:gd name="T6" fmla="*/ 124 w 160"/>
                  <a:gd name="T7" fmla="*/ 14 h 160"/>
                  <a:gd name="T8" fmla="*/ 138 w 160"/>
                  <a:gd name="T9" fmla="*/ 23 h 160"/>
                  <a:gd name="T10" fmla="*/ 147 w 160"/>
                  <a:gd name="T11" fmla="*/ 36 h 160"/>
                  <a:gd name="T12" fmla="*/ 156 w 160"/>
                  <a:gd name="T13" fmla="*/ 49 h 160"/>
                  <a:gd name="T14" fmla="*/ 160 w 160"/>
                  <a:gd name="T15" fmla="*/ 63 h 160"/>
                  <a:gd name="T16" fmla="*/ 160 w 160"/>
                  <a:gd name="T17" fmla="*/ 80 h 160"/>
                  <a:gd name="T18" fmla="*/ 160 w 160"/>
                  <a:gd name="T19" fmla="*/ 98 h 160"/>
                  <a:gd name="T20" fmla="*/ 156 w 160"/>
                  <a:gd name="T21" fmla="*/ 112 h 160"/>
                  <a:gd name="T22" fmla="*/ 147 w 160"/>
                  <a:gd name="T23" fmla="*/ 125 h 160"/>
                  <a:gd name="T24" fmla="*/ 138 w 160"/>
                  <a:gd name="T25" fmla="*/ 138 h 160"/>
                  <a:gd name="T26" fmla="*/ 124 w 160"/>
                  <a:gd name="T27" fmla="*/ 147 h 160"/>
                  <a:gd name="T28" fmla="*/ 111 w 160"/>
                  <a:gd name="T29" fmla="*/ 156 h 160"/>
                  <a:gd name="T30" fmla="*/ 98 w 160"/>
                  <a:gd name="T31" fmla="*/ 160 h 160"/>
                  <a:gd name="T32" fmla="*/ 80 w 160"/>
                  <a:gd name="T33" fmla="*/ 160 h 160"/>
                  <a:gd name="T34" fmla="*/ 62 w 160"/>
                  <a:gd name="T35" fmla="*/ 160 h 160"/>
                  <a:gd name="T36" fmla="*/ 49 w 160"/>
                  <a:gd name="T37" fmla="*/ 156 h 160"/>
                  <a:gd name="T38" fmla="*/ 36 w 160"/>
                  <a:gd name="T39" fmla="*/ 147 h 160"/>
                  <a:gd name="T40" fmla="*/ 22 w 160"/>
                  <a:gd name="T41" fmla="*/ 138 h 160"/>
                  <a:gd name="T42" fmla="*/ 13 w 160"/>
                  <a:gd name="T43" fmla="*/ 125 h 160"/>
                  <a:gd name="T44" fmla="*/ 4 w 160"/>
                  <a:gd name="T45" fmla="*/ 112 h 160"/>
                  <a:gd name="T46" fmla="*/ 0 w 160"/>
                  <a:gd name="T47" fmla="*/ 98 h 160"/>
                  <a:gd name="T48" fmla="*/ 0 w 160"/>
                  <a:gd name="T49" fmla="*/ 80 h 160"/>
                  <a:gd name="T50" fmla="*/ 0 w 160"/>
                  <a:gd name="T51" fmla="*/ 63 h 160"/>
                  <a:gd name="T52" fmla="*/ 4 w 160"/>
                  <a:gd name="T53" fmla="*/ 49 h 160"/>
                  <a:gd name="T54" fmla="*/ 13 w 160"/>
                  <a:gd name="T55" fmla="*/ 36 h 160"/>
                  <a:gd name="T56" fmla="*/ 22 w 160"/>
                  <a:gd name="T57" fmla="*/ 23 h 160"/>
                  <a:gd name="T58" fmla="*/ 36 w 160"/>
                  <a:gd name="T59" fmla="*/ 14 h 160"/>
                  <a:gd name="T60" fmla="*/ 49 w 160"/>
                  <a:gd name="T61" fmla="*/ 5 h 160"/>
                  <a:gd name="T62" fmla="*/ 62 w 160"/>
                  <a:gd name="T63" fmla="*/ 0 h 160"/>
                  <a:gd name="T64" fmla="*/ 80 w 16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5"/>
                    </a:lnTo>
                    <a:lnTo>
                      <a:pt x="124" y="14"/>
                    </a:lnTo>
                    <a:lnTo>
                      <a:pt x="138" y="23"/>
                    </a:lnTo>
                    <a:lnTo>
                      <a:pt x="147" y="36"/>
                    </a:lnTo>
                    <a:lnTo>
                      <a:pt x="156" y="49"/>
                    </a:lnTo>
                    <a:lnTo>
                      <a:pt x="160" y="63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6" y="112"/>
                    </a:lnTo>
                    <a:lnTo>
                      <a:pt x="147" y="125"/>
                    </a:lnTo>
                    <a:lnTo>
                      <a:pt x="138" y="138"/>
                    </a:lnTo>
                    <a:lnTo>
                      <a:pt x="124" y="147"/>
                    </a:lnTo>
                    <a:lnTo>
                      <a:pt x="111" y="156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2" y="160"/>
                    </a:lnTo>
                    <a:lnTo>
                      <a:pt x="49" y="156"/>
                    </a:lnTo>
                    <a:lnTo>
                      <a:pt x="36" y="147"/>
                    </a:lnTo>
                    <a:lnTo>
                      <a:pt x="22" y="138"/>
                    </a:lnTo>
                    <a:lnTo>
                      <a:pt x="13" y="125"/>
                    </a:lnTo>
                    <a:lnTo>
                      <a:pt x="4" y="112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3"/>
                    </a:lnTo>
                    <a:lnTo>
                      <a:pt x="4" y="49"/>
                    </a:lnTo>
                    <a:lnTo>
                      <a:pt x="13" y="36"/>
                    </a:lnTo>
                    <a:lnTo>
                      <a:pt x="22" y="23"/>
                    </a:lnTo>
                    <a:lnTo>
                      <a:pt x="36" y="14"/>
                    </a:lnTo>
                    <a:lnTo>
                      <a:pt x="49" y="5"/>
                    </a:lnTo>
                    <a:lnTo>
                      <a:pt x="6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7" name="Freeform 49"/>
              <p:cNvSpPr>
                <a:spLocks/>
              </p:cNvSpPr>
              <p:nvPr/>
            </p:nvSpPr>
            <p:spPr bwMode="auto">
              <a:xfrm>
                <a:off x="4955" y="9721"/>
                <a:ext cx="164" cy="160"/>
              </a:xfrm>
              <a:custGeom>
                <a:avLst/>
                <a:gdLst>
                  <a:gd name="T0" fmla="*/ 80 w 164"/>
                  <a:gd name="T1" fmla="*/ 0 h 160"/>
                  <a:gd name="T2" fmla="*/ 98 w 164"/>
                  <a:gd name="T3" fmla="*/ 0 h 160"/>
                  <a:gd name="T4" fmla="*/ 111 w 164"/>
                  <a:gd name="T5" fmla="*/ 5 h 160"/>
                  <a:gd name="T6" fmla="*/ 129 w 164"/>
                  <a:gd name="T7" fmla="*/ 14 h 160"/>
                  <a:gd name="T8" fmla="*/ 138 w 164"/>
                  <a:gd name="T9" fmla="*/ 22 h 160"/>
                  <a:gd name="T10" fmla="*/ 147 w 164"/>
                  <a:gd name="T11" fmla="*/ 36 h 160"/>
                  <a:gd name="T12" fmla="*/ 156 w 164"/>
                  <a:gd name="T13" fmla="*/ 49 h 160"/>
                  <a:gd name="T14" fmla="*/ 160 w 164"/>
                  <a:gd name="T15" fmla="*/ 62 h 160"/>
                  <a:gd name="T16" fmla="*/ 164 w 164"/>
                  <a:gd name="T17" fmla="*/ 80 h 160"/>
                  <a:gd name="T18" fmla="*/ 160 w 164"/>
                  <a:gd name="T19" fmla="*/ 98 h 160"/>
                  <a:gd name="T20" fmla="*/ 156 w 164"/>
                  <a:gd name="T21" fmla="*/ 111 h 160"/>
                  <a:gd name="T22" fmla="*/ 147 w 164"/>
                  <a:gd name="T23" fmla="*/ 125 h 160"/>
                  <a:gd name="T24" fmla="*/ 138 w 164"/>
                  <a:gd name="T25" fmla="*/ 138 h 160"/>
                  <a:gd name="T26" fmla="*/ 129 w 164"/>
                  <a:gd name="T27" fmla="*/ 147 h 160"/>
                  <a:gd name="T28" fmla="*/ 111 w 164"/>
                  <a:gd name="T29" fmla="*/ 156 h 160"/>
                  <a:gd name="T30" fmla="*/ 98 w 164"/>
                  <a:gd name="T31" fmla="*/ 160 h 160"/>
                  <a:gd name="T32" fmla="*/ 80 w 164"/>
                  <a:gd name="T33" fmla="*/ 160 h 160"/>
                  <a:gd name="T34" fmla="*/ 67 w 164"/>
                  <a:gd name="T35" fmla="*/ 160 h 160"/>
                  <a:gd name="T36" fmla="*/ 49 w 164"/>
                  <a:gd name="T37" fmla="*/ 156 h 160"/>
                  <a:gd name="T38" fmla="*/ 36 w 164"/>
                  <a:gd name="T39" fmla="*/ 147 h 160"/>
                  <a:gd name="T40" fmla="*/ 22 w 164"/>
                  <a:gd name="T41" fmla="*/ 138 h 160"/>
                  <a:gd name="T42" fmla="*/ 13 w 164"/>
                  <a:gd name="T43" fmla="*/ 125 h 160"/>
                  <a:gd name="T44" fmla="*/ 5 w 164"/>
                  <a:gd name="T45" fmla="*/ 111 h 160"/>
                  <a:gd name="T46" fmla="*/ 0 w 164"/>
                  <a:gd name="T47" fmla="*/ 98 h 160"/>
                  <a:gd name="T48" fmla="*/ 0 w 164"/>
                  <a:gd name="T49" fmla="*/ 80 h 160"/>
                  <a:gd name="T50" fmla="*/ 0 w 164"/>
                  <a:gd name="T51" fmla="*/ 62 h 160"/>
                  <a:gd name="T52" fmla="*/ 5 w 164"/>
                  <a:gd name="T53" fmla="*/ 49 h 160"/>
                  <a:gd name="T54" fmla="*/ 13 w 164"/>
                  <a:gd name="T55" fmla="*/ 36 h 160"/>
                  <a:gd name="T56" fmla="*/ 22 w 164"/>
                  <a:gd name="T57" fmla="*/ 22 h 160"/>
                  <a:gd name="T58" fmla="*/ 36 w 164"/>
                  <a:gd name="T59" fmla="*/ 14 h 160"/>
                  <a:gd name="T60" fmla="*/ 49 w 164"/>
                  <a:gd name="T61" fmla="*/ 5 h 160"/>
                  <a:gd name="T62" fmla="*/ 67 w 164"/>
                  <a:gd name="T63" fmla="*/ 0 h 160"/>
                  <a:gd name="T64" fmla="*/ 80 w 164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5"/>
                    </a:lnTo>
                    <a:lnTo>
                      <a:pt x="129" y="14"/>
                    </a:lnTo>
                    <a:lnTo>
                      <a:pt x="138" y="22"/>
                    </a:lnTo>
                    <a:lnTo>
                      <a:pt x="147" y="36"/>
                    </a:lnTo>
                    <a:lnTo>
                      <a:pt x="156" y="49"/>
                    </a:lnTo>
                    <a:lnTo>
                      <a:pt x="160" y="62"/>
                    </a:lnTo>
                    <a:lnTo>
                      <a:pt x="164" y="80"/>
                    </a:lnTo>
                    <a:lnTo>
                      <a:pt x="160" y="98"/>
                    </a:lnTo>
                    <a:lnTo>
                      <a:pt x="156" y="111"/>
                    </a:lnTo>
                    <a:lnTo>
                      <a:pt x="147" y="125"/>
                    </a:lnTo>
                    <a:lnTo>
                      <a:pt x="138" y="138"/>
                    </a:lnTo>
                    <a:lnTo>
                      <a:pt x="129" y="147"/>
                    </a:lnTo>
                    <a:lnTo>
                      <a:pt x="111" y="156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7" y="160"/>
                    </a:lnTo>
                    <a:lnTo>
                      <a:pt x="49" y="156"/>
                    </a:lnTo>
                    <a:lnTo>
                      <a:pt x="36" y="147"/>
                    </a:lnTo>
                    <a:lnTo>
                      <a:pt x="22" y="138"/>
                    </a:lnTo>
                    <a:lnTo>
                      <a:pt x="13" y="125"/>
                    </a:lnTo>
                    <a:lnTo>
                      <a:pt x="5" y="111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5" y="49"/>
                    </a:lnTo>
                    <a:lnTo>
                      <a:pt x="13" y="36"/>
                    </a:lnTo>
                    <a:lnTo>
                      <a:pt x="22" y="22"/>
                    </a:lnTo>
                    <a:lnTo>
                      <a:pt x="36" y="14"/>
                    </a:lnTo>
                    <a:lnTo>
                      <a:pt x="49" y="5"/>
                    </a:lnTo>
                    <a:lnTo>
                      <a:pt x="67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8" name="Freeform 50"/>
              <p:cNvSpPr>
                <a:spLocks/>
              </p:cNvSpPr>
              <p:nvPr/>
            </p:nvSpPr>
            <p:spPr bwMode="auto">
              <a:xfrm>
                <a:off x="4475" y="10526"/>
                <a:ext cx="165" cy="160"/>
              </a:xfrm>
              <a:custGeom>
                <a:avLst/>
                <a:gdLst>
                  <a:gd name="T0" fmla="*/ 80 w 165"/>
                  <a:gd name="T1" fmla="*/ 0 h 160"/>
                  <a:gd name="T2" fmla="*/ 98 w 165"/>
                  <a:gd name="T3" fmla="*/ 0 h 160"/>
                  <a:gd name="T4" fmla="*/ 111 w 165"/>
                  <a:gd name="T5" fmla="*/ 4 h 160"/>
                  <a:gd name="T6" fmla="*/ 125 w 165"/>
                  <a:gd name="T7" fmla="*/ 13 h 160"/>
                  <a:gd name="T8" fmla="*/ 138 w 165"/>
                  <a:gd name="T9" fmla="*/ 22 h 160"/>
                  <a:gd name="T10" fmla="*/ 147 w 165"/>
                  <a:gd name="T11" fmla="*/ 35 h 160"/>
                  <a:gd name="T12" fmla="*/ 156 w 165"/>
                  <a:gd name="T13" fmla="*/ 49 h 160"/>
                  <a:gd name="T14" fmla="*/ 160 w 165"/>
                  <a:gd name="T15" fmla="*/ 62 h 160"/>
                  <a:gd name="T16" fmla="*/ 165 w 165"/>
                  <a:gd name="T17" fmla="*/ 80 h 160"/>
                  <a:gd name="T18" fmla="*/ 160 w 165"/>
                  <a:gd name="T19" fmla="*/ 97 h 160"/>
                  <a:gd name="T20" fmla="*/ 156 w 165"/>
                  <a:gd name="T21" fmla="*/ 111 h 160"/>
                  <a:gd name="T22" fmla="*/ 147 w 165"/>
                  <a:gd name="T23" fmla="*/ 124 h 160"/>
                  <a:gd name="T24" fmla="*/ 138 w 165"/>
                  <a:gd name="T25" fmla="*/ 137 h 160"/>
                  <a:gd name="T26" fmla="*/ 125 w 165"/>
                  <a:gd name="T27" fmla="*/ 146 h 160"/>
                  <a:gd name="T28" fmla="*/ 111 w 165"/>
                  <a:gd name="T29" fmla="*/ 155 h 160"/>
                  <a:gd name="T30" fmla="*/ 98 w 165"/>
                  <a:gd name="T31" fmla="*/ 160 h 160"/>
                  <a:gd name="T32" fmla="*/ 80 w 165"/>
                  <a:gd name="T33" fmla="*/ 160 h 160"/>
                  <a:gd name="T34" fmla="*/ 67 w 165"/>
                  <a:gd name="T35" fmla="*/ 160 h 160"/>
                  <a:gd name="T36" fmla="*/ 49 w 165"/>
                  <a:gd name="T37" fmla="*/ 155 h 160"/>
                  <a:gd name="T38" fmla="*/ 36 w 165"/>
                  <a:gd name="T39" fmla="*/ 146 h 160"/>
                  <a:gd name="T40" fmla="*/ 23 w 165"/>
                  <a:gd name="T41" fmla="*/ 137 h 160"/>
                  <a:gd name="T42" fmla="*/ 14 w 165"/>
                  <a:gd name="T43" fmla="*/ 124 h 160"/>
                  <a:gd name="T44" fmla="*/ 5 w 165"/>
                  <a:gd name="T45" fmla="*/ 111 h 160"/>
                  <a:gd name="T46" fmla="*/ 0 w 165"/>
                  <a:gd name="T47" fmla="*/ 97 h 160"/>
                  <a:gd name="T48" fmla="*/ 0 w 165"/>
                  <a:gd name="T49" fmla="*/ 80 h 160"/>
                  <a:gd name="T50" fmla="*/ 0 w 165"/>
                  <a:gd name="T51" fmla="*/ 62 h 160"/>
                  <a:gd name="T52" fmla="*/ 5 w 165"/>
                  <a:gd name="T53" fmla="*/ 49 h 160"/>
                  <a:gd name="T54" fmla="*/ 14 w 165"/>
                  <a:gd name="T55" fmla="*/ 35 h 160"/>
                  <a:gd name="T56" fmla="*/ 23 w 165"/>
                  <a:gd name="T57" fmla="*/ 22 h 160"/>
                  <a:gd name="T58" fmla="*/ 36 w 165"/>
                  <a:gd name="T59" fmla="*/ 13 h 160"/>
                  <a:gd name="T60" fmla="*/ 49 w 165"/>
                  <a:gd name="T61" fmla="*/ 4 h 160"/>
                  <a:gd name="T62" fmla="*/ 67 w 165"/>
                  <a:gd name="T63" fmla="*/ 0 h 160"/>
                  <a:gd name="T64" fmla="*/ 80 w 165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4"/>
                    </a:lnTo>
                    <a:lnTo>
                      <a:pt x="125" y="13"/>
                    </a:lnTo>
                    <a:lnTo>
                      <a:pt x="138" y="22"/>
                    </a:lnTo>
                    <a:lnTo>
                      <a:pt x="147" y="35"/>
                    </a:lnTo>
                    <a:lnTo>
                      <a:pt x="156" y="49"/>
                    </a:lnTo>
                    <a:lnTo>
                      <a:pt x="160" y="62"/>
                    </a:lnTo>
                    <a:lnTo>
                      <a:pt x="165" y="80"/>
                    </a:lnTo>
                    <a:lnTo>
                      <a:pt x="160" y="97"/>
                    </a:lnTo>
                    <a:lnTo>
                      <a:pt x="156" y="111"/>
                    </a:lnTo>
                    <a:lnTo>
                      <a:pt x="147" y="124"/>
                    </a:lnTo>
                    <a:lnTo>
                      <a:pt x="138" y="137"/>
                    </a:lnTo>
                    <a:lnTo>
                      <a:pt x="125" y="146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7" y="160"/>
                    </a:lnTo>
                    <a:lnTo>
                      <a:pt x="49" y="155"/>
                    </a:lnTo>
                    <a:lnTo>
                      <a:pt x="36" y="146"/>
                    </a:lnTo>
                    <a:lnTo>
                      <a:pt x="23" y="137"/>
                    </a:lnTo>
                    <a:lnTo>
                      <a:pt x="14" y="124"/>
                    </a:lnTo>
                    <a:lnTo>
                      <a:pt x="5" y="111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5" y="49"/>
                    </a:lnTo>
                    <a:lnTo>
                      <a:pt x="14" y="35"/>
                    </a:lnTo>
                    <a:lnTo>
                      <a:pt x="23" y="22"/>
                    </a:lnTo>
                    <a:lnTo>
                      <a:pt x="36" y="13"/>
                    </a:lnTo>
                    <a:lnTo>
                      <a:pt x="49" y="4"/>
                    </a:lnTo>
                    <a:lnTo>
                      <a:pt x="67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69" name="Freeform 51"/>
              <p:cNvSpPr>
                <a:spLocks/>
              </p:cNvSpPr>
              <p:nvPr/>
            </p:nvSpPr>
            <p:spPr bwMode="auto">
              <a:xfrm>
                <a:off x="6559" y="10352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8 w 160"/>
                  <a:gd name="T3" fmla="*/ 5 h 165"/>
                  <a:gd name="T4" fmla="*/ 111 w 160"/>
                  <a:gd name="T5" fmla="*/ 9 h 165"/>
                  <a:gd name="T6" fmla="*/ 124 w 160"/>
                  <a:gd name="T7" fmla="*/ 18 h 165"/>
                  <a:gd name="T8" fmla="*/ 138 w 160"/>
                  <a:gd name="T9" fmla="*/ 27 h 165"/>
                  <a:gd name="T10" fmla="*/ 147 w 160"/>
                  <a:gd name="T11" fmla="*/ 40 h 165"/>
                  <a:gd name="T12" fmla="*/ 155 w 160"/>
                  <a:gd name="T13" fmla="*/ 54 h 165"/>
                  <a:gd name="T14" fmla="*/ 160 w 160"/>
                  <a:gd name="T15" fmla="*/ 67 h 165"/>
                  <a:gd name="T16" fmla="*/ 160 w 160"/>
                  <a:gd name="T17" fmla="*/ 85 h 165"/>
                  <a:gd name="T18" fmla="*/ 160 w 160"/>
                  <a:gd name="T19" fmla="*/ 98 h 165"/>
                  <a:gd name="T20" fmla="*/ 155 w 160"/>
                  <a:gd name="T21" fmla="*/ 116 h 165"/>
                  <a:gd name="T22" fmla="*/ 147 w 160"/>
                  <a:gd name="T23" fmla="*/ 129 h 165"/>
                  <a:gd name="T24" fmla="*/ 138 w 160"/>
                  <a:gd name="T25" fmla="*/ 143 h 165"/>
                  <a:gd name="T26" fmla="*/ 124 w 160"/>
                  <a:gd name="T27" fmla="*/ 151 h 165"/>
                  <a:gd name="T28" fmla="*/ 111 w 160"/>
                  <a:gd name="T29" fmla="*/ 160 h 165"/>
                  <a:gd name="T30" fmla="*/ 98 w 160"/>
                  <a:gd name="T31" fmla="*/ 165 h 165"/>
                  <a:gd name="T32" fmla="*/ 80 w 160"/>
                  <a:gd name="T33" fmla="*/ 165 h 165"/>
                  <a:gd name="T34" fmla="*/ 62 w 160"/>
                  <a:gd name="T35" fmla="*/ 165 h 165"/>
                  <a:gd name="T36" fmla="*/ 49 w 160"/>
                  <a:gd name="T37" fmla="*/ 160 h 165"/>
                  <a:gd name="T38" fmla="*/ 35 w 160"/>
                  <a:gd name="T39" fmla="*/ 151 h 165"/>
                  <a:gd name="T40" fmla="*/ 22 w 160"/>
                  <a:gd name="T41" fmla="*/ 143 h 165"/>
                  <a:gd name="T42" fmla="*/ 13 w 160"/>
                  <a:gd name="T43" fmla="*/ 129 h 165"/>
                  <a:gd name="T44" fmla="*/ 4 w 160"/>
                  <a:gd name="T45" fmla="*/ 116 h 165"/>
                  <a:gd name="T46" fmla="*/ 0 w 160"/>
                  <a:gd name="T47" fmla="*/ 98 h 165"/>
                  <a:gd name="T48" fmla="*/ 0 w 160"/>
                  <a:gd name="T49" fmla="*/ 85 h 165"/>
                  <a:gd name="T50" fmla="*/ 0 w 160"/>
                  <a:gd name="T51" fmla="*/ 67 h 165"/>
                  <a:gd name="T52" fmla="*/ 4 w 160"/>
                  <a:gd name="T53" fmla="*/ 54 h 165"/>
                  <a:gd name="T54" fmla="*/ 13 w 160"/>
                  <a:gd name="T55" fmla="*/ 40 h 165"/>
                  <a:gd name="T56" fmla="*/ 22 w 160"/>
                  <a:gd name="T57" fmla="*/ 27 h 165"/>
                  <a:gd name="T58" fmla="*/ 35 w 160"/>
                  <a:gd name="T59" fmla="*/ 18 h 165"/>
                  <a:gd name="T60" fmla="*/ 49 w 160"/>
                  <a:gd name="T61" fmla="*/ 9 h 165"/>
                  <a:gd name="T62" fmla="*/ 62 w 160"/>
                  <a:gd name="T63" fmla="*/ 5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8" y="5"/>
                    </a:lnTo>
                    <a:lnTo>
                      <a:pt x="111" y="9"/>
                    </a:lnTo>
                    <a:lnTo>
                      <a:pt x="124" y="18"/>
                    </a:lnTo>
                    <a:lnTo>
                      <a:pt x="138" y="27"/>
                    </a:lnTo>
                    <a:lnTo>
                      <a:pt x="147" y="40"/>
                    </a:lnTo>
                    <a:lnTo>
                      <a:pt x="155" y="54"/>
                    </a:lnTo>
                    <a:lnTo>
                      <a:pt x="160" y="67"/>
                    </a:lnTo>
                    <a:lnTo>
                      <a:pt x="160" y="85"/>
                    </a:lnTo>
                    <a:lnTo>
                      <a:pt x="160" y="98"/>
                    </a:lnTo>
                    <a:lnTo>
                      <a:pt x="155" y="116"/>
                    </a:lnTo>
                    <a:lnTo>
                      <a:pt x="147" y="129"/>
                    </a:lnTo>
                    <a:lnTo>
                      <a:pt x="138" y="143"/>
                    </a:lnTo>
                    <a:lnTo>
                      <a:pt x="124" y="151"/>
                    </a:lnTo>
                    <a:lnTo>
                      <a:pt x="111" y="160"/>
                    </a:lnTo>
                    <a:lnTo>
                      <a:pt x="98" y="165"/>
                    </a:lnTo>
                    <a:lnTo>
                      <a:pt x="80" y="165"/>
                    </a:lnTo>
                    <a:lnTo>
                      <a:pt x="62" y="165"/>
                    </a:lnTo>
                    <a:lnTo>
                      <a:pt x="49" y="160"/>
                    </a:lnTo>
                    <a:lnTo>
                      <a:pt x="35" y="151"/>
                    </a:lnTo>
                    <a:lnTo>
                      <a:pt x="22" y="143"/>
                    </a:lnTo>
                    <a:lnTo>
                      <a:pt x="13" y="129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4" y="54"/>
                    </a:lnTo>
                    <a:lnTo>
                      <a:pt x="13" y="40"/>
                    </a:lnTo>
                    <a:lnTo>
                      <a:pt x="22" y="27"/>
                    </a:lnTo>
                    <a:lnTo>
                      <a:pt x="35" y="18"/>
                    </a:lnTo>
                    <a:lnTo>
                      <a:pt x="49" y="9"/>
                    </a:lnTo>
                    <a:lnTo>
                      <a:pt x="62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0" name="Freeform 52"/>
              <p:cNvSpPr>
                <a:spLocks/>
              </p:cNvSpPr>
              <p:nvPr/>
            </p:nvSpPr>
            <p:spPr bwMode="auto">
              <a:xfrm>
                <a:off x="4298" y="10841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7 w 160"/>
                  <a:gd name="T3" fmla="*/ 5 h 165"/>
                  <a:gd name="T4" fmla="*/ 111 w 160"/>
                  <a:gd name="T5" fmla="*/ 9 h 165"/>
                  <a:gd name="T6" fmla="*/ 124 w 160"/>
                  <a:gd name="T7" fmla="*/ 14 h 165"/>
                  <a:gd name="T8" fmla="*/ 137 w 160"/>
                  <a:gd name="T9" fmla="*/ 27 h 165"/>
                  <a:gd name="T10" fmla="*/ 146 w 160"/>
                  <a:gd name="T11" fmla="*/ 36 h 165"/>
                  <a:gd name="T12" fmla="*/ 155 w 160"/>
                  <a:gd name="T13" fmla="*/ 49 h 165"/>
                  <a:gd name="T14" fmla="*/ 160 w 160"/>
                  <a:gd name="T15" fmla="*/ 67 h 165"/>
                  <a:gd name="T16" fmla="*/ 160 w 160"/>
                  <a:gd name="T17" fmla="*/ 85 h 165"/>
                  <a:gd name="T18" fmla="*/ 160 w 160"/>
                  <a:gd name="T19" fmla="*/ 98 h 165"/>
                  <a:gd name="T20" fmla="*/ 155 w 160"/>
                  <a:gd name="T21" fmla="*/ 116 h 165"/>
                  <a:gd name="T22" fmla="*/ 146 w 160"/>
                  <a:gd name="T23" fmla="*/ 129 h 165"/>
                  <a:gd name="T24" fmla="*/ 137 w 160"/>
                  <a:gd name="T25" fmla="*/ 142 h 165"/>
                  <a:gd name="T26" fmla="*/ 124 w 160"/>
                  <a:gd name="T27" fmla="*/ 151 h 165"/>
                  <a:gd name="T28" fmla="*/ 111 w 160"/>
                  <a:gd name="T29" fmla="*/ 156 h 165"/>
                  <a:gd name="T30" fmla="*/ 97 w 160"/>
                  <a:gd name="T31" fmla="*/ 165 h 165"/>
                  <a:gd name="T32" fmla="*/ 80 w 160"/>
                  <a:gd name="T33" fmla="*/ 165 h 165"/>
                  <a:gd name="T34" fmla="*/ 62 w 160"/>
                  <a:gd name="T35" fmla="*/ 165 h 165"/>
                  <a:gd name="T36" fmla="*/ 48 w 160"/>
                  <a:gd name="T37" fmla="*/ 156 h 165"/>
                  <a:gd name="T38" fmla="*/ 35 w 160"/>
                  <a:gd name="T39" fmla="*/ 151 h 165"/>
                  <a:gd name="T40" fmla="*/ 22 w 160"/>
                  <a:gd name="T41" fmla="*/ 142 h 165"/>
                  <a:gd name="T42" fmla="*/ 13 w 160"/>
                  <a:gd name="T43" fmla="*/ 129 h 165"/>
                  <a:gd name="T44" fmla="*/ 4 w 160"/>
                  <a:gd name="T45" fmla="*/ 116 h 165"/>
                  <a:gd name="T46" fmla="*/ 0 w 160"/>
                  <a:gd name="T47" fmla="*/ 98 h 165"/>
                  <a:gd name="T48" fmla="*/ 0 w 160"/>
                  <a:gd name="T49" fmla="*/ 85 h 165"/>
                  <a:gd name="T50" fmla="*/ 0 w 160"/>
                  <a:gd name="T51" fmla="*/ 67 h 165"/>
                  <a:gd name="T52" fmla="*/ 4 w 160"/>
                  <a:gd name="T53" fmla="*/ 49 h 165"/>
                  <a:gd name="T54" fmla="*/ 13 w 160"/>
                  <a:gd name="T55" fmla="*/ 36 h 165"/>
                  <a:gd name="T56" fmla="*/ 22 w 160"/>
                  <a:gd name="T57" fmla="*/ 27 h 165"/>
                  <a:gd name="T58" fmla="*/ 35 w 160"/>
                  <a:gd name="T59" fmla="*/ 14 h 165"/>
                  <a:gd name="T60" fmla="*/ 48 w 160"/>
                  <a:gd name="T61" fmla="*/ 9 h 165"/>
                  <a:gd name="T62" fmla="*/ 62 w 160"/>
                  <a:gd name="T63" fmla="*/ 5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7" y="5"/>
                    </a:lnTo>
                    <a:lnTo>
                      <a:pt x="111" y="9"/>
                    </a:lnTo>
                    <a:lnTo>
                      <a:pt x="124" y="14"/>
                    </a:lnTo>
                    <a:lnTo>
                      <a:pt x="137" y="27"/>
                    </a:lnTo>
                    <a:lnTo>
                      <a:pt x="146" y="36"/>
                    </a:lnTo>
                    <a:lnTo>
                      <a:pt x="155" y="49"/>
                    </a:lnTo>
                    <a:lnTo>
                      <a:pt x="160" y="67"/>
                    </a:lnTo>
                    <a:lnTo>
                      <a:pt x="160" y="85"/>
                    </a:lnTo>
                    <a:lnTo>
                      <a:pt x="160" y="98"/>
                    </a:lnTo>
                    <a:lnTo>
                      <a:pt x="155" y="116"/>
                    </a:lnTo>
                    <a:lnTo>
                      <a:pt x="146" y="129"/>
                    </a:lnTo>
                    <a:lnTo>
                      <a:pt x="137" y="142"/>
                    </a:lnTo>
                    <a:lnTo>
                      <a:pt x="124" y="151"/>
                    </a:lnTo>
                    <a:lnTo>
                      <a:pt x="111" y="156"/>
                    </a:lnTo>
                    <a:lnTo>
                      <a:pt x="97" y="165"/>
                    </a:lnTo>
                    <a:lnTo>
                      <a:pt x="80" y="165"/>
                    </a:lnTo>
                    <a:lnTo>
                      <a:pt x="62" y="165"/>
                    </a:lnTo>
                    <a:lnTo>
                      <a:pt x="48" y="156"/>
                    </a:lnTo>
                    <a:lnTo>
                      <a:pt x="35" y="151"/>
                    </a:lnTo>
                    <a:lnTo>
                      <a:pt x="22" y="142"/>
                    </a:lnTo>
                    <a:lnTo>
                      <a:pt x="13" y="129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4" y="49"/>
                    </a:lnTo>
                    <a:lnTo>
                      <a:pt x="13" y="36"/>
                    </a:lnTo>
                    <a:lnTo>
                      <a:pt x="22" y="27"/>
                    </a:lnTo>
                    <a:lnTo>
                      <a:pt x="35" y="14"/>
                    </a:lnTo>
                    <a:lnTo>
                      <a:pt x="48" y="9"/>
                    </a:lnTo>
                    <a:lnTo>
                      <a:pt x="62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1" name="Freeform 53"/>
              <p:cNvSpPr>
                <a:spLocks/>
              </p:cNvSpPr>
              <p:nvPr/>
            </p:nvSpPr>
            <p:spPr bwMode="auto">
              <a:xfrm>
                <a:off x="6568" y="11308"/>
                <a:ext cx="160" cy="160"/>
              </a:xfrm>
              <a:custGeom>
                <a:avLst/>
                <a:gdLst>
                  <a:gd name="T0" fmla="*/ 80 w 160"/>
                  <a:gd name="T1" fmla="*/ 0 h 160"/>
                  <a:gd name="T2" fmla="*/ 98 w 160"/>
                  <a:gd name="T3" fmla="*/ 0 h 160"/>
                  <a:gd name="T4" fmla="*/ 111 w 160"/>
                  <a:gd name="T5" fmla="*/ 4 h 160"/>
                  <a:gd name="T6" fmla="*/ 124 w 160"/>
                  <a:gd name="T7" fmla="*/ 13 h 160"/>
                  <a:gd name="T8" fmla="*/ 138 w 160"/>
                  <a:gd name="T9" fmla="*/ 22 h 160"/>
                  <a:gd name="T10" fmla="*/ 146 w 160"/>
                  <a:gd name="T11" fmla="*/ 35 h 160"/>
                  <a:gd name="T12" fmla="*/ 155 w 160"/>
                  <a:gd name="T13" fmla="*/ 49 h 160"/>
                  <a:gd name="T14" fmla="*/ 160 w 160"/>
                  <a:gd name="T15" fmla="*/ 62 h 160"/>
                  <a:gd name="T16" fmla="*/ 160 w 160"/>
                  <a:gd name="T17" fmla="*/ 80 h 160"/>
                  <a:gd name="T18" fmla="*/ 160 w 160"/>
                  <a:gd name="T19" fmla="*/ 98 h 160"/>
                  <a:gd name="T20" fmla="*/ 155 w 160"/>
                  <a:gd name="T21" fmla="*/ 111 h 160"/>
                  <a:gd name="T22" fmla="*/ 146 w 160"/>
                  <a:gd name="T23" fmla="*/ 124 h 160"/>
                  <a:gd name="T24" fmla="*/ 138 w 160"/>
                  <a:gd name="T25" fmla="*/ 138 h 160"/>
                  <a:gd name="T26" fmla="*/ 124 w 160"/>
                  <a:gd name="T27" fmla="*/ 147 h 160"/>
                  <a:gd name="T28" fmla="*/ 111 w 160"/>
                  <a:gd name="T29" fmla="*/ 155 h 160"/>
                  <a:gd name="T30" fmla="*/ 98 w 160"/>
                  <a:gd name="T31" fmla="*/ 160 h 160"/>
                  <a:gd name="T32" fmla="*/ 80 w 160"/>
                  <a:gd name="T33" fmla="*/ 160 h 160"/>
                  <a:gd name="T34" fmla="*/ 62 w 160"/>
                  <a:gd name="T35" fmla="*/ 160 h 160"/>
                  <a:gd name="T36" fmla="*/ 49 w 160"/>
                  <a:gd name="T37" fmla="*/ 155 h 160"/>
                  <a:gd name="T38" fmla="*/ 35 w 160"/>
                  <a:gd name="T39" fmla="*/ 147 h 160"/>
                  <a:gd name="T40" fmla="*/ 22 w 160"/>
                  <a:gd name="T41" fmla="*/ 138 h 160"/>
                  <a:gd name="T42" fmla="*/ 13 w 160"/>
                  <a:gd name="T43" fmla="*/ 124 h 160"/>
                  <a:gd name="T44" fmla="*/ 4 w 160"/>
                  <a:gd name="T45" fmla="*/ 111 h 160"/>
                  <a:gd name="T46" fmla="*/ 0 w 160"/>
                  <a:gd name="T47" fmla="*/ 98 h 160"/>
                  <a:gd name="T48" fmla="*/ 0 w 160"/>
                  <a:gd name="T49" fmla="*/ 80 h 160"/>
                  <a:gd name="T50" fmla="*/ 0 w 160"/>
                  <a:gd name="T51" fmla="*/ 62 h 160"/>
                  <a:gd name="T52" fmla="*/ 4 w 160"/>
                  <a:gd name="T53" fmla="*/ 49 h 160"/>
                  <a:gd name="T54" fmla="*/ 13 w 160"/>
                  <a:gd name="T55" fmla="*/ 35 h 160"/>
                  <a:gd name="T56" fmla="*/ 22 w 160"/>
                  <a:gd name="T57" fmla="*/ 22 h 160"/>
                  <a:gd name="T58" fmla="*/ 35 w 160"/>
                  <a:gd name="T59" fmla="*/ 13 h 160"/>
                  <a:gd name="T60" fmla="*/ 49 w 160"/>
                  <a:gd name="T61" fmla="*/ 4 h 160"/>
                  <a:gd name="T62" fmla="*/ 62 w 160"/>
                  <a:gd name="T63" fmla="*/ 0 h 160"/>
                  <a:gd name="T64" fmla="*/ 80 w 16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4"/>
                    </a:lnTo>
                    <a:lnTo>
                      <a:pt x="124" y="13"/>
                    </a:lnTo>
                    <a:lnTo>
                      <a:pt x="138" y="22"/>
                    </a:lnTo>
                    <a:lnTo>
                      <a:pt x="146" y="35"/>
                    </a:lnTo>
                    <a:lnTo>
                      <a:pt x="155" y="49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5" y="111"/>
                    </a:lnTo>
                    <a:lnTo>
                      <a:pt x="146" y="124"/>
                    </a:lnTo>
                    <a:lnTo>
                      <a:pt x="138" y="138"/>
                    </a:lnTo>
                    <a:lnTo>
                      <a:pt x="124" y="147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2" y="160"/>
                    </a:lnTo>
                    <a:lnTo>
                      <a:pt x="49" y="155"/>
                    </a:lnTo>
                    <a:lnTo>
                      <a:pt x="35" y="147"/>
                    </a:lnTo>
                    <a:lnTo>
                      <a:pt x="22" y="138"/>
                    </a:lnTo>
                    <a:lnTo>
                      <a:pt x="13" y="124"/>
                    </a:lnTo>
                    <a:lnTo>
                      <a:pt x="4" y="111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4" y="49"/>
                    </a:lnTo>
                    <a:lnTo>
                      <a:pt x="13" y="35"/>
                    </a:lnTo>
                    <a:lnTo>
                      <a:pt x="22" y="22"/>
                    </a:lnTo>
                    <a:lnTo>
                      <a:pt x="35" y="13"/>
                    </a:lnTo>
                    <a:lnTo>
                      <a:pt x="49" y="4"/>
                    </a:lnTo>
                    <a:lnTo>
                      <a:pt x="6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2" name="Freeform 54"/>
              <p:cNvSpPr>
                <a:spLocks/>
              </p:cNvSpPr>
              <p:nvPr/>
            </p:nvSpPr>
            <p:spPr bwMode="auto">
              <a:xfrm>
                <a:off x="8469" y="9370"/>
                <a:ext cx="165" cy="165"/>
              </a:xfrm>
              <a:custGeom>
                <a:avLst/>
                <a:gdLst>
                  <a:gd name="T0" fmla="*/ 85 w 165"/>
                  <a:gd name="T1" fmla="*/ 0 h 165"/>
                  <a:gd name="T2" fmla="*/ 98 w 165"/>
                  <a:gd name="T3" fmla="*/ 5 h 165"/>
                  <a:gd name="T4" fmla="*/ 116 w 165"/>
                  <a:gd name="T5" fmla="*/ 9 h 165"/>
                  <a:gd name="T6" fmla="*/ 129 w 165"/>
                  <a:gd name="T7" fmla="*/ 13 h 165"/>
                  <a:gd name="T8" fmla="*/ 143 w 165"/>
                  <a:gd name="T9" fmla="*/ 27 h 165"/>
                  <a:gd name="T10" fmla="*/ 151 w 165"/>
                  <a:gd name="T11" fmla="*/ 36 h 165"/>
                  <a:gd name="T12" fmla="*/ 156 w 165"/>
                  <a:gd name="T13" fmla="*/ 49 h 165"/>
                  <a:gd name="T14" fmla="*/ 165 w 165"/>
                  <a:gd name="T15" fmla="*/ 67 h 165"/>
                  <a:gd name="T16" fmla="*/ 165 w 165"/>
                  <a:gd name="T17" fmla="*/ 80 h 165"/>
                  <a:gd name="T18" fmla="*/ 165 w 165"/>
                  <a:gd name="T19" fmla="*/ 98 h 165"/>
                  <a:gd name="T20" fmla="*/ 156 w 165"/>
                  <a:gd name="T21" fmla="*/ 116 h 165"/>
                  <a:gd name="T22" fmla="*/ 151 w 165"/>
                  <a:gd name="T23" fmla="*/ 129 h 165"/>
                  <a:gd name="T24" fmla="*/ 143 w 165"/>
                  <a:gd name="T25" fmla="*/ 138 h 165"/>
                  <a:gd name="T26" fmla="*/ 129 w 165"/>
                  <a:gd name="T27" fmla="*/ 151 h 165"/>
                  <a:gd name="T28" fmla="*/ 116 w 165"/>
                  <a:gd name="T29" fmla="*/ 156 h 165"/>
                  <a:gd name="T30" fmla="*/ 98 w 165"/>
                  <a:gd name="T31" fmla="*/ 160 h 165"/>
                  <a:gd name="T32" fmla="*/ 85 w 165"/>
                  <a:gd name="T33" fmla="*/ 165 h 165"/>
                  <a:gd name="T34" fmla="*/ 67 w 165"/>
                  <a:gd name="T35" fmla="*/ 160 h 165"/>
                  <a:gd name="T36" fmla="*/ 49 w 165"/>
                  <a:gd name="T37" fmla="*/ 156 h 165"/>
                  <a:gd name="T38" fmla="*/ 36 w 165"/>
                  <a:gd name="T39" fmla="*/ 151 h 165"/>
                  <a:gd name="T40" fmla="*/ 27 w 165"/>
                  <a:gd name="T41" fmla="*/ 138 h 165"/>
                  <a:gd name="T42" fmla="*/ 14 w 165"/>
                  <a:gd name="T43" fmla="*/ 129 h 165"/>
                  <a:gd name="T44" fmla="*/ 9 w 165"/>
                  <a:gd name="T45" fmla="*/ 116 h 165"/>
                  <a:gd name="T46" fmla="*/ 5 w 165"/>
                  <a:gd name="T47" fmla="*/ 98 h 165"/>
                  <a:gd name="T48" fmla="*/ 0 w 165"/>
                  <a:gd name="T49" fmla="*/ 80 h 165"/>
                  <a:gd name="T50" fmla="*/ 5 w 165"/>
                  <a:gd name="T51" fmla="*/ 67 h 165"/>
                  <a:gd name="T52" fmla="*/ 9 w 165"/>
                  <a:gd name="T53" fmla="*/ 49 h 165"/>
                  <a:gd name="T54" fmla="*/ 14 w 165"/>
                  <a:gd name="T55" fmla="*/ 36 h 165"/>
                  <a:gd name="T56" fmla="*/ 27 w 165"/>
                  <a:gd name="T57" fmla="*/ 27 h 165"/>
                  <a:gd name="T58" fmla="*/ 36 w 165"/>
                  <a:gd name="T59" fmla="*/ 13 h 165"/>
                  <a:gd name="T60" fmla="*/ 49 w 165"/>
                  <a:gd name="T61" fmla="*/ 9 h 165"/>
                  <a:gd name="T62" fmla="*/ 67 w 165"/>
                  <a:gd name="T63" fmla="*/ 5 h 165"/>
                  <a:gd name="T64" fmla="*/ 85 w 165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5">
                    <a:moveTo>
                      <a:pt x="85" y="0"/>
                    </a:moveTo>
                    <a:lnTo>
                      <a:pt x="98" y="5"/>
                    </a:lnTo>
                    <a:lnTo>
                      <a:pt x="116" y="9"/>
                    </a:lnTo>
                    <a:lnTo>
                      <a:pt x="129" y="13"/>
                    </a:lnTo>
                    <a:lnTo>
                      <a:pt x="143" y="27"/>
                    </a:lnTo>
                    <a:lnTo>
                      <a:pt x="151" y="36"/>
                    </a:lnTo>
                    <a:lnTo>
                      <a:pt x="156" y="49"/>
                    </a:lnTo>
                    <a:lnTo>
                      <a:pt x="165" y="67"/>
                    </a:lnTo>
                    <a:lnTo>
                      <a:pt x="165" y="80"/>
                    </a:lnTo>
                    <a:lnTo>
                      <a:pt x="165" y="98"/>
                    </a:lnTo>
                    <a:lnTo>
                      <a:pt x="156" y="116"/>
                    </a:lnTo>
                    <a:lnTo>
                      <a:pt x="151" y="129"/>
                    </a:lnTo>
                    <a:lnTo>
                      <a:pt x="143" y="138"/>
                    </a:lnTo>
                    <a:lnTo>
                      <a:pt x="129" y="151"/>
                    </a:lnTo>
                    <a:lnTo>
                      <a:pt x="116" y="156"/>
                    </a:lnTo>
                    <a:lnTo>
                      <a:pt x="98" y="160"/>
                    </a:lnTo>
                    <a:lnTo>
                      <a:pt x="85" y="165"/>
                    </a:lnTo>
                    <a:lnTo>
                      <a:pt x="67" y="160"/>
                    </a:lnTo>
                    <a:lnTo>
                      <a:pt x="49" y="156"/>
                    </a:lnTo>
                    <a:lnTo>
                      <a:pt x="36" y="151"/>
                    </a:lnTo>
                    <a:lnTo>
                      <a:pt x="27" y="138"/>
                    </a:lnTo>
                    <a:lnTo>
                      <a:pt x="14" y="129"/>
                    </a:lnTo>
                    <a:lnTo>
                      <a:pt x="9" y="116"/>
                    </a:lnTo>
                    <a:lnTo>
                      <a:pt x="5" y="98"/>
                    </a:lnTo>
                    <a:lnTo>
                      <a:pt x="0" y="80"/>
                    </a:lnTo>
                    <a:lnTo>
                      <a:pt x="5" y="67"/>
                    </a:lnTo>
                    <a:lnTo>
                      <a:pt x="9" y="49"/>
                    </a:lnTo>
                    <a:lnTo>
                      <a:pt x="14" y="36"/>
                    </a:lnTo>
                    <a:lnTo>
                      <a:pt x="27" y="27"/>
                    </a:lnTo>
                    <a:lnTo>
                      <a:pt x="36" y="13"/>
                    </a:lnTo>
                    <a:lnTo>
                      <a:pt x="49" y="9"/>
                    </a:lnTo>
                    <a:lnTo>
                      <a:pt x="67" y="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3" name="Freeform 55"/>
              <p:cNvSpPr>
                <a:spLocks/>
              </p:cNvSpPr>
              <p:nvPr/>
            </p:nvSpPr>
            <p:spPr bwMode="auto">
              <a:xfrm>
                <a:off x="9447" y="10330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7 w 160"/>
                  <a:gd name="T3" fmla="*/ 5 h 165"/>
                  <a:gd name="T4" fmla="*/ 111 w 160"/>
                  <a:gd name="T5" fmla="*/ 9 h 165"/>
                  <a:gd name="T6" fmla="*/ 124 w 160"/>
                  <a:gd name="T7" fmla="*/ 13 h 165"/>
                  <a:gd name="T8" fmla="*/ 137 w 160"/>
                  <a:gd name="T9" fmla="*/ 27 h 165"/>
                  <a:gd name="T10" fmla="*/ 146 w 160"/>
                  <a:gd name="T11" fmla="*/ 36 h 165"/>
                  <a:gd name="T12" fmla="*/ 155 w 160"/>
                  <a:gd name="T13" fmla="*/ 49 h 165"/>
                  <a:gd name="T14" fmla="*/ 160 w 160"/>
                  <a:gd name="T15" fmla="*/ 67 h 165"/>
                  <a:gd name="T16" fmla="*/ 160 w 160"/>
                  <a:gd name="T17" fmla="*/ 85 h 165"/>
                  <a:gd name="T18" fmla="*/ 160 w 160"/>
                  <a:gd name="T19" fmla="*/ 98 h 165"/>
                  <a:gd name="T20" fmla="*/ 155 w 160"/>
                  <a:gd name="T21" fmla="*/ 116 h 165"/>
                  <a:gd name="T22" fmla="*/ 146 w 160"/>
                  <a:gd name="T23" fmla="*/ 129 h 165"/>
                  <a:gd name="T24" fmla="*/ 137 w 160"/>
                  <a:gd name="T25" fmla="*/ 138 h 165"/>
                  <a:gd name="T26" fmla="*/ 124 w 160"/>
                  <a:gd name="T27" fmla="*/ 151 h 165"/>
                  <a:gd name="T28" fmla="*/ 111 w 160"/>
                  <a:gd name="T29" fmla="*/ 156 h 165"/>
                  <a:gd name="T30" fmla="*/ 97 w 160"/>
                  <a:gd name="T31" fmla="*/ 160 h 165"/>
                  <a:gd name="T32" fmla="*/ 80 w 160"/>
                  <a:gd name="T33" fmla="*/ 165 h 165"/>
                  <a:gd name="T34" fmla="*/ 66 w 160"/>
                  <a:gd name="T35" fmla="*/ 160 h 165"/>
                  <a:gd name="T36" fmla="*/ 49 w 160"/>
                  <a:gd name="T37" fmla="*/ 156 h 165"/>
                  <a:gd name="T38" fmla="*/ 35 w 160"/>
                  <a:gd name="T39" fmla="*/ 151 h 165"/>
                  <a:gd name="T40" fmla="*/ 22 w 160"/>
                  <a:gd name="T41" fmla="*/ 138 h 165"/>
                  <a:gd name="T42" fmla="*/ 13 w 160"/>
                  <a:gd name="T43" fmla="*/ 129 h 165"/>
                  <a:gd name="T44" fmla="*/ 4 w 160"/>
                  <a:gd name="T45" fmla="*/ 116 h 165"/>
                  <a:gd name="T46" fmla="*/ 0 w 160"/>
                  <a:gd name="T47" fmla="*/ 98 h 165"/>
                  <a:gd name="T48" fmla="*/ 0 w 160"/>
                  <a:gd name="T49" fmla="*/ 85 h 165"/>
                  <a:gd name="T50" fmla="*/ 0 w 160"/>
                  <a:gd name="T51" fmla="*/ 67 h 165"/>
                  <a:gd name="T52" fmla="*/ 4 w 160"/>
                  <a:gd name="T53" fmla="*/ 49 h 165"/>
                  <a:gd name="T54" fmla="*/ 13 w 160"/>
                  <a:gd name="T55" fmla="*/ 36 h 165"/>
                  <a:gd name="T56" fmla="*/ 22 w 160"/>
                  <a:gd name="T57" fmla="*/ 27 h 165"/>
                  <a:gd name="T58" fmla="*/ 35 w 160"/>
                  <a:gd name="T59" fmla="*/ 13 h 165"/>
                  <a:gd name="T60" fmla="*/ 49 w 160"/>
                  <a:gd name="T61" fmla="*/ 9 h 165"/>
                  <a:gd name="T62" fmla="*/ 66 w 160"/>
                  <a:gd name="T63" fmla="*/ 5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7" y="5"/>
                    </a:lnTo>
                    <a:lnTo>
                      <a:pt x="111" y="9"/>
                    </a:lnTo>
                    <a:lnTo>
                      <a:pt x="124" y="13"/>
                    </a:lnTo>
                    <a:lnTo>
                      <a:pt x="137" y="27"/>
                    </a:lnTo>
                    <a:lnTo>
                      <a:pt x="146" y="36"/>
                    </a:lnTo>
                    <a:lnTo>
                      <a:pt x="155" y="49"/>
                    </a:lnTo>
                    <a:lnTo>
                      <a:pt x="160" y="67"/>
                    </a:lnTo>
                    <a:lnTo>
                      <a:pt x="160" y="85"/>
                    </a:lnTo>
                    <a:lnTo>
                      <a:pt x="160" y="98"/>
                    </a:lnTo>
                    <a:lnTo>
                      <a:pt x="155" y="116"/>
                    </a:lnTo>
                    <a:lnTo>
                      <a:pt x="146" y="129"/>
                    </a:lnTo>
                    <a:lnTo>
                      <a:pt x="137" y="138"/>
                    </a:lnTo>
                    <a:lnTo>
                      <a:pt x="124" y="151"/>
                    </a:lnTo>
                    <a:lnTo>
                      <a:pt x="111" y="156"/>
                    </a:lnTo>
                    <a:lnTo>
                      <a:pt x="97" y="160"/>
                    </a:lnTo>
                    <a:lnTo>
                      <a:pt x="80" y="165"/>
                    </a:lnTo>
                    <a:lnTo>
                      <a:pt x="66" y="160"/>
                    </a:lnTo>
                    <a:lnTo>
                      <a:pt x="49" y="156"/>
                    </a:lnTo>
                    <a:lnTo>
                      <a:pt x="35" y="151"/>
                    </a:lnTo>
                    <a:lnTo>
                      <a:pt x="22" y="138"/>
                    </a:lnTo>
                    <a:lnTo>
                      <a:pt x="13" y="129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4" y="49"/>
                    </a:lnTo>
                    <a:lnTo>
                      <a:pt x="13" y="36"/>
                    </a:lnTo>
                    <a:lnTo>
                      <a:pt x="22" y="27"/>
                    </a:lnTo>
                    <a:lnTo>
                      <a:pt x="35" y="13"/>
                    </a:lnTo>
                    <a:lnTo>
                      <a:pt x="49" y="9"/>
                    </a:lnTo>
                    <a:lnTo>
                      <a:pt x="66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4" name="Freeform 56"/>
              <p:cNvSpPr>
                <a:spLocks/>
              </p:cNvSpPr>
              <p:nvPr/>
            </p:nvSpPr>
            <p:spPr bwMode="auto">
              <a:xfrm>
                <a:off x="8460" y="7779"/>
                <a:ext cx="165" cy="164"/>
              </a:xfrm>
              <a:custGeom>
                <a:avLst/>
                <a:gdLst>
                  <a:gd name="T0" fmla="*/ 80 w 165"/>
                  <a:gd name="T1" fmla="*/ 0 h 164"/>
                  <a:gd name="T2" fmla="*/ 98 w 165"/>
                  <a:gd name="T3" fmla="*/ 4 h 164"/>
                  <a:gd name="T4" fmla="*/ 112 w 165"/>
                  <a:gd name="T5" fmla="*/ 9 h 164"/>
                  <a:gd name="T6" fmla="*/ 129 w 165"/>
                  <a:gd name="T7" fmla="*/ 18 h 164"/>
                  <a:gd name="T8" fmla="*/ 138 w 165"/>
                  <a:gd name="T9" fmla="*/ 27 h 164"/>
                  <a:gd name="T10" fmla="*/ 147 w 165"/>
                  <a:gd name="T11" fmla="*/ 40 h 164"/>
                  <a:gd name="T12" fmla="*/ 156 w 165"/>
                  <a:gd name="T13" fmla="*/ 53 h 164"/>
                  <a:gd name="T14" fmla="*/ 160 w 165"/>
                  <a:gd name="T15" fmla="*/ 67 h 164"/>
                  <a:gd name="T16" fmla="*/ 165 w 165"/>
                  <a:gd name="T17" fmla="*/ 84 h 164"/>
                  <a:gd name="T18" fmla="*/ 160 w 165"/>
                  <a:gd name="T19" fmla="*/ 98 h 164"/>
                  <a:gd name="T20" fmla="*/ 156 w 165"/>
                  <a:gd name="T21" fmla="*/ 116 h 164"/>
                  <a:gd name="T22" fmla="*/ 147 w 165"/>
                  <a:gd name="T23" fmla="*/ 129 h 164"/>
                  <a:gd name="T24" fmla="*/ 138 w 165"/>
                  <a:gd name="T25" fmla="*/ 142 h 164"/>
                  <a:gd name="T26" fmla="*/ 129 w 165"/>
                  <a:gd name="T27" fmla="*/ 151 h 164"/>
                  <a:gd name="T28" fmla="*/ 112 w 165"/>
                  <a:gd name="T29" fmla="*/ 160 h 164"/>
                  <a:gd name="T30" fmla="*/ 98 w 165"/>
                  <a:gd name="T31" fmla="*/ 164 h 164"/>
                  <a:gd name="T32" fmla="*/ 80 w 165"/>
                  <a:gd name="T33" fmla="*/ 164 h 164"/>
                  <a:gd name="T34" fmla="*/ 67 w 165"/>
                  <a:gd name="T35" fmla="*/ 164 h 164"/>
                  <a:gd name="T36" fmla="*/ 49 w 165"/>
                  <a:gd name="T37" fmla="*/ 160 h 164"/>
                  <a:gd name="T38" fmla="*/ 36 w 165"/>
                  <a:gd name="T39" fmla="*/ 151 h 164"/>
                  <a:gd name="T40" fmla="*/ 23 w 165"/>
                  <a:gd name="T41" fmla="*/ 142 h 164"/>
                  <a:gd name="T42" fmla="*/ 14 w 165"/>
                  <a:gd name="T43" fmla="*/ 129 h 164"/>
                  <a:gd name="T44" fmla="*/ 5 w 165"/>
                  <a:gd name="T45" fmla="*/ 116 h 164"/>
                  <a:gd name="T46" fmla="*/ 0 w 165"/>
                  <a:gd name="T47" fmla="*/ 98 h 164"/>
                  <a:gd name="T48" fmla="*/ 0 w 165"/>
                  <a:gd name="T49" fmla="*/ 84 h 164"/>
                  <a:gd name="T50" fmla="*/ 0 w 165"/>
                  <a:gd name="T51" fmla="*/ 67 h 164"/>
                  <a:gd name="T52" fmla="*/ 5 w 165"/>
                  <a:gd name="T53" fmla="*/ 53 h 164"/>
                  <a:gd name="T54" fmla="*/ 14 w 165"/>
                  <a:gd name="T55" fmla="*/ 40 h 164"/>
                  <a:gd name="T56" fmla="*/ 23 w 165"/>
                  <a:gd name="T57" fmla="*/ 27 h 164"/>
                  <a:gd name="T58" fmla="*/ 36 w 165"/>
                  <a:gd name="T59" fmla="*/ 18 h 164"/>
                  <a:gd name="T60" fmla="*/ 49 w 165"/>
                  <a:gd name="T61" fmla="*/ 9 h 164"/>
                  <a:gd name="T62" fmla="*/ 67 w 165"/>
                  <a:gd name="T63" fmla="*/ 4 h 164"/>
                  <a:gd name="T64" fmla="*/ 80 w 165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4">
                    <a:moveTo>
                      <a:pt x="80" y="0"/>
                    </a:moveTo>
                    <a:lnTo>
                      <a:pt x="98" y="4"/>
                    </a:lnTo>
                    <a:lnTo>
                      <a:pt x="112" y="9"/>
                    </a:lnTo>
                    <a:lnTo>
                      <a:pt x="129" y="18"/>
                    </a:lnTo>
                    <a:lnTo>
                      <a:pt x="138" y="27"/>
                    </a:lnTo>
                    <a:lnTo>
                      <a:pt x="147" y="40"/>
                    </a:lnTo>
                    <a:lnTo>
                      <a:pt x="156" y="53"/>
                    </a:lnTo>
                    <a:lnTo>
                      <a:pt x="160" y="67"/>
                    </a:lnTo>
                    <a:lnTo>
                      <a:pt x="165" y="84"/>
                    </a:lnTo>
                    <a:lnTo>
                      <a:pt x="160" y="98"/>
                    </a:lnTo>
                    <a:lnTo>
                      <a:pt x="156" y="116"/>
                    </a:lnTo>
                    <a:lnTo>
                      <a:pt x="147" y="129"/>
                    </a:lnTo>
                    <a:lnTo>
                      <a:pt x="138" y="142"/>
                    </a:lnTo>
                    <a:lnTo>
                      <a:pt x="129" y="151"/>
                    </a:lnTo>
                    <a:lnTo>
                      <a:pt x="112" y="160"/>
                    </a:lnTo>
                    <a:lnTo>
                      <a:pt x="98" y="164"/>
                    </a:lnTo>
                    <a:lnTo>
                      <a:pt x="80" y="164"/>
                    </a:lnTo>
                    <a:lnTo>
                      <a:pt x="67" y="164"/>
                    </a:lnTo>
                    <a:lnTo>
                      <a:pt x="49" y="160"/>
                    </a:lnTo>
                    <a:lnTo>
                      <a:pt x="36" y="151"/>
                    </a:lnTo>
                    <a:lnTo>
                      <a:pt x="23" y="142"/>
                    </a:lnTo>
                    <a:lnTo>
                      <a:pt x="14" y="129"/>
                    </a:lnTo>
                    <a:lnTo>
                      <a:pt x="5" y="116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67"/>
                    </a:lnTo>
                    <a:lnTo>
                      <a:pt x="5" y="53"/>
                    </a:lnTo>
                    <a:lnTo>
                      <a:pt x="14" y="40"/>
                    </a:lnTo>
                    <a:lnTo>
                      <a:pt x="23" y="27"/>
                    </a:lnTo>
                    <a:lnTo>
                      <a:pt x="36" y="18"/>
                    </a:lnTo>
                    <a:lnTo>
                      <a:pt x="49" y="9"/>
                    </a:lnTo>
                    <a:lnTo>
                      <a:pt x="67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5" name="Freeform 57"/>
              <p:cNvSpPr>
                <a:spLocks/>
              </p:cNvSpPr>
              <p:nvPr/>
            </p:nvSpPr>
            <p:spPr bwMode="auto">
              <a:xfrm>
                <a:off x="8940" y="7779"/>
                <a:ext cx="165" cy="164"/>
              </a:xfrm>
              <a:custGeom>
                <a:avLst/>
                <a:gdLst>
                  <a:gd name="T0" fmla="*/ 85 w 165"/>
                  <a:gd name="T1" fmla="*/ 0 h 164"/>
                  <a:gd name="T2" fmla="*/ 98 w 165"/>
                  <a:gd name="T3" fmla="*/ 4 h 164"/>
                  <a:gd name="T4" fmla="*/ 116 w 165"/>
                  <a:gd name="T5" fmla="*/ 9 h 164"/>
                  <a:gd name="T6" fmla="*/ 129 w 165"/>
                  <a:gd name="T7" fmla="*/ 18 h 164"/>
                  <a:gd name="T8" fmla="*/ 142 w 165"/>
                  <a:gd name="T9" fmla="*/ 27 h 164"/>
                  <a:gd name="T10" fmla="*/ 151 w 165"/>
                  <a:gd name="T11" fmla="*/ 40 h 164"/>
                  <a:gd name="T12" fmla="*/ 156 w 165"/>
                  <a:gd name="T13" fmla="*/ 53 h 164"/>
                  <a:gd name="T14" fmla="*/ 165 w 165"/>
                  <a:gd name="T15" fmla="*/ 67 h 164"/>
                  <a:gd name="T16" fmla="*/ 165 w 165"/>
                  <a:gd name="T17" fmla="*/ 84 h 164"/>
                  <a:gd name="T18" fmla="*/ 165 w 165"/>
                  <a:gd name="T19" fmla="*/ 98 h 164"/>
                  <a:gd name="T20" fmla="*/ 156 w 165"/>
                  <a:gd name="T21" fmla="*/ 116 h 164"/>
                  <a:gd name="T22" fmla="*/ 151 w 165"/>
                  <a:gd name="T23" fmla="*/ 129 h 164"/>
                  <a:gd name="T24" fmla="*/ 142 w 165"/>
                  <a:gd name="T25" fmla="*/ 142 h 164"/>
                  <a:gd name="T26" fmla="*/ 129 w 165"/>
                  <a:gd name="T27" fmla="*/ 151 h 164"/>
                  <a:gd name="T28" fmla="*/ 116 w 165"/>
                  <a:gd name="T29" fmla="*/ 160 h 164"/>
                  <a:gd name="T30" fmla="*/ 98 w 165"/>
                  <a:gd name="T31" fmla="*/ 164 h 164"/>
                  <a:gd name="T32" fmla="*/ 85 w 165"/>
                  <a:gd name="T33" fmla="*/ 164 h 164"/>
                  <a:gd name="T34" fmla="*/ 67 w 165"/>
                  <a:gd name="T35" fmla="*/ 164 h 164"/>
                  <a:gd name="T36" fmla="*/ 49 w 165"/>
                  <a:gd name="T37" fmla="*/ 160 h 164"/>
                  <a:gd name="T38" fmla="*/ 36 w 165"/>
                  <a:gd name="T39" fmla="*/ 151 h 164"/>
                  <a:gd name="T40" fmla="*/ 27 w 165"/>
                  <a:gd name="T41" fmla="*/ 142 h 164"/>
                  <a:gd name="T42" fmla="*/ 14 w 165"/>
                  <a:gd name="T43" fmla="*/ 129 h 164"/>
                  <a:gd name="T44" fmla="*/ 9 w 165"/>
                  <a:gd name="T45" fmla="*/ 116 h 164"/>
                  <a:gd name="T46" fmla="*/ 5 w 165"/>
                  <a:gd name="T47" fmla="*/ 98 h 164"/>
                  <a:gd name="T48" fmla="*/ 0 w 165"/>
                  <a:gd name="T49" fmla="*/ 84 h 164"/>
                  <a:gd name="T50" fmla="*/ 5 w 165"/>
                  <a:gd name="T51" fmla="*/ 67 h 164"/>
                  <a:gd name="T52" fmla="*/ 9 w 165"/>
                  <a:gd name="T53" fmla="*/ 53 h 164"/>
                  <a:gd name="T54" fmla="*/ 14 w 165"/>
                  <a:gd name="T55" fmla="*/ 40 h 164"/>
                  <a:gd name="T56" fmla="*/ 27 w 165"/>
                  <a:gd name="T57" fmla="*/ 27 h 164"/>
                  <a:gd name="T58" fmla="*/ 36 w 165"/>
                  <a:gd name="T59" fmla="*/ 18 h 164"/>
                  <a:gd name="T60" fmla="*/ 49 w 165"/>
                  <a:gd name="T61" fmla="*/ 9 h 164"/>
                  <a:gd name="T62" fmla="*/ 67 w 165"/>
                  <a:gd name="T63" fmla="*/ 4 h 164"/>
                  <a:gd name="T64" fmla="*/ 85 w 165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4">
                    <a:moveTo>
                      <a:pt x="85" y="0"/>
                    </a:moveTo>
                    <a:lnTo>
                      <a:pt x="98" y="4"/>
                    </a:lnTo>
                    <a:lnTo>
                      <a:pt x="116" y="9"/>
                    </a:lnTo>
                    <a:lnTo>
                      <a:pt x="129" y="18"/>
                    </a:lnTo>
                    <a:lnTo>
                      <a:pt x="142" y="27"/>
                    </a:lnTo>
                    <a:lnTo>
                      <a:pt x="151" y="40"/>
                    </a:lnTo>
                    <a:lnTo>
                      <a:pt x="156" y="53"/>
                    </a:lnTo>
                    <a:lnTo>
                      <a:pt x="165" y="67"/>
                    </a:lnTo>
                    <a:lnTo>
                      <a:pt x="165" y="84"/>
                    </a:lnTo>
                    <a:lnTo>
                      <a:pt x="165" y="98"/>
                    </a:lnTo>
                    <a:lnTo>
                      <a:pt x="156" y="116"/>
                    </a:lnTo>
                    <a:lnTo>
                      <a:pt x="151" y="129"/>
                    </a:lnTo>
                    <a:lnTo>
                      <a:pt x="142" y="142"/>
                    </a:lnTo>
                    <a:lnTo>
                      <a:pt x="129" y="151"/>
                    </a:lnTo>
                    <a:lnTo>
                      <a:pt x="116" y="160"/>
                    </a:lnTo>
                    <a:lnTo>
                      <a:pt x="98" y="164"/>
                    </a:lnTo>
                    <a:lnTo>
                      <a:pt x="85" y="164"/>
                    </a:lnTo>
                    <a:lnTo>
                      <a:pt x="67" y="164"/>
                    </a:lnTo>
                    <a:lnTo>
                      <a:pt x="49" y="160"/>
                    </a:lnTo>
                    <a:lnTo>
                      <a:pt x="36" y="151"/>
                    </a:lnTo>
                    <a:lnTo>
                      <a:pt x="27" y="142"/>
                    </a:lnTo>
                    <a:lnTo>
                      <a:pt x="14" y="129"/>
                    </a:lnTo>
                    <a:lnTo>
                      <a:pt x="9" y="116"/>
                    </a:lnTo>
                    <a:lnTo>
                      <a:pt x="5" y="98"/>
                    </a:lnTo>
                    <a:lnTo>
                      <a:pt x="0" y="84"/>
                    </a:lnTo>
                    <a:lnTo>
                      <a:pt x="5" y="67"/>
                    </a:lnTo>
                    <a:lnTo>
                      <a:pt x="9" y="53"/>
                    </a:lnTo>
                    <a:lnTo>
                      <a:pt x="14" y="40"/>
                    </a:lnTo>
                    <a:lnTo>
                      <a:pt x="27" y="27"/>
                    </a:lnTo>
                    <a:lnTo>
                      <a:pt x="36" y="18"/>
                    </a:lnTo>
                    <a:lnTo>
                      <a:pt x="49" y="9"/>
                    </a:lnTo>
                    <a:lnTo>
                      <a:pt x="67" y="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6" name="Freeform 58"/>
              <p:cNvSpPr>
                <a:spLocks/>
              </p:cNvSpPr>
              <p:nvPr/>
            </p:nvSpPr>
            <p:spPr bwMode="auto">
              <a:xfrm>
                <a:off x="9420" y="7779"/>
                <a:ext cx="160" cy="160"/>
              </a:xfrm>
              <a:custGeom>
                <a:avLst/>
                <a:gdLst>
                  <a:gd name="T0" fmla="*/ 80 w 160"/>
                  <a:gd name="T1" fmla="*/ 0 h 160"/>
                  <a:gd name="T2" fmla="*/ 98 w 160"/>
                  <a:gd name="T3" fmla="*/ 0 h 160"/>
                  <a:gd name="T4" fmla="*/ 111 w 160"/>
                  <a:gd name="T5" fmla="*/ 4 h 160"/>
                  <a:gd name="T6" fmla="*/ 124 w 160"/>
                  <a:gd name="T7" fmla="*/ 13 h 160"/>
                  <a:gd name="T8" fmla="*/ 138 w 160"/>
                  <a:gd name="T9" fmla="*/ 22 h 160"/>
                  <a:gd name="T10" fmla="*/ 147 w 160"/>
                  <a:gd name="T11" fmla="*/ 36 h 160"/>
                  <a:gd name="T12" fmla="*/ 156 w 160"/>
                  <a:gd name="T13" fmla="*/ 49 h 160"/>
                  <a:gd name="T14" fmla="*/ 160 w 160"/>
                  <a:gd name="T15" fmla="*/ 62 h 160"/>
                  <a:gd name="T16" fmla="*/ 160 w 160"/>
                  <a:gd name="T17" fmla="*/ 80 h 160"/>
                  <a:gd name="T18" fmla="*/ 160 w 160"/>
                  <a:gd name="T19" fmla="*/ 98 h 160"/>
                  <a:gd name="T20" fmla="*/ 156 w 160"/>
                  <a:gd name="T21" fmla="*/ 111 h 160"/>
                  <a:gd name="T22" fmla="*/ 147 w 160"/>
                  <a:gd name="T23" fmla="*/ 124 h 160"/>
                  <a:gd name="T24" fmla="*/ 138 w 160"/>
                  <a:gd name="T25" fmla="*/ 138 h 160"/>
                  <a:gd name="T26" fmla="*/ 124 w 160"/>
                  <a:gd name="T27" fmla="*/ 147 h 160"/>
                  <a:gd name="T28" fmla="*/ 111 w 160"/>
                  <a:gd name="T29" fmla="*/ 156 h 160"/>
                  <a:gd name="T30" fmla="*/ 98 w 160"/>
                  <a:gd name="T31" fmla="*/ 160 h 160"/>
                  <a:gd name="T32" fmla="*/ 80 w 160"/>
                  <a:gd name="T33" fmla="*/ 160 h 160"/>
                  <a:gd name="T34" fmla="*/ 62 w 160"/>
                  <a:gd name="T35" fmla="*/ 160 h 160"/>
                  <a:gd name="T36" fmla="*/ 49 w 160"/>
                  <a:gd name="T37" fmla="*/ 156 h 160"/>
                  <a:gd name="T38" fmla="*/ 36 w 160"/>
                  <a:gd name="T39" fmla="*/ 147 h 160"/>
                  <a:gd name="T40" fmla="*/ 22 w 160"/>
                  <a:gd name="T41" fmla="*/ 138 h 160"/>
                  <a:gd name="T42" fmla="*/ 13 w 160"/>
                  <a:gd name="T43" fmla="*/ 124 h 160"/>
                  <a:gd name="T44" fmla="*/ 5 w 160"/>
                  <a:gd name="T45" fmla="*/ 111 h 160"/>
                  <a:gd name="T46" fmla="*/ 0 w 160"/>
                  <a:gd name="T47" fmla="*/ 98 h 160"/>
                  <a:gd name="T48" fmla="*/ 0 w 160"/>
                  <a:gd name="T49" fmla="*/ 80 h 160"/>
                  <a:gd name="T50" fmla="*/ 0 w 160"/>
                  <a:gd name="T51" fmla="*/ 62 h 160"/>
                  <a:gd name="T52" fmla="*/ 5 w 160"/>
                  <a:gd name="T53" fmla="*/ 49 h 160"/>
                  <a:gd name="T54" fmla="*/ 13 w 160"/>
                  <a:gd name="T55" fmla="*/ 36 h 160"/>
                  <a:gd name="T56" fmla="*/ 22 w 160"/>
                  <a:gd name="T57" fmla="*/ 22 h 160"/>
                  <a:gd name="T58" fmla="*/ 36 w 160"/>
                  <a:gd name="T59" fmla="*/ 13 h 160"/>
                  <a:gd name="T60" fmla="*/ 49 w 160"/>
                  <a:gd name="T61" fmla="*/ 4 h 160"/>
                  <a:gd name="T62" fmla="*/ 62 w 160"/>
                  <a:gd name="T63" fmla="*/ 0 h 160"/>
                  <a:gd name="T64" fmla="*/ 80 w 16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4"/>
                    </a:lnTo>
                    <a:lnTo>
                      <a:pt x="124" y="13"/>
                    </a:lnTo>
                    <a:lnTo>
                      <a:pt x="138" y="22"/>
                    </a:lnTo>
                    <a:lnTo>
                      <a:pt x="147" y="36"/>
                    </a:lnTo>
                    <a:lnTo>
                      <a:pt x="156" y="49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6" y="111"/>
                    </a:lnTo>
                    <a:lnTo>
                      <a:pt x="147" y="124"/>
                    </a:lnTo>
                    <a:lnTo>
                      <a:pt x="138" y="138"/>
                    </a:lnTo>
                    <a:lnTo>
                      <a:pt x="124" y="147"/>
                    </a:lnTo>
                    <a:lnTo>
                      <a:pt x="111" y="156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2" y="160"/>
                    </a:lnTo>
                    <a:lnTo>
                      <a:pt x="49" y="156"/>
                    </a:lnTo>
                    <a:lnTo>
                      <a:pt x="36" y="147"/>
                    </a:lnTo>
                    <a:lnTo>
                      <a:pt x="22" y="138"/>
                    </a:lnTo>
                    <a:lnTo>
                      <a:pt x="13" y="124"/>
                    </a:lnTo>
                    <a:lnTo>
                      <a:pt x="5" y="111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5" y="49"/>
                    </a:lnTo>
                    <a:lnTo>
                      <a:pt x="13" y="36"/>
                    </a:lnTo>
                    <a:lnTo>
                      <a:pt x="22" y="22"/>
                    </a:lnTo>
                    <a:lnTo>
                      <a:pt x="36" y="13"/>
                    </a:lnTo>
                    <a:lnTo>
                      <a:pt x="49" y="4"/>
                    </a:lnTo>
                    <a:lnTo>
                      <a:pt x="6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7" name="Freeform 59"/>
              <p:cNvSpPr>
                <a:spLocks/>
              </p:cNvSpPr>
              <p:nvPr/>
            </p:nvSpPr>
            <p:spPr bwMode="auto">
              <a:xfrm>
                <a:off x="9904" y="7770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8 w 160"/>
                  <a:gd name="T3" fmla="*/ 5 h 165"/>
                  <a:gd name="T4" fmla="*/ 111 w 160"/>
                  <a:gd name="T5" fmla="*/ 9 h 165"/>
                  <a:gd name="T6" fmla="*/ 125 w 160"/>
                  <a:gd name="T7" fmla="*/ 13 h 165"/>
                  <a:gd name="T8" fmla="*/ 138 w 160"/>
                  <a:gd name="T9" fmla="*/ 27 h 165"/>
                  <a:gd name="T10" fmla="*/ 147 w 160"/>
                  <a:gd name="T11" fmla="*/ 36 h 165"/>
                  <a:gd name="T12" fmla="*/ 156 w 160"/>
                  <a:gd name="T13" fmla="*/ 49 h 165"/>
                  <a:gd name="T14" fmla="*/ 160 w 160"/>
                  <a:gd name="T15" fmla="*/ 67 h 165"/>
                  <a:gd name="T16" fmla="*/ 160 w 160"/>
                  <a:gd name="T17" fmla="*/ 85 h 165"/>
                  <a:gd name="T18" fmla="*/ 160 w 160"/>
                  <a:gd name="T19" fmla="*/ 98 h 165"/>
                  <a:gd name="T20" fmla="*/ 156 w 160"/>
                  <a:gd name="T21" fmla="*/ 116 h 165"/>
                  <a:gd name="T22" fmla="*/ 147 w 160"/>
                  <a:gd name="T23" fmla="*/ 129 h 165"/>
                  <a:gd name="T24" fmla="*/ 138 w 160"/>
                  <a:gd name="T25" fmla="*/ 138 h 165"/>
                  <a:gd name="T26" fmla="*/ 125 w 160"/>
                  <a:gd name="T27" fmla="*/ 151 h 165"/>
                  <a:gd name="T28" fmla="*/ 111 w 160"/>
                  <a:gd name="T29" fmla="*/ 156 h 165"/>
                  <a:gd name="T30" fmla="*/ 98 w 160"/>
                  <a:gd name="T31" fmla="*/ 160 h 165"/>
                  <a:gd name="T32" fmla="*/ 80 w 160"/>
                  <a:gd name="T33" fmla="*/ 165 h 165"/>
                  <a:gd name="T34" fmla="*/ 63 w 160"/>
                  <a:gd name="T35" fmla="*/ 160 h 165"/>
                  <a:gd name="T36" fmla="*/ 49 w 160"/>
                  <a:gd name="T37" fmla="*/ 156 h 165"/>
                  <a:gd name="T38" fmla="*/ 36 w 160"/>
                  <a:gd name="T39" fmla="*/ 151 h 165"/>
                  <a:gd name="T40" fmla="*/ 23 w 160"/>
                  <a:gd name="T41" fmla="*/ 138 h 165"/>
                  <a:gd name="T42" fmla="*/ 14 w 160"/>
                  <a:gd name="T43" fmla="*/ 129 h 165"/>
                  <a:gd name="T44" fmla="*/ 5 w 160"/>
                  <a:gd name="T45" fmla="*/ 116 h 165"/>
                  <a:gd name="T46" fmla="*/ 0 w 160"/>
                  <a:gd name="T47" fmla="*/ 98 h 165"/>
                  <a:gd name="T48" fmla="*/ 0 w 160"/>
                  <a:gd name="T49" fmla="*/ 85 h 165"/>
                  <a:gd name="T50" fmla="*/ 0 w 160"/>
                  <a:gd name="T51" fmla="*/ 67 h 165"/>
                  <a:gd name="T52" fmla="*/ 5 w 160"/>
                  <a:gd name="T53" fmla="*/ 49 h 165"/>
                  <a:gd name="T54" fmla="*/ 14 w 160"/>
                  <a:gd name="T55" fmla="*/ 36 h 165"/>
                  <a:gd name="T56" fmla="*/ 23 w 160"/>
                  <a:gd name="T57" fmla="*/ 27 h 165"/>
                  <a:gd name="T58" fmla="*/ 36 w 160"/>
                  <a:gd name="T59" fmla="*/ 13 h 165"/>
                  <a:gd name="T60" fmla="*/ 49 w 160"/>
                  <a:gd name="T61" fmla="*/ 9 h 165"/>
                  <a:gd name="T62" fmla="*/ 63 w 160"/>
                  <a:gd name="T63" fmla="*/ 5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8" y="5"/>
                    </a:lnTo>
                    <a:lnTo>
                      <a:pt x="111" y="9"/>
                    </a:lnTo>
                    <a:lnTo>
                      <a:pt x="125" y="13"/>
                    </a:lnTo>
                    <a:lnTo>
                      <a:pt x="138" y="27"/>
                    </a:lnTo>
                    <a:lnTo>
                      <a:pt x="147" y="36"/>
                    </a:lnTo>
                    <a:lnTo>
                      <a:pt x="156" y="49"/>
                    </a:lnTo>
                    <a:lnTo>
                      <a:pt x="160" y="67"/>
                    </a:lnTo>
                    <a:lnTo>
                      <a:pt x="160" y="85"/>
                    </a:lnTo>
                    <a:lnTo>
                      <a:pt x="160" y="98"/>
                    </a:lnTo>
                    <a:lnTo>
                      <a:pt x="156" y="116"/>
                    </a:lnTo>
                    <a:lnTo>
                      <a:pt x="147" y="129"/>
                    </a:lnTo>
                    <a:lnTo>
                      <a:pt x="138" y="138"/>
                    </a:lnTo>
                    <a:lnTo>
                      <a:pt x="125" y="151"/>
                    </a:lnTo>
                    <a:lnTo>
                      <a:pt x="111" y="156"/>
                    </a:lnTo>
                    <a:lnTo>
                      <a:pt x="98" y="160"/>
                    </a:lnTo>
                    <a:lnTo>
                      <a:pt x="80" y="165"/>
                    </a:lnTo>
                    <a:lnTo>
                      <a:pt x="63" y="160"/>
                    </a:lnTo>
                    <a:lnTo>
                      <a:pt x="49" y="156"/>
                    </a:lnTo>
                    <a:lnTo>
                      <a:pt x="36" y="151"/>
                    </a:lnTo>
                    <a:lnTo>
                      <a:pt x="23" y="138"/>
                    </a:lnTo>
                    <a:lnTo>
                      <a:pt x="14" y="129"/>
                    </a:lnTo>
                    <a:lnTo>
                      <a:pt x="5" y="116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5" y="49"/>
                    </a:lnTo>
                    <a:lnTo>
                      <a:pt x="14" y="36"/>
                    </a:lnTo>
                    <a:lnTo>
                      <a:pt x="23" y="27"/>
                    </a:lnTo>
                    <a:lnTo>
                      <a:pt x="36" y="13"/>
                    </a:lnTo>
                    <a:lnTo>
                      <a:pt x="49" y="9"/>
                    </a:lnTo>
                    <a:lnTo>
                      <a:pt x="63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8" name="Freeform 60"/>
              <p:cNvSpPr>
                <a:spLocks/>
              </p:cNvSpPr>
              <p:nvPr/>
            </p:nvSpPr>
            <p:spPr bwMode="auto">
              <a:xfrm>
                <a:off x="10384" y="7770"/>
                <a:ext cx="165" cy="165"/>
              </a:xfrm>
              <a:custGeom>
                <a:avLst/>
                <a:gdLst>
                  <a:gd name="T0" fmla="*/ 80 w 165"/>
                  <a:gd name="T1" fmla="*/ 0 h 165"/>
                  <a:gd name="T2" fmla="*/ 98 w 165"/>
                  <a:gd name="T3" fmla="*/ 5 h 165"/>
                  <a:gd name="T4" fmla="*/ 116 w 165"/>
                  <a:gd name="T5" fmla="*/ 9 h 165"/>
                  <a:gd name="T6" fmla="*/ 129 w 165"/>
                  <a:gd name="T7" fmla="*/ 13 h 165"/>
                  <a:gd name="T8" fmla="*/ 138 w 165"/>
                  <a:gd name="T9" fmla="*/ 27 h 165"/>
                  <a:gd name="T10" fmla="*/ 151 w 165"/>
                  <a:gd name="T11" fmla="*/ 36 h 165"/>
                  <a:gd name="T12" fmla="*/ 156 w 165"/>
                  <a:gd name="T13" fmla="*/ 49 h 165"/>
                  <a:gd name="T14" fmla="*/ 160 w 165"/>
                  <a:gd name="T15" fmla="*/ 67 h 165"/>
                  <a:gd name="T16" fmla="*/ 165 w 165"/>
                  <a:gd name="T17" fmla="*/ 85 h 165"/>
                  <a:gd name="T18" fmla="*/ 160 w 165"/>
                  <a:gd name="T19" fmla="*/ 98 h 165"/>
                  <a:gd name="T20" fmla="*/ 156 w 165"/>
                  <a:gd name="T21" fmla="*/ 116 h 165"/>
                  <a:gd name="T22" fmla="*/ 151 w 165"/>
                  <a:gd name="T23" fmla="*/ 129 h 165"/>
                  <a:gd name="T24" fmla="*/ 138 w 165"/>
                  <a:gd name="T25" fmla="*/ 138 h 165"/>
                  <a:gd name="T26" fmla="*/ 129 w 165"/>
                  <a:gd name="T27" fmla="*/ 151 h 165"/>
                  <a:gd name="T28" fmla="*/ 116 w 165"/>
                  <a:gd name="T29" fmla="*/ 156 h 165"/>
                  <a:gd name="T30" fmla="*/ 98 w 165"/>
                  <a:gd name="T31" fmla="*/ 160 h 165"/>
                  <a:gd name="T32" fmla="*/ 80 w 165"/>
                  <a:gd name="T33" fmla="*/ 165 h 165"/>
                  <a:gd name="T34" fmla="*/ 67 w 165"/>
                  <a:gd name="T35" fmla="*/ 160 h 165"/>
                  <a:gd name="T36" fmla="*/ 49 w 165"/>
                  <a:gd name="T37" fmla="*/ 156 h 165"/>
                  <a:gd name="T38" fmla="*/ 36 w 165"/>
                  <a:gd name="T39" fmla="*/ 151 h 165"/>
                  <a:gd name="T40" fmla="*/ 27 w 165"/>
                  <a:gd name="T41" fmla="*/ 138 h 165"/>
                  <a:gd name="T42" fmla="*/ 13 w 165"/>
                  <a:gd name="T43" fmla="*/ 129 h 165"/>
                  <a:gd name="T44" fmla="*/ 9 w 165"/>
                  <a:gd name="T45" fmla="*/ 116 h 165"/>
                  <a:gd name="T46" fmla="*/ 5 w 165"/>
                  <a:gd name="T47" fmla="*/ 98 h 165"/>
                  <a:gd name="T48" fmla="*/ 0 w 165"/>
                  <a:gd name="T49" fmla="*/ 85 h 165"/>
                  <a:gd name="T50" fmla="*/ 5 w 165"/>
                  <a:gd name="T51" fmla="*/ 67 h 165"/>
                  <a:gd name="T52" fmla="*/ 9 w 165"/>
                  <a:gd name="T53" fmla="*/ 49 h 165"/>
                  <a:gd name="T54" fmla="*/ 13 w 165"/>
                  <a:gd name="T55" fmla="*/ 36 h 165"/>
                  <a:gd name="T56" fmla="*/ 27 w 165"/>
                  <a:gd name="T57" fmla="*/ 27 h 165"/>
                  <a:gd name="T58" fmla="*/ 36 w 165"/>
                  <a:gd name="T59" fmla="*/ 13 h 165"/>
                  <a:gd name="T60" fmla="*/ 49 w 165"/>
                  <a:gd name="T61" fmla="*/ 9 h 165"/>
                  <a:gd name="T62" fmla="*/ 67 w 165"/>
                  <a:gd name="T63" fmla="*/ 5 h 165"/>
                  <a:gd name="T64" fmla="*/ 80 w 165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5">
                    <a:moveTo>
                      <a:pt x="80" y="0"/>
                    </a:moveTo>
                    <a:lnTo>
                      <a:pt x="98" y="5"/>
                    </a:lnTo>
                    <a:lnTo>
                      <a:pt x="116" y="9"/>
                    </a:lnTo>
                    <a:lnTo>
                      <a:pt x="129" y="13"/>
                    </a:lnTo>
                    <a:lnTo>
                      <a:pt x="138" y="27"/>
                    </a:lnTo>
                    <a:lnTo>
                      <a:pt x="151" y="36"/>
                    </a:lnTo>
                    <a:lnTo>
                      <a:pt x="156" y="49"/>
                    </a:lnTo>
                    <a:lnTo>
                      <a:pt x="160" y="67"/>
                    </a:lnTo>
                    <a:lnTo>
                      <a:pt x="165" y="85"/>
                    </a:lnTo>
                    <a:lnTo>
                      <a:pt x="160" y="98"/>
                    </a:lnTo>
                    <a:lnTo>
                      <a:pt x="156" y="116"/>
                    </a:lnTo>
                    <a:lnTo>
                      <a:pt x="151" y="129"/>
                    </a:lnTo>
                    <a:lnTo>
                      <a:pt x="138" y="138"/>
                    </a:lnTo>
                    <a:lnTo>
                      <a:pt x="129" y="151"/>
                    </a:lnTo>
                    <a:lnTo>
                      <a:pt x="116" y="156"/>
                    </a:lnTo>
                    <a:lnTo>
                      <a:pt x="98" y="160"/>
                    </a:lnTo>
                    <a:lnTo>
                      <a:pt x="80" y="165"/>
                    </a:lnTo>
                    <a:lnTo>
                      <a:pt x="67" y="160"/>
                    </a:lnTo>
                    <a:lnTo>
                      <a:pt x="49" y="156"/>
                    </a:lnTo>
                    <a:lnTo>
                      <a:pt x="36" y="151"/>
                    </a:lnTo>
                    <a:lnTo>
                      <a:pt x="27" y="138"/>
                    </a:lnTo>
                    <a:lnTo>
                      <a:pt x="13" y="129"/>
                    </a:lnTo>
                    <a:lnTo>
                      <a:pt x="9" y="116"/>
                    </a:lnTo>
                    <a:lnTo>
                      <a:pt x="5" y="98"/>
                    </a:lnTo>
                    <a:lnTo>
                      <a:pt x="0" y="85"/>
                    </a:lnTo>
                    <a:lnTo>
                      <a:pt x="5" y="67"/>
                    </a:lnTo>
                    <a:lnTo>
                      <a:pt x="9" y="49"/>
                    </a:lnTo>
                    <a:lnTo>
                      <a:pt x="13" y="36"/>
                    </a:lnTo>
                    <a:lnTo>
                      <a:pt x="27" y="27"/>
                    </a:lnTo>
                    <a:lnTo>
                      <a:pt x="36" y="13"/>
                    </a:lnTo>
                    <a:lnTo>
                      <a:pt x="49" y="9"/>
                    </a:lnTo>
                    <a:lnTo>
                      <a:pt x="67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9" name="Freeform 61"/>
              <p:cNvSpPr>
                <a:spLocks/>
              </p:cNvSpPr>
              <p:nvPr/>
            </p:nvSpPr>
            <p:spPr bwMode="auto">
              <a:xfrm>
                <a:off x="7647" y="6828"/>
                <a:ext cx="165" cy="164"/>
              </a:xfrm>
              <a:custGeom>
                <a:avLst/>
                <a:gdLst>
                  <a:gd name="T0" fmla="*/ 85 w 165"/>
                  <a:gd name="T1" fmla="*/ 0 h 164"/>
                  <a:gd name="T2" fmla="*/ 98 w 165"/>
                  <a:gd name="T3" fmla="*/ 4 h 164"/>
                  <a:gd name="T4" fmla="*/ 116 w 165"/>
                  <a:gd name="T5" fmla="*/ 9 h 164"/>
                  <a:gd name="T6" fmla="*/ 129 w 165"/>
                  <a:gd name="T7" fmla="*/ 13 h 164"/>
                  <a:gd name="T8" fmla="*/ 138 w 165"/>
                  <a:gd name="T9" fmla="*/ 27 h 164"/>
                  <a:gd name="T10" fmla="*/ 151 w 165"/>
                  <a:gd name="T11" fmla="*/ 35 h 164"/>
                  <a:gd name="T12" fmla="*/ 156 w 165"/>
                  <a:gd name="T13" fmla="*/ 49 h 164"/>
                  <a:gd name="T14" fmla="*/ 160 w 165"/>
                  <a:gd name="T15" fmla="*/ 67 h 164"/>
                  <a:gd name="T16" fmla="*/ 165 w 165"/>
                  <a:gd name="T17" fmla="*/ 84 h 164"/>
                  <a:gd name="T18" fmla="*/ 160 w 165"/>
                  <a:gd name="T19" fmla="*/ 98 h 164"/>
                  <a:gd name="T20" fmla="*/ 156 w 165"/>
                  <a:gd name="T21" fmla="*/ 115 h 164"/>
                  <a:gd name="T22" fmla="*/ 151 w 165"/>
                  <a:gd name="T23" fmla="*/ 129 h 164"/>
                  <a:gd name="T24" fmla="*/ 138 w 165"/>
                  <a:gd name="T25" fmla="*/ 138 h 164"/>
                  <a:gd name="T26" fmla="*/ 129 w 165"/>
                  <a:gd name="T27" fmla="*/ 151 h 164"/>
                  <a:gd name="T28" fmla="*/ 116 w 165"/>
                  <a:gd name="T29" fmla="*/ 155 h 164"/>
                  <a:gd name="T30" fmla="*/ 98 w 165"/>
                  <a:gd name="T31" fmla="*/ 160 h 164"/>
                  <a:gd name="T32" fmla="*/ 85 w 165"/>
                  <a:gd name="T33" fmla="*/ 164 h 164"/>
                  <a:gd name="T34" fmla="*/ 67 w 165"/>
                  <a:gd name="T35" fmla="*/ 160 h 164"/>
                  <a:gd name="T36" fmla="*/ 49 w 165"/>
                  <a:gd name="T37" fmla="*/ 155 h 164"/>
                  <a:gd name="T38" fmla="*/ 36 w 165"/>
                  <a:gd name="T39" fmla="*/ 151 h 164"/>
                  <a:gd name="T40" fmla="*/ 27 w 165"/>
                  <a:gd name="T41" fmla="*/ 138 h 164"/>
                  <a:gd name="T42" fmla="*/ 14 w 165"/>
                  <a:gd name="T43" fmla="*/ 129 h 164"/>
                  <a:gd name="T44" fmla="*/ 9 w 165"/>
                  <a:gd name="T45" fmla="*/ 115 h 164"/>
                  <a:gd name="T46" fmla="*/ 5 w 165"/>
                  <a:gd name="T47" fmla="*/ 98 h 164"/>
                  <a:gd name="T48" fmla="*/ 0 w 165"/>
                  <a:gd name="T49" fmla="*/ 84 h 164"/>
                  <a:gd name="T50" fmla="*/ 5 w 165"/>
                  <a:gd name="T51" fmla="*/ 67 h 164"/>
                  <a:gd name="T52" fmla="*/ 9 w 165"/>
                  <a:gd name="T53" fmla="*/ 49 h 164"/>
                  <a:gd name="T54" fmla="*/ 14 w 165"/>
                  <a:gd name="T55" fmla="*/ 35 h 164"/>
                  <a:gd name="T56" fmla="*/ 27 w 165"/>
                  <a:gd name="T57" fmla="*/ 27 h 164"/>
                  <a:gd name="T58" fmla="*/ 36 w 165"/>
                  <a:gd name="T59" fmla="*/ 13 h 164"/>
                  <a:gd name="T60" fmla="*/ 49 w 165"/>
                  <a:gd name="T61" fmla="*/ 9 h 164"/>
                  <a:gd name="T62" fmla="*/ 67 w 165"/>
                  <a:gd name="T63" fmla="*/ 4 h 164"/>
                  <a:gd name="T64" fmla="*/ 85 w 165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4">
                    <a:moveTo>
                      <a:pt x="85" y="0"/>
                    </a:moveTo>
                    <a:lnTo>
                      <a:pt x="98" y="4"/>
                    </a:lnTo>
                    <a:lnTo>
                      <a:pt x="116" y="9"/>
                    </a:lnTo>
                    <a:lnTo>
                      <a:pt x="129" y="13"/>
                    </a:lnTo>
                    <a:lnTo>
                      <a:pt x="138" y="27"/>
                    </a:lnTo>
                    <a:lnTo>
                      <a:pt x="151" y="35"/>
                    </a:lnTo>
                    <a:lnTo>
                      <a:pt x="156" y="49"/>
                    </a:lnTo>
                    <a:lnTo>
                      <a:pt x="160" y="67"/>
                    </a:lnTo>
                    <a:lnTo>
                      <a:pt x="165" y="84"/>
                    </a:lnTo>
                    <a:lnTo>
                      <a:pt x="160" y="98"/>
                    </a:lnTo>
                    <a:lnTo>
                      <a:pt x="156" y="115"/>
                    </a:lnTo>
                    <a:lnTo>
                      <a:pt x="151" y="129"/>
                    </a:lnTo>
                    <a:lnTo>
                      <a:pt x="138" y="138"/>
                    </a:lnTo>
                    <a:lnTo>
                      <a:pt x="129" y="151"/>
                    </a:lnTo>
                    <a:lnTo>
                      <a:pt x="116" y="155"/>
                    </a:lnTo>
                    <a:lnTo>
                      <a:pt x="98" y="160"/>
                    </a:lnTo>
                    <a:lnTo>
                      <a:pt x="85" y="164"/>
                    </a:lnTo>
                    <a:lnTo>
                      <a:pt x="67" y="160"/>
                    </a:lnTo>
                    <a:lnTo>
                      <a:pt x="49" y="155"/>
                    </a:lnTo>
                    <a:lnTo>
                      <a:pt x="36" y="151"/>
                    </a:lnTo>
                    <a:lnTo>
                      <a:pt x="27" y="138"/>
                    </a:lnTo>
                    <a:lnTo>
                      <a:pt x="14" y="129"/>
                    </a:lnTo>
                    <a:lnTo>
                      <a:pt x="9" y="115"/>
                    </a:lnTo>
                    <a:lnTo>
                      <a:pt x="5" y="98"/>
                    </a:lnTo>
                    <a:lnTo>
                      <a:pt x="0" y="84"/>
                    </a:lnTo>
                    <a:lnTo>
                      <a:pt x="5" y="67"/>
                    </a:lnTo>
                    <a:lnTo>
                      <a:pt x="9" y="49"/>
                    </a:lnTo>
                    <a:lnTo>
                      <a:pt x="14" y="35"/>
                    </a:lnTo>
                    <a:lnTo>
                      <a:pt x="27" y="27"/>
                    </a:lnTo>
                    <a:lnTo>
                      <a:pt x="36" y="13"/>
                    </a:lnTo>
                    <a:lnTo>
                      <a:pt x="49" y="9"/>
                    </a:lnTo>
                    <a:lnTo>
                      <a:pt x="67" y="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0" name="Freeform 62"/>
              <p:cNvSpPr>
                <a:spLocks/>
              </p:cNvSpPr>
              <p:nvPr/>
            </p:nvSpPr>
            <p:spPr bwMode="auto">
              <a:xfrm>
                <a:off x="7807" y="6348"/>
                <a:ext cx="165" cy="160"/>
              </a:xfrm>
              <a:custGeom>
                <a:avLst/>
                <a:gdLst>
                  <a:gd name="T0" fmla="*/ 85 w 165"/>
                  <a:gd name="T1" fmla="*/ 0 h 160"/>
                  <a:gd name="T2" fmla="*/ 98 w 165"/>
                  <a:gd name="T3" fmla="*/ 0 h 160"/>
                  <a:gd name="T4" fmla="*/ 116 w 165"/>
                  <a:gd name="T5" fmla="*/ 4 h 160"/>
                  <a:gd name="T6" fmla="*/ 129 w 165"/>
                  <a:gd name="T7" fmla="*/ 13 h 160"/>
                  <a:gd name="T8" fmla="*/ 143 w 165"/>
                  <a:gd name="T9" fmla="*/ 22 h 160"/>
                  <a:gd name="T10" fmla="*/ 151 w 165"/>
                  <a:gd name="T11" fmla="*/ 35 h 160"/>
                  <a:gd name="T12" fmla="*/ 160 w 165"/>
                  <a:gd name="T13" fmla="*/ 49 h 160"/>
                  <a:gd name="T14" fmla="*/ 165 w 165"/>
                  <a:gd name="T15" fmla="*/ 62 h 160"/>
                  <a:gd name="T16" fmla="*/ 165 w 165"/>
                  <a:gd name="T17" fmla="*/ 80 h 160"/>
                  <a:gd name="T18" fmla="*/ 165 w 165"/>
                  <a:gd name="T19" fmla="*/ 98 h 160"/>
                  <a:gd name="T20" fmla="*/ 160 w 165"/>
                  <a:gd name="T21" fmla="*/ 111 h 160"/>
                  <a:gd name="T22" fmla="*/ 151 w 165"/>
                  <a:gd name="T23" fmla="*/ 124 h 160"/>
                  <a:gd name="T24" fmla="*/ 143 w 165"/>
                  <a:gd name="T25" fmla="*/ 138 h 160"/>
                  <a:gd name="T26" fmla="*/ 129 w 165"/>
                  <a:gd name="T27" fmla="*/ 147 h 160"/>
                  <a:gd name="T28" fmla="*/ 116 w 165"/>
                  <a:gd name="T29" fmla="*/ 155 h 160"/>
                  <a:gd name="T30" fmla="*/ 98 w 165"/>
                  <a:gd name="T31" fmla="*/ 160 h 160"/>
                  <a:gd name="T32" fmla="*/ 85 w 165"/>
                  <a:gd name="T33" fmla="*/ 160 h 160"/>
                  <a:gd name="T34" fmla="*/ 67 w 165"/>
                  <a:gd name="T35" fmla="*/ 160 h 160"/>
                  <a:gd name="T36" fmla="*/ 54 w 165"/>
                  <a:gd name="T37" fmla="*/ 155 h 160"/>
                  <a:gd name="T38" fmla="*/ 36 w 165"/>
                  <a:gd name="T39" fmla="*/ 147 h 160"/>
                  <a:gd name="T40" fmla="*/ 27 w 165"/>
                  <a:gd name="T41" fmla="*/ 138 h 160"/>
                  <a:gd name="T42" fmla="*/ 18 w 165"/>
                  <a:gd name="T43" fmla="*/ 124 h 160"/>
                  <a:gd name="T44" fmla="*/ 9 w 165"/>
                  <a:gd name="T45" fmla="*/ 111 h 160"/>
                  <a:gd name="T46" fmla="*/ 5 w 165"/>
                  <a:gd name="T47" fmla="*/ 98 h 160"/>
                  <a:gd name="T48" fmla="*/ 0 w 165"/>
                  <a:gd name="T49" fmla="*/ 80 h 160"/>
                  <a:gd name="T50" fmla="*/ 5 w 165"/>
                  <a:gd name="T51" fmla="*/ 62 h 160"/>
                  <a:gd name="T52" fmla="*/ 9 w 165"/>
                  <a:gd name="T53" fmla="*/ 49 h 160"/>
                  <a:gd name="T54" fmla="*/ 18 w 165"/>
                  <a:gd name="T55" fmla="*/ 35 h 160"/>
                  <a:gd name="T56" fmla="*/ 27 w 165"/>
                  <a:gd name="T57" fmla="*/ 22 h 160"/>
                  <a:gd name="T58" fmla="*/ 36 w 165"/>
                  <a:gd name="T59" fmla="*/ 13 h 160"/>
                  <a:gd name="T60" fmla="*/ 54 w 165"/>
                  <a:gd name="T61" fmla="*/ 4 h 160"/>
                  <a:gd name="T62" fmla="*/ 67 w 165"/>
                  <a:gd name="T63" fmla="*/ 0 h 160"/>
                  <a:gd name="T64" fmla="*/ 85 w 165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0">
                    <a:moveTo>
                      <a:pt x="85" y="0"/>
                    </a:moveTo>
                    <a:lnTo>
                      <a:pt x="98" y="0"/>
                    </a:lnTo>
                    <a:lnTo>
                      <a:pt x="116" y="4"/>
                    </a:lnTo>
                    <a:lnTo>
                      <a:pt x="129" y="13"/>
                    </a:lnTo>
                    <a:lnTo>
                      <a:pt x="143" y="22"/>
                    </a:lnTo>
                    <a:lnTo>
                      <a:pt x="151" y="35"/>
                    </a:lnTo>
                    <a:lnTo>
                      <a:pt x="160" y="49"/>
                    </a:lnTo>
                    <a:lnTo>
                      <a:pt x="165" y="62"/>
                    </a:lnTo>
                    <a:lnTo>
                      <a:pt x="165" y="80"/>
                    </a:lnTo>
                    <a:lnTo>
                      <a:pt x="165" y="98"/>
                    </a:lnTo>
                    <a:lnTo>
                      <a:pt x="160" y="111"/>
                    </a:lnTo>
                    <a:lnTo>
                      <a:pt x="151" y="124"/>
                    </a:lnTo>
                    <a:lnTo>
                      <a:pt x="143" y="138"/>
                    </a:lnTo>
                    <a:lnTo>
                      <a:pt x="129" y="147"/>
                    </a:lnTo>
                    <a:lnTo>
                      <a:pt x="116" y="155"/>
                    </a:lnTo>
                    <a:lnTo>
                      <a:pt x="98" y="160"/>
                    </a:lnTo>
                    <a:lnTo>
                      <a:pt x="85" y="160"/>
                    </a:lnTo>
                    <a:lnTo>
                      <a:pt x="67" y="160"/>
                    </a:lnTo>
                    <a:lnTo>
                      <a:pt x="54" y="155"/>
                    </a:lnTo>
                    <a:lnTo>
                      <a:pt x="36" y="147"/>
                    </a:lnTo>
                    <a:lnTo>
                      <a:pt x="27" y="138"/>
                    </a:lnTo>
                    <a:lnTo>
                      <a:pt x="18" y="124"/>
                    </a:lnTo>
                    <a:lnTo>
                      <a:pt x="9" y="111"/>
                    </a:lnTo>
                    <a:lnTo>
                      <a:pt x="5" y="98"/>
                    </a:lnTo>
                    <a:lnTo>
                      <a:pt x="0" y="80"/>
                    </a:lnTo>
                    <a:lnTo>
                      <a:pt x="5" y="62"/>
                    </a:lnTo>
                    <a:lnTo>
                      <a:pt x="9" y="49"/>
                    </a:lnTo>
                    <a:lnTo>
                      <a:pt x="18" y="35"/>
                    </a:lnTo>
                    <a:lnTo>
                      <a:pt x="27" y="22"/>
                    </a:lnTo>
                    <a:lnTo>
                      <a:pt x="36" y="13"/>
                    </a:lnTo>
                    <a:lnTo>
                      <a:pt x="54" y="4"/>
                    </a:lnTo>
                    <a:lnTo>
                      <a:pt x="67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1" name="Freeform 63"/>
              <p:cNvSpPr>
                <a:spLocks/>
              </p:cNvSpPr>
              <p:nvPr/>
            </p:nvSpPr>
            <p:spPr bwMode="auto">
              <a:xfrm>
                <a:off x="7972" y="5881"/>
                <a:ext cx="160" cy="160"/>
              </a:xfrm>
              <a:custGeom>
                <a:avLst/>
                <a:gdLst>
                  <a:gd name="T0" fmla="*/ 80 w 160"/>
                  <a:gd name="T1" fmla="*/ 0 h 160"/>
                  <a:gd name="T2" fmla="*/ 97 w 160"/>
                  <a:gd name="T3" fmla="*/ 0 h 160"/>
                  <a:gd name="T4" fmla="*/ 111 w 160"/>
                  <a:gd name="T5" fmla="*/ 5 h 160"/>
                  <a:gd name="T6" fmla="*/ 124 w 160"/>
                  <a:gd name="T7" fmla="*/ 14 h 160"/>
                  <a:gd name="T8" fmla="*/ 137 w 160"/>
                  <a:gd name="T9" fmla="*/ 22 h 160"/>
                  <a:gd name="T10" fmla="*/ 146 w 160"/>
                  <a:gd name="T11" fmla="*/ 36 h 160"/>
                  <a:gd name="T12" fmla="*/ 155 w 160"/>
                  <a:gd name="T13" fmla="*/ 49 h 160"/>
                  <a:gd name="T14" fmla="*/ 160 w 160"/>
                  <a:gd name="T15" fmla="*/ 62 h 160"/>
                  <a:gd name="T16" fmla="*/ 160 w 160"/>
                  <a:gd name="T17" fmla="*/ 80 h 160"/>
                  <a:gd name="T18" fmla="*/ 160 w 160"/>
                  <a:gd name="T19" fmla="*/ 98 h 160"/>
                  <a:gd name="T20" fmla="*/ 155 w 160"/>
                  <a:gd name="T21" fmla="*/ 111 h 160"/>
                  <a:gd name="T22" fmla="*/ 146 w 160"/>
                  <a:gd name="T23" fmla="*/ 125 h 160"/>
                  <a:gd name="T24" fmla="*/ 137 w 160"/>
                  <a:gd name="T25" fmla="*/ 138 h 160"/>
                  <a:gd name="T26" fmla="*/ 124 w 160"/>
                  <a:gd name="T27" fmla="*/ 147 h 160"/>
                  <a:gd name="T28" fmla="*/ 111 w 160"/>
                  <a:gd name="T29" fmla="*/ 156 h 160"/>
                  <a:gd name="T30" fmla="*/ 97 w 160"/>
                  <a:gd name="T31" fmla="*/ 160 h 160"/>
                  <a:gd name="T32" fmla="*/ 80 w 160"/>
                  <a:gd name="T33" fmla="*/ 160 h 160"/>
                  <a:gd name="T34" fmla="*/ 62 w 160"/>
                  <a:gd name="T35" fmla="*/ 160 h 160"/>
                  <a:gd name="T36" fmla="*/ 49 w 160"/>
                  <a:gd name="T37" fmla="*/ 156 h 160"/>
                  <a:gd name="T38" fmla="*/ 35 w 160"/>
                  <a:gd name="T39" fmla="*/ 147 h 160"/>
                  <a:gd name="T40" fmla="*/ 22 w 160"/>
                  <a:gd name="T41" fmla="*/ 138 h 160"/>
                  <a:gd name="T42" fmla="*/ 13 w 160"/>
                  <a:gd name="T43" fmla="*/ 125 h 160"/>
                  <a:gd name="T44" fmla="*/ 4 w 160"/>
                  <a:gd name="T45" fmla="*/ 111 h 160"/>
                  <a:gd name="T46" fmla="*/ 0 w 160"/>
                  <a:gd name="T47" fmla="*/ 98 h 160"/>
                  <a:gd name="T48" fmla="*/ 0 w 160"/>
                  <a:gd name="T49" fmla="*/ 80 h 160"/>
                  <a:gd name="T50" fmla="*/ 0 w 160"/>
                  <a:gd name="T51" fmla="*/ 62 h 160"/>
                  <a:gd name="T52" fmla="*/ 4 w 160"/>
                  <a:gd name="T53" fmla="*/ 49 h 160"/>
                  <a:gd name="T54" fmla="*/ 13 w 160"/>
                  <a:gd name="T55" fmla="*/ 36 h 160"/>
                  <a:gd name="T56" fmla="*/ 22 w 160"/>
                  <a:gd name="T57" fmla="*/ 22 h 160"/>
                  <a:gd name="T58" fmla="*/ 35 w 160"/>
                  <a:gd name="T59" fmla="*/ 14 h 160"/>
                  <a:gd name="T60" fmla="*/ 49 w 160"/>
                  <a:gd name="T61" fmla="*/ 5 h 160"/>
                  <a:gd name="T62" fmla="*/ 62 w 160"/>
                  <a:gd name="T63" fmla="*/ 0 h 160"/>
                  <a:gd name="T64" fmla="*/ 80 w 16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97" y="0"/>
                    </a:lnTo>
                    <a:lnTo>
                      <a:pt x="111" y="5"/>
                    </a:lnTo>
                    <a:lnTo>
                      <a:pt x="124" y="14"/>
                    </a:lnTo>
                    <a:lnTo>
                      <a:pt x="137" y="22"/>
                    </a:lnTo>
                    <a:lnTo>
                      <a:pt x="146" y="36"/>
                    </a:lnTo>
                    <a:lnTo>
                      <a:pt x="155" y="49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5" y="111"/>
                    </a:lnTo>
                    <a:lnTo>
                      <a:pt x="146" y="125"/>
                    </a:lnTo>
                    <a:lnTo>
                      <a:pt x="137" y="138"/>
                    </a:lnTo>
                    <a:lnTo>
                      <a:pt x="124" y="147"/>
                    </a:lnTo>
                    <a:lnTo>
                      <a:pt x="111" y="156"/>
                    </a:lnTo>
                    <a:lnTo>
                      <a:pt x="97" y="160"/>
                    </a:lnTo>
                    <a:lnTo>
                      <a:pt x="80" y="160"/>
                    </a:lnTo>
                    <a:lnTo>
                      <a:pt x="62" y="160"/>
                    </a:lnTo>
                    <a:lnTo>
                      <a:pt x="49" y="156"/>
                    </a:lnTo>
                    <a:lnTo>
                      <a:pt x="35" y="147"/>
                    </a:lnTo>
                    <a:lnTo>
                      <a:pt x="22" y="138"/>
                    </a:lnTo>
                    <a:lnTo>
                      <a:pt x="13" y="125"/>
                    </a:lnTo>
                    <a:lnTo>
                      <a:pt x="4" y="111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4" y="49"/>
                    </a:lnTo>
                    <a:lnTo>
                      <a:pt x="13" y="36"/>
                    </a:lnTo>
                    <a:lnTo>
                      <a:pt x="22" y="22"/>
                    </a:lnTo>
                    <a:lnTo>
                      <a:pt x="35" y="14"/>
                    </a:lnTo>
                    <a:lnTo>
                      <a:pt x="49" y="5"/>
                    </a:lnTo>
                    <a:lnTo>
                      <a:pt x="6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2" name="Freeform 64"/>
              <p:cNvSpPr>
                <a:spLocks/>
              </p:cNvSpPr>
              <p:nvPr/>
            </p:nvSpPr>
            <p:spPr bwMode="auto">
              <a:xfrm>
                <a:off x="6457" y="5455"/>
                <a:ext cx="164" cy="164"/>
              </a:xfrm>
              <a:custGeom>
                <a:avLst/>
                <a:gdLst>
                  <a:gd name="T0" fmla="*/ 84 w 164"/>
                  <a:gd name="T1" fmla="*/ 0 h 164"/>
                  <a:gd name="T2" fmla="*/ 98 w 164"/>
                  <a:gd name="T3" fmla="*/ 4 h 164"/>
                  <a:gd name="T4" fmla="*/ 115 w 164"/>
                  <a:gd name="T5" fmla="*/ 8 h 164"/>
                  <a:gd name="T6" fmla="*/ 129 w 164"/>
                  <a:gd name="T7" fmla="*/ 17 h 164"/>
                  <a:gd name="T8" fmla="*/ 142 w 164"/>
                  <a:gd name="T9" fmla="*/ 26 h 164"/>
                  <a:gd name="T10" fmla="*/ 151 w 164"/>
                  <a:gd name="T11" fmla="*/ 35 h 164"/>
                  <a:gd name="T12" fmla="*/ 160 w 164"/>
                  <a:gd name="T13" fmla="*/ 53 h 164"/>
                  <a:gd name="T14" fmla="*/ 164 w 164"/>
                  <a:gd name="T15" fmla="*/ 66 h 164"/>
                  <a:gd name="T16" fmla="*/ 164 w 164"/>
                  <a:gd name="T17" fmla="*/ 84 h 164"/>
                  <a:gd name="T18" fmla="*/ 164 w 164"/>
                  <a:gd name="T19" fmla="*/ 97 h 164"/>
                  <a:gd name="T20" fmla="*/ 160 w 164"/>
                  <a:gd name="T21" fmla="*/ 115 h 164"/>
                  <a:gd name="T22" fmla="*/ 151 w 164"/>
                  <a:gd name="T23" fmla="*/ 128 h 164"/>
                  <a:gd name="T24" fmla="*/ 142 w 164"/>
                  <a:gd name="T25" fmla="*/ 142 h 164"/>
                  <a:gd name="T26" fmla="*/ 129 w 164"/>
                  <a:gd name="T27" fmla="*/ 151 h 164"/>
                  <a:gd name="T28" fmla="*/ 115 w 164"/>
                  <a:gd name="T29" fmla="*/ 160 h 164"/>
                  <a:gd name="T30" fmla="*/ 98 w 164"/>
                  <a:gd name="T31" fmla="*/ 164 h 164"/>
                  <a:gd name="T32" fmla="*/ 84 w 164"/>
                  <a:gd name="T33" fmla="*/ 164 h 164"/>
                  <a:gd name="T34" fmla="*/ 66 w 164"/>
                  <a:gd name="T35" fmla="*/ 164 h 164"/>
                  <a:gd name="T36" fmla="*/ 53 w 164"/>
                  <a:gd name="T37" fmla="*/ 160 h 164"/>
                  <a:gd name="T38" fmla="*/ 35 w 164"/>
                  <a:gd name="T39" fmla="*/ 151 h 164"/>
                  <a:gd name="T40" fmla="*/ 26 w 164"/>
                  <a:gd name="T41" fmla="*/ 142 h 164"/>
                  <a:gd name="T42" fmla="*/ 18 w 164"/>
                  <a:gd name="T43" fmla="*/ 128 h 164"/>
                  <a:gd name="T44" fmla="*/ 9 w 164"/>
                  <a:gd name="T45" fmla="*/ 115 h 164"/>
                  <a:gd name="T46" fmla="*/ 4 w 164"/>
                  <a:gd name="T47" fmla="*/ 97 h 164"/>
                  <a:gd name="T48" fmla="*/ 0 w 164"/>
                  <a:gd name="T49" fmla="*/ 84 h 164"/>
                  <a:gd name="T50" fmla="*/ 4 w 164"/>
                  <a:gd name="T51" fmla="*/ 66 h 164"/>
                  <a:gd name="T52" fmla="*/ 9 w 164"/>
                  <a:gd name="T53" fmla="*/ 53 h 164"/>
                  <a:gd name="T54" fmla="*/ 18 w 164"/>
                  <a:gd name="T55" fmla="*/ 35 h 164"/>
                  <a:gd name="T56" fmla="*/ 26 w 164"/>
                  <a:gd name="T57" fmla="*/ 26 h 164"/>
                  <a:gd name="T58" fmla="*/ 35 w 164"/>
                  <a:gd name="T59" fmla="*/ 17 h 164"/>
                  <a:gd name="T60" fmla="*/ 53 w 164"/>
                  <a:gd name="T61" fmla="*/ 8 h 164"/>
                  <a:gd name="T62" fmla="*/ 66 w 164"/>
                  <a:gd name="T63" fmla="*/ 4 h 164"/>
                  <a:gd name="T64" fmla="*/ 84 w 164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64">
                    <a:moveTo>
                      <a:pt x="84" y="0"/>
                    </a:moveTo>
                    <a:lnTo>
                      <a:pt x="98" y="4"/>
                    </a:lnTo>
                    <a:lnTo>
                      <a:pt x="115" y="8"/>
                    </a:lnTo>
                    <a:lnTo>
                      <a:pt x="129" y="17"/>
                    </a:lnTo>
                    <a:lnTo>
                      <a:pt x="142" y="26"/>
                    </a:lnTo>
                    <a:lnTo>
                      <a:pt x="151" y="35"/>
                    </a:lnTo>
                    <a:lnTo>
                      <a:pt x="160" y="53"/>
                    </a:lnTo>
                    <a:lnTo>
                      <a:pt x="164" y="66"/>
                    </a:lnTo>
                    <a:lnTo>
                      <a:pt x="164" y="84"/>
                    </a:lnTo>
                    <a:lnTo>
                      <a:pt x="164" y="97"/>
                    </a:lnTo>
                    <a:lnTo>
                      <a:pt x="160" y="115"/>
                    </a:lnTo>
                    <a:lnTo>
                      <a:pt x="151" y="128"/>
                    </a:lnTo>
                    <a:lnTo>
                      <a:pt x="142" y="142"/>
                    </a:lnTo>
                    <a:lnTo>
                      <a:pt x="129" y="151"/>
                    </a:lnTo>
                    <a:lnTo>
                      <a:pt x="115" y="160"/>
                    </a:lnTo>
                    <a:lnTo>
                      <a:pt x="98" y="164"/>
                    </a:lnTo>
                    <a:lnTo>
                      <a:pt x="84" y="164"/>
                    </a:lnTo>
                    <a:lnTo>
                      <a:pt x="66" y="164"/>
                    </a:lnTo>
                    <a:lnTo>
                      <a:pt x="53" y="160"/>
                    </a:lnTo>
                    <a:lnTo>
                      <a:pt x="35" y="151"/>
                    </a:lnTo>
                    <a:lnTo>
                      <a:pt x="26" y="142"/>
                    </a:lnTo>
                    <a:lnTo>
                      <a:pt x="18" y="128"/>
                    </a:lnTo>
                    <a:lnTo>
                      <a:pt x="9" y="115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4" y="66"/>
                    </a:lnTo>
                    <a:lnTo>
                      <a:pt x="9" y="53"/>
                    </a:lnTo>
                    <a:lnTo>
                      <a:pt x="18" y="35"/>
                    </a:lnTo>
                    <a:lnTo>
                      <a:pt x="26" y="26"/>
                    </a:lnTo>
                    <a:lnTo>
                      <a:pt x="35" y="17"/>
                    </a:lnTo>
                    <a:lnTo>
                      <a:pt x="53" y="8"/>
                    </a:lnTo>
                    <a:lnTo>
                      <a:pt x="66" y="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3" name="Freeform 65"/>
              <p:cNvSpPr>
                <a:spLocks/>
              </p:cNvSpPr>
              <p:nvPr/>
            </p:nvSpPr>
            <p:spPr bwMode="auto">
              <a:xfrm>
                <a:off x="8118" y="5397"/>
                <a:ext cx="165" cy="164"/>
              </a:xfrm>
              <a:custGeom>
                <a:avLst/>
                <a:gdLst>
                  <a:gd name="T0" fmla="*/ 85 w 165"/>
                  <a:gd name="T1" fmla="*/ 0 h 164"/>
                  <a:gd name="T2" fmla="*/ 98 w 165"/>
                  <a:gd name="T3" fmla="*/ 4 h 164"/>
                  <a:gd name="T4" fmla="*/ 116 w 165"/>
                  <a:gd name="T5" fmla="*/ 9 h 164"/>
                  <a:gd name="T6" fmla="*/ 129 w 165"/>
                  <a:gd name="T7" fmla="*/ 13 h 164"/>
                  <a:gd name="T8" fmla="*/ 143 w 165"/>
                  <a:gd name="T9" fmla="*/ 26 h 164"/>
                  <a:gd name="T10" fmla="*/ 151 w 165"/>
                  <a:gd name="T11" fmla="*/ 35 h 164"/>
                  <a:gd name="T12" fmla="*/ 160 w 165"/>
                  <a:gd name="T13" fmla="*/ 49 h 164"/>
                  <a:gd name="T14" fmla="*/ 165 w 165"/>
                  <a:gd name="T15" fmla="*/ 66 h 164"/>
                  <a:gd name="T16" fmla="*/ 165 w 165"/>
                  <a:gd name="T17" fmla="*/ 80 h 164"/>
                  <a:gd name="T18" fmla="*/ 165 w 165"/>
                  <a:gd name="T19" fmla="*/ 98 h 164"/>
                  <a:gd name="T20" fmla="*/ 160 w 165"/>
                  <a:gd name="T21" fmla="*/ 115 h 164"/>
                  <a:gd name="T22" fmla="*/ 151 w 165"/>
                  <a:gd name="T23" fmla="*/ 129 h 164"/>
                  <a:gd name="T24" fmla="*/ 143 w 165"/>
                  <a:gd name="T25" fmla="*/ 138 h 164"/>
                  <a:gd name="T26" fmla="*/ 129 w 165"/>
                  <a:gd name="T27" fmla="*/ 151 h 164"/>
                  <a:gd name="T28" fmla="*/ 116 w 165"/>
                  <a:gd name="T29" fmla="*/ 155 h 164"/>
                  <a:gd name="T30" fmla="*/ 98 w 165"/>
                  <a:gd name="T31" fmla="*/ 160 h 164"/>
                  <a:gd name="T32" fmla="*/ 85 w 165"/>
                  <a:gd name="T33" fmla="*/ 164 h 164"/>
                  <a:gd name="T34" fmla="*/ 67 w 165"/>
                  <a:gd name="T35" fmla="*/ 160 h 164"/>
                  <a:gd name="T36" fmla="*/ 54 w 165"/>
                  <a:gd name="T37" fmla="*/ 155 h 164"/>
                  <a:gd name="T38" fmla="*/ 36 w 165"/>
                  <a:gd name="T39" fmla="*/ 151 h 164"/>
                  <a:gd name="T40" fmla="*/ 27 w 165"/>
                  <a:gd name="T41" fmla="*/ 138 h 164"/>
                  <a:gd name="T42" fmla="*/ 18 w 165"/>
                  <a:gd name="T43" fmla="*/ 129 h 164"/>
                  <a:gd name="T44" fmla="*/ 9 w 165"/>
                  <a:gd name="T45" fmla="*/ 115 h 164"/>
                  <a:gd name="T46" fmla="*/ 5 w 165"/>
                  <a:gd name="T47" fmla="*/ 98 h 164"/>
                  <a:gd name="T48" fmla="*/ 0 w 165"/>
                  <a:gd name="T49" fmla="*/ 80 h 164"/>
                  <a:gd name="T50" fmla="*/ 5 w 165"/>
                  <a:gd name="T51" fmla="*/ 66 h 164"/>
                  <a:gd name="T52" fmla="*/ 9 w 165"/>
                  <a:gd name="T53" fmla="*/ 49 h 164"/>
                  <a:gd name="T54" fmla="*/ 18 w 165"/>
                  <a:gd name="T55" fmla="*/ 35 h 164"/>
                  <a:gd name="T56" fmla="*/ 27 w 165"/>
                  <a:gd name="T57" fmla="*/ 26 h 164"/>
                  <a:gd name="T58" fmla="*/ 36 w 165"/>
                  <a:gd name="T59" fmla="*/ 13 h 164"/>
                  <a:gd name="T60" fmla="*/ 54 w 165"/>
                  <a:gd name="T61" fmla="*/ 9 h 164"/>
                  <a:gd name="T62" fmla="*/ 67 w 165"/>
                  <a:gd name="T63" fmla="*/ 4 h 164"/>
                  <a:gd name="T64" fmla="*/ 85 w 165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4">
                    <a:moveTo>
                      <a:pt x="85" y="0"/>
                    </a:moveTo>
                    <a:lnTo>
                      <a:pt x="98" y="4"/>
                    </a:lnTo>
                    <a:lnTo>
                      <a:pt x="116" y="9"/>
                    </a:lnTo>
                    <a:lnTo>
                      <a:pt x="129" y="13"/>
                    </a:lnTo>
                    <a:lnTo>
                      <a:pt x="143" y="26"/>
                    </a:lnTo>
                    <a:lnTo>
                      <a:pt x="151" y="35"/>
                    </a:lnTo>
                    <a:lnTo>
                      <a:pt x="160" y="49"/>
                    </a:lnTo>
                    <a:lnTo>
                      <a:pt x="165" y="66"/>
                    </a:lnTo>
                    <a:lnTo>
                      <a:pt x="165" y="80"/>
                    </a:lnTo>
                    <a:lnTo>
                      <a:pt x="165" y="98"/>
                    </a:lnTo>
                    <a:lnTo>
                      <a:pt x="160" y="115"/>
                    </a:lnTo>
                    <a:lnTo>
                      <a:pt x="151" y="129"/>
                    </a:lnTo>
                    <a:lnTo>
                      <a:pt x="143" y="138"/>
                    </a:lnTo>
                    <a:lnTo>
                      <a:pt x="129" y="151"/>
                    </a:lnTo>
                    <a:lnTo>
                      <a:pt x="116" y="155"/>
                    </a:lnTo>
                    <a:lnTo>
                      <a:pt x="98" y="160"/>
                    </a:lnTo>
                    <a:lnTo>
                      <a:pt x="85" y="164"/>
                    </a:lnTo>
                    <a:lnTo>
                      <a:pt x="67" y="160"/>
                    </a:lnTo>
                    <a:lnTo>
                      <a:pt x="54" y="155"/>
                    </a:lnTo>
                    <a:lnTo>
                      <a:pt x="36" y="151"/>
                    </a:lnTo>
                    <a:lnTo>
                      <a:pt x="27" y="138"/>
                    </a:lnTo>
                    <a:lnTo>
                      <a:pt x="18" y="129"/>
                    </a:lnTo>
                    <a:lnTo>
                      <a:pt x="9" y="115"/>
                    </a:lnTo>
                    <a:lnTo>
                      <a:pt x="5" y="98"/>
                    </a:lnTo>
                    <a:lnTo>
                      <a:pt x="0" y="80"/>
                    </a:lnTo>
                    <a:lnTo>
                      <a:pt x="5" y="66"/>
                    </a:lnTo>
                    <a:lnTo>
                      <a:pt x="9" y="49"/>
                    </a:lnTo>
                    <a:lnTo>
                      <a:pt x="18" y="35"/>
                    </a:lnTo>
                    <a:lnTo>
                      <a:pt x="27" y="26"/>
                    </a:lnTo>
                    <a:lnTo>
                      <a:pt x="36" y="13"/>
                    </a:lnTo>
                    <a:lnTo>
                      <a:pt x="54" y="9"/>
                    </a:lnTo>
                    <a:lnTo>
                      <a:pt x="67" y="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4" name="Freeform 66"/>
              <p:cNvSpPr>
                <a:spLocks/>
              </p:cNvSpPr>
              <p:nvPr/>
            </p:nvSpPr>
            <p:spPr bwMode="auto">
              <a:xfrm>
                <a:off x="8283" y="4908"/>
                <a:ext cx="160" cy="164"/>
              </a:xfrm>
              <a:custGeom>
                <a:avLst/>
                <a:gdLst>
                  <a:gd name="T0" fmla="*/ 80 w 160"/>
                  <a:gd name="T1" fmla="*/ 0 h 164"/>
                  <a:gd name="T2" fmla="*/ 97 w 160"/>
                  <a:gd name="T3" fmla="*/ 4 h 164"/>
                  <a:gd name="T4" fmla="*/ 111 w 160"/>
                  <a:gd name="T5" fmla="*/ 9 h 164"/>
                  <a:gd name="T6" fmla="*/ 124 w 160"/>
                  <a:gd name="T7" fmla="*/ 13 h 164"/>
                  <a:gd name="T8" fmla="*/ 137 w 160"/>
                  <a:gd name="T9" fmla="*/ 27 h 164"/>
                  <a:gd name="T10" fmla="*/ 146 w 160"/>
                  <a:gd name="T11" fmla="*/ 35 h 164"/>
                  <a:gd name="T12" fmla="*/ 155 w 160"/>
                  <a:gd name="T13" fmla="*/ 53 h 164"/>
                  <a:gd name="T14" fmla="*/ 160 w 160"/>
                  <a:gd name="T15" fmla="*/ 67 h 164"/>
                  <a:gd name="T16" fmla="*/ 160 w 160"/>
                  <a:gd name="T17" fmla="*/ 84 h 164"/>
                  <a:gd name="T18" fmla="*/ 160 w 160"/>
                  <a:gd name="T19" fmla="*/ 98 h 164"/>
                  <a:gd name="T20" fmla="*/ 155 w 160"/>
                  <a:gd name="T21" fmla="*/ 115 h 164"/>
                  <a:gd name="T22" fmla="*/ 146 w 160"/>
                  <a:gd name="T23" fmla="*/ 129 h 164"/>
                  <a:gd name="T24" fmla="*/ 137 w 160"/>
                  <a:gd name="T25" fmla="*/ 142 h 164"/>
                  <a:gd name="T26" fmla="*/ 124 w 160"/>
                  <a:gd name="T27" fmla="*/ 151 h 164"/>
                  <a:gd name="T28" fmla="*/ 111 w 160"/>
                  <a:gd name="T29" fmla="*/ 160 h 164"/>
                  <a:gd name="T30" fmla="*/ 97 w 160"/>
                  <a:gd name="T31" fmla="*/ 164 h 164"/>
                  <a:gd name="T32" fmla="*/ 80 w 160"/>
                  <a:gd name="T33" fmla="*/ 164 h 164"/>
                  <a:gd name="T34" fmla="*/ 62 w 160"/>
                  <a:gd name="T35" fmla="*/ 164 h 164"/>
                  <a:gd name="T36" fmla="*/ 49 w 160"/>
                  <a:gd name="T37" fmla="*/ 160 h 164"/>
                  <a:gd name="T38" fmla="*/ 35 w 160"/>
                  <a:gd name="T39" fmla="*/ 151 h 164"/>
                  <a:gd name="T40" fmla="*/ 22 w 160"/>
                  <a:gd name="T41" fmla="*/ 142 h 164"/>
                  <a:gd name="T42" fmla="*/ 13 w 160"/>
                  <a:gd name="T43" fmla="*/ 129 h 164"/>
                  <a:gd name="T44" fmla="*/ 4 w 160"/>
                  <a:gd name="T45" fmla="*/ 115 h 164"/>
                  <a:gd name="T46" fmla="*/ 0 w 160"/>
                  <a:gd name="T47" fmla="*/ 98 h 164"/>
                  <a:gd name="T48" fmla="*/ 0 w 160"/>
                  <a:gd name="T49" fmla="*/ 84 h 164"/>
                  <a:gd name="T50" fmla="*/ 0 w 160"/>
                  <a:gd name="T51" fmla="*/ 67 h 164"/>
                  <a:gd name="T52" fmla="*/ 4 w 160"/>
                  <a:gd name="T53" fmla="*/ 53 h 164"/>
                  <a:gd name="T54" fmla="*/ 13 w 160"/>
                  <a:gd name="T55" fmla="*/ 35 h 164"/>
                  <a:gd name="T56" fmla="*/ 22 w 160"/>
                  <a:gd name="T57" fmla="*/ 27 h 164"/>
                  <a:gd name="T58" fmla="*/ 35 w 160"/>
                  <a:gd name="T59" fmla="*/ 13 h 164"/>
                  <a:gd name="T60" fmla="*/ 49 w 160"/>
                  <a:gd name="T61" fmla="*/ 9 h 164"/>
                  <a:gd name="T62" fmla="*/ 62 w 160"/>
                  <a:gd name="T63" fmla="*/ 4 h 164"/>
                  <a:gd name="T64" fmla="*/ 80 w 160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4">
                    <a:moveTo>
                      <a:pt x="80" y="0"/>
                    </a:moveTo>
                    <a:lnTo>
                      <a:pt x="97" y="4"/>
                    </a:lnTo>
                    <a:lnTo>
                      <a:pt x="111" y="9"/>
                    </a:lnTo>
                    <a:lnTo>
                      <a:pt x="124" y="13"/>
                    </a:lnTo>
                    <a:lnTo>
                      <a:pt x="137" y="27"/>
                    </a:lnTo>
                    <a:lnTo>
                      <a:pt x="146" y="35"/>
                    </a:lnTo>
                    <a:lnTo>
                      <a:pt x="155" y="53"/>
                    </a:lnTo>
                    <a:lnTo>
                      <a:pt x="160" y="67"/>
                    </a:lnTo>
                    <a:lnTo>
                      <a:pt x="160" y="84"/>
                    </a:lnTo>
                    <a:lnTo>
                      <a:pt x="160" y="98"/>
                    </a:lnTo>
                    <a:lnTo>
                      <a:pt x="155" y="115"/>
                    </a:lnTo>
                    <a:lnTo>
                      <a:pt x="146" y="129"/>
                    </a:lnTo>
                    <a:lnTo>
                      <a:pt x="137" y="142"/>
                    </a:lnTo>
                    <a:lnTo>
                      <a:pt x="124" y="151"/>
                    </a:lnTo>
                    <a:lnTo>
                      <a:pt x="111" y="160"/>
                    </a:lnTo>
                    <a:lnTo>
                      <a:pt x="97" y="164"/>
                    </a:lnTo>
                    <a:lnTo>
                      <a:pt x="80" y="164"/>
                    </a:lnTo>
                    <a:lnTo>
                      <a:pt x="62" y="164"/>
                    </a:lnTo>
                    <a:lnTo>
                      <a:pt x="49" y="160"/>
                    </a:lnTo>
                    <a:lnTo>
                      <a:pt x="35" y="151"/>
                    </a:lnTo>
                    <a:lnTo>
                      <a:pt x="22" y="142"/>
                    </a:lnTo>
                    <a:lnTo>
                      <a:pt x="13" y="129"/>
                    </a:lnTo>
                    <a:lnTo>
                      <a:pt x="4" y="115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67"/>
                    </a:lnTo>
                    <a:lnTo>
                      <a:pt x="4" y="53"/>
                    </a:lnTo>
                    <a:lnTo>
                      <a:pt x="13" y="35"/>
                    </a:lnTo>
                    <a:lnTo>
                      <a:pt x="22" y="27"/>
                    </a:lnTo>
                    <a:lnTo>
                      <a:pt x="35" y="13"/>
                    </a:lnTo>
                    <a:lnTo>
                      <a:pt x="49" y="9"/>
                    </a:lnTo>
                    <a:lnTo>
                      <a:pt x="62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5" name="Freeform 67"/>
              <p:cNvSpPr>
                <a:spLocks/>
              </p:cNvSpPr>
              <p:nvPr/>
            </p:nvSpPr>
            <p:spPr bwMode="auto">
              <a:xfrm>
                <a:off x="8438" y="4437"/>
                <a:ext cx="160" cy="164"/>
              </a:xfrm>
              <a:custGeom>
                <a:avLst/>
                <a:gdLst>
                  <a:gd name="T0" fmla="*/ 80 w 160"/>
                  <a:gd name="T1" fmla="*/ 0 h 164"/>
                  <a:gd name="T2" fmla="*/ 98 w 160"/>
                  <a:gd name="T3" fmla="*/ 4 h 164"/>
                  <a:gd name="T4" fmla="*/ 111 w 160"/>
                  <a:gd name="T5" fmla="*/ 9 h 164"/>
                  <a:gd name="T6" fmla="*/ 125 w 160"/>
                  <a:gd name="T7" fmla="*/ 13 h 164"/>
                  <a:gd name="T8" fmla="*/ 138 w 160"/>
                  <a:gd name="T9" fmla="*/ 26 h 164"/>
                  <a:gd name="T10" fmla="*/ 147 w 160"/>
                  <a:gd name="T11" fmla="*/ 35 h 164"/>
                  <a:gd name="T12" fmla="*/ 156 w 160"/>
                  <a:gd name="T13" fmla="*/ 49 h 164"/>
                  <a:gd name="T14" fmla="*/ 160 w 160"/>
                  <a:gd name="T15" fmla="*/ 66 h 164"/>
                  <a:gd name="T16" fmla="*/ 160 w 160"/>
                  <a:gd name="T17" fmla="*/ 80 h 164"/>
                  <a:gd name="T18" fmla="*/ 160 w 160"/>
                  <a:gd name="T19" fmla="*/ 98 h 164"/>
                  <a:gd name="T20" fmla="*/ 156 w 160"/>
                  <a:gd name="T21" fmla="*/ 115 h 164"/>
                  <a:gd name="T22" fmla="*/ 147 w 160"/>
                  <a:gd name="T23" fmla="*/ 129 h 164"/>
                  <a:gd name="T24" fmla="*/ 138 w 160"/>
                  <a:gd name="T25" fmla="*/ 138 h 164"/>
                  <a:gd name="T26" fmla="*/ 125 w 160"/>
                  <a:gd name="T27" fmla="*/ 151 h 164"/>
                  <a:gd name="T28" fmla="*/ 111 w 160"/>
                  <a:gd name="T29" fmla="*/ 155 h 164"/>
                  <a:gd name="T30" fmla="*/ 98 w 160"/>
                  <a:gd name="T31" fmla="*/ 160 h 164"/>
                  <a:gd name="T32" fmla="*/ 80 w 160"/>
                  <a:gd name="T33" fmla="*/ 164 h 164"/>
                  <a:gd name="T34" fmla="*/ 62 w 160"/>
                  <a:gd name="T35" fmla="*/ 160 h 164"/>
                  <a:gd name="T36" fmla="*/ 49 w 160"/>
                  <a:gd name="T37" fmla="*/ 155 h 164"/>
                  <a:gd name="T38" fmla="*/ 36 w 160"/>
                  <a:gd name="T39" fmla="*/ 151 h 164"/>
                  <a:gd name="T40" fmla="*/ 22 w 160"/>
                  <a:gd name="T41" fmla="*/ 138 h 164"/>
                  <a:gd name="T42" fmla="*/ 14 w 160"/>
                  <a:gd name="T43" fmla="*/ 129 h 164"/>
                  <a:gd name="T44" fmla="*/ 5 w 160"/>
                  <a:gd name="T45" fmla="*/ 115 h 164"/>
                  <a:gd name="T46" fmla="*/ 0 w 160"/>
                  <a:gd name="T47" fmla="*/ 98 h 164"/>
                  <a:gd name="T48" fmla="*/ 0 w 160"/>
                  <a:gd name="T49" fmla="*/ 80 h 164"/>
                  <a:gd name="T50" fmla="*/ 0 w 160"/>
                  <a:gd name="T51" fmla="*/ 66 h 164"/>
                  <a:gd name="T52" fmla="*/ 5 w 160"/>
                  <a:gd name="T53" fmla="*/ 49 h 164"/>
                  <a:gd name="T54" fmla="*/ 14 w 160"/>
                  <a:gd name="T55" fmla="*/ 35 h 164"/>
                  <a:gd name="T56" fmla="*/ 22 w 160"/>
                  <a:gd name="T57" fmla="*/ 26 h 164"/>
                  <a:gd name="T58" fmla="*/ 36 w 160"/>
                  <a:gd name="T59" fmla="*/ 13 h 164"/>
                  <a:gd name="T60" fmla="*/ 49 w 160"/>
                  <a:gd name="T61" fmla="*/ 9 h 164"/>
                  <a:gd name="T62" fmla="*/ 62 w 160"/>
                  <a:gd name="T63" fmla="*/ 4 h 164"/>
                  <a:gd name="T64" fmla="*/ 80 w 160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4">
                    <a:moveTo>
                      <a:pt x="80" y="0"/>
                    </a:moveTo>
                    <a:lnTo>
                      <a:pt x="98" y="4"/>
                    </a:lnTo>
                    <a:lnTo>
                      <a:pt x="111" y="9"/>
                    </a:lnTo>
                    <a:lnTo>
                      <a:pt x="125" y="13"/>
                    </a:lnTo>
                    <a:lnTo>
                      <a:pt x="138" y="26"/>
                    </a:lnTo>
                    <a:lnTo>
                      <a:pt x="147" y="35"/>
                    </a:lnTo>
                    <a:lnTo>
                      <a:pt x="156" y="49"/>
                    </a:lnTo>
                    <a:lnTo>
                      <a:pt x="160" y="66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6" y="115"/>
                    </a:lnTo>
                    <a:lnTo>
                      <a:pt x="147" y="129"/>
                    </a:lnTo>
                    <a:lnTo>
                      <a:pt x="138" y="138"/>
                    </a:lnTo>
                    <a:lnTo>
                      <a:pt x="125" y="151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4"/>
                    </a:lnTo>
                    <a:lnTo>
                      <a:pt x="62" y="160"/>
                    </a:lnTo>
                    <a:lnTo>
                      <a:pt x="49" y="155"/>
                    </a:lnTo>
                    <a:lnTo>
                      <a:pt x="36" y="151"/>
                    </a:lnTo>
                    <a:lnTo>
                      <a:pt x="22" y="138"/>
                    </a:lnTo>
                    <a:lnTo>
                      <a:pt x="14" y="129"/>
                    </a:lnTo>
                    <a:lnTo>
                      <a:pt x="5" y="115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5" y="49"/>
                    </a:lnTo>
                    <a:lnTo>
                      <a:pt x="14" y="35"/>
                    </a:lnTo>
                    <a:lnTo>
                      <a:pt x="22" y="26"/>
                    </a:lnTo>
                    <a:lnTo>
                      <a:pt x="36" y="13"/>
                    </a:lnTo>
                    <a:lnTo>
                      <a:pt x="49" y="9"/>
                    </a:lnTo>
                    <a:lnTo>
                      <a:pt x="62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6" name="Freeform 68"/>
              <p:cNvSpPr>
                <a:spLocks/>
              </p:cNvSpPr>
              <p:nvPr/>
            </p:nvSpPr>
            <p:spPr bwMode="auto">
              <a:xfrm>
                <a:off x="8598" y="3957"/>
                <a:ext cx="160" cy="160"/>
              </a:xfrm>
              <a:custGeom>
                <a:avLst/>
                <a:gdLst>
                  <a:gd name="T0" fmla="*/ 80 w 160"/>
                  <a:gd name="T1" fmla="*/ 0 h 160"/>
                  <a:gd name="T2" fmla="*/ 98 w 160"/>
                  <a:gd name="T3" fmla="*/ 0 h 160"/>
                  <a:gd name="T4" fmla="*/ 111 w 160"/>
                  <a:gd name="T5" fmla="*/ 4 h 160"/>
                  <a:gd name="T6" fmla="*/ 125 w 160"/>
                  <a:gd name="T7" fmla="*/ 13 h 160"/>
                  <a:gd name="T8" fmla="*/ 138 w 160"/>
                  <a:gd name="T9" fmla="*/ 22 h 160"/>
                  <a:gd name="T10" fmla="*/ 147 w 160"/>
                  <a:gd name="T11" fmla="*/ 35 h 160"/>
                  <a:gd name="T12" fmla="*/ 156 w 160"/>
                  <a:gd name="T13" fmla="*/ 49 h 160"/>
                  <a:gd name="T14" fmla="*/ 160 w 160"/>
                  <a:gd name="T15" fmla="*/ 62 h 160"/>
                  <a:gd name="T16" fmla="*/ 160 w 160"/>
                  <a:gd name="T17" fmla="*/ 80 h 160"/>
                  <a:gd name="T18" fmla="*/ 160 w 160"/>
                  <a:gd name="T19" fmla="*/ 98 h 160"/>
                  <a:gd name="T20" fmla="*/ 156 w 160"/>
                  <a:gd name="T21" fmla="*/ 111 h 160"/>
                  <a:gd name="T22" fmla="*/ 147 w 160"/>
                  <a:gd name="T23" fmla="*/ 124 h 160"/>
                  <a:gd name="T24" fmla="*/ 138 w 160"/>
                  <a:gd name="T25" fmla="*/ 138 h 160"/>
                  <a:gd name="T26" fmla="*/ 125 w 160"/>
                  <a:gd name="T27" fmla="*/ 146 h 160"/>
                  <a:gd name="T28" fmla="*/ 111 w 160"/>
                  <a:gd name="T29" fmla="*/ 155 h 160"/>
                  <a:gd name="T30" fmla="*/ 98 w 160"/>
                  <a:gd name="T31" fmla="*/ 160 h 160"/>
                  <a:gd name="T32" fmla="*/ 80 w 160"/>
                  <a:gd name="T33" fmla="*/ 160 h 160"/>
                  <a:gd name="T34" fmla="*/ 62 w 160"/>
                  <a:gd name="T35" fmla="*/ 160 h 160"/>
                  <a:gd name="T36" fmla="*/ 49 w 160"/>
                  <a:gd name="T37" fmla="*/ 155 h 160"/>
                  <a:gd name="T38" fmla="*/ 36 w 160"/>
                  <a:gd name="T39" fmla="*/ 146 h 160"/>
                  <a:gd name="T40" fmla="*/ 22 w 160"/>
                  <a:gd name="T41" fmla="*/ 138 h 160"/>
                  <a:gd name="T42" fmla="*/ 14 w 160"/>
                  <a:gd name="T43" fmla="*/ 124 h 160"/>
                  <a:gd name="T44" fmla="*/ 5 w 160"/>
                  <a:gd name="T45" fmla="*/ 111 h 160"/>
                  <a:gd name="T46" fmla="*/ 0 w 160"/>
                  <a:gd name="T47" fmla="*/ 98 h 160"/>
                  <a:gd name="T48" fmla="*/ 0 w 160"/>
                  <a:gd name="T49" fmla="*/ 80 h 160"/>
                  <a:gd name="T50" fmla="*/ 0 w 160"/>
                  <a:gd name="T51" fmla="*/ 62 h 160"/>
                  <a:gd name="T52" fmla="*/ 5 w 160"/>
                  <a:gd name="T53" fmla="*/ 49 h 160"/>
                  <a:gd name="T54" fmla="*/ 14 w 160"/>
                  <a:gd name="T55" fmla="*/ 35 h 160"/>
                  <a:gd name="T56" fmla="*/ 22 w 160"/>
                  <a:gd name="T57" fmla="*/ 22 h 160"/>
                  <a:gd name="T58" fmla="*/ 36 w 160"/>
                  <a:gd name="T59" fmla="*/ 13 h 160"/>
                  <a:gd name="T60" fmla="*/ 49 w 160"/>
                  <a:gd name="T61" fmla="*/ 4 h 160"/>
                  <a:gd name="T62" fmla="*/ 62 w 160"/>
                  <a:gd name="T63" fmla="*/ 0 h 160"/>
                  <a:gd name="T64" fmla="*/ 80 w 160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4"/>
                    </a:lnTo>
                    <a:lnTo>
                      <a:pt x="125" y="13"/>
                    </a:lnTo>
                    <a:lnTo>
                      <a:pt x="138" y="22"/>
                    </a:lnTo>
                    <a:lnTo>
                      <a:pt x="147" y="35"/>
                    </a:lnTo>
                    <a:lnTo>
                      <a:pt x="156" y="49"/>
                    </a:lnTo>
                    <a:lnTo>
                      <a:pt x="160" y="62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6" y="111"/>
                    </a:lnTo>
                    <a:lnTo>
                      <a:pt x="147" y="124"/>
                    </a:lnTo>
                    <a:lnTo>
                      <a:pt x="138" y="138"/>
                    </a:lnTo>
                    <a:lnTo>
                      <a:pt x="125" y="146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2" y="160"/>
                    </a:lnTo>
                    <a:lnTo>
                      <a:pt x="49" y="155"/>
                    </a:lnTo>
                    <a:lnTo>
                      <a:pt x="36" y="146"/>
                    </a:lnTo>
                    <a:lnTo>
                      <a:pt x="22" y="138"/>
                    </a:lnTo>
                    <a:lnTo>
                      <a:pt x="14" y="124"/>
                    </a:lnTo>
                    <a:lnTo>
                      <a:pt x="5" y="111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5" y="49"/>
                    </a:lnTo>
                    <a:lnTo>
                      <a:pt x="14" y="35"/>
                    </a:lnTo>
                    <a:lnTo>
                      <a:pt x="22" y="22"/>
                    </a:lnTo>
                    <a:lnTo>
                      <a:pt x="36" y="13"/>
                    </a:lnTo>
                    <a:lnTo>
                      <a:pt x="49" y="4"/>
                    </a:lnTo>
                    <a:lnTo>
                      <a:pt x="6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7" name="Freeform 69"/>
              <p:cNvSpPr>
                <a:spLocks/>
              </p:cNvSpPr>
              <p:nvPr/>
            </p:nvSpPr>
            <p:spPr bwMode="auto">
              <a:xfrm>
                <a:off x="8749" y="3472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8 w 160"/>
                  <a:gd name="T3" fmla="*/ 0 h 165"/>
                  <a:gd name="T4" fmla="*/ 111 w 160"/>
                  <a:gd name="T5" fmla="*/ 5 h 165"/>
                  <a:gd name="T6" fmla="*/ 125 w 160"/>
                  <a:gd name="T7" fmla="*/ 14 h 165"/>
                  <a:gd name="T8" fmla="*/ 138 w 160"/>
                  <a:gd name="T9" fmla="*/ 23 h 165"/>
                  <a:gd name="T10" fmla="*/ 147 w 160"/>
                  <a:gd name="T11" fmla="*/ 36 h 165"/>
                  <a:gd name="T12" fmla="*/ 156 w 160"/>
                  <a:gd name="T13" fmla="*/ 49 h 165"/>
                  <a:gd name="T14" fmla="*/ 160 w 160"/>
                  <a:gd name="T15" fmla="*/ 67 h 165"/>
                  <a:gd name="T16" fmla="*/ 160 w 160"/>
                  <a:gd name="T17" fmla="*/ 80 h 165"/>
                  <a:gd name="T18" fmla="*/ 160 w 160"/>
                  <a:gd name="T19" fmla="*/ 98 h 165"/>
                  <a:gd name="T20" fmla="*/ 156 w 160"/>
                  <a:gd name="T21" fmla="*/ 111 h 165"/>
                  <a:gd name="T22" fmla="*/ 147 w 160"/>
                  <a:gd name="T23" fmla="*/ 129 h 165"/>
                  <a:gd name="T24" fmla="*/ 138 w 160"/>
                  <a:gd name="T25" fmla="*/ 138 h 165"/>
                  <a:gd name="T26" fmla="*/ 125 w 160"/>
                  <a:gd name="T27" fmla="*/ 151 h 165"/>
                  <a:gd name="T28" fmla="*/ 111 w 160"/>
                  <a:gd name="T29" fmla="*/ 156 h 165"/>
                  <a:gd name="T30" fmla="*/ 98 w 160"/>
                  <a:gd name="T31" fmla="*/ 160 h 165"/>
                  <a:gd name="T32" fmla="*/ 80 w 160"/>
                  <a:gd name="T33" fmla="*/ 165 h 165"/>
                  <a:gd name="T34" fmla="*/ 62 w 160"/>
                  <a:gd name="T35" fmla="*/ 160 h 165"/>
                  <a:gd name="T36" fmla="*/ 49 w 160"/>
                  <a:gd name="T37" fmla="*/ 156 h 165"/>
                  <a:gd name="T38" fmla="*/ 36 w 160"/>
                  <a:gd name="T39" fmla="*/ 151 h 165"/>
                  <a:gd name="T40" fmla="*/ 22 w 160"/>
                  <a:gd name="T41" fmla="*/ 138 h 165"/>
                  <a:gd name="T42" fmla="*/ 14 w 160"/>
                  <a:gd name="T43" fmla="*/ 129 h 165"/>
                  <a:gd name="T44" fmla="*/ 5 w 160"/>
                  <a:gd name="T45" fmla="*/ 111 h 165"/>
                  <a:gd name="T46" fmla="*/ 0 w 160"/>
                  <a:gd name="T47" fmla="*/ 98 h 165"/>
                  <a:gd name="T48" fmla="*/ 0 w 160"/>
                  <a:gd name="T49" fmla="*/ 80 h 165"/>
                  <a:gd name="T50" fmla="*/ 0 w 160"/>
                  <a:gd name="T51" fmla="*/ 67 h 165"/>
                  <a:gd name="T52" fmla="*/ 5 w 160"/>
                  <a:gd name="T53" fmla="*/ 49 h 165"/>
                  <a:gd name="T54" fmla="*/ 14 w 160"/>
                  <a:gd name="T55" fmla="*/ 36 h 165"/>
                  <a:gd name="T56" fmla="*/ 22 w 160"/>
                  <a:gd name="T57" fmla="*/ 23 h 165"/>
                  <a:gd name="T58" fmla="*/ 36 w 160"/>
                  <a:gd name="T59" fmla="*/ 14 h 165"/>
                  <a:gd name="T60" fmla="*/ 49 w 160"/>
                  <a:gd name="T61" fmla="*/ 5 h 165"/>
                  <a:gd name="T62" fmla="*/ 62 w 160"/>
                  <a:gd name="T63" fmla="*/ 0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8" y="0"/>
                    </a:lnTo>
                    <a:lnTo>
                      <a:pt x="111" y="5"/>
                    </a:lnTo>
                    <a:lnTo>
                      <a:pt x="125" y="14"/>
                    </a:lnTo>
                    <a:lnTo>
                      <a:pt x="138" y="23"/>
                    </a:lnTo>
                    <a:lnTo>
                      <a:pt x="147" y="36"/>
                    </a:lnTo>
                    <a:lnTo>
                      <a:pt x="156" y="49"/>
                    </a:lnTo>
                    <a:lnTo>
                      <a:pt x="160" y="67"/>
                    </a:lnTo>
                    <a:lnTo>
                      <a:pt x="160" y="80"/>
                    </a:lnTo>
                    <a:lnTo>
                      <a:pt x="160" y="98"/>
                    </a:lnTo>
                    <a:lnTo>
                      <a:pt x="156" y="111"/>
                    </a:lnTo>
                    <a:lnTo>
                      <a:pt x="147" y="129"/>
                    </a:lnTo>
                    <a:lnTo>
                      <a:pt x="138" y="138"/>
                    </a:lnTo>
                    <a:lnTo>
                      <a:pt x="125" y="151"/>
                    </a:lnTo>
                    <a:lnTo>
                      <a:pt x="111" y="156"/>
                    </a:lnTo>
                    <a:lnTo>
                      <a:pt x="98" y="160"/>
                    </a:lnTo>
                    <a:lnTo>
                      <a:pt x="80" y="165"/>
                    </a:lnTo>
                    <a:lnTo>
                      <a:pt x="62" y="160"/>
                    </a:lnTo>
                    <a:lnTo>
                      <a:pt x="49" y="156"/>
                    </a:lnTo>
                    <a:lnTo>
                      <a:pt x="36" y="151"/>
                    </a:lnTo>
                    <a:lnTo>
                      <a:pt x="22" y="138"/>
                    </a:lnTo>
                    <a:lnTo>
                      <a:pt x="14" y="129"/>
                    </a:lnTo>
                    <a:lnTo>
                      <a:pt x="5" y="111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5" y="49"/>
                    </a:lnTo>
                    <a:lnTo>
                      <a:pt x="14" y="36"/>
                    </a:lnTo>
                    <a:lnTo>
                      <a:pt x="22" y="23"/>
                    </a:lnTo>
                    <a:lnTo>
                      <a:pt x="36" y="14"/>
                    </a:lnTo>
                    <a:lnTo>
                      <a:pt x="49" y="5"/>
                    </a:lnTo>
                    <a:lnTo>
                      <a:pt x="62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8" name="Freeform 70"/>
              <p:cNvSpPr>
                <a:spLocks/>
              </p:cNvSpPr>
              <p:nvPr/>
            </p:nvSpPr>
            <p:spPr bwMode="auto">
              <a:xfrm>
                <a:off x="6528" y="3646"/>
                <a:ext cx="164" cy="160"/>
              </a:xfrm>
              <a:custGeom>
                <a:avLst/>
                <a:gdLst>
                  <a:gd name="T0" fmla="*/ 80 w 164"/>
                  <a:gd name="T1" fmla="*/ 0 h 160"/>
                  <a:gd name="T2" fmla="*/ 98 w 164"/>
                  <a:gd name="T3" fmla="*/ 0 h 160"/>
                  <a:gd name="T4" fmla="*/ 111 w 164"/>
                  <a:gd name="T5" fmla="*/ 4 h 160"/>
                  <a:gd name="T6" fmla="*/ 129 w 164"/>
                  <a:gd name="T7" fmla="*/ 13 h 160"/>
                  <a:gd name="T8" fmla="*/ 138 w 164"/>
                  <a:gd name="T9" fmla="*/ 22 h 160"/>
                  <a:gd name="T10" fmla="*/ 151 w 164"/>
                  <a:gd name="T11" fmla="*/ 35 h 160"/>
                  <a:gd name="T12" fmla="*/ 155 w 164"/>
                  <a:gd name="T13" fmla="*/ 49 h 160"/>
                  <a:gd name="T14" fmla="*/ 160 w 164"/>
                  <a:gd name="T15" fmla="*/ 62 h 160"/>
                  <a:gd name="T16" fmla="*/ 164 w 164"/>
                  <a:gd name="T17" fmla="*/ 80 h 160"/>
                  <a:gd name="T18" fmla="*/ 160 w 164"/>
                  <a:gd name="T19" fmla="*/ 97 h 160"/>
                  <a:gd name="T20" fmla="*/ 155 w 164"/>
                  <a:gd name="T21" fmla="*/ 111 h 160"/>
                  <a:gd name="T22" fmla="*/ 151 w 164"/>
                  <a:gd name="T23" fmla="*/ 124 h 160"/>
                  <a:gd name="T24" fmla="*/ 138 w 164"/>
                  <a:gd name="T25" fmla="*/ 137 h 160"/>
                  <a:gd name="T26" fmla="*/ 129 w 164"/>
                  <a:gd name="T27" fmla="*/ 146 h 160"/>
                  <a:gd name="T28" fmla="*/ 111 w 164"/>
                  <a:gd name="T29" fmla="*/ 155 h 160"/>
                  <a:gd name="T30" fmla="*/ 98 w 164"/>
                  <a:gd name="T31" fmla="*/ 160 h 160"/>
                  <a:gd name="T32" fmla="*/ 80 w 164"/>
                  <a:gd name="T33" fmla="*/ 160 h 160"/>
                  <a:gd name="T34" fmla="*/ 66 w 164"/>
                  <a:gd name="T35" fmla="*/ 160 h 160"/>
                  <a:gd name="T36" fmla="*/ 49 w 164"/>
                  <a:gd name="T37" fmla="*/ 155 h 160"/>
                  <a:gd name="T38" fmla="*/ 35 w 164"/>
                  <a:gd name="T39" fmla="*/ 146 h 160"/>
                  <a:gd name="T40" fmla="*/ 22 w 164"/>
                  <a:gd name="T41" fmla="*/ 137 h 160"/>
                  <a:gd name="T42" fmla="*/ 13 w 164"/>
                  <a:gd name="T43" fmla="*/ 124 h 160"/>
                  <a:gd name="T44" fmla="*/ 4 w 164"/>
                  <a:gd name="T45" fmla="*/ 111 h 160"/>
                  <a:gd name="T46" fmla="*/ 0 w 164"/>
                  <a:gd name="T47" fmla="*/ 97 h 160"/>
                  <a:gd name="T48" fmla="*/ 0 w 164"/>
                  <a:gd name="T49" fmla="*/ 80 h 160"/>
                  <a:gd name="T50" fmla="*/ 0 w 164"/>
                  <a:gd name="T51" fmla="*/ 62 h 160"/>
                  <a:gd name="T52" fmla="*/ 4 w 164"/>
                  <a:gd name="T53" fmla="*/ 49 h 160"/>
                  <a:gd name="T54" fmla="*/ 13 w 164"/>
                  <a:gd name="T55" fmla="*/ 35 h 160"/>
                  <a:gd name="T56" fmla="*/ 22 w 164"/>
                  <a:gd name="T57" fmla="*/ 22 h 160"/>
                  <a:gd name="T58" fmla="*/ 35 w 164"/>
                  <a:gd name="T59" fmla="*/ 13 h 160"/>
                  <a:gd name="T60" fmla="*/ 49 w 164"/>
                  <a:gd name="T61" fmla="*/ 4 h 160"/>
                  <a:gd name="T62" fmla="*/ 66 w 164"/>
                  <a:gd name="T63" fmla="*/ 0 h 160"/>
                  <a:gd name="T64" fmla="*/ 80 w 164"/>
                  <a:gd name="T65" fmla="*/ 0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60">
                    <a:moveTo>
                      <a:pt x="80" y="0"/>
                    </a:moveTo>
                    <a:lnTo>
                      <a:pt x="98" y="0"/>
                    </a:lnTo>
                    <a:lnTo>
                      <a:pt x="111" y="4"/>
                    </a:lnTo>
                    <a:lnTo>
                      <a:pt x="129" y="13"/>
                    </a:lnTo>
                    <a:lnTo>
                      <a:pt x="138" y="22"/>
                    </a:lnTo>
                    <a:lnTo>
                      <a:pt x="151" y="35"/>
                    </a:lnTo>
                    <a:lnTo>
                      <a:pt x="155" y="49"/>
                    </a:lnTo>
                    <a:lnTo>
                      <a:pt x="160" y="62"/>
                    </a:lnTo>
                    <a:lnTo>
                      <a:pt x="164" y="80"/>
                    </a:lnTo>
                    <a:lnTo>
                      <a:pt x="160" y="97"/>
                    </a:lnTo>
                    <a:lnTo>
                      <a:pt x="155" y="111"/>
                    </a:lnTo>
                    <a:lnTo>
                      <a:pt x="151" y="124"/>
                    </a:lnTo>
                    <a:lnTo>
                      <a:pt x="138" y="137"/>
                    </a:lnTo>
                    <a:lnTo>
                      <a:pt x="129" y="146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0"/>
                    </a:lnTo>
                    <a:lnTo>
                      <a:pt x="66" y="160"/>
                    </a:lnTo>
                    <a:lnTo>
                      <a:pt x="49" y="155"/>
                    </a:lnTo>
                    <a:lnTo>
                      <a:pt x="35" y="146"/>
                    </a:lnTo>
                    <a:lnTo>
                      <a:pt x="22" y="137"/>
                    </a:lnTo>
                    <a:lnTo>
                      <a:pt x="13" y="124"/>
                    </a:lnTo>
                    <a:lnTo>
                      <a:pt x="4" y="111"/>
                    </a:lnTo>
                    <a:lnTo>
                      <a:pt x="0" y="97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4" y="49"/>
                    </a:lnTo>
                    <a:lnTo>
                      <a:pt x="13" y="35"/>
                    </a:lnTo>
                    <a:lnTo>
                      <a:pt x="22" y="22"/>
                    </a:lnTo>
                    <a:lnTo>
                      <a:pt x="35" y="13"/>
                    </a:lnTo>
                    <a:lnTo>
                      <a:pt x="49" y="4"/>
                    </a:lnTo>
                    <a:lnTo>
                      <a:pt x="66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89" name="Freeform 71"/>
              <p:cNvSpPr>
                <a:spLocks/>
              </p:cNvSpPr>
              <p:nvPr/>
            </p:nvSpPr>
            <p:spPr bwMode="auto">
              <a:xfrm>
                <a:off x="3009" y="4432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8 w 160"/>
                  <a:gd name="T3" fmla="*/ 5 h 165"/>
                  <a:gd name="T4" fmla="*/ 111 w 160"/>
                  <a:gd name="T5" fmla="*/ 9 h 165"/>
                  <a:gd name="T6" fmla="*/ 125 w 160"/>
                  <a:gd name="T7" fmla="*/ 18 h 165"/>
                  <a:gd name="T8" fmla="*/ 138 w 160"/>
                  <a:gd name="T9" fmla="*/ 27 h 165"/>
                  <a:gd name="T10" fmla="*/ 147 w 160"/>
                  <a:gd name="T11" fmla="*/ 40 h 165"/>
                  <a:gd name="T12" fmla="*/ 156 w 160"/>
                  <a:gd name="T13" fmla="*/ 54 h 165"/>
                  <a:gd name="T14" fmla="*/ 160 w 160"/>
                  <a:gd name="T15" fmla="*/ 67 h 165"/>
                  <a:gd name="T16" fmla="*/ 160 w 160"/>
                  <a:gd name="T17" fmla="*/ 85 h 165"/>
                  <a:gd name="T18" fmla="*/ 160 w 160"/>
                  <a:gd name="T19" fmla="*/ 98 h 165"/>
                  <a:gd name="T20" fmla="*/ 156 w 160"/>
                  <a:gd name="T21" fmla="*/ 116 h 165"/>
                  <a:gd name="T22" fmla="*/ 147 w 160"/>
                  <a:gd name="T23" fmla="*/ 129 h 165"/>
                  <a:gd name="T24" fmla="*/ 138 w 160"/>
                  <a:gd name="T25" fmla="*/ 143 h 165"/>
                  <a:gd name="T26" fmla="*/ 125 w 160"/>
                  <a:gd name="T27" fmla="*/ 151 h 165"/>
                  <a:gd name="T28" fmla="*/ 111 w 160"/>
                  <a:gd name="T29" fmla="*/ 160 h 165"/>
                  <a:gd name="T30" fmla="*/ 98 w 160"/>
                  <a:gd name="T31" fmla="*/ 165 h 165"/>
                  <a:gd name="T32" fmla="*/ 80 w 160"/>
                  <a:gd name="T33" fmla="*/ 165 h 165"/>
                  <a:gd name="T34" fmla="*/ 62 w 160"/>
                  <a:gd name="T35" fmla="*/ 165 h 165"/>
                  <a:gd name="T36" fmla="*/ 49 w 160"/>
                  <a:gd name="T37" fmla="*/ 160 h 165"/>
                  <a:gd name="T38" fmla="*/ 36 w 160"/>
                  <a:gd name="T39" fmla="*/ 151 h 165"/>
                  <a:gd name="T40" fmla="*/ 22 w 160"/>
                  <a:gd name="T41" fmla="*/ 143 h 165"/>
                  <a:gd name="T42" fmla="*/ 14 w 160"/>
                  <a:gd name="T43" fmla="*/ 129 h 165"/>
                  <a:gd name="T44" fmla="*/ 5 w 160"/>
                  <a:gd name="T45" fmla="*/ 116 h 165"/>
                  <a:gd name="T46" fmla="*/ 0 w 160"/>
                  <a:gd name="T47" fmla="*/ 98 h 165"/>
                  <a:gd name="T48" fmla="*/ 0 w 160"/>
                  <a:gd name="T49" fmla="*/ 85 h 165"/>
                  <a:gd name="T50" fmla="*/ 0 w 160"/>
                  <a:gd name="T51" fmla="*/ 67 h 165"/>
                  <a:gd name="T52" fmla="*/ 5 w 160"/>
                  <a:gd name="T53" fmla="*/ 54 h 165"/>
                  <a:gd name="T54" fmla="*/ 14 w 160"/>
                  <a:gd name="T55" fmla="*/ 40 h 165"/>
                  <a:gd name="T56" fmla="*/ 22 w 160"/>
                  <a:gd name="T57" fmla="*/ 27 h 165"/>
                  <a:gd name="T58" fmla="*/ 36 w 160"/>
                  <a:gd name="T59" fmla="*/ 18 h 165"/>
                  <a:gd name="T60" fmla="*/ 49 w 160"/>
                  <a:gd name="T61" fmla="*/ 9 h 165"/>
                  <a:gd name="T62" fmla="*/ 62 w 160"/>
                  <a:gd name="T63" fmla="*/ 5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8" y="5"/>
                    </a:lnTo>
                    <a:lnTo>
                      <a:pt x="111" y="9"/>
                    </a:lnTo>
                    <a:lnTo>
                      <a:pt x="125" y="18"/>
                    </a:lnTo>
                    <a:lnTo>
                      <a:pt x="138" y="27"/>
                    </a:lnTo>
                    <a:lnTo>
                      <a:pt x="147" y="40"/>
                    </a:lnTo>
                    <a:lnTo>
                      <a:pt x="156" y="54"/>
                    </a:lnTo>
                    <a:lnTo>
                      <a:pt x="160" y="67"/>
                    </a:lnTo>
                    <a:lnTo>
                      <a:pt x="160" y="85"/>
                    </a:lnTo>
                    <a:lnTo>
                      <a:pt x="160" y="98"/>
                    </a:lnTo>
                    <a:lnTo>
                      <a:pt x="156" y="116"/>
                    </a:lnTo>
                    <a:lnTo>
                      <a:pt x="147" y="129"/>
                    </a:lnTo>
                    <a:lnTo>
                      <a:pt x="138" y="143"/>
                    </a:lnTo>
                    <a:lnTo>
                      <a:pt x="125" y="151"/>
                    </a:lnTo>
                    <a:lnTo>
                      <a:pt x="111" y="160"/>
                    </a:lnTo>
                    <a:lnTo>
                      <a:pt x="98" y="165"/>
                    </a:lnTo>
                    <a:lnTo>
                      <a:pt x="80" y="165"/>
                    </a:lnTo>
                    <a:lnTo>
                      <a:pt x="62" y="165"/>
                    </a:lnTo>
                    <a:lnTo>
                      <a:pt x="49" y="160"/>
                    </a:lnTo>
                    <a:lnTo>
                      <a:pt x="36" y="151"/>
                    </a:lnTo>
                    <a:lnTo>
                      <a:pt x="22" y="143"/>
                    </a:lnTo>
                    <a:lnTo>
                      <a:pt x="14" y="129"/>
                    </a:lnTo>
                    <a:lnTo>
                      <a:pt x="5" y="116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5" y="54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6" y="18"/>
                    </a:lnTo>
                    <a:lnTo>
                      <a:pt x="49" y="9"/>
                    </a:lnTo>
                    <a:lnTo>
                      <a:pt x="62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0" name="Freeform 72"/>
              <p:cNvSpPr>
                <a:spLocks/>
              </p:cNvSpPr>
              <p:nvPr/>
            </p:nvSpPr>
            <p:spPr bwMode="auto">
              <a:xfrm>
                <a:off x="3822" y="5375"/>
                <a:ext cx="160" cy="164"/>
              </a:xfrm>
              <a:custGeom>
                <a:avLst/>
                <a:gdLst>
                  <a:gd name="T0" fmla="*/ 80 w 160"/>
                  <a:gd name="T1" fmla="*/ 0 h 164"/>
                  <a:gd name="T2" fmla="*/ 98 w 160"/>
                  <a:gd name="T3" fmla="*/ 4 h 164"/>
                  <a:gd name="T4" fmla="*/ 111 w 160"/>
                  <a:gd name="T5" fmla="*/ 8 h 164"/>
                  <a:gd name="T6" fmla="*/ 125 w 160"/>
                  <a:gd name="T7" fmla="*/ 13 h 164"/>
                  <a:gd name="T8" fmla="*/ 138 w 160"/>
                  <a:gd name="T9" fmla="*/ 26 h 164"/>
                  <a:gd name="T10" fmla="*/ 147 w 160"/>
                  <a:gd name="T11" fmla="*/ 35 h 164"/>
                  <a:gd name="T12" fmla="*/ 156 w 160"/>
                  <a:gd name="T13" fmla="*/ 48 h 164"/>
                  <a:gd name="T14" fmla="*/ 160 w 160"/>
                  <a:gd name="T15" fmla="*/ 66 h 164"/>
                  <a:gd name="T16" fmla="*/ 160 w 160"/>
                  <a:gd name="T17" fmla="*/ 84 h 164"/>
                  <a:gd name="T18" fmla="*/ 160 w 160"/>
                  <a:gd name="T19" fmla="*/ 97 h 164"/>
                  <a:gd name="T20" fmla="*/ 156 w 160"/>
                  <a:gd name="T21" fmla="*/ 115 h 164"/>
                  <a:gd name="T22" fmla="*/ 147 w 160"/>
                  <a:gd name="T23" fmla="*/ 128 h 164"/>
                  <a:gd name="T24" fmla="*/ 138 w 160"/>
                  <a:gd name="T25" fmla="*/ 137 h 164"/>
                  <a:gd name="T26" fmla="*/ 125 w 160"/>
                  <a:gd name="T27" fmla="*/ 151 h 164"/>
                  <a:gd name="T28" fmla="*/ 111 w 160"/>
                  <a:gd name="T29" fmla="*/ 155 h 164"/>
                  <a:gd name="T30" fmla="*/ 98 w 160"/>
                  <a:gd name="T31" fmla="*/ 160 h 164"/>
                  <a:gd name="T32" fmla="*/ 80 w 160"/>
                  <a:gd name="T33" fmla="*/ 164 h 164"/>
                  <a:gd name="T34" fmla="*/ 62 w 160"/>
                  <a:gd name="T35" fmla="*/ 160 h 164"/>
                  <a:gd name="T36" fmla="*/ 49 w 160"/>
                  <a:gd name="T37" fmla="*/ 155 h 164"/>
                  <a:gd name="T38" fmla="*/ 36 w 160"/>
                  <a:gd name="T39" fmla="*/ 151 h 164"/>
                  <a:gd name="T40" fmla="*/ 22 w 160"/>
                  <a:gd name="T41" fmla="*/ 137 h 164"/>
                  <a:gd name="T42" fmla="*/ 14 w 160"/>
                  <a:gd name="T43" fmla="*/ 128 h 164"/>
                  <a:gd name="T44" fmla="*/ 5 w 160"/>
                  <a:gd name="T45" fmla="*/ 115 h 164"/>
                  <a:gd name="T46" fmla="*/ 0 w 160"/>
                  <a:gd name="T47" fmla="*/ 97 h 164"/>
                  <a:gd name="T48" fmla="*/ 0 w 160"/>
                  <a:gd name="T49" fmla="*/ 84 h 164"/>
                  <a:gd name="T50" fmla="*/ 0 w 160"/>
                  <a:gd name="T51" fmla="*/ 66 h 164"/>
                  <a:gd name="T52" fmla="*/ 5 w 160"/>
                  <a:gd name="T53" fmla="*/ 48 h 164"/>
                  <a:gd name="T54" fmla="*/ 14 w 160"/>
                  <a:gd name="T55" fmla="*/ 35 h 164"/>
                  <a:gd name="T56" fmla="*/ 22 w 160"/>
                  <a:gd name="T57" fmla="*/ 26 h 164"/>
                  <a:gd name="T58" fmla="*/ 36 w 160"/>
                  <a:gd name="T59" fmla="*/ 13 h 164"/>
                  <a:gd name="T60" fmla="*/ 49 w 160"/>
                  <a:gd name="T61" fmla="*/ 8 h 164"/>
                  <a:gd name="T62" fmla="*/ 62 w 160"/>
                  <a:gd name="T63" fmla="*/ 4 h 164"/>
                  <a:gd name="T64" fmla="*/ 80 w 160"/>
                  <a:gd name="T65" fmla="*/ 0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4">
                    <a:moveTo>
                      <a:pt x="80" y="0"/>
                    </a:moveTo>
                    <a:lnTo>
                      <a:pt x="98" y="4"/>
                    </a:lnTo>
                    <a:lnTo>
                      <a:pt x="111" y="8"/>
                    </a:lnTo>
                    <a:lnTo>
                      <a:pt x="125" y="13"/>
                    </a:lnTo>
                    <a:lnTo>
                      <a:pt x="138" y="26"/>
                    </a:lnTo>
                    <a:lnTo>
                      <a:pt x="147" y="35"/>
                    </a:lnTo>
                    <a:lnTo>
                      <a:pt x="156" y="48"/>
                    </a:lnTo>
                    <a:lnTo>
                      <a:pt x="160" y="66"/>
                    </a:lnTo>
                    <a:lnTo>
                      <a:pt x="160" y="84"/>
                    </a:lnTo>
                    <a:lnTo>
                      <a:pt x="160" y="97"/>
                    </a:lnTo>
                    <a:lnTo>
                      <a:pt x="156" y="115"/>
                    </a:lnTo>
                    <a:lnTo>
                      <a:pt x="147" y="128"/>
                    </a:lnTo>
                    <a:lnTo>
                      <a:pt x="138" y="137"/>
                    </a:lnTo>
                    <a:lnTo>
                      <a:pt x="125" y="151"/>
                    </a:lnTo>
                    <a:lnTo>
                      <a:pt x="111" y="155"/>
                    </a:lnTo>
                    <a:lnTo>
                      <a:pt x="98" y="160"/>
                    </a:lnTo>
                    <a:lnTo>
                      <a:pt x="80" y="164"/>
                    </a:lnTo>
                    <a:lnTo>
                      <a:pt x="62" y="160"/>
                    </a:lnTo>
                    <a:lnTo>
                      <a:pt x="49" y="155"/>
                    </a:lnTo>
                    <a:lnTo>
                      <a:pt x="36" y="151"/>
                    </a:lnTo>
                    <a:lnTo>
                      <a:pt x="22" y="137"/>
                    </a:lnTo>
                    <a:lnTo>
                      <a:pt x="14" y="128"/>
                    </a:lnTo>
                    <a:lnTo>
                      <a:pt x="5" y="115"/>
                    </a:lnTo>
                    <a:lnTo>
                      <a:pt x="0" y="97"/>
                    </a:lnTo>
                    <a:lnTo>
                      <a:pt x="0" y="84"/>
                    </a:lnTo>
                    <a:lnTo>
                      <a:pt x="0" y="66"/>
                    </a:lnTo>
                    <a:lnTo>
                      <a:pt x="5" y="48"/>
                    </a:lnTo>
                    <a:lnTo>
                      <a:pt x="14" y="35"/>
                    </a:lnTo>
                    <a:lnTo>
                      <a:pt x="22" y="26"/>
                    </a:lnTo>
                    <a:lnTo>
                      <a:pt x="36" y="13"/>
                    </a:lnTo>
                    <a:lnTo>
                      <a:pt x="49" y="8"/>
                    </a:lnTo>
                    <a:lnTo>
                      <a:pt x="62" y="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1" name="Freeform 73"/>
              <p:cNvSpPr>
                <a:spLocks/>
              </p:cNvSpPr>
              <p:nvPr/>
            </p:nvSpPr>
            <p:spPr bwMode="auto">
              <a:xfrm>
                <a:off x="3471" y="5583"/>
                <a:ext cx="165" cy="165"/>
              </a:xfrm>
              <a:custGeom>
                <a:avLst/>
                <a:gdLst>
                  <a:gd name="T0" fmla="*/ 85 w 165"/>
                  <a:gd name="T1" fmla="*/ 0 h 165"/>
                  <a:gd name="T2" fmla="*/ 98 w 165"/>
                  <a:gd name="T3" fmla="*/ 5 h 165"/>
                  <a:gd name="T4" fmla="*/ 116 w 165"/>
                  <a:gd name="T5" fmla="*/ 9 h 165"/>
                  <a:gd name="T6" fmla="*/ 129 w 165"/>
                  <a:gd name="T7" fmla="*/ 14 h 165"/>
                  <a:gd name="T8" fmla="*/ 142 w 165"/>
                  <a:gd name="T9" fmla="*/ 27 h 165"/>
                  <a:gd name="T10" fmla="*/ 151 w 165"/>
                  <a:gd name="T11" fmla="*/ 36 h 165"/>
                  <a:gd name="T12" fmla="*/ 156 w 165"/>
                  <a:gd name="T13" fmla="*/ 54 h 165"/>
                  <a:gd name="T14" fmla="*/ 165 w 165"/>
                  <a:gd name="T15" fmla="*/ 67 h 165"/>
                  <a:gd name="T16" fmla="*/ 165 w 165"/>
                  <a:gd name="T17" fmla="*/ 85 h 165"/>
                  <a:gd name="T18" fmla="*/ 165 w 165"/>
                  <a:gd name="T19" fmla="*/ 98 h 165"/>
                  <a:gd name="T20" fmla="*/ 156 w 165"/>
                  <a:gd name="T21" fmla="*/ 116 h 165"/>
                  <a:gd name="T22" fmla="*/ 151 w 165"/>
                  <a:gd name="T23" fmla="*/ 129 h 165"/>
                  <a:gd name="T24" fmla="*/ 142 w 165"/>
                  <a:gd name="T25" fmla="*/ 143 h 165"/>
                  <a:gd name="T26" fmla="*/ 129 w 165"/>
                  <a:gd name="T27" fmla="*/ 152 h 165"/>
                  <a:gd name="T28" fmla="*/ 116 w 165"/>
                  <a:gd name="T29" fmla="*/ 156 h 165"/>
                  <a:gd name="T30" fmla="*/ 98 w 165"/>
                  <a:gd name="T31" fmla="*/ 165 h 165"/>
                  <a:gd name="T32" fmla="*/ 85 w 165"/>
                  <a:gd name="T33" fmla="*/ 165 h 165"/>
                  <a:gd name="T34" fmla="*/ 67 w 165"/>
                  <a:gd name="T35" fmla="*/ 165 h 165"/>
                  <a:gd name="T36" fmla="*/ 54 w 165"/>
                  <a:gd name="T37" fmla="*/ 156 h 165"/>
                  <a:gd name="T38" fmla="*/ 36 w 165"/>
                  <a:gd name="T39" fmla="*/ 152 h 165"/>
                  <a:gd name="T40" fmla="*/ 27 w 165"/>
                  <a:gd name="T41" fmla="*/ 143 h 165"/>
                  <a:gd name="T42" fmla="*/ 14 w 165"/>
                  <a:gd name="T43" fmla="*/ 129 h 165"/>
                  <a:gd name="T44" fmla="*/ 9 w 165"/>
                  <a:gd name="T45" fmla="*/ 116 h 165"/>
                  <a:gd name="T46" fmla="*/ 5 w 165"/>
                  <a:gd name="T47" fmla="*/ 98 h 165"/>
                  <a:gd name="T48" fmla="*/ 0 w 165"/>
                  <a:gd name="T49" fmla="*/ 85 h 165"/>
                  <a:gd name="T50" fmla="*/ 5 w 165"/>
                  <a:gd name="T51" fmla="*/ 67 h 165"/>
                  <a:gd name="T52" fmla="*/ 9 w 165"/>
                  <a:gd name="T53" fmla="*/ 54 h 165"/>
                  <a:gd name="T54" fmla="*/ 14 w 165"/>
                  <a:gd name="T55" fmla="*/ 36 h 165"/>
                  <a:gd name="T56" fmla="*/ 27 w 165"/>
                  <a:gd name="T57" fmla="*/ 27 h 165"/>
                  <a:gd name="T58" fmla="*/ 36 w 165"/>
                  <a:gd name="T59" fmla="*/ 14 h 165"/>
                  <a:gd name="T60" fmla="*/ 54 w 165"/>
                  <a:gd name="T61" fmla="*/ 9 h 165"/>
                  <a:gd name="T62" fmla="*/ 67 w 165"/>
                  <a:gd name="T63" fmla="*/ 5 h 165"/>
                  <a:gd name="T64" fmla="*/ 85 w 165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5" h="165">
                    <a:moveTo>
                      <a:pt x="85" y="0"/>
                    </a:moveTo>
                    <a:lnTo>
                      <a:pt x="98" y="5"/>
                    </a:lnTo>
                    <a:lnTo>
                      <a:pt x="116" y="9"/>
                    </a:lnTo>
                    <a:lnTo>
                      <a:pt x="129" y="14"/>
                    </a:lnTo>
                    <a:lnTo>
                      <a:pt x="142" y="27"/>
                    </a:lnTo>
                    <a:lnTo>
                      <a:pt x="151" y="36"/>
                    </a:lnTo>
                    <a:lnTo>
                      <a:pt x="156" y="54"/>
                    </a:lnTo>
                    <a:lnTo>
                      <a:pt x="165" y="67"/>
                    </a:lnTo>
                    <a:lnTo>
                      <a:pt x="165" y="85"/>
                    </a:lnTo>
                    <a:lnTo>
                      <a:pt x="165" y="98"/>
                    </a:lnTo>
                    <a:lnTo>
                      <a:pt x="156" y="116"/>
                    </a:lnTo>
                    <a:lnTo>
                      <a:pt x="151" y="129"/>
                    </a:lnTo>
                    <a:lnTo>
                      <a:pt x="142" y="143"/>
                    </a:lnTo>
                    <a:lnTo>
                      <a:pt x="129" y="152"/>
                    </a:lnTo>
                    <a:lnTo>
                      <a:pt x="116" y="156"/>
                    </a:lnTo>
                    <a:lnTo>
                      <a:pt x="98" y="165"/>
                    </a:lnTo>
                    <a:lnTo>
                      <a:pt x="85" y="165"/>
                    </a:lnTo>
                    <a:lnTo>
                      <a:pt x="67" y="165"/>
                    </a:lnTo>
                    <a:lnTo>
                      <a:pt x="54" y="156"/>
                    </a:lnTo>
                    <a:lnTo>
                      <a:pt x="36" y="152"/>
                    </a:lnTo>
                    <a:lnTo>
                      <a:pt x="27" y="143"/>
                    </a:lnTo>
                    <a:lnTo>
                      <a:pt x="14" y="129"/>
                    </a:lnTo>
                    <a:lnTo>
                      <a:pt x="9" y="116"/>
                    </a:lnTo>
                    <a:lnTo>
                      <a:pt x="5" y="98"/>
                    </a:lnTo>
                    <a:lnTo>
                      <a:pt x="0" y="85"/>
                    </a:lnTo>
                    <a:lnTo>
                      <a:pt x="5" y="67"/>
                    </a:lnTo>
                    <a:lnTo>
                      <a:pt x="9" y="54"/>
                    </a:lnTo>
                    <a:lnTo>
                      <a:pt x="14" y="36"/>
                    </a:lnTo>
                    <a:lnTo>
                      <a:pt x="27" y="27"/>
                    </a:lnTo>
                    <a:lnTo>
                      <a:pt x="36" y="14"/>
                    </a:lnTo>
                    <a:lnTo>
                      <a:pt x="54" y="9"/>
                    </a:lnTo>
                    <a:lnTo>
                      <a:pt x="67" y="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2" name="Freeform 74"/>
              <p:cNvSpPr>
                <a:spLocks/>
              </p:cNvSpPr>
              <p:nvPr/>
            </p:nvSpPr>
            <p:spPr bwMode="auto">
              <a:xfrm>
                <a:off x="2196" y="5583"/>
                <a:ext cx="160" cy="165"/>
              </a:xfrm>
              <a:custGeom>
                <a:avLst/>
                <a:gdLst>
                  <a:gd name="T0" fmla="*/ 80 w 160"/>
                  <a:gd name="T1" fmla="*/ 0 h 165"/>
                  <a:gd name="T2" fmla="*/ 98 w 160"/>
                  <a:gd name="T3" fmla="*/ 5 h 165"/>
                  <a:gd name="T4" fmla="*/ 111 w 160"/>
                  <a:gd name="T5" fmla="*/ 9 h 165"/>
                  <a:gd name="T6" fmla="*/ 125 w 160"/>
                  <a:gd name="T7" fmla="*/ 14 h 165"/>
                  <a:gd name="T8" fmla="*/ 138 w 160"/>
                  <a:gd name="T9" fmla="*/ 27 h 165"/>
                  <a:gd name="T10" fmla="*/ 147 w 160"/>
                  <a:gd name="T11" fmla="*/ 36 h 165"/>
                  <a:gd name="T12" fmla="*/ 156 w 160"/>
                  <a:gd name="T13" fmla="*/ 54 h 165"/>
                  <a:gd name="T14" fmla="*/ 160 w 160"/>
                  <a:gd name="T15" fmla="*/ 67 h 165"/>
                  <a:gd name="T16" fmla="*/ 160 w 160"/>
                  <a:gd name="T17" fmla="*/ 85 h 165"/>
                  <a:gd name="T18" fmla="*/ 160 w 160"/>
                  <a:gd name="T19" fmla="*/ 98 h 165"/>
                  <a:gd name="T20" fmla="*/ 156 w 160"/>
                  <a:gd name="T21" fmla="*/ 116 h 165"/>
                  <a:gd name="T22" fmla="*/ 147 w 160"/>
                  <a:gd name="T23" fmla="*/ 129 h 165"/>
                  <a:gd name="T24" fmla="*/ 138 w 160"/>
                  <a:gd name="T25" fmla="*/ 143 h 165"/>
                  <a:gd name="T26" fmla="*/ 125 w 160"/>
                  <a:gd name="T27" fmla="*/ 152 h 165"/>
                  <a:gd name="T28" fmla="*/ 111 w 160"/>
                  <a:gd name="T29" fmla="*/ 156 h 165"/>
                  <a:gd name="T30" fmla="*/ 98 w 160"/>
                  <a:gd name="T31" fmla="*/ 165 h 165"/>
                  <a:gd name="T32" fmla="*/ 80 w 160"/>
                  <a:gd name="T33" fmla="*/ 165 h 165"/>
                  <a:gd name="T34" fmla="*/ 62 w 160"/>
                  <a:gd name="T35" fmla="*/ 165 h 165"/>
                  <a:gd name="T36" fmla="*/ 49 w 160"/>
                  <a:gd name="T37" fmla="*/ 156 h 165"/>
                  <a:gd name="T38" fmla="*/ 36 w 160"/>
                  <a:gd name="T39" fmla="*/ 152 h 165"/>
                  <a:gd name="T40" fmla="*/ 22 w 160"/>
                  <a:gd name="T41" fmla="*/ 143 h 165"/>
                  <a:gd name="T42" fmla="*/ 13 w 160"/>
                  <a:gd name="T43" fmla="*/ 129 h 165"/>
                  <a:gd name="T44" fmla="*/ 5 w 160"/>
                  <a:gd name="T45" fmla="*/ 116 h 165"/>
                  <a:gd name="T46" fmla="*/ 0 w 160"/>
                  <a:gd name="T47" fmla="*/ 98 h 165"/>
                  <a:gd name="T48" fmla="*/ 0 w 160"/>
                  <a:gd name="T49" fmla="*/ 85 h 165"/>
                  <a:gd name="T50" fmla="*/ 0 w 160"/>
                  <a:gd name="T51" fmla="*/ 67 h 165"/>
                  <a:gd name="T52" fmla="*/ 5 w 160"/>
                  <a:gd name="T53" fmla="*/ 54 h 165"/>
                  <a:gd name="T54" fmla="*/ 13 w 160"/>
                  <a:gd name="T55" fmla="*/ 36 h 165"/>
                  <a:gd name="T56" fmla="*/ 22 w 160"/>
                  <a:gd name="T57" fmla="*/ 27 h 165"/>
                  <a:gd name="T58" fmla="*/ 36 w 160"/>
                  <a:gd name="T59" fmla="*/ 14 h 165"/>
                  <a:gd name="T60" fmla="*/ 49 w 160"/>
                  <a:gd name="T61" fmla="*/ 9 h 165"/>
                  <a:gd name="T62" fmla="*/ 62 w 160"/>
                  <a:gd name="T63" fmla="*/ 5 h 165"/>
                  <a:gd name="T64" fmla="*/ 80 w 160"/>
                  <a:gd name="T65" fmla="*/ 0 h 1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65">
                    <a:moveTo>
                      <a:pt x="80" y="0"/>
                    </a:moveTo>
                    <a:lnTo>
                      <a:pt x="98" y="5"/>
                    </a:lnTo>
                    <a:lnTo>
                      <a:pt x="111" y="9"/>
                    </a:lnTo>
                    <a:lnTo>
                      <a:pt x="125" y="14"/>
                    </a:lnTo>
                    <a:lnTo>
                      <a:pt x="138" y="27"/>
                    </a:lnTo>
                    <a:lnTo>
                      <a:pt x="147" y="36"/>
                    </a:lnTo>
                    <a:lnTo>
                      <a:pt x="156" y="54"/>
                    </a:lnTo>
                    <a:lnTo>
                      <a:pt x="160" y="67"/>
                    </a:lnTo>
                    <a:lnTo>
                      <a:pt x="160" y="85"/>
                    </a:lnTo>
                    <a:lnTo>
                      <a:pt x="160" y="98"/>
                    </a:lnTo>
                    <a:lnTo>
                      <a:pt x="156" y="116"/>
                    </a:lnTo>
                    <a:lnTo>
                      <a:pt x="147" y="129"/>
                    </a:lnTo>
                    <a:lnTo>
                      <a:pt x="138" y="143"/>
                    </a:lnTo>
                    <a:lnTo>
                      <a:pt x="125" y="152"/>
                    </a:lnTo>
                    <a:lnTo>
                      <a:pt x="111" y="156"/>
                    </a:lnTo>
                    <a:lnTo>
                      <a:pt x="98" y="165"/>
                    </a:lnTo>
                    <a:lnTo>
                      <a:pt x="80" y="165"/>
                    </a:lnTo>
                    <a:lnTo>
                      <a:pt x="62" y="165"/>
                    </a:lnTo>
                    <a:lnTo>
                      <a:pt x="49" y="156"/>
                    </a:lnTo>
                    <a:lnTo>
                      <a:pt x="36" y="152"/>
                    </a:lnTo>
                    <a:lnTo>
                      <a:pt x="22" y="143"/>
                    </a:lnTo>
                    <a:lnTo>
                      <a:pt x="13" y="129"/>
                    </a:lnTo>
                    <a:lnTo>
                      <a:pt x="5" y="116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0" y="67"/>
                    </a:lnTo>
                    <a:lnTo>
                      <a:pt x="5" y="54"/>
                    </a:lnTo>
                    <a:lnTo>
                      <a:pt x="13" y="36"/>
                    </a:lnTo>
                    <a:lnTo>
                      <a:pt x="22" y="27"/>
                    </a:lnTo>
                    <a:lnTo>
                      <a:pt x="36" y="14"/>
                    </a:lnTo>
                    <a:lnTo>
                      <a:pt x="49" y="9"/>
                    </a:lnTo>
                    <a:lnTo>
                      <a:pt x="62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3" name="Freeform 75"/>
              <p:cNvSpPr>
                <a:spLocks noEditPoints="1"/>
              </p:cNvSpPr>
              <p:nvPr/>
            </p:nvSpPr>
            <p:spPr bwMode="auto">
              <a:xfrm>
                <a:off x="3578" y="5748"/>
                <a:ext cx="151" cy="462"/>
              </a:xfrm>
              <a:custGeom>
                <a:avLst/>
                <a:gdLst>
                  <a:gd name="T0" fmla="*/ 58 w 151"/>
                  <a:gd name="T1" fmla="*/ 0 h 462"/>
                  <a:gd name="T2" fmla="*/ 89 w 151"/>
                  <a:gd name="T3" fmla="*/ 373 h 462"/>
                  <a:gd name="T4" fmla="*/ 80 w 151"/>
                  <a:gd name="T5" fmla="*/ 462 h 462"/>
                  <a:gd name="T6" fmla="*/ 4 w 151"/>
                  <a:gd name="T7" fmla="*/ 289 h 462"/>
                  <a:gd name="T8" fmla="*/ 9 w 151"/>
                  <a:gd name="T9" fmla="*/ 293 h 462"/>
                  <a:gd name="T10" fmla="*/ 13 w 151"/>
                  <a:gd name="T11" fmla="*/ 293 h 462"/>
                  <a:gd name="T12" fmla="*/ 18 w 151"/>
                  <a:gd name="T13" fmla="*/ 298 h 462"/>
                  <a:gd name="T14" fmla="*/ 22 w 151"/>
                  <a:gd name="T15" fmla="*/ 298 h 462"/>
                  <a:gd name="T16" fmla="*/ 27 w 151"/>
                  <a:gd name="T17" fmla="*/ 298 h 462"/>
                  <a:gd name="T18" fmla="*/ 31 w 151"/>
                  <a:gd name="T19" fmla="*/ 302 h 462"/>
                  <a:gd name="T20" fmla="*/ 35 w 151"/>
                  <a:gd name="T21" fmla="*/ 302 h 462"/>
                  <a:gd name="T22" fmla="*/ 40 w 151"/>
                  <a:gd name="T23" fmla="*/ 302 h 462"/>
                  <a:gd name="T24" fmla="*/ 44 w 151"/>
                  <a:gd name="T25" fmla="*/ 307 h 462"/>
                  <a:gd name="T26" fmla="*/ 49 w 151"/>
                  <a:gd name="T27" fmla="*/ 307 h 462"/>
                  <a:gd name="T28" fmla="*/ 53 w 151"/>
                  <a:gd name="T29" fmla="*/ 307 h 462"/>
                  <a:gd name="T30" fmla="*/ 58 w 151"/>
                  <a:gd name="T31" fmla="*/ 307 h 462"/>
                  <a:gd name="T32" fmla="*/ 67 w 151"/>
                  <a:gd name="T33" fmla="*/ 307 h 462"/>
                  <a:gd name="T34" fmla="*/ 71 w 151"/>
                  <a:gd name="T35" fmla="*/ 307 h 462"/>
                  <a:gd name="T36" fmla="*/ 75 w 151"/>
                  <a:gd name="T37" fmla="*/ 307 h 462"/>
                  <a:gd name="T38" fmla="*/ 80 w 151"/>
                  <a:gd name="T39" fmla="*/ 307 h 462"/>
                  <a:gd name="T40" fmla="*/ 84 w 151"/>
                  <a:gd name="T41" fmla="*/ 307 h 462"/>
                  <a:gd name="T42" fmla="*/ 89 w 151"/>
                  <a:gd name="T43" fmla="*/ 307 h 462"/>
                  <a:gd name="T44" fmla="*/ 93 w 151"/>
                  <a:gd name="T45" fmla="*/ 307 h 462"/>
                  <a:gd name="T46" fmla="*/ 98 w 151"/>
                  <a:gd name="T47" fmla="*/ 307 h 462"/>
                  <a:gd name="T48" fmla="*/ 102 w 151"/>
                  <a:gd name="T49" fmla="*/ 302 h 462"/>
                  <a:gd name="T50" fmla="*/ 106 w 151"/>
                  <a:gd name="T51" fmla="*/ 302 h 462"/>
                  <a:gd name="T52" fmla="*/ 111 w 151"/>
                  <a:gd name="T53" fmla="*/ 302 h 462"/>
                  <a:gd name="T54" fmla="*/ 115 w 151"/>
                  <a:gd name="T55" fmla="*/ 302 h 462"/>
                  <a:gd name="T56" fmla="*/ 120 w 151"/>
                  <a:gd name="T57" fmla="*/ 298 h 462"/>
                  <a:gd name="T58" fmla="*/ 124 w 151"/>
                  <a:gd name="T59" fmla="*/ 298 h 462"/>
                  <a:gd name="T60" fmla="*/ 129 w 151"/>
                  <a:gd name="T61" fmla="*/ 298 h 462"/>
                  <a:gd name="T62" fmla="*/ 133 w 151"/>
                  <a:gd name="T63" fmla="*/ 293 h 462"/>
                  <a:gd name="T64" fmla="*/ 138 w 151"/>
                  <a:gd name="T65" fmla="*/ 293 h 462"/>
                  <a:gd name="T66" fmla="*/ 142 w 151"/>
                  <a:gd name="T67" fmla="*/ 289 h 462"/>
                  <a:gd name="T68" fmla="*/ 146 w 151"/>
                  <a:gd name="T69" fmla="*/ 289 h 462"/>
                  <a:gd name="T70" fmla="*/ 80 w 151"/>
                  <a:gd name="T71" fmla="*/ 462 h 4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1" h="462">
                    <a:moveTo>
                      <a:pt x="67" y="373"/>
                    </a:moveTo>
                    <a:lnTo>
                      <a:pt x="58" y="0"/>
                    </a:lnTo>
                    <a:lnTo>
                      <a:pt x="84" y="0"/>
                    </a:lnTo>
                    <a:lnTo>
                      <a:pt x="89" y="373"/>
                    </a:lnTo>
                    <a:lnTo>
                      <a:pt x="67" y="373"/>
                    </a:lnTo>
                    <a:close/>
                    <a:moveTo>
                      <a:pt x="80" y="462"/>
                    </a:moveTo>
                    <a:lnTo>
                      <a:pt x="0" y="289"/>
                    </a:lnTo>
                    <a:lnTo>
                      <a:pt x="4" y="289"/>
                    </a:lnTo>
                    <a:lnTo>
                      <a:pt x="4" y="293"/>
                    </a:lnTo>
                    <a:lnTo>
                      <a:pt x="9" y="293"/>
                    </a:lnTo>
                    <a:lnTo>
                      <a:pt x="13" y="293"/>
                    </a:lnTo>
                    <a:lnTo>
                      <a:pt x="13" y="298"/>
                    </a:lnTo>
                    <a:lnTo>
                      <a:pt x="18" y="298"/>
                    </a:lnTo>
                    <a:lnTo>
                      <a:pt x="22" y="298"/>
                    </a:lnTo>
                    <a:lnTo>
                      <a:pt x="27" y="298"/>
                    </a:lnTo>
                    <a:lnTo>
                      <a:pt x="31" y="302"/>
                    </a:lnTo>
                    <a:lnTo>
                      <a:pt x="35" y="302"/>
                    </a:lnTo>
                    <a:lnTo>
                      <a:pt x="40" y="302"/>
                    </a:lnTo>
                    <a:lnTo>
                      <a:pt x="44" y="302"/>
                    </a:lnTo>
                    <a:lnTo>
                      <a:pt x="44" y="307"/>
                    </a:lnTo>
                    <a:lnTo>
                      <a:pt x="49" y="307"/>
                    </a:lnTo>
                    <a:lnTo>
                      <a:pt x="53" y="307"/>
                    </a:lnTo>
                    <a:lnTo>
                      <a:pt x="58" y="307"/>
                    </a:lnTo>
                    <a:lnTo>
                      <a:pt x="62" y="307"/>
                    </a:lnTo>
                    <a:lnTo>
                      <a:pt x="67" y="307"/>
                    </a:lnTo>
                    <a:lnTo>
                      <a:pt x="71" y="307"/>
                    </a:lnTo>
                    <a:lnTo>
                      <a:pt x="75" y="307"/>
                    </a:lnTo>
                    <a:lnTo>
                      <a:pt x="80" y="307"/>
                    </a:lnTo>
                    <a:lnTo>
                      <a:pt x="84" y="307"/>
                    </a:lnTo>
                    <a:lnTo>
                      <a:pt x="89" y="307"/>
                    </a:lnTo>
                    <a:lnTo>
                      <a:pt x="93" y="307"/>
                    </a:lnTo>
                    <a:lnTo>
                      <a:pt x="98" y="307"/>
                    </a:lnTo>
                    <a:lnTo>
                      <a:pt x="102" y="302"/>
                    </a:lnTo>
                    <a:lnTo>
                      <a:pt x="106" y="302"/>
                    </a:lnTo>
                    <a:lnTo>
                      <a:pt x="111" y="302"/>
                    </a:lnTo>
                    <a:lnTo>
                      <a:pt x="115" y="302"/>
                    </a:lnTo>
                    <a:lnTo>
                      <a:pt x="120" y="302"/>
                    </a:lnTo>
                    <a:lnTo>
                      <a:pt x="120" y="298"/>
                    </a:lnTo>
                    <a:lnTo>
                      <a:pt x="124" y="298"/>
                    </a:lnTo>
                    <a:lnTo>
                      <a:pt x="129" y="298"/>
                    </a:lnTo>
                    <a:lnTo>
                      <a:pt x="133" y="298"/>
                    </a:lnTo>
                    <a:lnTo>
                      <a:pt x="133" y="293"/>
                    </a:lnTo>
                    <a:lnTo>
                      <a:pt x="138" y="293"/>
                    </a:lnTo>
                    <a:lnTo>
                      <a:pt x="142" y="293"/>
                    </a:lnTo>
                    <a:lnTo>
                      <a:pt x="142" y="289"/>
                    </a:lnTo>
                    <a:lnTo>
                      <a:pt x="146" y="289"/>
                    </a:lnTo>
                    <a:lnTo>
                      <a:pt x="151" y="289"/>
                    </a:lnTo>
                    <a:lnTo>
                      <a:pt x="80" y="4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4" name="Freeform 76"/>
              <p:cNvSpPr>
                <a:spLocks noEditPoints="1"/>
              </p:cNvSpPr>
              <p:nvPr/>
            </p:nvSpPr>
            <p:spPr bwMode="auto">
              <a:xfrm>
                <a:off x="2294" y="5739"/>
                <a:ext cx="147" cy="467"/>
              </a:xfrm>
              <a:custGeom>
                <a:avLst/>
                <a:gdLst>
                  <a:gd name="T0" fmla="*/ 58 w 147"/>
                  <a:gd name="T1" fmla="*/ 0 h 467"/>
                  <a:gd name="T2" fmla="*/ 89 w 147"/>
                  <a:gd name="T3" fmla="*/ 378 h 467"/>
                  <a:gd name="T4" fmla="*/ 75 w 147"/>
                  <a:gd name="T5" fmla="*/ 467 h 467"/>
                  <a:gd name="T6" fmla="*/ 0 w 147"/>
                  <a:gd name="T7" fmla="*/ 293 h 467"/>
                  <a:gd name="T8" fmla="*/ 4 w 147"/>
                  <a:gd name="T9" fmla="*/ 298 h 467"/>
                  <a:gd name="T10" fmla="*/ 9 w 147"/>
                  <a:gd name="T11" fmla="*/ 298 h 467"/>
                  <a:gd name="T12" fmla="*/ 13 w 147"/>
                  <a:gd name="T13" fmla="*/ 298 h 467"/>
                  <a:gd name="T14" fmla="*/ 18 w 147"/>
                  <a:gd name="T15" fmla="*/ 302 h 467"/>
                  <a:gd name="T16" fmla="*/ 27 w 147"/>
                  <a:gd name="T17" fmla="*/ 302 h 467"/>
                  <a:gd name="T18" fmla="*/ 31 w 147"/>
                  <a:gd name="T19" fmla="*/ 302 h 467"/>
                  <a:gd name="T20" fmla="*/ 35 w 147"/>
                  <a:gd name="T21" fmla="*/ 307 h 467"/>
                  <a:gd name="T22" fmla="*/ 40 w 147"/>
                  <a:gd name="T23" fmla="*/ 307 h 467"/>
                  <a:gd name="T24" fmla="*/ 44 w 147"/>
                  <a:gd name="T25" fmla="*/ 307 h 467"/>
                  <a:gd name="T26" fmla="*/ 49 w 147"/>
                  <a:gd name="T27" fmla="*/ 307 h 467"/>
                  <a:gd name="T28" fmla="*/ 53 w 147"/>
                  <a:gd name="T29" fmla="*/ 307 h 467"/>
                  <a:gd name="T30" fmla="*/ 58 w 147"/>
                  <a:gd name="T31" fmla="*/ 311 h 467"/>
                  <a:gd name="T32" fmla="*/ 62 w 147"/>
                  <a:gd name="T33" fmla="*/ 311 h 467"/>
                  <a:gd name="T34" fmla="*/ 67 w 147"/>
                  <a:gd name="T35" fmla="*/ 311 h 467"/>
                  <a:gd name="T36" fmla="*/ 71 w 147"/>
                  <a:gd name="T37" fmla="*/ 311 h 467"/>
                  <a:gd name="T38" fmla="*/ 75 w 147"/>
                  <a:gd name="T39" fmla="*/ 311 h 467"/>
                  <a:gd name="T40" fmla="*/ 80 w 147"/>
                  <a:gd name="T41" fmla="*/ 311 h 467"/>
                  <a:gd name="T42" fmla="*/ 84 w 147"/>
                  <a:gd name="T43" fmla="*/ 311 h 467"/>
                  <a:gd name="T44" fmla="*/ 89 w 147"/>
                  <a:gd name="T45" fmla="*/ 307 h 467"/>
                  <a:gd name="T46" fmla="*/ 93 w 147"/>
                  <a:gd name="T47" fmla="*/ 307 h 467"/>
                  <a:gd name="T48" fmla="*/ 98 w 147"/>
                  <a:gd name="T49" fmla="*/ 307 h 467"/>
                  <a:gd name="T50" fmla="*/ 102 w 147"/>
                  <a:gd name="T51" fmla="*/ 307 h 467"/>
                  <a:gd name="T52" fmla="*/ 107 w 147"/>
                  <a:gd name="T53" fmla="*/ 307 h 467"/>
                  <a:gd name="T54" fmla="*/ 115 w 147"/>
                  <a:gd name="T55" fmla="*/ 302 h 467"/>
                  <a:gd name="T56" fmla="*/ 120 w 147"/>
                  <a:gd name="T57" fmla="*/ 302 h 467"/>
                  <a:gd name="T58" fmla="*/ 124 w 147"/>
                  <a:gd name="T59" fmla="*/ 302 h 467"/>
                  <a:gd name="T60" fmla="*/ 129 w 147"/>
                  <a:gd name="T61" fmla="*/ 298 h 467"/>
                  <a:gd name="T62" fmla="*/ 133 w 147"/>
                  <a:gd name="T63" fmla="*/ 298 h 467"/>
                  <a:gd name="T64" fmla="*/ 138 w 147"/>
                  <a:gd name="T65" fmla="*/ 293 h 467"/>
                  <a:gd name="T66" fmla="*/ 142 w 147"/>
                  <a:gd name="T67" fmla="*/ 293 h 467"/>
                  <a:gd name="T68" fmla="*/ 147 w 147"/>
                  <a:gd name="T69" fmla="*/ 289 h 467"/>
                  <a:gd name="T70" fmla="*/ 75 w 147"/>
                  <a:gd name="T71" fmla="*/ 467 h 4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47" h="467">
                    <a:moveTo>
                      <a:pt x="62" y="378"/>
                    </a:moveTo>
                    <a:lnTo>
                      <a:pt x="58" y="0"/>
                    </a:lnTo>
                    <a:lnTo>
                      <a:pt x="80" y="0"/>
                    </a:lnTo>
                    <a:lnTo>
                      <a:pt x="89" y="378"/>
                    </a:lnTo>
                    <a:lnTo>
                      <a:pt x="62" y="378"/>
                    </a:lnTo>
                    <a:close/>
                    <a:moveTo>
                      <a:pt x="75" y="467"/>
                    </a:moveTo>
                    <a:lnTo>
                      <a:pt x="0" y="293"/>
                    </a:lnTo>
                    <a:lnTo>
                      <a:pt x="4" y="293"/>
                    </a:lnTo>
                    <a:lnTo>
                      <a:pt x="4" y="298"/>
                    </a:lnTo>
                    <a:lnTo>
                      <a:pt x="9" y="298"/>
                    </a:lnTo>
                    <a:lnTo>
                      <a:pt x="13" y="298"/>
                    </a:lnTo>
                    <a:lnTo>
                      <a:pt x="18" y="302"/>
                    </a:lnTo>
                    <a:lnTo>
                      <a:pt x="22" y="302"/>
                    </a:lnTo>
                    <a:lnTo>
                      <a:pt x="27" y="302"/>
                    </a:lnTo>
                    <a:lnTo>
                      <a:pt x="31" y="302"/>
                    </a:lnTo>
                    <a:lnTo>
                      <a:pt x="31" y="307"/>
                    </a:lnTo>
                    <a:lnTo>
                      <a:pt x="35" y="307"/>
                    </a:lnTo>
                    <a:lnTo>
                      <a:pt x="40" y="307"/>
                    </a:lnTo>
                    <a:lnTo>
                      <a:pt x="44" y="307"/>
                    </a:lnTo>
                    <a:lnTo>
                      <a:pt x="49" y="307"/>
                    </a:lnTo>
                    <a:lnTo>
                      <a:pt x="53" y="307"/>
                    </a:lnTo>
                    <a:lnTo>
                      <a:pt x="58" y="311"/>
                    </a:lnTo>
                    <a:lnTo>
                      <a:pt x="62" y="311"/>
                    </a:lnTo>
                    <a:lnTo>
                      <a:pt x="67" y="311"/>
                    </a:lnTo>
                    <a:lnTo>
                      <a:pt x="71" y="311"/>
                    </a:lnTo>
                    <a:lnTo>
                      <a:pt x="75" y="311"/>
                    </a:lnTo>
                    <a:lnTo>
                      <a:pt x="80" y="311"/>
                    </a:lnTo>
                    <a:lnTo>
                      <a:pt x="84" y="311"/>
                    </a:lnTo>
                    <a:lnTo>
                      <a:pt x="89" y="307"/>
                    </a:lnTo>
                    <a:lnTo>
                      <a:pt x="93" y="307"/>
                    </a:lnTo>
                    <a:lnTo>
                      <a:pt x="98" y="307"/>
                    </a:lnTo>
                    <a:lnTo>
                      <a:pt x="102" y="307"/>
                    </a:lnTo>
                    <a:lnTo>
                      <a:pt x="107" y="307"/>
                    </a:lnTo>
                    <a:lnTo>
                      <a:pt x="111" y="302"/>
                    </a:lnTo>
                    <a:lnTo>
                      <a:pt x="115" y="302"/>
                    </a:lnTo>
                    <a:lnTo>
                      <a:pt x="120" y="302"/>
                    </a:lnTo>
                    <a:lnTo>
                      <a:pt x="124" y="302"/>
                    </a:lnTo>
                    <a:lnTo>
                      <a:pt x="124" y="298"/>
                    </a:lnTo>
                    <a:lnTo>
                      <a:pt x="129" y="298"/>
                    </a:lnTo>
                    <a:lnTo>
                      <a:pt x="133" y="298"/>
                    </a:lnTo>
                    <a:lnTo>
                      <a:pt x="138" y="293"/>
                    </a:lnTo>
                    <a:lnTo>
                      <a:pt x="142" y="293"/>
                    </a:lnTo>
                    <a:lnTo>
                      <a:pt x="147" y="289"/>
                    </a:lnTo>
                    <a:lnTo>
                      <a:pt x="75" y="4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5" name="Freeform 77"/>
              <p:cNvSpPr>
                <a:spLocks noEditPoints="1"/>
              </p:cNvSpPr>
              <p:nvPr/>
            </p:nvSpPr>
            <p:spPr bwMode="auto">
              <a:xfrm>
                <a:off x="2632" y="9437"/>
                <a:ext cx="151" cy="1253"/>
              </a:xfrm>
              <a:custGeom>
                <a:avLst/>
                <a:gdLst>
                  <a:gd name="T0" fmla="*/ 62 w 151"/>
                  <a:gd name="T1" fmla="*/ 0 h 1253"/>
                  <a:gd name="T2" fmla="*/ 88 w 151"/>
                  <a:gd name="T3" fmla="*/ 1164 h 1253"/>
                  <a:gd name="T4" fmla="*/ 75 w 151"/>
                  <a:gd name="T5" fmla="*/ 1253 h 1253"/>
                  <a:gd name="T6" fmla="*/ 4 w 151"/>
                  <a:gd name="T7" fmla="*/ 1080 h 1253"/>
                  <a:gd name="T8" fmla="*/ 8 w 151"/>
                  <a:gd name="T9" fmla="*/ 1080 h 1253"/>
                  <a:gd name="T10" fmla="*/ 13 w 151"/>
                  <a:gd name="T11" fmla="*/ 1084 h 1253"/>
                  <a:gd name="T12" fmla="*/ 17 w 151"/>
                  <a:gd name="T13" fmla="*/ 1084 h 1253"/>
                  <a:gd name="T14" fmla="*/ 22 w 151"/>
                  <a:gd name="T15" fmla="*/ 1089 h 1253"/>
                  <a:gd name="T16" fmla="*/ 26 w 151"/>
                  <a:gd name="T17" fmla="*/ 1089 h 1253"/>
                  <a:gd name="T18" fmla="*/ 31 w 151"/>
                  <a:gd name="T19" fmla="*/ 1089 h 1253"/>
                  <a:gd name="T20" fmla="*/ 35 w 151"/>
                  <a:gd name="T21" fmla="*/ 1093 h 1253"/>
                  <a:gd name="T22" fmla="*/ 40 w 151"/>
                  <a:gd name="T23" fmla="*/ 1093 h 1253"/>
                  <a:gd name="T24" fmla="*/ 44 w 151"/>
                  <a:gd name="T25" fmla="*/ 1093 h 1253"/>
                  <a:gd name="T26" fmla="*/ 48 w 151"/>
                  <a:gd name="T27" fmla="*/ 1093 h 1253"/>
                  <a:gd name="T28" fmla="*/ 53 w 151"/>
                  <a:gd name="T29" fmla="*/ 1098 h 1253"/>
                  <a:gd name="T30" fmla="*/ 62 w 151"/>
                  <a:gd name="T31" fmla="*/ 1098 h 1253"/>
                  <a:gd name="T32" fmla="*/ 66 w 151"/>
                  <a:gd name="T33" fmla="*/ 1098 h 1253"/>
                  <a:gd name="T34" fmla="*/ 71 w 151"/>
                  <a:gd name="T35" fmla="*/ 1098 h 1253"/>
                  <a:gd name="T36" fmla="*/ 75 w 151"/>
                  <a:gd name="T37" fmla="*/ 1098 h 1253"/>
                  <a:gd name="T38" fmla="*/ 80 w 151"/>
                  <a:gd name="T39" fmla="*/ 1098 h 1253"/>
                  <a:gd name="T40" fmla="*/ 84 w 151"/>
                  <a:gd name="T41" fmla="*/ 1098 h 1253"/>
                  <a:gd name="T42" fmla="*/ 88 w 151"/>
                  <a:gd name="T43" fmla="*/ 1098 h 1253"/>
                  <a:gd name="T44" fmla="*/ 93 w 151"/>
                  <a:gd name="T45" fmla="*/ 1098 h 1253"/>
                  <a:gd name="T46" fmla="*/ 97 w 151"/>
                  <a:gd name="T47" fmla="*/ 1098 h 1253"/>
                  <a:gd name="T48" fmla="*/ 102 w 151"/>
                  <a:gd name="T49" fmla="*/ 1093 h 1253"/>
                  <a:gd name="T50" fmla="*/ 106 w 151"/>
                  <a:gd name="T51" fmla="*/ 1093 h 1253"/>
                  <a:gd name="T52" fmla="*/ 111 w 151"/>
                  <a:gd name="T53" fmla="*/ 1093 h 1253"/>
                  <a:gd name="T54" fmla="*/ 115 w 151"/>
                  <a:gd name="T55" fmla="*/ 1093 h 1253"/>
                  <a:gd name="T56" fmla="*/ 120 w 151"/>
                  <a:gd name="T57" fmla="*/ 1089 h 1253"/>
                  <a:gd name="T58" fmla="*/ 124 w 151"/>
                  <a:gd name="T59" fmla="*/ 1089 h 1253"/>
                  <a:gd name="T60" fmla="*/ 128 w 151"/>
                  <a:gd name="T61" fmla="*/ 1089 h 1253"/>
                  <a:gd name="T62" fmla="*/ 133 w 151"/>
                  <a:gd name="T63" fmla="*/ 1084 h 1253"/>
                  <a:gd name="T64" fmla="*/ 137 w 151"/>
                  <a:gd name="T65" fmla="*/ 1084 h 1253"/>
                  <a:gd name="T66" fmla="*/ 142 w 151"/>
                  <a:gd name="T67" fmla="*/ 1080 h 1253"/>
                  <a:gd name="T68" fmla="*/ 146 w 151"/>
                  <a:gd name="T69" fmla="*/ 1080 h 1253"/>
                  <a:gd name="T70" fmla="*/ 75 w 151"/>
                  <a:gd name="T71" fmla="*/ 1253 h 12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1" h="1253">
                    <a:moveTo>
                      <a:pt x="62" y="1164"/>
                    </a:moveTo>
                    <a:lnTo>
                      <a:pt x="62" y="0"/>
                    </a:lnTo>
                    <a:lnTo>
                      <a:pt x="88" y="0"/>
                    </a:lnTo>
                    <a:lnTo>
                      <a:pt x="88" y="1164"/>
                    </a:lnTo>
                    <a:lnTo>
                      <a:pt x="62" y="1164"/>
                    </a:lnTo>
                    <a:close/>
                    <a:moveTo>
                      <a:pt x="75" y="1253"/>
                    </a:moveTo>
                    <a:lnTo>
                      <a:pt x="0" y="1080"/>
                    </a:lnTo>
                    <a:lnTo>
                      <a:pt x="4" y="1080"/>
                    </a:lnTo>
                    <a:lnTo>
                      <a:pt x="8" y="1080"/>
                    </a:lnTo>
                    <a:lnTo>
                      <a:pt x="8" y="1084"/>
                    </a:lnTo>
                    <a:lnTo>
                      <a:pt x="13" y="1084"/>
                    </a:lnTo>
                    <a:lnTo>
                      <a:pt x="17" y="1084"/>
                    </a:lnTo>
                    <a:lnTo>
                      <a:pt x="22" y="1089"/>
                    </a:lnTo>
                    <a:lnTo>
                      <a:pt x="26" y="1089"/>
                    </a:lnTo>
                    <a:lnTo>
                      <a:pt x="31" y="1089"/>
                    </a:lnTo>
                    <a:lnTo>
                      <a:pt x="35" y="1093"/>
                    </a:lnTo>
                    <a:lnTo>
                      <a:pt x="40" y="1093"/>
                    </a:lnTo>
                    <a:lnTo>
                      <a:pt x="44" y="1093"/>
                    </a:lnTo>
                    <a:lnTo>
                      <a:pt x="48" y="1093"/>
                    </a:lnTo>
                    <a:lnTo>
                      <a:pt x="53" y="1098"/>
                    </a:lnTo>
                    <a:lnTo>
                      <a:pt x="57" y="1098"/>
                    </a:lnTo>
                    <a:lnTo>
                      <a:pt x="62" y="1098"/>
                    </a:lnTo>
                    <a:lnTo>
                      <a:pt x="66" y="1098"/>
                    </a:lnTo>
                    <a:lnTo>
                      <a:pt x="71" y="1098"/>
                    </a:lnTo>
                    <a:lnTo>
                      <a:pt x="75" y="1098"/>
                    </a:lnTo>
                    <a:lnTo>
                      <a:pt x="80" y="1098"/>
                    </a:lnTo>
                    <a:lnTo>
                      <a:pt x="84" y="1098"/>
                    </a:lnTo>
                    <a:lnTo>
                      <a:pt x="88" y="1098"/>
                    </a:lnTo>
                    <a:lnTo>
                      <a:pt x="93" y="1098"/>
                    </a:lnTo>
                    <a:lnTo>
                      <a:pt x="97" y="1098"/>
                    </a:lnTo>
                    <a:lnTo>
                      <a:pt x="97" y="1093"/>
                    </a:lnTo>
                    <a:lnTo>
                      <a:pt x="102" y="1093"/>
                    </a:lnTo>
                    <a:lnTo>
                      <a:pt x="106" y="1093"/>
                    </a:lnTo>
                    <a:lnTo>
                      <a:pt x="111" y="1093"/>
                    </a:lnTo>
                    <a:lnTo>
                      <a:pt x="115" y="1093"/>
                    </a:lnTo>
                    <a:lnTo>
                      <a:pt x="120" y="1093"/>
                    </a:lnTo>
                    <a:lnTo>
                      <a:pt x="120" y="1089"/>
                    </a:lnTo>
                    <a:lnTo>
                      <a:pt x="124" y="1089"/>
                    </a:lnTo>
                    <a:lnTo>
                      <a:pt x="128" y="1089"/>
                    </a:lnTo>
                    <a:lnTo>
                      <a:pt x="133" y="1089"/>
                    </a:lnTo>
                    <a:lnTo>
                      <a:pt x="133" y="1084"/>
                    </a:lnTo>
                    <a:lnTo>
                      <a:pt x="137" y="1084"/>
                    </a:lnTo>
                    <a:lnTo>
                      <a:pt x="142" y="1084"/>
                    </a:lnTo>
                    <a:lnTo>
                      <a:pt x="142" y="1080"/>
                    </a:lnTo>
                    <a:lnTo>
                      <a:pt x="146" y="1080"/>
                    </a:lnTo>
                    <a:lnTo>
                      <a:pt x="151" y="1080"/>
                    </a:lnTo>
                    <a:lnTo>
                      <a:pt x="75" y="12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6" name="Freeform 78"/>
              <p:cNvSpPr>
                <a:spLocks noEditPoints="1"/>
              </p:cNvSpPr>
              <p:nvPr/>
            </p:nvSpPr>
            <p:spPr bwMode="auto">
              <a:xfrm>
                <a:off x="1894" y="5512"/>
                <a:ext cx="2061" cy="151"/>
              </a:xfrm>
              <a:custGeom>
                <a:avLst/>
                <a:gdLst>
                  <a:gd name="T0" fmla="*/ 2061 w 2061"/>
                  <a:gd name="T1" fmla="*/ 49 h 151"/>
                  <a:gd name="T2" fmla="*/ 89 w 2061"/>
                  <a:gd name="T3" fmla="*/ 89 h 151"/>
                  <a:gd name="T4" fmla="*/ 0 w 2061"/>
                  <a:gd name="T5" fmla="*/ 76 h 151"/>
                  <a:gd name="T6" fmla="*/ 173 w 2061"/>
                  <a:gd name="T7" fmla="*/ 5 h 151"/>
                  <a:gd name="T8" fmla="*/ 173 w 2061"/>
                  <a:gd name="T9" fmla="*/ 9 h 151"/>
                  <a:gd name="T10" fmla="*/ 169 w 2061"/>
                  <a:gd name="T11" fmla="*/ 14 h 151"/>
                  <a:gd name="T12" fmla="*/ 169 w 2061"/>
                  <a:gd name="T13" fmla="*/ 18 h 151"/>
                  <a:gd name="T14" fmla="*/ 164 w 2061"/>
                  <a:gd name="T15" fmla="*/ 23 h 151"/>
                  <a:gd name="T16" fmla="*/ 164 w 2061"/>
                  <a:gd name="T17" fmla="*/ 27 h 151"/>
                  <a:gd name="T18" fmla="*/ 164 w 2061"/>
                  <a:gd name="T19" fmla="*/ 31 h 151"/>
                  <a:gd name="T20" fmla="*/ 164 w 2061"/>
                  <a:gd name="T21" fmla="*/ 36 h 151"/>
                  <a:gd name="T22" fmla="*/ 160 w 2061"/>
                  <a:gd name="T23" fmla="*/ 40 h 151"/>
                  <a:gd name="T24" fmla="*/ 160 w 2061"/>
                  <a:gd name="T25" fmla="*/ 45 h 151"/>
                  <a:gd name="T26" fmla="*/ 160 w 2061"/>
                  <a:gd name="T27" fmla="*/ 49 h 151"/>
                  <a:gd name="T28" fmla="*/ 160 w 2061"/>
                  <a:gd name="T29" fmla="*/ 54 h 151"/>
                  <a:gd name="T30" fmla="*/ 160 w 2061"/>
                  <a:gd name="T31" fmla="*/ 63 h 151"/>
                  <a:gd name="T32" fmla="*/ 156 w 2061"/>
                  <a:gd name="T33" fmla="*/ 67 h 151"/>
                  <a:gd name="T34" fmla="*/ 156 w 2061"/>
                  <a:gd name="T35" fmla="*/ 71 h 151"/>
                  <a:gd name="T36" fmla="*/ 156 w 2061"/>
                  <a:gd name="T37" fmla="*/ 76 h 151"/>
                  <a:gd name="T38" fmla="*/ 156 w 2061"/>
                  <a:gd name="T39" fmla="*/ 80 h 151"/>
                  <a:gd name="T40" fmla="*/ 156 w 2061"/>
                  <a:gd name="T41" fmla="*/ 85 h 151"/>
                  <a:gd name="T42" fmla="*/ 160 w 2061"/>
                  <a:gd name="T43" fmla="*/ 89 h 151"/>
                  <a:gd name="T44" fmla="*/ 160 w 2061"/>
                  <a:gd name="T45" fmla="*/ 94 h 151"/>
                  <a:gd name="T46" fmla="*/ 160 w 2061"/>
                  <a:gd name="T47" fmla="*/ 98 h 151"/>
                  <a:gd name="T48" fmla="*/ 160 w 2061"/>
                  <a:gd name="T49" fmla="*/ 103 h 151"/>
                  <a:gd name="T50" fmla="*/ 160 w 2061"/>
                  <a:gd name="T51" fmla="*/ 107 h 151"/>
                  <a:gd name="T52" fmla="*/ 160 w 2061"/>
                  <a:gd name="T53" fmla="*/ 111 h 151"/>
                  <a:gd name="T54" fmla="*/ 164 w 2061"/>
                  <a:gd name="T55" fmla="*/ 116 h 151"/>
                  <a:gd name="T56" fmla="*/ 164 w 2061"/>
                  <a:gd name="T57" fmla="*/ 120 h 151"/>
                  <a:gd name="T58" fmla="*/ 164 w 2061"/>
                  <a:gd name="T59" fmla="*/ 125 h 151"/>
                  <a:gd name="T60" fmla="*/ 169 w 2061"/>
                  <a:gd name="T61" fmla="*/ 129 h 151"/>
                  <a:gd name="T62" fmla="*/ 169 w 2061"/>
                  <a:gd name="T63" fmla="*/ 134 h 151"/>
                  <a:gd name="T64" fmla="*/ 169 w 2061"/>
                  <a:gd name="T65" fmla="*/ 138 h 151"/>
                  <a:gd name="T66" fmla="*/ 173 w 2061"/>
                  <a:gd name="T67" fmla="*/ 143 h 151"/>
                  <a:gd name="T68" fmla="*/ 173 w 2061"/>
                  <a:gd name="T69" fmla="*/ 147 h 151"/>
                  <a:gd name="T70" fmla="*/ 0 w 2061"/>
                  <a:gd name="T71" fmla="*/ 76 h 1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61" h="151">
                    <a:moveTo>
                      <a:pt x="89" y="67"/>
                    </a:moveTo>
                    <a:lnTo>
                      <a:pt x="2061" y="49"/>
                    </a:lnTo>
                    <a:lnTo>
                      <a:pt x="2061" y="76"/>
                    </a:lnTo>
                    <a:lnTo>
                      <a:pt x="89" y="89"/>
                    </a:lnTo>
                    <a:lnTo>
                      <a:pt x="89" y="67"/>
                    </a:lnTo>
                    <a:close/>
                    <a:moveTo>
                      <a:pt x="0" y="76"/>
                    </a:moveTo>
                    <a:lnTo>
                      <a:pt x="173" y="0"/>
                    </a:lnTo>
                    <a:lnTo>
                      <a:pt x="173" y="5"/>
                    </a:lnTo>
                    <a:lnTo>
                      <a:pt x="173" y="9"/>
                    </a:lnTo>
                    <a:lnTo>
                      <a:pt x="169" y="9"/>
                    </a:lnTo>
                    <a:lnTo>
                      <a:pt x="169" y="14"/>
                    </a:lnTo>
                    <a:lnTo>
                      <a:pt x="169" y="18"/>
                    </a:lnTo>
                    <a:lnTo>
                      <a:pt x="169" y="23"/>
                    </a:lnTo>
                    <a:lnTo>
                      <a:pt x="164" y="23"/>
                    </a:lnTo>
                    <a:lnTo>
                      <a:pt x="164" y="27"/>
                    </a:lnTo>
                    <a:lnTo>
                      <a:pt x="164" y="31"/>
                    </a:lnTo>
                    <a:lnTo>
                      <a:pt x="164" y="36"/>
                    </a:lnTo>
                    <a:lnTo>
                      <a:pt x="160" y="40"/>
                    </a:lnTo>
                    <a:lnTo>
                      <a:pt x="160" y="45"/>
                    </a:lnTo>
                    <a:lnTo>
                      <a:pt x="160" y="49"/>
                    </a:lnTo>
                    <a:lnTo>
                      <a:pt x="160" y="54"/>
                    </a:lnTo>
                    <a:lnTo>
                      <a:pt x="160" y="58"/>
                    </a:lnTo>
                    <a:lnTo>
                      <a:pt x="160" y="63"/>
                    </a:lnTo>
                    <a:lnTo>
                      <a:pt x="156" y="67"/>
                    </a:lnTo>
                    <a:lnTo>
                      <a:pt x="156" y="71"/>
                    </a:lnTo>
                    <a:lnTo>
                      <a:pt x="156" y="76"/>
                    </a:lnTo>
                    <a:lnTo>
                      <a:pt x="156" y="80"/>
                    </a:lnTo>
                    <a:lnTo>
                      <a:pt x="156" y="85"/>
                    </a:lnTo>
                    <a:lnTo>
                      <a:pt x="160" y="89"/>
                    </a:lnTo>
                    <a:lnTo>
                      <a:pt x="160" y="94"/>
                    </a:lnTo>
                    <a:lnTo>
                      <a:pt x="160" y="98"/>
                    </a:lnTo>
                    <a:lnTo>
                      <a:pt x="160" y="103"/>
                    </a:lnTo>
                    <a:lnTo>
                      <a:pt x="160" y="107"/>
                    </a:lnTo>
                    <a:lnTo>
                      <a:pt x="160" y="111"/>
                    </a:lnTo>
                    <a:lnTo>
                      <a:pt x="160" y="116"/>
                    </a:lnTo>
                    <a:lnTo>
                      <a:pt x="164" y="116"/>
                    </a:lnTo>
                    <a:lnTo>
                      <a:pt x="164" y="120"/>
                    </a:lnTo>
                    <a:lnTo>
                      <a:pt x="164" y="125"/>
                    </a:lnTo>
                    <a:lnTo>
                      <a:pt x="164" y="129"/>
                    </a:lnTo>
                    <a:lnTo>
                      <a:pt x="169" y="129"/>
                    </a:lnTo>
                    <a:lnTo>
                      <a:pt x="169" y="134"/>
                    </a:lnTo>
                    <a:lnTo>
                      <a:pt x="169" y="138"/>
                    </a:lnTo>
                    <a:lnTo>
                      <a:pt x="173" y="143"/>
                    </a:lnTo>
                    <a:lnTo>
                      <a:pt x="173" y="147"/>
                    </a:lnTo>
                    <a:lnTo>
                      <a:pt x="178" y="151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7" name="Freeform 79"/>
              <p:cNvSpPr>
                <a:spLocks noEditPoints="1"/>
              </p:cNvSpPr>
              <p:nvPr/>
            </p:nvSpPr>
            <p:spPr bwMode="auto">
              <a:xfrm>
                <a:off x="3174" y="4535"/>
                <a:ext cx="2856" cy="146"/>
              </a:xfrm>
              <a:custGeom>
                <a:avLst/>
                <a:gdLst>
                  <a:gd name="T0" fmla="*/ 0 w 2856"/>
                  <a:gd name="T1" fmla="*/ 102 h 146"/>
                  <a:gd name="T2" fmla="*/ 2772 w 2856"/>
                  <a:gd name="T3" fmla="*/ 62 h 146"/>
                  <a:gd name="T4" fmla="*/ 2856 w 2856"/>
                  <a:gd name="T5" fmla="*/ 71 h 146"/>
                  <a:gd name="T6" fmla="*/ 2687 w 2856"/>
                  <a:gd name="T7" fmla="*/ 146 h 146"/>
                  <a:gd name="T8" fmla="*/ 2687 w 2856"/>
                  <a:gd name="T9" fmla="*/ 142 h 146"/>
                  <a:gd name="T10" fmla="*/ 2692 w 2856"/>
                  <a:gd name="T11" fmla="*/ 137 h 146"/>
                  <a:gd name="T12" fmla="*/ 2692 w 2856"/>
                  <a:gd name="T13" fmla="*/ 133 h 146"/>
                  <a:gd name="T14" fmla="*/ 2692 w 2856"/>
                  <a:gd name="T15" fmla="*/ 128 h 146"/>
                  <a:gd name="T16" fmla="*/ 2696 w 2856"/>
                  <a:gd name="T17" fmla="*/ 120 h 146"/>
                  <a:gd name="T18" fmla="*/ 2696 w 2856"/>
                  <a:gd name="T19" fmla="*/ 115 h 146"/>
                  <a:gd name="T20" fmla="*/ 2696 w 2856"/>
                  <a:gd name="T21" fmla="*/ 111 h 146"/>
                  <a:gd name="T22" fmla="*/ 2701 w 2856"/>
                  <a:gd name="T23" fmla="*/ 106 h 146"/>
                  <a:gd name="T24" fmla="*/ 2701 w 2856"/>
                  <a:gd name="T25" fmla="*/ 102 h 146"/>
                  <a:gd name="T26" fmla="*/ 2701 w 2856"/>
                  <a:gd name="T27" fmla="*/ 97 h 146"/>
                  <a:gd name="T28" fmla="*/ 2701 w 2856"/>
                  <a:gd name="T29" fmla="*/ 93 h 146"/>
                  <a:gd name="T30" fmla="*/ 2701 w 2856"/>
                  <a:gd name="T31" fmla="*/ 88 h 146"/>
                  <a:gd name="T32" fmla="*/ 2701 w 2856"/>
                  <a:gd name="T33" fmla="*/ 84 h 146"/>
                  <a:gd name="T34" fmla="*/ 2701 w 2856"/>
                  <a:gd name="T35" fmla="*/ 80 h 146"/>
                  <a:gd name="T36" fmla="*/ 2701 w 2856"/>
                  <a:gd name="T37" fmla="*/ 75 h 146"/>
                  <a:gd name="T38" fmla="*/ 2701 w 2856"/>
                  <a:gd name="T39" fmla="*/ 71 h 146"/>
                  <a:gd name="T40" fmla="*/ 2701 w 2856"/>
                  <a:gd name="T41" fmla="*/ 66 h 146"/>
                  <a:gd name="T42" fmla="*/ 2701 w 2856"/>
                  <a:gd name="T43" fmla="*/ 62 h 146"/>
                  <a:gd name="T44" fmla="*/ 2701 w 2856"/>
                  <a:gd name="T45" fmla="*/ 57 h 146"/>
                  <a:gd name="T46" fmla="*/ 2701 w 2856"/>
                  <a:gd name="T47" fmla="*/ 53 h 146"/>
                  <a:gd name="T48" fmla="*/ 2701 w 2856"/>
                  <a:gd name="T49" fmla="*/ 48 h 146"/>
                  <a:gd name="T50" fmla="*/ 2701 w 2856"/>
                  <a:gd name="T51" fmla="*/ 44 h 146"/>
                  <a:gd name="T52" fmla="*/ 2696 w 2856"/>
                  <a:gd name="T53" fmla="*/ 40 h 146"/>
                  <a:gd name="T54" fmla="*/ 2696 w 2856"/>
                  <a:gd name="T55" fmla="*/ 35 h 146"/>
                  <a:gd name="T56" fmla="*/ 2696 w 2856"/>
                  <a:gd name="T57" fmla="*/ 26 h 146"/>
                  <a:gd name="T58" fmla="*/ 2696 w 2856"/>
                  <a:gd name="T59" fmla="*/ 22 h 146"/>
                  <a:gd name="T60" fmla="*/ 2692 w 2856"/>
                  <a:gd name="T61" fmla="*/ 17 h 146"/>
                  <a:gd name="T62" fmla="*/ 2692 w 2856"/>
                  <a:gd name="T63" fmla="*/ 13 h 146"/>
                  <a:gd name="T64" fmla="*/ 2687 w 2856"/>
                  <a:gd name="T65" fmla="*/ 8 h 146"/>
                  <a:gd name="T66" fmla="*/ 2687 w 2856"/>
                  <a:gd name="T67" fmla="*/ 4 h 146"/>
                  <a:gd name="T68" fmla="*/ 2683 w 2856"/>
                  <a:gd name="T69" fmla="*/ 0 h 146"/>
                  <a:gd name="T70" fmla="*/ 2856 w 2856"/>
                  <a:gd name="T71" fmla="*/ 71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56" h="146">
                    <a:moveTo>
                      <a:pt x="2772" y="84"/>
                    </a:moveTo>
                    <a:lnTo>
                      <a:pt x="0" y="102"/>
                    </a:lnTo>
                    <a:lnTo>
                      <a:pt x="0" y="80"/>
                    </a:lnTo>
                    <a:lnTo>
                      <a:pt x="2772" y="62"/>
                    </a:lnTo>
                    <a:lnTo>
                      <a:pt x="2772" y="84"/>
                    </a:lnTo>
                    <a:close/>
                    <a:moveTo>
                      <a:pt x="2856" y="71"/>
                    </a:moveTo>
                    <a:lnTo>
                      <a:pt x="2683" y="146"/>
                    </a:lnTo>
                    <a:lnTo>
                      <a:pt x="2687" y="146"/>
                    </a:lnTo>
                    <a:lnTo>
                      <a:pt x="2687" y="142"/>
                    </a:lnTo>
                    <a:lnTo>
                      <a:pt x="2687" y="137"/>
                    </a:lnTo>
                    <a:lnTo>
                      <a:pt x="2692" y="137"/>
                    </a:lnTo>
                    <a:lnTo>
                      <a:pt x="2692" y="133"/>
                    </a:lnTo>
                    <a:lnTo>
                      <a:pt x="2692" y="128"/>
                    </a:lnTo>
                    <a:lnTo>
                      <a:pt x="2696" y="124"/>
                    </a:lnTo>
                    <a:lnTo>
                      <a:pt x="2696" y="120"/>
                    </a:lnTo>
                    <a:lnTo>
                      <a:pt x="2696" y="115"/>
                    </a:lnTo>
                    <a:lnTo>
                      <a:pt x="2696" y="111"/>
                    </a:lnTo>
                    <a:lnTo>
                      <a:pt x="2701" y="106"/>
                    </a:lnTo>
                    <a:lnTo>
                      <a:pt x="2701" y="102"/>
                    </a:lnTo>
                    <a:lnTo>
                      <a:pt x="2701" y="97"/>
                    </a:lnTo>
                    <a:lnTo>
                      <a:pt x="2701" y="93"/>
                    </a:lnTo>
                    <a:lnTo>
                      <a:pt x="2701" y="88"/>
                    </a:lnTo>
                    <a:lnTo>
                      <a:pt x="2701" y="84"/>
                    </a:lnTo>
                    <a:lnTo>
                      <a:pt x="2701" y="80"/>
                    </a:lnTo>
                    <a:lnTo>
                      <a:pt x="2701" y="75"/>
                    </a:lnTo>
                    <a:lnTo>
                      <a:pt x="2701" y="71"/>
                    </a:lnTo>
                    <a:lnTo>
                      <a:pt x="2701" y="66"/>
                    </a:lnTo>
                    <a:lnTo>
                      <a:pt x="2701" y="62"/>
                    </a:lnTo>
                    <a:lnTo>
                      <a:pt x="2701" y="57"/>
                    </a:lnTo>
                    <a:lnTo>
                      <a:pt x="2701" y="53"/>
                    </a:lnTo>
                    <a:lnTo>
                      <a:pt x="2701" y="48"/>
                    </a:lnTo>
                    <a:lnTo>
                      <a:pt x="2701" y="44"/>
                    </a:lnTo>
                    <a:lnTo>
                      <a:pt x="2701" y="40"/>
                    </a:lnTo>
                    <a:lnTo>
                      <a:pt x="2696" y="40"/>
                    </a:lnTo>
                    <a:lnTo>
                      <a:pt x="2696" y="35"/>
                    </a:lnTo>
                    <a:lnTo>
                      <a:pt x="2696" y="31"/>
                    </a:lnTo>
                    <a:lnTo>
                      <a:pt x="2696" y="26"/>
                    </a:lnTo>
                    <a:lnTo>
                      <a:pt x="2696" y="22"/>
                    </a:lnTo>
                    <a:lnTo>
                      <a:pt x="2692" y="22"/>
                    </a:lnTo>
                    <a:lnTo>
                      <a:pt x="2692" y="17"/>
                    </a:lnTo>
                    <a:lnTo>
                      <a:pt x="2692" y="13"/>
                    </a:lnTo>
                    <a:lnTo>
                      <a:pt x="2687" y="8"/>
                    </a:lnTo>
                    <a:lnTo>
                      <a:pt x="2687" y="4"/>
                    </a:lnTo>
                    <a:lnTo>
                      <a:pt x="2683" y="0"/>
                    </a:lnTo>
                    <a:lnTo>
                      <a:pt x="2856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8" name="Freeform 93"/>
              <p:cNvSpPr>
                <a:spLocks/>
              </p:cNvSpPr>
              <p:nvPr/>
            </p:nvSpPr>
            <p:spPr bwMode="auto">
              <a:xfrm>
                <a:off x="7972" y="2677"/>
                <a:ext cx="146" cy="129"/>
              </a:xfrm>
              <a:custGeom>
                <a:avLst/>
                <a:gdLst>
                  <a:gd name="T0" fmla="*/ 0 w 146"/>
                  <a:gd name="T1" fmla="*/ 129 h 129"/>
                  <a:gd name="T2" fmla="*/ 0 w 146"/>
                  <a:gd name="T3" fmla="*/ 0 h 129"/>
                  <a:gd name="T4" fmla="*/ 44 w 146"/>
                  <a:gd name="T5" fmla="*/ 0 h 129"/>
                  <a:gd name="T6" fmla="*/ 71 w 146"/>
                  <a:gd name="T7" fmla="*/ 89 h 129"/>
                  <a:gd name="T8" fmla="*/ 97 w 146"/>
                  <a:gd name="T9" fmla="*/ 0 h 129"/>
                  <a:gd name="T10" fmla="*/ 146 w 146"/>
                  <a:gd name="T11" fmla="*/ 0 h 129"/>
                  <a:gd name="T12" fmla="*/ 146 w 146"/>
                  <a:gd name="T13" fmla="*/ 129 h 129"/>
                  <a:gd name="T14" fmla="*/ 115 w 146"/>
                  <a:gd name="T15" fmla="*/ 129 h 129"/>
                  <a:gd name="T16" fmla="*/ 115 w 146"/>
                  <a:gd name="T17" fmla="*/ 26 h 129"/>
                  <a:gd name="T18" fmla="*/ 89 w 146"/>
                  <a:gd name="T19" fmla="*/ 129 h 129"/>
                  <a:gd name="T20" fmla="*/ 58 w 146"/>
                  <a:gd name="T21" fmla="*/ 129 h 129"/>
                  <a:gd name="T22" fmla="*/ 26 w 146"/>
                  <a:gd name="T23" fmla="*/ 26 h 129"/>
                  <a:gd name="T24" fmla="*/ 26 w 146"/>
                  <a:gd name="T25" fmla="*/ 129 h 129"/>
                  <a:gd name="T26" fmla="*/ 0 w 146"/>
                  <a:gd name="T27" fmla="*/ 129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" h="129">
                    <a:moveTo>
                      <a:pt x="0" y="129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71" y="89"/>
                    </a:lnTo>
                    <a:lnTo>
                      <a:pt x="97" y="0"/>
                    </a:lnTo>
                    <a:lnTo>
                      <a:pt x="146" y="0"/>
                    </a:lnTo>
                    <a:lnTo>
                      <a:pt x="146" y="129"/>
                    </a:lnTo>
                    <a:lnTo>
                      <a:pt x="115" y="129"/>
                    </a:lnTo>
                    <a:lnTo>
                      <a:pt x="115" y="26"/>
                    </a:lnTo>
                    <a:lnTo>
                      <a:pt x="89" y="129"/>
                    </a:lnTo>
                    <a:lnTo>
                      <a:pt x="58" y="129"/>
                    </a:lnTo>
                    <a:lnTo>
                      <a:pt x="26" y="26"/>
                    </a:lnTo>
                    <a:lnTo>
                      <a:pt x="26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99" name="Freeform 94"/>
              <p:cNvSpPr>
                <a:spLocks noEditPoints="1"/>
              </p:cNvSpPr>
              <p:nvPr/>
            </p:nvSpPr>
            <p:spPr bwMode="auto">
              <a:xfrm>
                <a:off x="8141" y="2708"/>
                <a:ext cx="115" cy="98"/>
              </a:xfrm>
              <a:custGeom>
                <a:avLst/>
                <a:gdLst>
                  <a:gd name="T0" fmla="*/ 0 w 115"/>
                  <a:gd name="T1" fmla="*/ 49 h 98"/>
                  <a:gd name="T2" fmla="*/ 4 w 115"/>
                  <a:gd name="T3" fmla="*/ 35 h 98"/>
                  <a:gd name="T4" fmla="*/ 8 w 115"/>
                  <a:gd name="T5" fmla="*/ 27 h 98"/>
                  <a:gd name="T6" fmla="*/ 17 w 115"/>
                  <a:gd name="T7" fmla="*/ 13 h 98"/>
                  <a:gd name="T8" fmla="*/ 26 w 115"/>
                  <a:gd name="T9" fmla="*/ 9 h 98"/>
                  <a:gd name="T10" fmla="*/ 44 w 115"/>
                  <a:gd name="T11" fmla="*/ 4 h 98"/>
                  <a:gd name="T12" fmla="*/ 57 w 115"/>
                  <a:gd name="T13" fmla="*/ 0 h 98"/>
                  <a:gd name="T14" fmla="*/ 80 w 115"/>
                  <a:gd name="T15" fmla="*/ 4 h 98"/>
                  <a:gd name="T16" fmla="*/ 97 w 115"/>
                  <a:gd name="T17" fmla="*/ 18 h 98"/>
                  <a:gd name="T18" fmla="*/ 111 w 115"/>
                  <a:gd name="T19" fmla="*/ 31 h 98"/>
                  <a:gd name="T20" fmla="*/ 115 w 115"/>
                  <a:gd name="T21" fmla="*/ 49 h 98"/>
                  <a:gd name="T22" fmla="*/ 111 w 115"/>
                  <a:gd name="T23" fmla="*/ 71 h 98"/>
                  <a:gd name="T24" fmla="*/ 97 w 115"/>
                  <a:gd name="T25" fmla="*/ 84 h 98"/>
                  <a:gd name="T26" fmla="*/ 80 w 115"/>
                  <a:gd name="T27" fmla="*/ 98 h 98"/>
                  <a:gd name="T28" fmla="*/ 57 w 115"/>
                  <a:gd name="T29" fmla="*/ 98 h 98"/>
                  <a:gd name="T30" fmla="*/ 44 w 115"/>
                  <a:gd name="T31" fmla="*/ 98 h 98"/>
                  <a:gd name="T32" fmla="*/ 31 w 115"/>
                  <a:gd name="T33" fmla="*/ 93 h 98"/>
                  <a:gd name="T34" fmla="*/ 17 w 115"/>
                  <a:gd name="T35" fmla="*/ 84 h 98"/>
                  <a:gd name="T36" fmla="*/ 8 w 115"/>
                  <a:gd name="T37" fmla="*/ 75 h 98"/>
                  <a:gd name="T38" fmla="*/ 4 w 115"/>
                  <a:gd name="T39" fmla="*/ 62 h 98"/>
                  <a:gd name="T40" fmla="*/ 0 w 115"/>
                  <a:gd name="T41" fmla="*/ 49 h 98"/>
                  <a:gd name="T42" fmla="*/ 31 w 115"/>
                  <a:gd name="T43" fmla="*/ 49 h 98"/>
                  <a:gd name="T44" fmla="*/ 31 w 115"/>
                  <a:gd name="T45" fmla="*/ 62 h 98"/>
                  <a:gd name="T46" fmla="*/ 40 w 115"/>
                  <a:gd name="T47" fmla="*/ 71 h 98"/>
                  <a:gd name="T48" fmla="*/ 48 w 115"/>
                  <a:gd name="T49" fmla="*/ 75 h 98"/>
                  <a:gd name="T50" fmla="*/ 57 w 115"/>
                  <a:gd name="T51" fmla="*/ 80 h 98"/>
                  <a:gd name="T52" fmla="*/ 66 w 115"/>
                  <a:gd name="T53" fmla="*/ 75 h 98"/>
                  <a:gd name="T54" fmla="*/ 75 w 115"/>
                  <a:gd name="T55" fmla="*/ 71 h 98"/>
                  <a:gd name="T56" fmla="*/ 84 w 115"/>
                  <a:gd name="T57" fmla="*/ 62 h 98"/>
                  <a:gd name="T58" fmla="*/ 84 w 115"/>
                  <a:gd name="T59" fmla="*/ 49 h 98"/>
                  <a:gd name="T60" fmla="*/ 84 w 115"/>
                  <a:gd name="T61" fmla="*/ 40 h 98"/>
                  <a:gd name="T62" fmla="*/ 75 w 115"/>
                  <a:gd name="T63" fmla="*/ 31 h 98"/>
                  <a:gd name="T64" fmla="*/ 66 w 115"/>
                  <a:gd name="T65" fmla="*/ 22 h 98"/>
                  <a:gd name="T66" fmla="*/ 57 w 115"/>
                  <a:gd name="T67" fmla="*/ 22 h 98"/>
                  <a:gd name="T68" fmla="*/ 48 w 115"/>
                  <a:gd name="T69" fmla="*/ 22 h 98"/>
                  <a:gd name="T70" fmla="*/ 40 w 115"/>
                  <a:gd name="T71" fmla="*/ 31 h 98"/>
                  <a:gd name="T72" fmla="*/ 31 w 115"/>
                  <a:gd name="T73" fmla="*/ 40 h 98"/>
                  <a:gd name="T74" fmla="*/ 31 w 115"/>
                  <a:gd name="T75" fmla="*/ 49 h 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5" h="98">
                    <a:moveTo>
                      <a:pt x="0" y="49"/>
                    </a:moveTo>
                    <a:lnTo>
                      <a:pt x="4" y="35"/>
                    </a:lnTo>
                    <a:lnTo>
                      <a:pt x="8" y="27"/>
                    </a:lnTo>
                    <a:lnTo>
                      <a:pt x="17" y="13"/>
                    </a:lnTo>
                    <a:lnTo>
                      <a:pt x="26" y="9"/>
                    </a:lnTo>
                    <a:lnTo>
                      <a:pt x="44" y="4"/>
                    </a:lnTo>
                    <a:lnTo>
                      <a:pt x="57" y="0"/>
                    </a:lnTo>
                    <a:lnTo>
                      <a:pt x="80" y="4"/>
                    </a:lnTo>
                    <a:lnTo>
                      <a:pt x="97" y="18"/>
                    </a:lnTo>
                    <a:lnTo>
                      <a:pt x="111" y="31"/>
                    </a:lnTo>
                    <a:lnTo>
                      <a:pt x="115" y="49"/>
                    </a:lnTo>
                    <a:lnTo>
                      <a:pt x="111" y="71"/>
                    </a:lnTo>
                    <a:lnTo>
                      <a:pt x="97" y="84"/>
                    </a:lnTo>
                    <a:lnTo>
                      <a:pt x="80" y="98"/>
                    </a:lnTo>
                    <a:lnTo>
                      <a:pt x="57" y="98"/>
                    </a:lnTo>
                    <a:lnTo>
                      <a:pt x="44" y="98"/>
                    </a:lnTo>
                    <a:lnTo>
                      <a:pt x="31" y="93"/>
                    </a:lnTo>
                    <a:lnTo>
                      <a:pt x="17" y="84"/>
                    </a:lnTo>
                    <a:lnTo>
                      <a:pt x="8" y="75"/>
                    </a:lnTo>
                    <a:lnTo>
                      <a:pt x="4" y="62"/>
                    </a:lnTo>
                    <a:lnTo>
                      <a:pt x="0" y="49"/>
                    </a:lnTo>
                    <a:close/>
                    <a:moveTo>
                      <a:pt x="31" y="49"/>
                    </a:moveTo>
                    <a:lnTo>
                      <a:pt x="31" y="62"/>
                    </a:lnTo>
                    <a:lnTo>
                      <a:pt x="40" y="71"/>
                    </a:lnTo>
                    <a:lnTo>
                      <a:pt x="48" y="75"/>
                    </a:lnTo>
                    <a:lnTo>
                      <a:pt x="57" y="80"/>
                    </a:lnTo>
                    <a:lnTo>
                      <a:pt x="66" y="75"/>
                    </a:lnTo>
                    <a:lnTo>
                      <a:pt x="75" y="71"/>
                    </a:lnTo>
                    <a:lnTo>
                      <a:pt x="84" y="62"/>
                    </a:lnTo>
                    <a:lnTo>
                      <a:pt x="84" y="49"/>
                    </a:lnTo>
                    <a:lnTo>
                      <a:pt x="84" y="40"/>
                    </a:lnTo>
                    <a:lnTo>
                      <a:pt x="75" y="31"/>
                    </a:lnTo>
                    <a:lnTo>
                      <a:pt x="66" y="22"/>
                    </a:lnTo>
                    <a:lnTo>
                      <a:pt x="57" y="22"/>
                    </a:lnTo>
                    <a:lnTo>
                      <a:pt x="48" y="22"/>
                    </a:lnTo>
                    <a:lnTo>
                      <a:pt x="40" y="31"/>
                    </a:lnTo>
                    <a:lnTo>
                      <a:pt x="31" y="40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0" name="Freeform 95"/>
              <p:cNvSpPr>
                <a:spLocks noEditPoints="1"/>
              </p:cNvSpPr>
              <p:nvPr/>
            </p:nvSpPr>
            <p:spPr bwMode="auto">
              <a:xfrm>
                <a:off x="8278" y="2708"/>
                <a:ext cx="107" cy="133"/>
              </a:xfrm>
              <a:custGeom>
                <a:avLst/>
                <a:gdLst>
                  <a:gd name="T0" fmla="*/ 0 w 107"/>
                  <a:gd name="T1" fmla="*/ 4 h 133"/>
                  <a:gd name="T2" fmla="*/ 27 w 107"/>
                  <a:gd name="T3" fmla="*/ 4 h 133"/>
                  <a:gd name="T4" fmla="*/ 27 w 107"/>
                  <a:gd name="T5" fmla="*/ 18 h 133"/>
                  <a:gd name="T6" fmla="*/ 31 w 107"/>
                  <a:gd name="T7" fmla="*/ 13 h 133"/>
                  <a:gd name="T8" fmla="*/ 40 w 107"/>
                  <a:gd name="T9" fmla="*/ 4 h 133"/>
                  <a:gd name="T10" fmla="*/ 49 w 107"/>
                  <a:gd name="T11" fmla="*/ 4 h 133"/>
                  <a:gd name="T12" fmla="*/ 62 w 107"/>
                  <a:gd name="T13" fmla="*/ 0 h 133"/>
                  <a:gd name="T14" fmla="*/ 80 w 107"/>
                  <a:gd name="T15" fmla="*/ 4 h 133"/>
                  <a:gd name="T16" fmla="*/ 94 w 107"/>
                  <a:gd name="T17" fmla="*/ 13 h 133"/>
                  <a:gd name="T18" fmla="*/ 102 w 107"/>
                  <a:gd name="T19" fmla="*/ 31 h 133"/>
                  <a:gd name="T20" fmla="*/ 107 w 107"/>
                  <a:gd name="T21" fmla="*/ 49 h 133"/>
                  <a:gd name="T22" fmla="*/ 102 w 107"/>
                  <a:gd name="T23" fmla="*/ 71 h 133"/>
                  <a:gd name="T24" fmla="*/ 94 w 107"/>
                  <a:gd name="T25" fmla="*/ 84 h 133"/>
                  <a:gd name="T26" fmla="*/ 80 w 107"/>
                  <a:gd name="T27" fmla="*/ 98 h 133"/>
                  <a:gd name="T28" fmla="*/ 62 w 107"/>
                  <a:gd name="T29" fmla="*/ 98 h 133"/>
                  <a:gd name="T30" fmla="*/ 54 w 107"/>
                  <a:gd name="T31" fmla="*/ 98 h 133"/>
                  <a:gd name="T32" fmla="*/ 45 w 107"/>
                  <a:gd name="T33" fmla="*/ 98 h 133"/>
                  <a:gd name="T34" fmla="*/ 36 w 107"/>
                  <a:gd name="T35" fmla="*/ 93 h 133"/>
                  <a:gd name="T36" fmla="*/ 31 w 107"/>
                  <a:gd name="T37" fmla="*/ 84 h 133"/>
                  <a:gd name="T38" fmla="*/ 31 w 107"/>
                  <a:gd name="T39" fmla="*/ 133 h 133"/>
                  <a:gd name="T40" fmla="*/ 0 w 107"/>
                  <a:gd name="T41" fmla="*/ 133 h 133"/>
                  <a:gd name="T42" fmla="*/ 0 w 107"/>
                  <a:gd name="T43" fmla="*/ 4 h 133"/>
                  <a:gd name="T44" fmla="*/ 27 w 107"/>
                  <a:gd name="T45" fmla="*/ 49 h 133"/>
                  <a:gd name="T46" fmla="*/ 31 w 107"/>
                  <a:gd name="T47" fmla="*/ 62 h 133"/>
                  <a:gd name="T48" fmla="*/ 36 w 107"/>
                  <a:gd name="T49" fmla="*/ 71 h 133"/>
                  <a:gd name="T50" fmla="*/ 45 w 107"/>
                  <a:gd name="T51" fmla="*/ 80 h 133"/>
                  <a:gd name="T52" fmla="*/ 54 w 107"/>
                  <a:gd name="T53" fmla="*/ 80 h 133"/>
                  <a:gd name="T54" fmla="*/ 62 w 107"/>
                  <a:gd name="T55" fmla="*/ 80 h 133"/>
                  <a:gd name="T56" fmla="*/ 71 w 107"/>
                  <a:gd name="T57" fmla="*/ 71 h 133"/>
                  <a:gd name="T58" fmla="*/ 76 w 107"/>
                  <a:gd name="T59" fmla="*/ 62 h 133"/>
                  <a:gd name="T60" fmla="*/ 80 w 107"/>
                  <a:gd name="T61" fmla="*/ 49 h 133"/>
                  <a:gd name="T62" fmla="*/ 76 w 107"/>
                  <a:gd name="T63" fmla="*/ 35 h 133"/>
                  <a:gd name="T64" fmla="*/ 71 w 107"/>
                  <a:gd name="T65" fmla="*/ 27 h 133"/>
                  <a:gd name="T66" fmla="*/ 62 w 107"/>
                  <a:gd name="T67" fmla="*/ 22 h 133"/>
                  <a:gd name="T68" fmla="*/ 54 w 107"/>
                  <a:gd name="T69" fmla="*/ 22 h 133"/>
                  <a:gd name="T70" fmla="*/ 45 w 107"/>
                  <a:gd name="T71" fmla="*/ 22 h 133"/>
                  <a:gd name="T72" fmla="*/ 36 w 107"/>
                  <a:gd name="T73" fmla="*/ 27 h 133"/>
                  <a:gd name="T74" fmla="*/ 31 w 107"/>
                  <a:gd name="T75" fmla="*/ 35 h 133"/>
                  <a:gd name="T76" fmla="*/ 27 w 107"/>
                  <a:gd name="T77" fmla="*/ 49 h 1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33">
                    <a:moveTo>
                      <a:pt x="0" y="4"/>
                    </a:moveTo>
                    <a:lnTo>
                      <a:pt x="27" y="4"/>
                    </a:lnTo>
                    <a:lnTo>
                      <a:pt x="27" y="18"/>
                    </a:lnTo>
                    <a:lnTo>
                      <a:pt x="31" y="13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4" y="13"/>
                    </a:lnTo>
                    <a:lnTo>
                      <a:pt x="102" y="31"/>
                    </a:lnTo>
                    <a:lnTo>
                      <a:pt x="107" y="49"/>
                    </a:lnTo>
                    <a:lnTo>
                      <a:pt x="102" y="71"/>
                    </a:lnTo>
                    <a:lnTo>
                      <a:pt x="94" y="84"/>
                    </a:lnTo>
                    <a:lnTo>
                      <a:pt x="80" y="98"/>
                    </a:lnTo>
                    <a:lnTo>
                      <a:pt x="62" y="98"/>
                    </a:lnTo>
                    <a:lnTo>
                      <a:pt x="54" y="98"/>
                    </a:lnTo>
                    <a:lnTo>
                      <a:pt x="45" y="98"/>
                    </a:lnTo>
                    <a:lnTo>
                      <a:pt x="36" y="93"/>
                    </a:lnTo>
                    <a:lnTo>
                      <a:pt x="31" y="84"/>
                    </a:lnTo>
                    <a:lnTo>
                      <a:pt x="31" y="133"/>
                    </a:lnTo>
                    <a:lnTo>
                      <a:pt x="0" y="133"/>
                    </a:lnTo>
                    <a:lnTo>
                      <a:pt x="0" y="4"/>
                    </a:lnTo>
                    <a:close/>
                    <a:moveTo>
                      <a:pt x="27" y="49"/>
                    </a:moveTo>
                    <a:lnTo>
                      <a:pt x="31" y="62"/>
                    </a:lnTo>
                    <a:lnTo>
                      <a:pt x="36" y="71"/>
                    </a:lnTo>
                    <a:lnTo>
                      <a:pt x="45" y="80"/>
                    </a:lnTo>
                    <a:lnTo>
                      <a:pt x="54" y="80"/>
                    </a:lnTo>
                    <a:lnTo>
                      <a:pt x="62" y="80"/>
                    </a:lnTo>
                    <a:lnTo>
                      <a:pt x="71" y="71"/>
                    </a:lnTo>
                    <a:lnTo>
                      <a:pt x="76" y="62"/>
                    </a:lnTo>
                    <a:lnTo>
                      <a:pt x="80" y="49"/>
                    </a:lnTo>
                    <a:lnTo>
                      <a:pt x="76" y="35"/>
                    </a:lnTo>
                    <a:lnTo>
                      <a:pt x="71" y="27"/>
                    </a:lnTo>
                    <a:lnTo>
                      <a:pt x="62" y="22"/>
                    </a:lnTo>
                    <a:lnTo>
                      <a:pt x="54" y="22"/>
                    </a:lnTo>
                    <a:lnTo>
                      <a:pt x="45" y="22"/>
                    </a:lnTo>
                    <a:lnTo>
                      <a:pt x="36" y="27"/>
                    </a:lnTo>
                    <a:lnTo>
                      <a:pt x="31" y="35"/>
                    </a:lnTo>
                    <a:lnTo>
                      <a:pt x="2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1" name="Freeform 96"/>
              <p:cNvSpPr>
                <a:spLocks noEditPoints="1"/>
              </p:cNvSpPr>
              <p:nvPr/>
            </p:nvSpPr>
            <p:spPr bwMode="auto">
              <a:xfrm>
                <a:off x="8403" y="2677"/>
                <a:ext cx="169" cy="164"/>
              </a:xfrm>
              <a:custGeom>
                <a:avLst/>
                <a:gdLst>
                  <a:gd name="T0" fmla="*/ 97 w 169"/>
                  <a:gd name="T1" fmla="*/ 0 h 164"/>
                  <a:gd name="T2" fmla="*/ 106 w 169"/>
                  <a:gd name="T3" fmla="*/ 40 h 164"/>
                  <a:gd name="T4" fmla="*/ 120 w 169"/>
                  <a:gd name="T5" fmla="*/ 35 h 164"/>
                  <a:gd name="T6" fmla="*/ 146 w 169"/>
                  <a:gd name="T7" fmla="*/ 35 h 164"/>
                  <a:gd name="T8" fmla="*/ 164 w 169"/>
                  <a:gd name="T9" fmla="*/ 62 h 164"/>
                  <a:gd name="T10" fmla="*/ 164 w 169"/>
                  <a:gd name="T11" fmla="*/ 102 h 164"/>
                  <a:gd name="T12" fmla="*/ 142 w 169"/>
                  <a:gd name="T13" fmla="*/ 129 h 164"/>
                  <a:gd name="T14" fmla="*/ 120 w 169"/>
                  <a:gd name="T15" fmla="*/ 129 h 164"/>
                  <a:gd name="T16" fmla="*/ 106 w 169"/>
                  <a:gd name="T17" fmla="*/ 124 h 164"/>
                  <a:gd name="T18" fmla="*/ 97 w 169"/>
                  <a:gd name="T19" fmla="*/ 164 h 164"/>
                  <a:gd name="T20" fmla="*/ 71 w 169"/>
                  <a:gd name="T21" fmla="*/ 115 h 164"/>
                  <a:gd name="T22" fmla="*/ 57 w 169"/>
                  <a:gd name="T23" fmla="*/ 129 h 164"/>
                  <a:gd name="T24" fmla="*/ 40 w 169"/>
                  <a:gd name="T25" fmla="*/ 129 h 164"/>
                  <a:gd name="T26" fmla="*/ 13 w 169"/>
                  <a:gd name="T27" fmla="*/ 115 h 164"/>
                  <a:gd name="T28" fmla="*/ 0 w 169"/>
                  <a:gd name="T29" fmla="*/ 80 h 164"/>
                  <a:gd name="T30" fmla="*/ 13 w 169"/>
                  <a:gd name="T31" fmla="*/ 49 h 164"/>
                  <a:gd name="T32" fmla="*/ 44 w 169"/>
                  <a:gd name="T33" fmla="*/ 31 h 164"/>
                  <a:gd name="T34" fmla="*/ 57 w 169"/>
                  <a:gd name="T35" fmla="*/ 35 h 164"/>
                  <a:gd name="T36" fmla="*/ 71 w 169"/>
                  <a:gd name="T37" fmla="*/ 44 h 164"/>
                  <a:gd name="T38" fmla="*/ 49 w 169"/>
                  <a:gd name="T39" fmla="*/ 53 h 164"/>
                  <a:gd name="T40" fmla="*/ 35 w 169"/>
                  <a:gd name="T41" fmla="*/ 62 h 164"/>
                  <a:gd name="T42" fmla="*/ 31 w 169"/>
                  <a:gd name="T43" fmla="*/ 80 h 164"/>
                  <a:gd name="T44" fmla="*/ 35 w 169"/>
                  <a:gd name="T45" fmla="*/ 102 h 164"/>
                  <a:gd name="T46" fmla="*/ 49 w 169"/>
                  <a:gd name="T47" fmla="*/ 111 h 164"/>
                  <a:gd name="T48" fmla="*/ 66 w 169"/>
                  <a:gd name="T49" fmla="*/ 102 h 164"/>
                  <a:gd name="T50" fmla="*/ 71 w 169"/>
                  <a:gd name="T51" fmla="*/ 80 h 164"/>
                  <a:gd name="T52" fmla="*/ 62 w 169"/>
                  <a:gd name="T53" fmla="*/ 58 h 164"/>
                  <a:gd name="T54" fmla="*/ 49 w 169"/>
                  <a:gd name="T55" fmla="*/ 53 h 164"/>
                  <a:gd name="T56" fmla="*/ 111 w 169"/>
                  <a:gd name="T57" fmla="*/ 53 h 164"/>
                  <a:gd name="T58" fmla="*/ 102 w 169"/>
                  <a:gd name="T59" fmla="*/ 71 h 164"/>
                  <a:gd name="T60" fmla="*/ 102 w 169"/>
                  <a:gd name="T61" fmla="*/ 93 h 164"/>
                  <a:gd name="T62" fmla="*/ 111 w 169"/>
                  <a:gd name="T63" fmla="*/ 111 h 164"/>
                  <a:gd name="T64" fmla="*/ 129 w 169"/>
                  <a:gd name="T65" fmla="*/ 111 h 164"/>
                  <a:gd name="T66" fmla="*/ 137 w 169"/>
                  <a:gd name="T67" fmla="*/ 93 h 164"/>
                  <a:gd name="T68" fmla="*/ 137 w 169"/>
                  <a:gd name="T69" fmla="*/ 71 h 164"/>
                  <a:gd name="T70" fmla="*/ 129 w 169"/>
                  <a:gd name="T71" fmla="*/ 53 h 16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9" h="164">
                    <a:moveTo>
                      <a:pt x="71" y="0"/>
                    </a:moveTo>
                    <a:lnTo>
                      <a:pt x="97" y="0"/>
                    </a:lnTo>
                    <a:lnTo>
                      <a:pt x="97" y="49"/>
                    </a:lnTo>
                    <a:lnTo>
                      <a:pt x="106" y="40"/>
                    </a:lnTo>
                    <a:lnTo>
                      <a:pt x="111" y="35"/>
                    </a:lnTo>
                    <a:lnTo>
                      <a:pt x="120" y="35"/>
                    </a:lnTo>
                    <a:lnTo>
                      <a:pt x="129" y="31"/>
                    </a:lnTo>
                    <a:lnTo>
                      <a:pt x="146" y="35"/>
                    </a:lnTo>
                    <a:lnTo>
                      <a:pt x="160" y="49"/>
                    </a:lnTo>
                    <a:lnTo>
                      <a:pt x="164" y="62"/>
                    </a:lnTo>
                    <a:lnTo>
                      <a:pt x="169" y="84"/>
                    </a:lnTo>
                    <a:lnTo>
                      <a:pt x="164" y="102"/>
                    </a:lnTo>
                    <a:lnTo>
                      <a:pt x="155" y="115"/>
                    </a:lnTo>
                    <a:lnTo>
                      <a:pt x="142" y="129"/>
                    </a:lnTo>
                    <a:lnTo>
                      <a:pt x="129" y="129"/>
                    </a:lnTo>
                    <a:lnTo>
                      <a:pt x="120" y="129"/>
                    </a:lnTo>
                    <a:lnTo>
                      <a:pt x="111" y="129"/>
                    </a:lnTo>
                    <a:lnTo>
                      <a:pt x="106" y="124"/>
                    </a:lnTo>
                    <a:lnTo>
                      <a:pt x="97" y="115"/>
                    </a:lnTo>
                    <a:lnTo>
                      <a:pt x="97" y="164"/>
                    </a:lnTo>
                    <a:lnTo>
                      <a:pt x="71" y="164"/>
                    </a:lnTo>
                    <a:lnTo>
                      <a:pt x="71" y="115"/>
                    </a:lnTo>
                    <a:lnTo>
                      <a:pt x="62" y="124"/>
                    </a:lnTo>
                    <a:lnTo>
                      <a:pt x="57" y="129"/>
                    </a:lnTo>
                    <a:lnTo>
                      <a:pt x="49" y="129"/>
                    </a:lnTo>
                    <a:lnTo>
                      <a:pt x="40" y="129"/>
                    </a:lnTo>
                    <a:lnTo>
                      <a:pt x="26" y="129"/>
                    </a:lnTo>
                    <a:lnTo>
                      <a:pt x="13" y="115"/>
                    </a:lnTo>
                    <a:lnTo>
                      <a:pt x="4" y="102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3" y="49"/>
                    </a:lnTo>
                    <a:lnTo>
                      <a:pt x="26" y="35"/>
                    </a:lnTo>
                    <a:lnTo>
                      <a:pt x="44" y="31"/>
                    </a:lnTo>
                    <a:lnTo>
                      <a:pt x="49" y="35"/>
                    </a:lnTo>
                    <a:lnTo>
                      <a:pt x="57" y="35"/>
                    </a:lnTo>
                    <a:lnTo>
                      <a:pt x="62" y="40"/>
                    </a:lnTo>
                    <a:lnTo>
                      <a:pt x="71" y="44"/>
                    </a:lnTo>
                    <a:lnTo>
                      <a:pt x="71" y="0"/>
                    </a:lnTo>
                    <a:close/>
                    <a:moveTo>
                      <a:pt x="49" y="53"/>
                    </a:moveTo>
                    <a:lnTo>
                      <a:pt x="44" y="53"/>
                    </a:lnTo>
                    <a:lnTo>
                      <a:pt x="35" y="62"/>
                    </a:lnTo>
                    <a:lnTo>
                      <a:pt x="31" y="71"/>
                    </a:lnTo>
                    <a:lnTo>
                      <a:pt x="31" y="80"/>
                    </a:lnTo>
                    <a:lnTo>
                      <a:pt x="31" y="93"/>
                    </a:lnTo>
                    <a:lnTo>
                      <a:pt x="35" y="102"/>
                    </a:lnTo>
                    <a:lnTo>
                      <a:pt x="44" y="111"/>
                    </a:lnTo>
                    <a:lnTo>
                      <a:pt x="49" y="111"/>
                    </a:lnTo>
                    <a:lnTo>
                      <a:pt x="57" y="111"/>
                    </a:lnTo>
                    <a:lnTo>
                      <a:pt x="66" y="102"/>
                    </a:lnTo>
                    <a:lnTo>
                      <a:pt x="71" y="93"/>
                    </a:lnTo>
                    <a:lnTo>
                      <a:pt x="71" y="80"/>
                    </a:lnTo>
                    <a:lnTo>
                      <a:pt x="71" y="66"/>
                    </a:lnTo>
                    <a:lnTo>
                      <a:pt x="62" y="58"/>
                    </a:lnTo>
                    <a:lnTo>
                      <a:pt x="57" y="53"/>
                    </a:lnTo>
                    <a:lnTo>
                      <a:pt x="49" y="53"/>
                    </a:lnTo>
                    <a:close/>
                    <a:moveTo>
                      <a:pt x="120" y="53"/>
                    </a:moveTo>
                    <a:lnTo>
                      <a:pt x="111" y="53"/>
                    </a:lnTo>
                    <a:lnTo>
                      <a:pt x="106" y="62"/>
                    </a:lnTo>
                    <a:lnTo>
                      <a:pt x="102" y="71"/>
                    </a:lnTo>
                    <a:lnTo>
                      <a:pt x="97" y="84"/>
                    </a:lnTo>
                    <a:lnTo>
                      <a:pt x="102" y="93"/>
                    </a:lnTo>
                    <a:lnTo>
                      <a:pt x="106" y="102"/>
                    </a:lnTo>
                    <a:lnTo>
                      <a:pt x="111" y="111"/>
                    </a:lnTo>
                    <a:lnTo>
                      <a:pt x="120" y="111"/>
                    </a:lnTo>
                    <a:lnTo>
                      <a:pt x="129" y="111"/>
                    </a:lnTo>
                    <a:lnTo>
                      <a:pt x="133" y="102"/>
                    </a:lnTo>
                    <a:lnTo>
                      <a:pt x="137" y="93"/>
                    </a:lnTo>
                    <a:lnTo>
                      <a:pt x="137" y="84"/>
                    </a:lnTo>
                    <a:lnTo>
                      <a:pt x="137" y="71"/>
                    </a:lnTo>
                    <a:lnTo>
                      <a:pt x="133" y="62"/>
                    </a:lnTo>
                    <a:lnTo>
                      <a:pt x="129" y="53"/>
                    </a:lnTo>
                    <a:lnTo>
                      <a:pt x="120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2" name="Freeform 97"/>
              <p:cNvSpPr>
                <a:spLocks noEditPoints="1"/>
              </p:cNvSpPr>
              <p:nvPr/>
            </p:nvSpPr>
            <p:spPr bwMode="auto">
              <a:xfrm>
                <a:off x="8585" y="2708"/>
                <a:ext cx="115" cy="98"/>
              </a:xfrm>
              <a:custGeom>
                <a:avLst/>
                <a:gdLst>
                  <a:gd name="T0" fmla="*/ 0 w 115"/>
                  <a:gd name="T1" fmla="*/ 49 h 98"/>
                  <a:gd name="T2" fmla="*/ 4 w 115"/>
                  <a:gd name="T3" fmla="*/ 35 h 98"/>
                  <a:gd name="T4" fmla="*/ 9 w 115"/>
                  <a:gd name="T5" fmla="*/ 27 h 98"/>
                  <a:gd name="T6" fmla="*/ 18 w 115"/>
                  <a:gd name="T7" fmla="*/ 13 h 98"/>
                  <a:gd name="T8" fmla="*/ 31 w 115"/>
                  <a:gd name="T9" fmla="*/ 9 h 98"/>
                  <a:gd name="T10" fmla="*/ 44 w 115"/>
                  <a:gd name="T11" fmla="*/ 4 h 98"/>
                  <a:gd name="T12" fmla="*/ 58 w 115"/>
                  <a:gd name="T13" fmla="*/ 0 h 98"/>
                  <a:gd name="T14" fmla="*/ 80 w 115"/>
                  <a:gd name="T15" fmla="*/ 4 h 98"/>
                  <a:gd name="T16" fmla="*/ 98 w 115"/>
                  <a:gd name="T17" fmla="*/ 18 h 98"/>
                  <a:gd name="T18" fmla="*/ 111 w 115"/>
                  <a:gd name="T19" fmla="*/ 31 h 98"/>
                  <a:gd name="T20" fmla="*/ 115 w 115"/>
                  <a:gd name="T21" fmla="*/ 49 h 98"/>
                  <a:gd name="T22" fmla="*/ 111 w 115"/>
                  <a:gd name="T23" fmla="*/ 71 h 98"/>
                  <a:gd name="T24" fmla="*/ 98 w 115"/>
                  <a:gd name="T25" fmla="*/ 84 h 98"/>
                  <a:gd name="T26" fmla="*/ 80 w 115"/>
                  <a:gd name="T27" fmla="*/ 98 h 98"/>
                  <a:gd name="T28" fmla="*/ 58 w 115"/>
                  <a:gd name="T29" fmla="*/ 98 h 98"/>
                  <a:gd name="T30" fmla="*/ 44 w 115"/>
                  <a:gd name="T31" fmla="*/ 98 h 98"/>
                  <a:gd name="T32" fmla="*/ 31 w 115"/>
                  <a:gd name="T33" fmla="*/ 93 h 98"/>
                  <a:gd name="T34" fmla="*/ 18 w 115"/>
                  <a:gd name="T35" fmla="*/ 84 h 98"/>
                  <a:gd name="T36" fmla="*/ 9 w 115"/>
                  <a:gd name="T37" fmla="*/ 75 h 98"/>
                  <a:gd name="T38" fmla="*/ 4 w 115"/>
                  <a:gd name="T39" fmla="*/ 62 h 98"/>
                  <a:gd name="T40" fmla="*/ 0 w 115"/>
                  <a:gd name="T41" fmla="*/ 49 h 98"/>
                  <a:gd name="T42" fmla="*/ 31 w 115"/>
                  <a:gd name="T43" fmla="*/ 49 h 98"/>
                  <a:gd name="T44" fmla="*/ 35 w 115"/>
                  <a:gd name="T45" fmla="*/ 62 h 98"/>
                  <a:gd name="T46" fmla="*/ 40 w 115"/>
                  <a:gd name="T47" fmla="*/ 71 h 98"/>
                  <a:gd name="T48" fmla="*/ 49 w 115"/>
                  <a:gd name="T49" fmla="*/ 75 h 98"/>
                  <a:gd name="T50" fmla="*/ 58 w 115"/>
                  <a:gd name="T51" fmla="*/ 80 h 98"/>
                  <a:gd name="T52" fmla="*/ 71 w 115"/>
                  <a:gd name="T53" fmla="*/ 75 h 98"/>
                  <a:gd name="T54" fmla="*/ 80 w 115"/>
                  <a:gd name="T55" fmla="*/ 71 h 98"/>
                  <a:gd name="T56" fmla="*/ 84 w 115"/>
                  <a:gd name="T57" fmla="*/ 62 h 98"/>
                  <a:gd name="T58" fmla="*/ 84 w 115"/>
                  <a:gd name="T59" fmla="*/ 49 h 98"/>
                  <a:gd name="T60" fmla="*/ 84 w 115"/>
                  <a:gd name="T61" fmla="*/ 40 h 98"/>
                  <a:gd name="T62" fmla="*/ 80 w 115"/>
                  <a:gd name="T63" fmla="*/ 31 h 98"/>
                  <a:gd name="T64" fmla="*/ 71 w 115"/>
                  <a:gd name="T65" fmla="*/ 22 h 98"/>
                  <a:gd name="T66" fmla="*/ 58 w 115"/>
                  <a:gd name="T67" fmla="*/ 22 h 98"/>
                  <a:gd name="T68" fmla="*/ 49 w 115"/>
                  <a:gd name="T69" fmla="*/ 22 h 98"/>
                  <a:gd name="T70" fmla="*/ 40 w 115"/>
                  <a:gd name="T71" fmla="*/ 31 h 98"/>
                  <a:gd name="T72" fmla="*/ 35 w 115"/>
                  <a:gd name="T73" fmla="*/ 40 h 98"/>
                  <a:gd name="T74" fmla="*/ 31 w 115"/>
                  <a:gd name="T75" fmla="*/ 49 h 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5" h="98">
                    <a:moveTo>
                      <a:pt x="0" y="49"/>
                    </a:moveTo>
                    <a:lnTo>
                      <a:pt x="4" y="35"/>
                    </a:lnTo>
                    <a:lnTo>
                      <a:pt x="9" y="27"/>
                    </a:lnTo>
                    <a:lnTo>
                      <a:pt x="18" y="13"/>
                    </a:lnTo>
                    <a:lnTo>
                      <a:pt x="31" y="9"/>
                    </a:lnTo>
                    <a:lnTo>
                      <a:pt x="44" y="4"/>
                    </a:lnTo>
                    <a:lnTo>
                      <a:pt x="58" y="0"/>
                    </a:lnTo>
                    <a:lnTo>
                      <a:pt x="80" y="4"/>
                    </a:lnTo>
                    <a:lnTo>
                      <a:pt x="98" y="18"/>
                    </a:lnTo>
                    <a:lnTo>
                      <a:pt x="111" y="31"/>
                    </a:lnTo>
                    <a:lnTo>
                      <a:pt x="115" y="49"/>
                    </a:lnTo>
                    <a:lnTo>
                      <a:pt x="111" y="71"/>
                    </a:lnTo>
                    <a:lnTo>
                      <a:pt x="98" y="84"/>
                    </a:lnTo>
                    <a:lnTo>
                      <a:pt x="80" y="98"/>
                    </a:lnTo>
                    <a:lnTo>
                      <a:pt x="58" y="98"/>
                    </a:lnTo>
                    <a:lnTo>
                      <a:pt x="44" y="98"/>
                    </a:lnTo>
                    <a:lnTo>
                      <a:pt x="31" y="93"/>
                    </a:lnTo>
                    <a:lnTo>
                      <a:pt x="18" y="84"/>
                    </a:lnTo>
                    <a:lnTo>
                      <a:pt x="9" y="75"/>
                    </a:lnTo>
                    <a:lnTo>
                      <a:pt x="4" y="62"/>
                    </a:lnTo>
                    <a:lnTo>
                      <a:pt x="0" y="49"/>
                    </a:lnTo>
                    <a:close/>
                    <a:moveTo>
                      <a:pt x="31" y="49"/>
                    </a:moveTo>
                    <a:lnTo>
                      <a:pt x="35" y="62"/>
                    </a:lnTo>
                    <a:lnTo>
                      <a:pt x="40" y="71"/>
                    </a:lnTo>
                    <a:lnTo>
                      <a:pt x="49" y="75"/>
                    </a:lnTo>
                    <a:lnTo>
                      <a:pt x="58" y="80"/>
                    </a:lnTo>
                    <a:lnTo>
                      <a:pt x="71" y="75"/>
                    </a:lnTo>
                    <a:lnTo>
                      <a:pt x="80" y="71"/>
                    </a:lnTo>
                    <a:lnTo>
                      <a:pt x="84" y="62"/>
                    </a:lnTo>
                    <a:lnTo>
                      <a:pt x="84" y="49"/>
                    </a:lnTo>
                    <a:lnTo>
                      <a:pt x="84" y="40"/>
                    </a:lnTo>
                    <a:lnTo>
                      <a:pt x="80" y="31"/>
                    </a:lnTo>
                    <a:lnTo>
                      <a:pt x="71" y="22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31"/>
                    </a:lnTo>
                    <a:lnTo>
                      <a:pt x="35" y="40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3" name="Freeform 98"/>
              <p:cNvSpPr>
                <a:spLocks/>
              </p:cNvSpPr>
              <p:nvPr/>
            </p:nvSpPr>
            <p:spPr bwMode="auto">
              <a:xfrm>
                <a:off x="8705" y="2712"/>
                <a:ext cx="120" cy="94"/>
              </a:xfrm>
              <a:custGeom>
                <a:avLst/>
                <a:gdLst>
                  <a:gd name="T0" fmla="*/ 22 w 120"/>
                  <a:gd name="T1" fmla="*/ 0 h 94"/>
                  <a:gd name="T2" fmla="*/ 120 w 120"/>
                  <a:gd name="T3" fmla="*/ 0 h 94"/>
                  <a:gd name="T4" fmla="*/ 120 w 120"/>
                  <a:gd name="T5" fmla="*/ 94 h 94"/>
                  <a:gd name="T6" fmla="*/ 89 w 120"/>
                  <a:gd name="T7" fmla="*/ 94 h 94"/>
                  <a:gd name="T8" fmla="*/ 89 w 120"/>
                  <a:gd name="T9" fmla="*/ 18 h 94"/>
                  <a:gd name="T10" fmla="*/ 49 w 120"/>
                  <a:gd name="T11" fmla="*/ 18 h 94"/>
                  <a:gd name="T12" fmla="*/ 49 w 120"/>
                  <a:gd name="T13" fmla="*/ 63 h 94"/>
                  <a:gd name="T14" fmla="*/ 49 w 120"/>
                  <a:gd name="T15" fmla="*/ 76 h 94"/>
                  <a:gd name="T16" fmla="*/ 44 w 120"/>
                  <a:gd name="T17" fmla="*/ 85 h 94"/>
                  <a:gd name="T18" fmla="*/ 40 w 120"/>
                  <a:gd name="T19" fmla="*/ 89 h 94"/>
                  <a:gd name="T20" fmla="*/ 35 w 120"/>
                  <a:gd name="T21" fmla="*/ 94 h 94"/>
                  <a:gd name="T22" fmla="*/ 31 w 120"/>
                  <a:gd name="T23" fmla="*/ 94 h 94"/>
                  <a:gd name="T24" fmla="*/ 18 w 120"/>
                  <a:gd name="T25" fmla="*/ 94 h 94"/>
                  <a:gd name="T26" fmla="*/ 13 w 120"/>
                  <a:gd name="T27" fmla="*/ 94 h 94"/>
                  <a:gd name="T28" fmla="*/ 0 w 120"/>
                  <a:gd name="T29" fmla="*/ 94 h 94"/>
                  <a:gd name="T30" fmla="*/ 0 w 120"/>
                  <a:gd name="T31" fmla="*/ 76 h 94"/>
                  <a:gd name="T32" fmla="*/ 4 w 120"/>
                  <a:gd name="T33" fmla="*/ 76 h 94"/>
                  <a:gd name="T34" fmla="*/ 4 w 120"/>
                  <a:gd name="T35" fmla="*/ 76 h 94"/>
                  <a:gd name="T36" fmla="*/ 9 w 120"/>
                  <a:gd name="T37" fmla="*/ 76 h 94"/>
                  <a:gd name="T38" fmla="*/ 13 w 120"/>
                  <a:gd name="T39" fmla="*/ 76 h 94"/>
                  <a:gd name="T40" fmla="*/ 18 w 120"/>
                  <a:gd name="T41" fmla="*/ 76 h 94"/>
                  <a:gd name="T42" fmla="*/ 22 w 120"/>
                  <a:gd name="T43" fmla="*/ 71 h 94"/>
                  <a:gd name="T44" fmla="*/ 22 w 120"/>
                  <a:gd name="T45" fmla="*/ 67 h 94"/>
                  <a:gd name="T46" fmla="*/ 22 w 120"/>
                  <a:gd name="T47" fmla="*/ 54 h 94"/>
                  <a:gd name="T48" fmla="*/ 22 w 120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0" h="94">
                    <a:moveTo>
                      <a:pt x="22" y="0"/>
                    </a:moveTo>
                    <a:lnTo>
                      <a:pt x="120" y="0"/>
                    </a:lnTo>
                    <a:lnTo>
                      <a:pt x="120" y="94"/>
                    </a:lnTo>
                    <a:lnTo>
                      <a:pt x="89" y="94"/>
                    </a:lnTo>
                    <a:lnTo>
                      <a:pt x="89" y="18"/>
                    </a:lnTo>
                    <a:lnTo>
                      <a:pt x="49" y="18"/>
                    </a:lnTo>
                    <a:lnTo>
                      <a:pt x="49" y="63"/>
                    </a:lnTo>
                    <a:lnTo>
                      <a:pt x="49" y="76"/>
                    </a:lnTo>
                    <a:lnTo>
                      <a:pt x="44" y="85"/>
                    </a:lnTo>
                    <a:lnTo>
                      <a:pt x="40" y="89"/>
                    </a:lnTo>
                    <a:lnTo>
                      <a:pt x="35" y="94"/>
                    </a:lnTo>
                    <a:lnTo>
                      <a:pt x="31" y="94"/>
                    </a:lnTo>
                    <a:lnTo>
                      <a:pt x="18" y="9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9" y="76"/>
                    </a:lnTo>
                    <a:lnTo>
                      <a:pt x="13" y="76"/>
                    </a:lnTo>
                    <a:lnTo>
                      <a:pt x="18" y="76"/>
                    </a:lnTo>
                    <a:lnTo>
                      <a:pt x="22" y="71"/>
                    </a:lnTo>
                    <a:lnTo>
                      <a:pt x="22" y="67"/>
                    </a:lnTo>
                    <a:lnTo>
                      <a:pt x="2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4" name="Freeform 99"/>
              <p:cNvSpPr>
                <a:spLocks noEditPoints="1"/>
              </p:cNvSpPr>
              <p:nvPr/>
            </p:nvSpPr>
            <p:spPr bwMode="auto">
              <a:xfrm>
                <a:off x="8843" y="2708"/>
                <a:ext cx="115" cy="98"/>
              </a:xfrm>
              <a:custGeom>
                <a:avLst/>
                <a:gdLst>
                  <a:gd name="T0" fmla="*/ 0 w 115"/>
                  <a:gd name="T1" fmla="*/ 49 h 98"/>
                  <a:gd name="T2" fmla="*/ 4 w 115"/>
                  <a:gd name="T3" fmla="*/ 35 h 98"/>
                  <a:gd name="T4" fmla="*/ 8 w 115"/>
                  <a:gd name="T5" fmla="*/ 27 h 98"/>
                  <a:gd name="T6" fmla="*/ 17 w 115"/>
                  <a:gd name="T7" fmla="*/ 13 h 98"/>
                  <a:gd name="T8" fmla="*/ 31 w 115"/>
                  <a:gd name="T9" fmla="*/ 9 h 98"/>
                  <a:gd name="T10" fmla="*/ 44 w 115"/>
                  <a:gd name="T11" fmla="*/ 4 h 98"/>
                  <a:gd name="T12" fmla="*/ 57 w 115"/>
                  <a:gd name="T13" fmla="*/ 0 h 98"/>
                  <a:gd name="T14" fmla="*/ 79 w 115"/>
                  <a:gd name="T15" fmla="*/ 4 h 98"/>
                  <a:gd name="T16" fmla="*/ 102 w 115"/>
                  <a:gd name="T17" fmla="*/ 18 h 98"/>
                  <a:gd name="T18" fmla="*/ 111 w 115"/>
                  <a:gd name="T19" fmla="*/ 31 h 98"/>
                  <a:gd name="T20" fmla="*/ 115 w 115"/>
                  <a:gd name="T21" fmla="*/ 49 h 98"/>
                  <a:gd name="T22" fmla="*/ 111 w 115"/>
                  <a:gd name="T23" fmla="*/ 71 h 98"/>
                  <a:gd name="T24" fmla="*/ 102 w 115"/>
                  <a:gd name="T25" fmla="*/ 84 h 98"/>
                  <a:gd name="T26" fmla="*/ 79 w 115"/>
                  <a:gd name="T27" fmla="*/ 98 h 98"/>
                  <a:gd name="T28" fmla="*/ 57 w 115"/>
                  <a:gd name="T29" fmla="*/ 98 h 98"/>
                  <a:gd name="T30" fmla="*/ 44 w 115"/>
                  <a:gd name="T31" fmla="*/ 98 h 98"/>
                  <a:gd name="T32" fmla="*/ 31 w 115"/>
                  <a:gd name="T33" fmla="*/ 93 h 98"/>
                  <a:gd name="T34" fmla="*/ 17 w 115"/>
                  <a:gd name="T35" fmla="*/ 84 h 98"/>
                  <a:gd name="T36" fmla="*/ 8 w 115"/>
                  <a:gd name="T37" fmla="*/ 75 h 98"/>
                  <a:gd name="T38" fmla="*/ 4 w 115"/>
                  <a:gd name="T39" fmla="*/ 62 h 98"/>
                  <a:gd name="T40" fmla="*/ 0 w 115"/>
                  <a:gd name="T41" fmla="*/ 49 h 98"/>
                  <a:gd name="T42" fmla="*/ 31 w 115"/>
                  <a:gd name="T43" fmla="*/ 49 h 98"/>
                  <a:gd name="T44" fmla="*/ 35 w 115"/>
                  <a:gd name="T45" fmla="*/ 62 h 98"/>
                  <a:gd name="T46" fmla="*/ 40 w 115"/>
                  <a:gd name="T47" fmla="*/ 71 h 98"/>
                  <a:gd name="T48" fmla="*/ 48 w 115"/>
                  <a:gd name="T49" fmla="*/ 75 h 98"/>
                  <a:gd name="T50" fmla="*/ 57 w 115"/>
                  <a:gd name="T51" fmla="*/ 80 h 98"/>
                  <a:gd name="T52" fmla="*/ 71 w 115"/>
                  <a:gd name="T53" fmla="*/ 75 h 98"/>
                  <a:gd name="T54" fmla="*/ 79 w 115"/>
                  <a:gd name="T55" fmla="*/ 71 h 98"/>
                  <a:gd name="T56" fmla="*/ 84 w 115"/>
                  <a:gd name="T57" fmla="*/ 62 h 98"/>
                  <a:gd name="T58" fmla="*/ 84 w 115"/>
                  <a:gd name="T59" fmla="*/ 49 h 98"/>
                  <a:gd name="T60" fmla="*/ 84 w 115"/>
                  <a:gd name="T61" fmla="*/ 40 h 98"/>
                  <a:gd name="T62" fmla="*/ 79 w 115"/>
                  <a:gd name="T63" fmla="*/ 31 h 98"/>
                  <a:gd name="T64" fmla="*/ 71 w 115"/>
                  <a:gd name="T65" fmla="*/ 22 h 98"/>
                  <a:gd name="T66" fmla="*/ 57 w 115"/>
                  <a:gd name="T67" fmla="*/ 22 h 98"/>
                  <a:gd name="T68" fmla="*/ 48 w 115"/>
                  <a:gd name="T69" fmla="*/ 22 h 98"/>
                  <a:gd name="T70" fmla="*/ 40 w 115"/>
                  <a:gd name="T71" fmla="*/ 31 h 98"/>
                  <a:gd name="T72" fmla="*/ 35 w 115"/>
                  <a:gd name="T73" fmla="*/ 40 h 98"/>
                  <a:gd name="T74" fmla="*/ 31 w 115"/>
                  <a:gd name="T75" fmla="*/ 49 h 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5" h="98">
                    <a:moveTo>
                      <a:pt x="0" y="49"/>
                    </a:moveTo>
                    <a:lnTo>
                      <a:pt x="4" y="35"/>
                    </a:lnTo>
                    <a:lnTo>
                      <a:pt x="8" y="27"/>
                    </a:lnTo>
                    <a:lnTo>
                      <a:pt x="17" y="13"/>
                    </a:lnTo>
                    <a:lnTo>
                      <a:pt x="31" y="9"/>
                    </a:lnTo>
                    <a:lnTo>
                      <a:pt x="44" y="4"/>
                    </a:lnTo>
                    <a:lnTo>
                      <a:pt x="57" y="0"/>
                    </a:lnTo>
                    <a:lnTo>
                      <a:pt x="79" y="4"/>
                    </a:lnTo>
                    <a:lnTo>
                      <a:pt x="102" y="18"/>
                    </a:lnTo>
                    <a:lnTo>
                      <a:pt x="111" y="31"/>
                    </a:lnTo>
                    <a:lnTo>
                      <a:pt x="115" y="49"/>
                    </a:lnTo>
                    <a:lnTo>
                      <a:pt x="111" y="71"/>
                    </a:lnTo>
                    <a:lnTo>
                      <a:pt x="102" y="84"/>
                    </a:lnTo>
                    <a:lnTo>
                      <a:pt x="79" y="98"/>
                    </a:lnTo>
                    <a:lnTo>
                      <a:pt x="57" y="98"/>
                    </a:lnTo>
                    <a:lnTo>
                      <a:pt x="44" y="98"/>
                    </a:lnTo>
                    <a:lnTo>
                      <a:pt x="31" y="93"/>
                    </a:lnTo>
                    <a:lnTo>
                      <a:pt x="17" y="84"/>
                    </a:lnTo>
                    <a:lnTo>
                      <a:pt x="8" y="75"/>
                    </a:lnTo>
                    <a:lnTo>
                      <a:pt x="4" y="62"/>
                    </a:lnTo>
                    <a:lnTo>
                      <a:pt x="0" y="49"/>
                    </a:lnTo>
                    <a:close/>
                    <a:moveTo>
                      <a:pt x="31" y="49"/>
                    </a:moveTo>
                    <a:lnTo>
                      <a:pt x="35" y="62"/>
                    </a:lnTo>
                    <a:lnTo>
                      <a:pt x="40" y="71"/>
                    </a:lnTo>
                    <a:lnTo>
                      <a:pt x="48" y="75"/>
                    </a:lnTo>
                    <a:lnTo>
                      <a:pt x="57" y="80"/>
                    </a:lnTo>
                    <a:lnTo>
                      <a:pt x="71" y="75"/>
                    </a:lnTo>
                    <a:lnTo>
                      <a:pt x="79" y="71"/>
                    </a:lnTo>
                    <a:lnTo>
                      <a:pt x="84" y="62"/>
                    </a:lnTo>
                    <a:lnTo>
                      <a:pt x="84" y="49"/>
                    </a:lnTo>
                    <a:lnTo>
                      <a:pt x="84" y="40"/>
                    </a:lnTo>
                    <a:lnTo>
                      <a:pt x="79" y="31"/>
                    </a:lnTo>
                    <a:lnTo>
                      <a:pt x="71" y="22"/>
                    </a:lnTo>
                    <a:lnTo>
                      <a:pt x="57" y="22"/>
                    </a:lnTo>
                    <a:lnTo>
                      <a:pt x="48" y="22"/>
                    </a:lnTo>
                    <a:lnTo>
                      <a:pt x="40" y="31"/>
                    </a:lnTo>
                    <a:lnTo>
                      <a:pt x="35" y="40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5" name="Freeform 100"/>
              <p:cNvSpPr>
                <a:spLocks/>
              </p:cNvSpPr>
              <p:nvPr/>
            </p:nvSpPr>
            <p:spPr bwMode="auto">
              <a:xfrm>
                <a:off x="8980" y="2712"/>
                <a:ext cx="76" cy="94"/>
              </a:xfrm>
              <a:custGeom>
                <a:avLst/>
                <a:gdLst>
                  <a:gd name="T0" fmla="*/ 0 w 76"/>
                  <a:gd name="T1" fmla="*/ 0 h 94"/>
                  <a:gd name="T2" fmla="*/ 76 w 76"/>
                  <a:gd name="T3" fmla="*/ 0 h 94"/>
                  <a:gd name="T4" fmla="*/ 76 w 76"/>
                  <a:gd name="T5" fmla="*/ 18 h 94"/>
                  <a:gd name="T6" fmla="*/ 31 w 76"/>
                  <a:gd name="T7" fmla="*/ 18 h 94"/>
                  <a:gd name="T8" fmla="*/ 31 w 76"/>
                  <a:gd name="T9" fmla="*/ 94 h 94"/>
                  <a:gd name="T10" fmla="*/ 0 w 76"/>
                  <a:gd name="T11" fmla="*/ 94 h 94"/>
                  <a:gd name="T12" fmla="*/ 0 w 76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94">
                    <a:moveTo>
                      <a:pt x="0" y="0"/>
                    </a:moveTo>
                    <a:lnTo>
                      <a:pt x="76" y="0"/>
                    </a:lnTo>
                    <a:lnTo>
                      <a:pt x="76" y="18"/>
                    </a:lnTo>
                    <a:lnTo>
                      <a:pt x="31" y="18"/>
                    </a:lnTo>
                    <a:lnTo>
                      <a:pt x="31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6" name="Freeform 101"/>
              <p:cNvSpPr>
                <a:spLocks/>
              </p:cNvSpPr>
              <p:nvPr/>
            </p:nvSpPr>
            <p:spPr bwMode="auto">
              <a:xfrm>
                <a:off x="9069" y="2712"/>
                <a:ext cx="102" cy="94"/>
              </a:xfrm>
              <a:custGeom>
                <a:avLst/>
                <a:gdLst>
                  <a:gd name="T0" fmla="*/ 0 w 102"/>
                  <a:gd name="T1" fmla="*/ 0 h 94"/>
                  <a:gd name="T2" fmla="*/ 31 w 102"/>
                  <a:gd name="T3" fmla="*/ 0 h 94"/>
                  <a:gd name="T4" fmla="*/ 31 w 102"/>
                  <a:gd name="T5" fmla="*/ 58 h 94"/>
                  <a:gd name="T6" fmla="*/ 76 w 102"/>
                  <a:gd name="T7" fmla="*/ 0 h 94"/>
                  <a:gd name="T8" fmla="*/ 102 w 102"/>
                  <a:gd name="T9" fmla="*/ 0 h 94"/>
                  <a:gd name="T10" fmla="*/ 102 w 102"/>
                  <a:gd name="T11" fmla="*/ 94 h 94"/>
                  <a:gd name="T12" fmla="*/ 76 w 102"/>
                  <a:gd name="T13" fmla="*/ 94 h 94"/>
                  <a:gd name="T14" fmla="*/ 76 w 102"/>
                  <a:gd name="T15" fmla="*/ 31 h 94"/>
                  <a:gd name="T16" fmla="*/ 31 w 102"/>
                  <a:gd name="T17" fmla="*/ 94 h 94"/>
                  <a:gd name="T18" fmla="*/ 0 w 102"/>
                  <a:gd name="T19" fmla="*/ 94 h 94"/>
                  <a:gd name="T20" fmla="*/ 0 w 102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94">
                    <a:moveTo>
                      <a:pt x="0" y="0"/>
                    </a:moveTo>
                    <a:lnTo>
                      <a:pt x="31" y="0"/>
                    </a:lnTo>
                    <a:lnTo>
                      <a:pt x="31" y="58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02" y="94"/>
                    </a:lnTo>
                    <a:lnTo>
                      <a:pt x="76" y="94"/>
                    </a:lnTo>
                    <a:lnTo>
                      <a:pt x="76" y="31"/>
                    </a:lnTo>
                    <a:lnTo>
                      <a:pt x="31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7" name="Freeform 102"/>
              <p:cNvSpPr>
                <a:spLocks/>
              </p:cNvSpPr>
              <p:nvPr/>
            </p:nvSpPr>
            <p:spPr bwMode="auto">
              <a:xfrm>
                <a:off x="9198" y="2712"/>
                <a:ext cx="98" cy="94"/>
              </a:xfrm>
              <a:custGeom>
                <a:avLst/>
                <a:gdLst>
                  <a:gd name="T0" fmla="*/ 0 w 98"/>
                  <a:gd name="T1" fmla="*/ 0 h 94"/>
                  <a:gd name="T2" fmla="*/ 31 w 98"/>
                  <a:gd name="T3" fmla="*/ 0 h 94"/>
                  <a:gd name="T4" fmla="*/ 31 w 98"/>
                  <a:gd name="T5" fmla="*/ 23 h 94"/>
                  <a:gd name="T6" fmla="*/ 31 w 98"/>
                  <a:gd name="T7" fmla="*/ 27 h 94"/>
                  <a:gd name="T8" fmla="*/ 31 w 98"/>
                  <a:gd name="T9" fmla="*/ 31 h 94"/>
                  <a:gd name="T10" fmla="*/ 35 w 98"/>
                  <a:gd name="T11" fmla="*/ 36 h 94"/>
                  <a:gd name="T12" fmla="*/ 40 w 98"/>
                  <a:gd name="T13" fmla="*/ 40 h 94"/>
                  <a:gd name="T14" fmla="*/ 44 w 98"/>
                  <a:gd name="T15" fmla="*/ 40 h 94"/>
                  <a:gd name="T16" fmla="*/ 53 w 98"/>
                  <a:gd name="T17" fmla="*/ 45 h 94"/>
                  <a:gd name="T18" fmla="*/ 62 w 98"/>
                  <a:gd name="T19" fmla="*/ 40 h 94"/>
                  <a:gd name="T20" fmla="*/ 71 w 98"/>
                  <a:gd name="T21" fmla="*/ 40 h 94"/>
                  <a:gd name="T22" fmla="*/ 71 w 98"/>
                  <a:gd name="T23" fmla="*/ 0 h 94"/>
                  <a:gd name="T24" fmla="*/ 98 w 98"/>
                  <a:gd name="T25" fmla="*/ 0 h 94"/>
                  <a:gd name="T26" fmla="*/ 98 w 98"/>
                  <a:gd name="T27" fmla="*/ 94 h 94"/>
                  <a:gd name="T28" fmla="*/ 71 w 98"/>
                  <a:gd name="T29" fmla="*/ 94 h 94"/>
                  <a:gd name="T30" fmla="*/ 71 w 98"/>
                  <a:gd name="T31" fmla="*/ 58 h 94"/>
                  <a:gd name="T32" fmla="*/ 53 w 98"/>
                  <a:gd name="T33" fmla="*/ 58 h 94"/>
                  <a:gd name="T34" fmla="*/ 44 w 98"/>
                  <a:gd name="T35" fmla="*/ 58 h 94"/>
                  <a:gd name="T36" fmla="*/ 31 w 98"/>
                  <a:gd name="T37" fmla="*/ 58 h 94"/>
                  <a:gd name="T38" fmla="*/ 18 w 98"/>
                  <a:gd name="T39" fmla="*/ 54 h 94"/>
                  <a:gd name="T40" fmla="*/ 9 w 98"/>
                  <a:gd name="T41" fmla="*/ 49 h 94"/>
                  <a:gd name="T42" fmla="*/ 4 w 98"/>
                  <a:gd name="T43" fmla="*/ 40 h 94"/>
                  <a:gd name="T44" fmla="*/ 0 w 98"/>
                  <a:gd name="T45" fmla="*/ 31 h 94"/>
                  <a:gd name="T46" fmla="*/ 0 w 98"/>
                  <a:gd name="T47" fmla="*/ 23 h 94"/>
                  <a:gd name="T48" fmla="*/ 0 w 98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8" h="94">
                    <a:moveTo>
                      <a:pt x="0" y="0"/>
                    </a:moveTo>
                    <a:lnTo>
                      <a:pt x="31" y="0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5" y="36"/>
                    </a:lnTo>
                    <a:lnTo>
                      <a:pt x="40" y="40"/>
                    </a:lnTo>
                    <a:lnTo>
                      <a:pt x="44" y="40"/>
                    </a:lnTo>
                    <a:lnTo>
                      <a:pt x="53" y="45"/>
                    </a:lnTo>
                    <a:lnTo>
                      <a:pt x="62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98" y="0"/>
                    </a:lnTo>
                    <a:lnTo>
                      <a:pt x="98" y="94"/>
                    </a:lnTo>
                    <a:lnTo>
                      <a:pt x="71" y="94"/>
                    </a:lnTo>
                    <a:lnTo>
                      <a:pt x="71" y="58"/>
                    </a:lnTo>
                    <a:lnTo>
                      <a:pt x="53" y="58"/>
                    </a:lnTo>
                    <a:lnTo>
                      <a:pt x="44" y="58"/>
                    </a:lnTo>
                    <a:lnTo>
                      <a:pt x="31" y="58"/>
                    </a:lnTo>
                    <a:lnTo>
                      <a:pt x="18" y="54"/>
                    </a:lnTo>
                    <a:lnTo>
                      <a:pt x="9" y="49"/>
                    </a:lnTo>
                    <a:lnTo>
                      <a:pt x="4" y="40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8" name="Freeform 103"/>
              <p:cNvSpPr>
                <a:spLocks noEditPoints="1"/>
              </p:cNvSpPr>
              <p:nvPr/>
            </p:nvSpPr>
            <p:spPr bwMode="auto">
              <a:xfrm>
                <a:off x="9318" y="2708"/>
                <a:ext cx="102" cy="98"/>
              </a:xfrm>
              <a:custGeom>
                <a:avLst/>
                <a:gdLst>
                  <a:gd name="T0" fmla="*/ 71 w 102"/>
                  <a:gd name="T1" fmla="*/ 67 h 98"/>
                  <a:gd name="T2" fmla="*/ 102 w 102"/>
                  <a:gd name="T3" fmla="*/ 71 h 98"/>
                  <a:gd name="T4" fmla="*/ 93 w 102"/>
                  <a:gd name="T5" fmla="*/ 84 h 98"/>
                  <a:gd name="T6" fmla="*/ 84 w 102"/>
                  <a:gd name="T7" fmla="*/ 93 h 98"/>
                  <a:gd name="T8" fmla="*/ 71 w 102"/>
                  <a:gd name="T9" fmla="*/ 98 h 98"/>
                  <a:gd name="T10" fmla="*/ 53 w 102"/>
                  <a:gd name="T11" fmla="*/ 98 h 98"/>
                  <a:gd name="T12" fmla="*/ 40 w 102"/>
                  <a:gd name="T13" fmla="*/ 98 h 98"/>
                  <a:gd name="T14" fmla="*/ 27 w 102"/>
                  <a:gd name="T15" fmla="*/ 93 h 98"/>
                  <a:gd name="T16" fmla="*/ 18 w 102"/>
                  <a:gd name="T17" fmla="*/ 89 h 98"/>
                  <a:gd name="T18" fmla="*/ 9 w 102"/>
                  <a:gd name="T19" fmla="*/ 84 h 98"/>
                  <a:gd name="T20" fmla="*/ 0 w 102"/>
                  <a:gd name="T21" fmla="*/ 71 h 98"/>
                  <a:gd name="T22" fmla="*/ 0 w 102"/>
                  <a:gd name="T23" fmla="*/ 53 h 98"/>
                  <a:gd name="T24" fmla="*/ 4 w 102"/>
                  <a:gd name="T25" fmla="*/ 31 h 98"/>
                  <a:gd name="T26" fmla="*/ 13 w 102"/>
                  <a:gd name="T27" fmla="*/ 13 h 98"/>
                  <a:gd name="T28" fmla="*/ 31 w 102"/>
                  <a:gd name="T29" fmla="*/ 4 h 98"/>
                  <a:gd name="T30" fmla="*/ 49 w 102"/>
                  <a:gd name="T31" fmla="*/ 0 h 98"/>
                  <a:gd name="T32" fmla="*/ 71 w 102"/>
                  <a:gd name="T33" fmla="*/ 4 h 98"/>
                  <a:gd name="T34" fmla="*/ 89 w 102"/>
                  <a:gd name="T35" fmla="*/ 18 h 98"/>
                  <a:gd name="T36" fmla="*/ 93 w 102"/>
                  <a:gd name="T37" fmla="*/ 22 h 98"/>
                  <a:gd name="T38" fmla="*/ 98 w 102"/>
                  <a:gd name="T39" fmla="*/ 31 h 98"/>
                  <a:gd name="T40" fmla="*/ 102 w 102"/>
                  <a:gd name="T41" fmla="*/ 44 h 98"/>
                  <a:gd name="T42" fmla="*/ 102 w 102"/>
                  <a:gd name="T43" fmla="*/ 58 h 98"/>
                  <a:gd name="T44" fmla="*/ 31 w 102"/>
                  <a:gd name="T45" fmla="*/ 58 h 98"/>
                  <a:gd name="T46" fmla="*/ 31 w 102"/>
                  <a:gd name="T47" fmla="*/ 67 h 98"/>
                  <a:gd name="T48" fmla="*/ 35 w 102"/>
                  <a:gd name="T49" fmla="*/ 75 h 98"/>
                  <a:gd name="T50" fmla="*/ 44 w 102"/>
                  <a:gd name="T51" fmla="*/ 80 h 98"/>
                  <a:gd name="T52" fmla="*/ 53 w 102"/>
                  <a:gd name="T53" fmla="*/ 80 h 98"/>
                  <a:gd name="T54" fmla="*/ 58 w 102"/>
                  <a:gd name="T55" fmla="*/ 80 h 98"/>
                  <a:gd name="T56" fmla="*/ 67 w 102"/>
                  <a:gd name="T57" fmla="*/ 80 h 98"/>
                  <a:gd name="T58" fmla="*/ 71 w 102"/>
                  <a:gd name="T59" fmla="*/ 75 h 98"/>
                  <a:gd name="T60" fmla="*/ 71 w 102"/>
                  <a:gd name="T61" fmla="*/ 67 h 98"/>
                  <a:gd name="T62" fmla="*/ 75 w 102"/>
                  <a:gd name="T63" fmla="*/ 44 h 98"/>
                  <a:gd name="T64" fmla="*/ 71 w 102"/>
                  <a:gd name="T65" fmla="*/ 31 h 98"/>
                  <a:gd name="T66" fmla="*/ 67 w 102"/>
                  <a:gd name="T67" fmla="*/ 27 h 98"/>
                  <a:gd name="T68" fmla="*/ 62 w 102"/>
                  <a:gd name="T69" fmla="*/ 22 h 98"/>
                  <a:gd name="T70" fmla="*/ 53 w 102"/>
                  <a:gd name="T71" fmla="*/ 22 h 98"/>
                  <a:gd name="T72" fmla="*/ 44 w 102"/>
                  <a:gd name="T73" fmla="*/ 22 h 98"/>
                  <a:gd name="T74" fmla="*/ 35 w 102"/>
                  <a:gd name="T75" fmla="*/ 27 h 98"/>
                  <a:gd name="T76" fmla="*/ 31 w 102"/>
                  <a:gd name="T77" fmla="*/ 35 h 98"/>
                  <a:gd name="T78" fmla="*/ 31 w 102"/>
                  <a:gd name="T79" fmla="*/ 44 h 98"/>
                  <a:gd name="T80" fmla="*/ 75 w 102"/>
                  <a:gd name="T81" fmla="*/ 44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2" h="98">
                    <a:moveTo>
                      <a:pt x="71" y="67"/>
                    </a:moveTo>
                    <a:lnTo>
                      <a:pt x="102" y="71"/>
                    </a:lnTo>
                    <a:lnTo>
                      <a:pt x="93" y="84"/>
                    </a:lnTo>
                    <a:lnTo>
                      <a:pt x="84" y="93"/>
                    </a:lnTo>
                    <a:lnTo>
                      <a:pt x="71" y="98"/>
                    </a:lnTo>
                    <a:lnTo>
                      <a:pt x="53" y="98"/>
                    </a:lnTo>
                    <a:lnTo>
                      <a:pt x="40" y="98"/>
                    </a:lnTo>
                    <a:lnTo>
                      <a:pt x="27" y="93"/>
                    </a:lnTo>
                    <a:lnTo>
                      <a:pt x="18" y="89"/>
                    </a:lnTo>
                    <a:lnTo>
                      <a:pt x="9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3" y="13"/>
                    </a:lnTo>
                    <a:lnTo>
                      <a:pt x="31" y="4"/>
                    </a:lnTo>
                    <a:lnTo>
                      <a:pt x="49" y="0"/>
                    </a:lnTo>
                    <a:lnTo>
                      <a:pt x="71" y="4"/>
                    </a:lnTo>
                    <a:lnTo>
                      <a:pt x="89" y="18"/>
                    </a:lnTo>
                    <a:lnTo>
                      <a:pt x="93" y="22"/>
                    </a:lnTo>
                    <a:lnTo>
                      <a:pt x="98" y="31"/>
                    </a:lnTo>
                    <a:lnTo>
                      <a:pt x="102" y="44"/>
                    </a:lnTo>
                    <a:lnTo>
                      <a:pt x="102" y="58"/>
                    </a:lnTo>
                    <a:lnTo>
                      <a:pt x="31" y="58"/>
                    </a:lnTo>
                    <a:lnTo>
                      <a:pt x="31" y="67"/>
                    </a:lnTo>
                    <a:lnTo>
                      <a:pt x="35" y="75"/>
                    </a:lnTo>
                    <a:lnTo>
                      <a:pt x="44" y="80"/>
                    </a:lnTo>
                    <a:lnTo>
                      <a:pt x="53" y="80"/>
                    </a:lnTo>
                    <a:lnTo>
                      <a:pt x="58" y="80"/>
                    </a:lnTo>
                    <a:lnTo>
                      <a:pt x="67" y="80"/>
                    </a:lnTo>
                    <a:lnTo>
                      <a:pt x="71" y="75"/>
                    </a:lnTo>
                    <a:lnTo>
                      <a:pt x="71" y="67"/>
                    </a:lnTo>
                    <a:close/>
                    <a:moveTo>
                      <a:pt x="75" y="44"/>
                    </a:moveTo>
                    <a:lnTo>
                      <a:pt x="71" y="31"/>
                    </a:lnTo>
                    <a:lnTo>
                      <a:pt x="67" y="27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35" y="27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9" name="Freeform 104"/>
              <p:cNvSpPr>
                <a:spLocks/>
              </p:cNvSpPr>
              <p:nvPr/>
            </p:nvSpPr>
            <p:spPr bwMode="auto">
              <a:xfrm>
                <a:off x="9433" y="2708"/>
                <a:ext cx="107" cy="98"/>
              </a:xfrm>
              <a:custGeom>
                <a:avLst/>
                <a:gdLst>
                  <a:gd name="T0" fmla="*/ 107 w 107"/>
                  <a:gd name="T1" fmla="*/ 31 h 98"/>
                  <a:gd name="T2" fmla="*/ 76 w 107"/>
                  <a:gd name="T3" fmla="*/ 35 h 98"/>
                  <a:gd name="T4" fmla="*/ 76 w 107"/>
                  <a:gd name="T5" fmla="*/ 31 h 98"/>
                  <a:gd name="T6" fmla="*/ 71 w 107"/>
                  <a:gd name="T7" fmla="*/ 27 h 98"/>
                  <a:gd name="T8" fmla="*/ 63 w 107"/>
                  <a:gd name="T9" fmla="*/ 22 h 98"/>
                  <a:gd name="T10" fmla="*/ 58 w 107"/>
                  <a:gd name="T11" fmla="*/ 22 h 98"/>
                  <a:gd name="T12" fmla="*/ 45 w 107"/>
                  <a:gd name="T13" fmla="*/ 22 h 98"/>
                  <a:gd name="T14" fmla="*/ 40 w 107"/>
                  <a:gd name="T15" fmla="*/ 27 h 98"/>
                  <a:gd name="T16" fmla="*/ 36 w 107"/>
                  <a:gd name="T17" fmla="*/ 35 h 98"/>
                  <a:gd name="T18" fmla="*/ 32 w 107"/>
                  <a:gd name="T19" fmla="*/ 49 h 98"/>
                  <a:gd name="T20" fmla="*/ 36 w 107"/>
                  <a:gd name="T21" fmla="*/ 62 h 98"/>
                  <a:gd name="T22" fmla="*/ 40 w 107"/>
                  <a:gd name="T23" fmla="*/ 71 h 98"/>
                  <a:gd name="T24" fmla="*/ 45 w 107"/>
                  <a:gd name="T25" fmla="*/ 75 h 98"/>
                  <a:gd name="T26" fmla="*/ 58 w 107"/>
                  <a:gd name="T27" fmla="*/ 80 h 98"/>
                  <a:gd name="T28" fmla="*/ 63 w 107"/>
                  <a:gd name="T29" fmla="*/ 80 h 98"/>
                  <a:gd name="T30" fmla="*/ 71 w 107"/>
                  <a:gd name="T31" fmla="*/ 75 h 98"/>
                  <a:gd name="T32" fmla="*/ 76 w 107"/>
                  <a:gd name="T33" fmla="*/ 71 h 98"/>
                  <a:gd name="T34" fmla="*/ 76 w 107"/>
                  <a:gd name="T35" fmla="*/ 62 h 98"/>
                  <a:gd name="T36" fmla="*/ 107 w 107"/>
                  <a:gd name="T37" fmla="*/ 67 h 98"/>
                  <a:gd name="T38" fmla="*/ 98 w 107"/>
                  <a:gd name="T39" fmla="*/ 80 h 98"/>
                  <a:gd name="T40" fmla="*/ 89 w 107"/>
                  <a:gd name="T41" fmla="*/ 89 h 98"/>
                  <a:gd name="T42" fmla="*/ 76 w 107"/>
                  <a:gd name="T43" fmla="*/ 98 h 98"/>
                  <a:gd name="T44" fmla="*/ 54 w 107"/>
                  <a:gd name="T45" fmla="*/ 98 h 98"/>
                  <a:gd name="T46" fmla="*/ 32 w 107"/>
                  <a:gd name="T47" fmla="*/ 98 h 98"/>
                  <a:gd name="T48" fmla="*/ 18 w 107"/>
                  <a:gd name="T49" fmla="*/ 84 h 98"/>
                  <a:gd name="T50" fmla="*/ 5 w 107"/>
                  <a:gd name="T51" fmla="*/ 71 h 98"/>
                  <a:gd name="T52" fmla="*/ 0 w 107"/>
                  <a:gd name="T53" fmla="*/ 49 h 98"/>
                  <a:gd name="T54" fmla="*/ 5 w 107"/>
                  <a:gd name="T55" fmla="*/ 31 h 98"/>
                  <a:gd name="T56" fmla="*/ 18 w 107"/>
                  <a:gd name="T57" fmla="*/ 13 h 98"/>
                  <a:gd name="T58" fmla="*/ 36 w 107"/>
                  <a:gd name="T59" fmla="*/ 4 h 98"/>
                  <a:gd name="T60" fmla="*/ 54 w 107"/>
                  <a:gd name="T61" fmla="*/ 0 h 98"/>
                  <a:gd name="T62" fmla="*/ 76 w 107"/>
                  <a:gd name="T63" fmla="*/ 4 h 98"/>
                  <a:gd name="T64" fmla="*/ 89 w 107"/>
                  <a:gd name="T65" fmla="*/ 9 h 98"/>
                  <a:gd name="T66" fmla="*/ 98 w 107"/>
                  <a:gd name="T67" fmla="*/ 18 h 98"/>
                  <a:gd name="T68" fmla="*/ 107 w 107"/>
                  <a:gd name="T69" fmla="*/ 31 h 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7" h="98">
                    <a:moveTo>
                      <a:pt x="107" y="31"/>
                    </a:moveTo>
                    <a:lnTo>
                      <a:pt x="76" y="35"/>
                    </a:lnTo>
                    <a:lnTo>
                      <a:pt x="76" y="31"/>
                    </a:lnTo>
                    <a:lnTo>
                      <a:pt x="71" y="27"/>
                    </a:lnTo>
                    <a:lnTo>
                      <a:pt x="63" y="22"/>
                    </a:lnTo>
                    <a:lnTo>
                      <a:pt x="58" y="22"/>
                    </a:lnTo>
                    <a:lnTo>
                      <a:pt x="45" y="22"/>
                    </a:lnTo>
                    <a:lnTo>
                      <a:pt x="40" y="27"/>
                    </a:lnTo>
                    <a:lnTo>
                      <a:pt x="36" y="35"/>
                    </a:lnTo>
                    <a:lnTo>
                      <a:pt x="32" y="49"/>
                    </a:lnTo>
                    <a:lnTo>
                      <a:pt x="36" y="62"/>
                    </a:lnTo>
                    <a:lnTo>
                      <a:pt x="40" y="71"/>
                    </a:lnTo>
                    <a:lnTo>
                      <a:pt x="45" y="75"/>
                    </a:lnTo>
                    <a:lnTo>
                      <a:pt x="58" y="80"/>
                    </a:lnTo>
                    <a:lnTo>
                      <a:pt x="63" y="80"/>
                    </a:lnTo>
                    <a:lnTo>
                      <a:pt x="71" y="75"/>
                    </a:lnTo>
                    <a:lnTo>
                      <a:pt x="76" y="71"/>
                    </a:lnTo>
                    <a:lnTo>
                      <a:pt x="76" y="62"/>
                    </a:lnTo>
                    <a:lnTo>
                      <a:pt x="107" y="67"/>
                    </a:lnTo>
                    <a:lnTo>
                      <a:pt x="98" y="80"/>
                    </a:lnTo>
                    <a:lnTo>
                      <a:pt x="89" y="89"/>
                    </a:lnTo>
                    <a:lnTo>
                      <a:pt x="76" y="98"/>
                    </a:lnTo>
                    <a:lnTo>
                      <a:pt x="54" y="98"/>
                    </a:lnTo>
                    <a:lnTo>
                      <a:pt x="32" y="98"/>
                    </a:lnTo>
                    <a:lnTo>
                      <a:pt x="18" y="84"/>
                    </a:lnTo>
                    <a:lnTo>
                      <a:pt x="5" y="71"/>
                    </a:lnTo>
                    <a:lnTo>
                      <a:pt x="0" y="49"/>
                    </a:lnTo>
                    <a:lnTo>
                      <a:pt x="5" y="31"/>
                    </a:lnTo>
                    <a:lnTo>
                      <a:pt x="18" y="13"/>
                    </a:lnTo>
                    <a:lnTo>
                      <a:pt x="36" y="4"/>
                    </a:lnTo>
                    <a:lnTo>
                      <a:pt x="54" y="0"/>
                    </a:lnTo>
                    <a:lnTo>
                      <a:pt x="76" y="4"/>
                    </a:lnTo>
                    <a:lnTo>
                      <a:pt x="89" y="9"/>
                    </a:lnTo>
                    <a:lnTo>
                      <a:pt x="98" y="18"/>
                    </a:lnTo>
                    <a:lnTo>
                      <a:pt x="107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0" name="Freeform 105"/>
              <p:cNvSpPr>
                <a:spLocks/>
              </p:cNvSpPr>
              <p:nvPr/>
            </p:nvSpPr>
            <p:spPr bwMode="auto">
              <a:xfrm>
                <a:off x="9558" y="2712"/>
                <a:ext cx="93" cy="94"/>
              </a:xfrm>
              <a:custGeom>
                <a:avLst/>
                <a:gdLst>
                  <a:gd name="T0" fmla="*/ 0 w 93"/>
                  <a:gd name="T1" fmla="*/ 0 h 94"/>
                  <a:gd name="T2" fmla="*/ 31 w 93"/>
                  <a:gd name="T3" fmla="*/ 0 h 94"/>
                  <a:gd name="T4" fmla="*/ 31 w 93"/>
                  <a:gd name="T5" fmla="*/ 36 h 94"/>
                  <a:gd name="T6" fmla="*/ 35 w 93"/>
                  <a:gd name="T7" fmla="*/ 36 h 94"/>
                  <a:gd name="T8" fmla="*/ 40 w 93"/>
                  <a:gd name="T9" fmla="*/ 36 h 94"/>
                  <a:gd name="T10" fmla="*/ 44 w 93"/>
                  <a:gd name="T11" fmla="*/ 31 h 94"/>
                  <a:gd name="T12" fmla="*/ 49 w 93"/>
                  <a:gd name="T13" fmla="*/ 23 h 94"/>
                  <a:gd name="T14" fmla="*/ 53 w 93"/>
                  <a:gd name="T15" fmla="*/ 9 h 94"/>
                  <a:gd name="T16" fmla="*/ 62 w 93"/>
                  <a:gd name="T17" fmla="*/ 5 h 94"/>
                  <a:gd name="T18" fmla="*/ 66 w 93"/>
                  <a:gd name="T19" fmla="*/ 0 h 94"/>
                  <a:gd name="T20" fmla="*/ 80 w 93"/>
                  <a:gd name="T21" fmla="*/ 0 h 94"/>
                  <a:gd name="T22" fmla="*/ 84 w 93"/>
                  <a:gd name="T23" fmla="*/ 0 h 94"/>
                  <a:gd name="T24" fmla="*/ 89 w 93"/>
                  <a:gd name="T25" fmla="*/ 0 h 94"/>
                  <a:gd name="T26" fmla="*/ 89 w 93"/>
                  <a:gd name="T27" fmla="*/ 18 h 94"/>
                  <a:gd name="T28" fmla="*/ 80 w 93"/>
                  <a:gd name="T29" fmla="*/ 18 h 94"/>
                  <a:gd name="T30" fmla="*/ 75 w 93"/>
                  <a:gd name="T31" fmla="*/ 18 h 94"/>
                  <a:gd name="T32" fmla="*/ 71 w 93"/>
                  <a:gd name="T33" fmla="*/ 23 h 94"/>
                  <a:gd name="T34" fmla="*/ 66 w 93"/>
                  <a:gd name="T35" fmla="*/ 31 h 94"/>
                  <a:gd name="T36" fmla="*/ 62 w 93"/>
                  <a:gd name="T37" fmla="*/ 40 h 94"/>
                  <a:gd name="T38" fmla="*/ 53 w 93"/>
                  <a:gd name="T39" fmla="*/ 45 h 94"/>
                  <a:gd name="T40" fmla="*/ 66 w 93"/>
                  <a:gd name="T41" fmla="*/ 54 h 94"/>
                  <a:gd name="T42" fmla="*/ 75 w 93"/>
                  <a:gd name="T43" fmla="*/ 67 h 94"/>
                  <a:gd name="T44" fmla="*/ 75 w 93"/>
                  <a:gd name="T45" fmla="*/ 67 h 94"/>
                  <a:gd name="T46" fmla="*/ 80 w 93"/>
                  <a:gd name="T47" fmla="*/ 67 h 94"/>
                  <a:gd name="T48" fmla="*/ 93 w 93"/>
                  <a:gd name="T49" fmla="*/ 94 h 94"/>
                  <a:gd name="T50" fmla="*/ 62 w 93"/>
                  <a:gd name="T51" fmla="*/ 94 h 94"/>
                  <a:gd name="T52" fmla="*/ 49 w 93"/>
                  <a:gd name="T53" fmla="*/ 67 h 94"/>
                  <a:gd name="T54" fmla="*/ 44 w 93"/>
                  <a:gd name="T55" fmla="*/ 58 h 94"/>
                  <a:gd name="T56" fmla="*/ 40 w 93"/>
                  <a:gd name="T57" fmla="*/ 54 h 94"/>
                  <a:gd name="T58" fmla="*/ 35 w 93"/>
                  <a:gd name="T59" fmla="*/ 54 h 94"/>
                  <a:gd name="T60" fmla="*/ 31 w 93"/>
                  <a:gd name="T61" fmla="*/ 54 h 94"/>
                  <a:gd name="T62" fmla="*/ 31 w 93"/>
                  <a:gd name="T63" fmla="*/ 94 h 94"/>
                  <a:gd name="T64" fmla="*/ 0 w 93"/>
                  <a:gd name="T65" fmla="*/ 94 h 94"/>
                  <a:gd name="T66" fmla="*/ 0 w 93"/>
                  <a:gd name="T67" fmla="*/ 0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94">
                    <a:moveTo>
                      <a:pt x="0" y="0"/>
                    </a:moveTo>
                    <a:lnTo>
                      <a:pt x="31" y="0"/>
                    </a:lnTo>
                    <a:lnTo>
                      <a:pt x="31" y="36"/>
                    </a:lnTo>
                    <a:lnTo>
                      <a:pt x="35" y="36"/>
                    </a:lnTo>
                    <a:lnTo>
                      <a:pt x="40" y="36"/>
                    </a:lnTo>
                    <a:lnTo>
                      <a:pt x="44" y="31"/>
                    </a:lnTo>
                    <a:lnTo>
                      <a:pt x="49" y="23"/>
                    </a:lnTo>
                    <a:lnTo>
                      <a:pt x="53" y="9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89" y="18"/>
                    </a:lnTo>
                    <a:lnTo>
                      <a:pt x="80" y="18"/>
                    </a:lnTo>
                    <a:lnTo>
                      <a:pt x="75" y="18"/>
                    </a:lnTo>
                    <a:lnTo>
                      <a:pt x="71" y="23"/>
                    </a:lnTo>
                    <a:lnTo>
                      <a:pt x="66" y="31"/>
                    </a:lnTo>
                    <a:lnTo>
                      <a:pt x="62" y="40"/>
                    </a:lnTo>
                    <a:lnTo>
                      <a:pt x="53" y="45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80" y="67"/>
                    </a:lnTo>
                    <a:lnTo>
                      <a:pt x="93" y="94"/>
                    </a:lnTo>
                    <a:lnTo>
                      <a:pt x="62" y="94"/>
                    </a:lnTo>
                    <a:lnTo>
                      <a:pt x="49" y="67"/>
                    </a:lnTo>
                    <a:lnTo>
                      <a:pt x="44" y="58"/>
                    </a:lnTo>
                    <a:lnTo>
                      <a:pt x="40" y="54"/>
                    </a:lnTo>
                    <a:lnTo>
                      <a:pt x="35" y="54"/>
                    </a:lnTo>
                    <a:lnTo>
                      <a:pt x="31" y="54"/>
                    </a:lnTo>
                    <a:lnTo>
                      <a:pt x="31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1" name="Freeform 106"/>
              <p:cNvSpPr>
                <a:spLocks/>
              </p:cNvSpPr>
              <p:nvPr/>
            </p:nvSpPr>
            <p:spPr bwMode="auto">
              <a:xfrm>
                <a:off x="9664" y="2712"/>
                <a:ext cx="103" cy="94"/>
              </a:xfrm>
              <a:custGeom>
                <a:avLst/>
                <a:gdLst>
                  <a:gd name="T0" fmla="*/ 0 w 103"/>
                  <a:gd name="T1" fmla="*/ 0 h 94"/>
                  <a:gd name="T2" fmla="*/ 32 w 103"/>
                  <a:gd name="T3" fmla="*/ 0 h 94"/>
                  <a:gd name="T4" fmla="*/ 32 w 103"/>
                  <a:gd name="T5" fmla="*/ 58 h 94"/>
                  <a:gd name="T6" fmla="*/ 76 w 103"/>
                  <a:gd name="T7" fmla="*/ 0 h 94"/>
                  <a:gd name="T8" fmla="*/ 103 w 103"/>
                  <a:gd name="T9" fmla="*/ 0 h 94"/>
                  <a:gd name="T10" fmla="*/ 103 w 103"/>
                  <a:gd name="T11" fmla="*/ 94 h 94"/>
                  <a:gd name="T12" fmla="*/ 76 w 103"/>
                  <a:gd name="T13" fmla="*/ 94 h 94"/>
                  <a:gd name="T14" fmla="*/ 76 w 103"/>
                  <a:gd name="T15" fmla="*/ 31 h 94"/>
                  <a:gd name="T16" fmla="*/ 32 w 103"/>
                  <a:gd name="T17" fmla="*/ 94 h 94"/>
                  <a:gd name="T18" fmla="*/ 0 w 103"/>
                  <a:gd name="T19" fmla="*/ 94 h 94"/>
                  <a:gd name="T20" fmla="*/ 0 w 103"/>
                  <a:gd name="T21" fmla="*/ 0 h 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94">
                    <a:moveTo>
                      <a:pt x="0" y="0"/>
                    </a:moveTo>
                    <a:lnTo>
                      <a:pt x="32" y="0"/>
                    </a:lnTo>
                    <a:lnTo>
                      <a:pt x="32" y="58"/>
                    </a:lnTo>
                    <a:lnTo>
                      <a:pt x="76" y="0"/>
                    </a:lnTo>
                    <a:lnTo>
                      <a:pt x="103" y="0"/>
                    </a:lnTo>
                    <a:lnTo>
                      <a:pt x="103" y="94"/>
                    </a:lnTo>
                    <a:lnTo>
                      <a:pt x="76" y="94"/>
                    </a:lnTo>
                    <a:lnTo>
                      <a:pt x="76" y="31"/>
                    </a:lnTo>
                    <a:lnTo>
                      <a:pt x="32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2" name="Freeform 107"/>
              <p:cNvSpPr>
                <a:spLocks noEditPoints="1"/>
              </p:cNvSpPr>
              <p:nvPr/>
            </p:nvSpPr>
            <p:spPr bwMode="auto">
              <a:xfrm>
                <a:off x="9789" y="2708"/>
                <a:ext cx="106" cy="98"/>
              </a:xfrm>
              <a:custGeom>
                <a:avLst/>
                <a:gdLst>
                  <a:gd name="T0" fmla="*/ 75 w 106"/>
                  <a:gd name="T1" fmla="*/ 67 h 98"/>
                  <a:gd name="T2" fmla="*/ 102 w 106"/>
                  <a:gd name="T3" fmla="*/ 71 h 98"/>
                  <a:gd name="T4" fmla="*/ 98 w 106"/>
                  <a:gd name="T5" fmla="*/ 84 h 98"/>
                  <a:gd name="T6" fmla="*/ 84 w 106"/>
                  <a:gd name="T7" fmla="*/ 93 h 98"/>
                  <a:gd name="T8" fmla="*/ 71 w 106"/>
                  <a:gd name="T9" fmla="*/ 98 h 98"/>
                  <a:gd name="T10" fmla="*/ 53 w 106"/>
                  <a:gd name="T11" fmla="*/ 98 h 98"/>
                  <a:gd name="T12" fmla="*/ 40 w 106"/>
                  <a:gd name="T13" fmla="*/ 98 h 98"/>
                  <a:gd name="T14" fmla="*/ 31 w 106"/>
                  <a:gd name="T15" fmla="*/ 93 h 98"/>
                  <a:gd name="T16" fmla="*/ 18 w 106"/>
                  <a:gd name="T17" fmla="*/ 89 h 98"/>
                  <a:gd name="T18" fmla="*/ 13 w 106"/>
                  <a:gd name="T19" fmla="*/ 84 h 98"/>
                  <a:gd name="T20" fmla="*/ 4 w 106"/>
                  <a:gd name="T21" fmla="*/ 71 h 98"/>
                  <a:gd name="T22" fmla="*/ 0 w 106"/>
                  <a:gd name="T23" fmla="*/ 53 h 98"/>
                  <a:gd name="T24" fmla="*/ 4 w 106"/>
                  <a:gd name="T25" fmla="*/ 31 h 98"/>
                  <a:gd name="T26" fmla="*/ 18 w 106"/>
                  <a:gd name="T27" fmla="*/ 13 h 98"/>
                  <a:gd name="T28" fmla="*/ 31 w 106"/>
                  <a:gd name="T29" fmla="*/ 4 h 98"/>
                  <a:gd name="T30" fmla="*/ 53 w 106"/>
                  <a:gd name="T31" fmla="*/ 0 h 98"/>
                  <a:gd name="T32" fmla="*/ 75 w 106"/>
                  <a:gd name="T33" fmla="*/ 4 h 98"/>
                  <a:gd name="T34" fmla="*/ 89 w 106"/>
                  <a:gd name="T35" fmla="*/ 18 h 98"/>
                  <a:gd name="T36" fmla="*/ 98 w 106"/>
                  <a:gd name="T37" fmla="*/ 22 h 98"/>
                  <a:gd name="T38" fmla="*/ 102 w 106"/>
                  <a:gd name="T39" fmla="*/ 31 h 98"/>
                  <a:gd name="T40" fmla="*/ 102 w 106"/>
                  <a:gd name="T41" fmla="*/ 44 h 98"/>
                  <a:gd name="T42" fmla="*/ 106 w 106"/>
                  <a:gd name="T43" fmla="*/ 58 h 98"/>
                  <a:gd name="T44" fmla="*/ 31 w 106"/>
                  <a:gd name="T45" fmla="*/ 58 h 98"/>
                  <a:gd name="T46" fmla="*/ 31 w 106"/>
                  <a:gd name="T47" fmla="*/ 67 h 98"/>
                  <a:gd name="T48" fmla="*/ 40 w 106"/>
                  <a:gd name="T49" fmla="*/ 75 h 98"/>
                  <a:gd name="T50" fmla="*/ 44 w 106"/>
                  <a:gd name="T51" fmla="*/ 80 h 98"/>
                  <a:gd name="T52" fmla="*/ 53 w 106"/>
                  <a:gd name="T53" fmla="*/ 80 h 98"/>
                  <a:gd name="T54" fmla="*/ 62 w 106"/>
                  <a:gd name="T55" fmla="*/ 80 h 98"/>
                  <a:gd name="T56" fmla="*/ 66 w 106"/>
                  <a:gd name="T57" fmla="*/ 80 h 98"/>
                  <a:gd name="T58" fmla="*/ 71 w 106"/>
                  <a:gd name="T59" fmla="*/ 75 h 98"/>
                  <a:gd name="T60" fmla="*/ 75 w 106"/>
                  <a:gd name="T61" fmla="*/ 67 h 98"/>
                  <a:gd name="T62" fmla="*/ 75 w 106"/>
                  <a:gd name="T63" fmla="*/ 44 h 98"/>
                  <a:gd name="T64" fmla="*/ 75 w 106"/>
                  <a:gd name="T65" fmla="*/ 31 h 98"/>
                  <a:gd name="T66" fmla="*/ 71 w 106"/>
                  <a:gd name="T67" fmla="*/ 27 h 98"/>
                  <a:gd name="T68" fmla="*/ 62 w 106"/>
                  <a:gd name="T69" fmla="*/ 22 h 98"/>
                  <a:gd name="T70" fmla="*/ 53 w 106"/>
                  <a:gd name="T71" fmla="*/ 22 h 98"/>
                  <a:gd name="T72" fmla="*/ 44 w 106"/>
                  <a:gd name="T73" fmla="*/ 22 h 98"/>
                  <a:gd name="T74" fmla="*/ 40 w 106"/>
                  <a:gd name="T75" fmla="*/ 27 h 98"/>
                  <a:gd name="T76" fmla="*/ 31 w 106"/>
                  <a:gd name="T77" fmla="*/ 35 h 98"/>
                  <a:gd name="T78" fmla="*/ 31 w 106"/>
                  <a:gd name="T79" fmla="*/ 44 h 98"/>
                  <a:gd name="T80" fmla="*/ 75 w 106"/>
                  <a:gd name="T81" fmla="*/ 44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6" h="98">
                    <a:moveTo>
                      <a:pt x="75" y="67"/>
                    </a:moveTo>
                    <a:lnTo>
                      <a:pt x="102" y="71"/>
                    </a:lnTo>
                    <a:lnTo>
                      <a:pt x="98" y="84"/>
                    </a:lnTo>
                    <a:lnTo>
                      <a:pt x="84" y="93"/>
                    </a:lnTo>
                    <a:lnTo>
                      <a:pt x="71" y="98"/>
                    </a:lnTo>
                    <a:lnTo>
                      <a:pt x="53" y="98"/>
                    </a:lnTo>
                    <a:lnTo>
                      <a:pt x="40" y="98"/>
                    </a:lnTo>
                    <a:lnTo>
                      <a:pt x="31" y="93"/>
                    </a:lnTo>
                    <a:lnTo>
                      <a:pt x="18" y="89"/>
                    </a:lnTo>
                    <a:lnTo>
                      <a:pt x="13" y="84"/>
                    </a:lnTo>
                    <a:lnTo>
                      <a:pt x="4" y="71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8" y="13"/>
                    </a:lnTo>
                    <a:lnTo>
                      <a:pt x="31" y="4"/>
                    </a:lnTo>
                    <a:lnTo>
                      <a:pt x="53" y="0"/>
                    </a:lnTo>
                    <a:lnTo>
                      <a:pt x="75" y="4"/>
                    </a:lnTo>
                    <a:lnTo>
                      <a:pt x="89" y="18"/>
                    </a:lnTo>
                    <a:lnTo>
                      <a:pt x="98" y="22"/>
                    </a:lnTo>
                    <a:lnTo>
                      <a:pt x="102" y="31"/>
                    </a:lnTo>
                    <a:lnTo>
                      <a:pt x="102" y="44"/>
                    </a:lnTo>
                    <a:lnTo>
                      <a:pt x="106" y="58"/>
                    </a:lnTo>
                    <a:lnTo>
                      <a:pt x="31" y="58"/>
                    </a:lnTo>
                    <a:lnTo>
                      <a:pt x="31" y="67"/>
                    </a:lnTo>
                    <a:lnTo>
                      <a:pt x="40" y="75"/>
                    </a:lnTo>
                    <a:lnTo>
                      <a:pt x="44" y="80"/>
                    </a:lnTo>
                    <a:lnTo>
                      <a:pt x="53" y="80"/>
                    </a:lnTo>
                    <a:lnTo>
                      <a:pt x="62" y="80"/>
                    </a:lnTo>
                    <a:lnTo>
                      <a:pt x="66" y="80"/>
                    </a:lnTo>
                    <a:lnTo>
                      <a:pt x="71" y="75"/>
                    </a:lnTo>
                    <a:lnTo>
                      <a:pt x="75" y="67"/>
                    </a:lnTo>
                    <a:close/>
                    <a:moveTo>
                      <a:pt x="75" y="44"/>
                    </a:moveTo>
                    <a:lnTo>
                      <a:pt x="75" y="31"/>
                    </a:lnTo>
                    <a:lnTo>
                      <a:pt x="71" y="27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40" y="27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3" name="Freeform 108"/>
              <p:cNvSpPr>
                <a:spLocks/>
              </p:cNvSpPr>
              <p:nvPr/>
            </p:nvSpPr>
            <p:spPr bwMode="auto">
              <a:xfrm>
                <a:off x="8452" y="2895"/>
                <a:ext cx="97" cy="93"/>
              </a:xfrm>
              <a:custGeom>
                <a:avLst/>
                <a:gdLst>
                  <a:gd name="T0" fmla="*/ 0 w 97"/>
                  <a:gd name="T1" fmla="*/ 0 h 93"/>
                  <a:gd name="T2" fmla="*/ 97 w 97"/>
                  <a:gd name="T3" fmla="*/ 0 h 93"/>
                  <a:gd name="T4" fmla="*/ 97 w 97"/>
                  <a:gd name="T5" fmla="*/ 93 h 93"/>
                  <a:gd name="T6" fmla="*/ 71 w 97"/>
                  <a:gd name="T7" fmla="*/ 93 h 93"/>
                  <a:gd name="T8" fmla="*/ 71 w 97"/>
                  <a:gd name="T9" fmla="*/ 17 h 93"/>
                  <a:gd name="T10" fmla="*/ 31 w 97"/>
                  <a:gd name="T11" fmla="*/ 17 h 93"/>
                  <a:gd name="T12" fmla="*/ 31 w 97"/>
                  <a:gd name="T13" fmla="*/ 93 h 93"/>
                  <a:gd name="T14" fmla="*/ 0 w 97"/>
                  <a:gd name="T15" fmla="*/ 93 h 93"/>
                  <a:gd name="T16" fmla="*/ 0 w 97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93">
                    <a:moveTo>
                      <a:pt x="0" y="0"/>
                    </a:moveTo>
                    <a:lnTo>
                      <a:pt x="97" y="0"/>
                    </a:lnTo>
                    <a:lnTo>
                      <a:pt x="97" y="93"/>
                    </a:lnTo>
                    <a:lnTo>
                      <a:pt x="71" y="93"/>
                    </a:lnTo>
                    <a:lnTo>
                      <a:pt x="71" y="17"/>
                    </a:lnTo>
                    <a:lnTo>
                      <a:pt x="31" y="17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4" name="Freeform 109"/>
              <p:cNvSpPr>
                <a:spLocks noEditPoints="1"/>
              </p:cNvSpPr>
              <p:nvPr/>
            </p:nvSpPr>
            <p:spPr bwMode="auto">
              <a:xfrm>
                <a:off x="8580" y="2890"/>
                <a:ext cx="107" cy="133"/>
              </a:xfrm>
              <a:custGeom>
                <a:avLst/>
                <a:gdLst>
                  <a:gd name="T0" fmla="*/ 0 w 107"/>
                  <a:gd name="T1" fmla="*/ 5 h 133"/>
                  <a:gd name="T2" fmla="*/ 27 w 107"/>
                  <a:gd name="T3" fmla="*/ 5 h 133"/>
                  <a:gd name="T4" fmla="*/ 27 w 107"/>
                  <a:gd name="T5" fmla="*/ 18 h 133"/>
                  <a:gd name="T6" fmla="*/ 36 w 107"/>
                  <a:gd name="T7" fmla="*/ 9 h 133"/>
                  <a:gd name="T8" fmla="*/ 40 w 107"/>
                  <a:gd name="T9" fmla="*/ 5 h 133"/>
                  <a:gd name="T10" fmla="*/ 54 w 107"/>
                  <a:gd name="T11" fmla="*/ 0 h 133"/>
                  <a:gd name="T12" fmla="*/ 63 w 107"/>
                  <a:gd name="T13" fmla="*/ 0 h 133"/>
                  <a:gd name="T14" fmla="*/ 80 w 107"/>
                  <a:gd name="T15" fmla="*/ 5 h 133"/>
                  <a:gd name="T16" fmla="*/ 94 w 107"/>
                  <a:gd name="T17" fmla="*/ 13 h 133"/>
                  <a:gd name="T18" fmla="*/ 107 w 107"/>
                  <a:gd name="T19" fmla="*/ 27 h 133"/>
                  <a:gd name="T20" fmla="*/ 107 w 107"/>
                  <a:gd name="T21" fmla="*/ 49 h 133"/>
                  <a:gd name="T22" fmla="*/ 107 w 107"/>
                  <a:gd name="T23" fmla="*/ 71 h 133"/>
                  <a:gd name="T24" fmla="*/ 94 w 107"/>
                  <a:gd name="T25" fmla="*/ 85 h 133"/>
                  <a:gd name="T26" fmla="*/ 80 w 107"/>
                  <a:gd name="T27" fmla="*/ 93 h 133"/>
                  <a:gd name="T28" fmla="*/ 63 w 107"/>
                  <a:gd name="T29" fmla="*/ 98 h 133"/>
                  <a:gd name="T30" fmla="*/ 54 w 107"/>
                  <a:gd name="T31" fmla="*/ 98 h 133"/>
                  <a:gd name="T32" fmla="*/ 45 w 107"/>
                  <a:gd name="T33" fmla="*/ 93 h 133"/>
                  <a:gd name="T34" fmla="*/ 36 w 107"/>
                  <a:gd name="T35" fmla="*/ 89 h 133"/>
                  <a:gd name="T36" fmla="*/ 32 w 107"/>
                  <a:gd name="T37" fmla="*/ 85 h 133"/>
                  <a:gd name="T38" fmla="*/ 32 w 107"/>
                  <a:gd name="T39" fmla="*/ 133 h 133"/>
                  <a:gd name="T40" fmla="*/ 0 w 107"/>
                  <a:gd name="T41" fmla="*/ 133 h 133"/>
                  <a:gd name="T42" fmla="*/ 0 w 107"/>
                  <a:gd name="T43" fmla="*/ 5 h 133"/>
                  <a:gd name="T44" fmla="*/ 32 w 107"/>
                  <a:gd name="T45" fmla="*/ 49 h 133"/>
                  <a:gd name="T46" fmla="*/ 32 w 107"/>
                  <a:gd name="T47" fmla="*/ 62 h 133"/>
                  <a:gd name="T48" fmla="*/ 36 w 107"/>
                  <a:gd name="T49" fmla="*/ 71 h 133"/>
                  <a:gd name="T50" fmla="*/ 45 w 107"/>
                  <a:gd name="T51" fmla="*/ 76 h 133"/>
                  <a:gd name="T52" fmla="*/ 54 w 107"/>
                  <a:gd name="T53" fmla="*/ 80 h 133"/>
                  <a:gd name="T54" fmla="*/ 63 w 107"/>
                  <a:gd name="T55" fmla="*/ 76 h 133"/>
                  <a:gd name="T56" fmla="*/ 71 w 107"/>
                  <a:gd name="T57" fmla="*/ 71 h 133"/>
                  <a:gd name="T58" fmla="*/ 76 w 107"/>
                  <a:gd name="T59" fmla="*/ 62 h 133"/>
                  <a:gd name="T60" fmla="*/ 80 w 107"/>
                  <a:gd name="T61" fmla="*/ 49 h 133"/>
                  <a:gd name="T62" fmla="*/ 76 w 107"/>
                  <a:gd name="T63" fmla="*/ 36 h 133"/>
                  <a:gd name="T64" fmla="*/ 71 w 107"/>
                  <a:gd name="T65" fmla="*/ 27 h 133"/>
                  <a:gd name="T66" fmla="*/ 63 w 107"/>
                  <a:gd name="T67" fmla="*/ 22 h 133"/>
                  <a:gd name="T68" fmla="*/ 54 w 107"/>
                  <a:gd name="T69" fmla="*/ 22 h 133"/>
                  <a:gd name="T70" fmla="*/ 45 w 107"/>
                  <a:gd name="T71" fmla="*/ 22 h 133"/>
                  <a:gd name="T72" fmla="*/ 36 w 107"/>
                  <a:gd name="T73" fmla="*/ 27 h 133"/>
                  <a:gd name="T74" fmla="*/ 32 w 107"/>
                  <a:gd name="T75" fmla="*/ 36 h 133"/>
                  <a:gd name="T76" fmla="*/ 32 w 107"/>
                  <a:gd name="T77" fmla="*/ 49 h 1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33">
                    <a:moveTo>
                      <a:pt x="0" y="5"/>
                    </a:moveTo>
                    <a:lnTo>
                      <a:pt x="27" y="5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0" y="5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80" y="5"/>
                    </a:lnTo>
                    <a:lnTo>
                      <a:pt x="94" y="13"/>
                    </a:lnTo>
                    <a:lnTo>
                      <a:pt x="107" y="27"/>
                    </a:lnTo>
                    <a:lnTo>
                      <a:pt x="107" y="49"/>
                    </a:lnTo>
                    <a:lnTo>
                      <a:pt x="107" y="71"/>
                    </a:lnTo>
                    <a:lnTo>
                      <a:pt x="94" y="85"/>
                    </a:lnTo>
                    <a:lnTo>
                      <a:pt x="80" y="93"/>
                    </a:lnTo>
                    <a:lnTo>
                      <a:pt x="63" y="98"/>
                    </a:lnTo>
                    <a:lnTo>
                      <a:pt x="54" y="98"/>
                    </a:lnTo>
                    <a:lnTo>
                      <a:pt x="45" y="93"/>
                    </a:lnTo>
                    <a:lnTo>
                      <a:pt x="36" y="89"/>
                    </a:lnTo>
                    <a:lnTo>
                      <a:pt x="32" y="85"/>
                    </a:lnTo>
                    <a:lnTo>
                      <a:pt x="32" y="133"/>
                    </a:lnTo>
                    <a:lnTo>
                      <a:pt x="0" y="133"/>
                    </a:lnTo>
                    <a:lnTo>
                      <a:pt x="0" y="5"/>
                    </a:lnTo>
                    <a:close/>
                    <a:moveTo>
                      <a:pt x="32" y="49"/>
                    </a:moveTo>
                    <a:lnTo>
                      <a:pt x="32" y="62"/>
                    </a:lnTo>
                    <a:lnTo>
                      <a:pt x="36" y="71"/>
                    </a:lnTo>
                    <a:lnTo>
                      <a:pt x="45" y="76"/>
                    </a:lnTo>
                    <a:lnTo>
                      <a:pt x="54" y="80"/>
                    </a:lnTo>
                    <a:lnTo>
                      <a:pt x="63" y="76"/>
                    </a:lnTo>
                    <a:lnTo>
                      <a:pt x="71" y="71"/>
                    </a:lnTo>
                    <a:lnTo>
                      <a:pt x="76" y="62"/>
                    </a:lnTo>
                    <a:lnTo>
                      <a:pt x="80" y="49"/>
                    </a:lnTo>
                    <a:lnTo>
                      <a:pt x="76" y="36"/>
                    </a:lnTo>
                    <a:lnTo>
                      <a:pt x="71" y="27"/>
                    </a:lnTo>
                    <a:lnTo>
                      <a:pt x="63" y="22"/>
                    </a:lnTo>
                    <a:lnTo>
                      <a:pt x="54" y="22"/>
                    </a:lnTo>
                    <a:lnTo>
                      <a:pt x="45" y="22"/>
                    </a:lnTo>
                    <a:lnTo>
                      <a:pt x="36" y="27"/>
                    </a:lnTo>
                    <a:lnTo>
                      <a:pt x="32" y="36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5" name="Freeform 110"/>
              <p:cNvSpPr>
                <a:spLocks/>
              </p:cNvSpPr>
              <p:nvPr/>
            </p:nvSpPr>
            <p:spPr bwMode="auto">
              <a:xfrm>
                <a:off x="8709" y="2895"/>
                <a:ext cx="102" cy="93"/>
              </a:xfrm>
              <a:custGeom>
                <a:avLst/>
                <a:gdLst>
                  <a:gd name="T0" fmla="*/ 0 w 102"/>
                  <a:gd name="T1" fmla="*/ 0 h 93"/>
                  <a:gd name="T2" fmla="*/ 31 w 102"/>
                  <a:gd name="T3" fmla="*/ 0 h 93"/>
                  <a:gd name="T4" fmla="*/ 31 w 102"/>
                  <a:gd name="T5" fmla="*/ 57 h 93"/>
                  <a:gd name="T6" fmla="*/ 76 w 102"/>
                  <a:gd name="T7" fmla="*/ 0 h 93"/>
                  <a:gd name="T8" fmla="*/ 102 w 102"/>
                  <a:gd name="T9" fmla="*/ 0 h 93"/>
                  <a:gd name="T10" fmla="*/ 102 w 102"/>
                  <a:gd name="T11" fmla="*/ 93 h 93"/>
                  <a:gd name="T12" fmla="*/ 76 w 102"/>
                  <a:gd name="T13" fmla="*/ 93 h 93"/>
                  <a:gd name="T14" fmla="*/ 76 w 102"/>
                  <a:gd name="T15" fmla="*/ 31 h 93"/>
                  <a:gd name="T16" fmla="*/ 31 w 102"/>
                  <a:gd name="T17" fmla="*/ 93 h 93"/>
                  <a:gd name="T18" fmla="*/ 0 w 102"/>
                  <a:gd name="T19" fmla="*/ 93 h 93"/>
                  <a:gd name="T20" fmla="*/ 0 w 10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93">
                    <a:moveTo>
                      <a:pt x="0" y="0"/>
                    </a:moveTo>
                    <a:lnTo>
                      <a:pt x="31" y="0"/>
                    </a:lnTo>
                    <a:lnTo>
                      <a:pt x="31" y="57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02" y="93"/>
                    </a:lnTo>
                    <a:lnTo>
                      <a:pt x="76" y="93"/>
                    </a:lnTo>
                    <a:lnTo>
                      <a:pt x="76" y="31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6" name="Freeform 111"/>
              <p:cNvSpPr>
                <a:spLocks/>
              </p:cNvSpPr>
              <p:nvPr/>
            </p:nvSpPr>
            <p:spPr bwMode="auto">
              <a:xfrm>
                <a:off x="8829" y="2890"/>
                <a:ext cx="98" cy="98"/>
              </a:xfrm>
              <a:custGeom>
                <a:avLst/>
                <a:gdLst>
                  <a:gd name="T0" fmla="*/ 45 w 98"/>
                  <a:gd name="T1" fmla="*/ 58 h 98"/>
                  <a:gd name="T2" fmla="*/ 45 w 98"/>
                  <a:gd name="T3" fmla="*/ 40 h 98"/>
                  <a:gd name="T4" fmla="*/ 49 w 98"/>
                  <a:gd name="T5" fmla="*/ 40 h 98"/>
                  <a:gd name="T6" fmla="*/ 54 w 98"/>
                  <a:gd name="T7" fmla="*/ 40 h 98"/>
                  <a:gd name="T8" fmla="*/ 58 w 98"/>
                  <a:gd name="T9" fmla="*/ 40 h 98"/>
                  <a:gd name="T10" fmla="*/ 62 w 98"/>
                  <a:gd name="T11" fmla="*/ 36 h 98"/>
                  <a:gd name="T12" fmla="*/ 62 w 98"/>
                  <a:gd name="T13" fmla="*/ 31 h 98"/>
                  <a:gd name="T14" fmla="*/ 67 w 98"/>
                  <a:gd name="T15" fmla="*/ 31 h 98"/>
                  <a:gd name="T16" fmla="*/ 62 w 98"/>
                  <a:gd name="T17" fmla="*/ 27 h 98"/>
                  <a:gd name="T18" fmla="*/ 62 w 98"/>
                  <a:gd name="T19" fmla="*/ 22 h 98"/>
                  <a:gd name="T20" fmla="*/ 58 w 98"/>
                  <a:gd name="T21" fmla="*/ 18 h 98"/>
                  <a:gd name="T22" fmla="*/ 49 w 98"/>
                  <a:gd name="T23" fmla="*/ 18 h 98"/>
                  <a:gd name="T24" fmla="*/ 45 w 98"/>
                  <a:gd name="T25" fmla="*/ 18 h 98"/>
                  <a:gd name="T26" fmla="*/ 40 w 98"/>
                  <a:gd name="T27" fmla="*/ 18 h 98"/>
                  <a:gd name="T28" fmla="*/ 36 w 98"/>
                  <a:gd name="T29" fmla="*/ 22 h 98"/>
                  <a:gd name="T30" fmla="*/ 31 w 98"/>
                  <a:gd name="T31" fmla="*/ 31 h 98"/>
                  <a:gd name="T32" fmla="*/ 5 w 98"/>
                  <a:gd name="T33" fmla="*/ 27 h 98"/>
                  <a:gd name="T34" fmla="*/ 14 w 98"/>
                  <a:gd name="T35" fmla="*/ 13 h 98"/>
                  <a:gd name="T36" fmla="*/ 22 w 98"/>
                  <a:gd name="T37" fmla="*/ 5 h 98"/>
                  <a:gd name="T38" fmla="*/ 36 w 98"/>
                  <a:gd name="T39" fmla="*/ 0 h 98"/>
                  <a:gd name="T40" fmla="*/ 49 w 98"/>
                  <a:gd name="T41" fmla="*/ 0 h 98"/>
                  <a:gd name="T42" fmla="*/ 67 w 98"/>
                  <a:gd name="T43" fmla="*/ 5 h 98"/>
                  <a:gd name="T44" fmla="*/ 80 w 98"/>
                  <a:gd name="T45" fmla="*/ 9 h 98"/>
                  <a:gd name="T46" fmla="*/ 89 w 98"/>
                  <a:gd name="T47" fmla="*/ 18 h 98"/>
                  <a:gd name="T48" fmla="*/ 93 w 98"/>
                  <a:gd name="T49" fmla="*/ 27 h 98"/>
                  <a:gd name="T50" fmla="*/ 89 w 98"/>
                  <a:gd name="T51" fmla="*/ 36 h 98"/>
                  <a:gd name="T52" fmla="*/ 89 w 98"/>
                  <a:gd name="T53" fmla="*/ 40 h 98"/>
                  <a:gd name="T54" fmla="*/ 80 w 98"/>
                  <a:gd name="T55" fmla="*/ 45 h 98"/>
                  <a:gd name="T56" fmla="*/ 71 w 98"/>
                  <a:gd name="T57" fmla="*/ 49 h 98"/>
                  <a:gd name="T58" fmla="*/ 85 w 98"/>
                  <a:gd name="T59" fmla="*/ 53 h 98"/>
                  <a:gd name="T60" fmla="*/ 89 w 98"/>
                  <a:gd name="T61" fmla="*/ 58 h 98"/>
                  <a:gd name="T62" fmla="*/ 93 w 98"/>
                  <a:gd name="T63" fmla="*/ 62 h 98"/>
                  <a:gd name="T64" fmla="*/ 98 w 98"/>
                  <a:gd name="T65" fmla="*/ 71 h 98"/>
                  <a:gd name="T66" fmla="*/ 93 w 98"/>
                  <a:gd name="T67" fmla="*/ 80 h 98"/>
                  <a:gd name="T68" fmla="*/ 85 w 98"/>
                  <a:gd name="T69" fmla="*/ 89 h 98"/>
                  <a:gd name="T70" fmla="*/ 71 w 98"/>
                  <a:gd name="T71" fmla="*/ 98 h 98"/>
                  <a:gd name="T72" fmla="*/ 49 w 98"/>
                  <a:gd name="T73" fmla="*/ 98 h 98"/>
                  <a:gd name="T74" fmla="*/ 31 w 98"/>
                  <a:gd name="T75" fmla="*/ 98 h 98"/>
                  <a:gd name="T76" fmla="*/ 18 w 98"/>
                  <a:gd name="T77" fmla="*/ 93 h 98"/>
                  <a:gd name="T78" fmla="*/ 9 w 98"/>
                  <a:gd name="T79" fmla="*/ 85 h 98"/>
                  <a:gd name="T80" fmla="*/ 0 w 98"/>
                  <a:gd name="T81" fmla="*/ 71 h 98"/>
                  <a:gd name="T82" fmla="*/ 27 w 98"/>
                  <a:gd name="T83" fmla="*/ 67 h 98"/>
                  <a:gd name="T84" fmla="*/ 36 w 98"/>
                  <a:gd name="T85" fmla="*/ 80 h 98"/>
                  <a:gd name="T86" fmla="*/ 49 w 98"/>
                  <a:gd name="T87" fmla="*/ 80 h 98"/>
                  <a:gd name="T88" fmla="*/ 58 w 98"/>
                  <a:gd name="T89" fmla="*/ 80 h 98"/>
                  <a:gd name="T90" fmla="*/ 62 w 98"/>
                  <a:gd name="T91" fmla="*/ 80 h 98"/>
                  <a:gd name="T92" fmla="*/ 67 w 98"/>
                  <a:gd name="T93" fmla="*/ 76 h 98"/>
                  <a:gd name="T94" fmla="*/ 67 w 98"/>
                  <a:gd name="T95" fmla="*/ 71 h 98"/>
                  <a:gd name="T96" fmla="*/ 67 w 98"/>
                  <a:gd name="T97" fmla="*/ 62 h 98"/>
                  <a:gd name="T98" fmla="*/ 62 w 98"/>
                  <a:gd name="T99" fmla="*/ 62 h 98"/>
                  <a:gd name="T100" fmla="*/ 58 w 98"/>
                  <a:gd name="T101" fmla="*/ 58 h 98"/>
                  <a:gd name="T102" fmla="*/ 49 w 98"/>
                  <a:gd name="T103" fmla="*/ 58 h 98"/>
                  <a:gd name="T104" fmla="*/ 45 w 98"/>
                  <a:gd name="T105" fmla="*/ 58 h 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8" h="98">
                    <a:moveTo>
                      <a:pt x="45" y="58"/>
                    </a:moveTo>
                    <a:lnTo>
                      <a:pt x="45" y="40"/>
                    </a:lnTo>
                    <a:lnTo>
                      <a:pt x="49" y="40"/>
                    </a:lnTo>
                    <a:lnTo>
                      <a:pt x="54" y="40"/>
                    </a:lnTo>
                    <a:lnTo>
                      <a:pt x="58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7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49" y="18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5" y="27"/>
                    </a:lnTo>
                    <a:lnTo>
                      <a:pt x="14" y="13"/>
                    </a:lnTo>
                    <a:lnTo>
                      <a:pt x="22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7" y="5"/>
                    </a:lnTo>
                    <a:lnTo>
                      <a:pt x="80" y="9"/>
                    </a:lnTo>
                    <a:lnTo>
                      <a:pt x="89" y="18"/>
                    </a:lnTo>
                    <a:lnTo>
                      <a:pt x="93" y="27"/>
                    </a:lnTo>
                    <a:lnTo>
                      <a:pt x="89" y="36"/>
                    </a:lnTo>
                    <a:lnTo>
                      <a:pt x="89" y="40"/>
                    </a:lnTo>
                    <a:lnTo>
                      <a:pt x="80" y="45"/>
                    </a:lnTo>
                    <a:lnTo>
                      <a:pt x="71" y="49"/>
                    </a:lnTo>
                    <a:lnTo>
                      <a:pt x="85" y="53"/>
                    </a:lnTo>
                    <a:lnTo>
                      <a:pt x="89" y="58"/>
                    </a:lnTo>
                    <a:lnTo>
                      <a:pt x="93" y="62"/>
                    </a:lnTo>
                    <a:lnTo>
                      <a:pt x="98" y="71"/>
                    </a:lnTo>
                    <a:lnTo>
                      <a:pt x="93" y="80"/>
                    </a:lnTo>
                    <a:lnTo>
                      <a:pt x="85" y="89"/>
                    </a:lnTo>
                    <a:lnTo>
                      <a:pt x="71" y="98"/>
                    </a:lnTo>
                    <a:lnTo>
                      <a:pt x="49" y="98"/>
                    </a:lnTo>
                    <a:lnTo>
                      <a:pt x="31" y="98"/>
                    </a:lnTo>
                    <a:lnTo>
                      <a:pt x="18" y="93"/>
                    </a:lnTo>
                    <a:lnTo>
                      <a:pt x="9" y="85"/>
                    </a:lnTo>
                    <a:lnTo>
                      <a:pt x="0" y="71"/>
                    </a:lnTo>
                    <a:lnTo>
                      <a:pt x="27" y="67"/>
                    </a:lnTo>
                    <a:lnTo>
                      <a:pt x="36" y="80"/>
                    </a:lnTo>
                    <a:lnTo>
                      <a:pt x="49" y="80"/>
                    </a:lnTo>
                    <a:lnTo>
                      <a:pt x="58" y="80"/>
                    </a:lnTo>
                    <a:lnTo>
                      <a:pt x="62" y="80"/>
                    </a:lnTo>
                    <a:lnTo>
                      <a:pt x="67" y="76"/>
                    </a:lnTo>
                    <a:lnTo>
                      <a:pt x="67" y="71"/>
                    </a:lnTo>
                    <a:lnTo>
                      <a:pt x="67" y="62"/>
                    </a:lnTo>
                    <a:lnTo>
                      <a:pt x="62" y="62"/>
                    </a:lnTo>
                    <a:lnTo>
                      <a:pt x="58" y="58"/>
                    </a:lnTo>
                    <a:lnTo>
                      <a:pt x="49" y="58"/>
                    </a:lnTo>
                    <a:lnTo>
                      <a:pt x="45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7" name="Freeform 112"/>
              <p:cNvSpPr>
                <a:spLocks/>
              </p:cNvSpPr>
              <p:nvPr/>
            </p:nvSpPr>
            <p:spPr bwMode="auto">
              <a:xfrm>
                <a:off x="8949" y="289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27 w 98"/>
                  <a:gd name="T3" fmla="*/ 0 h 93"/>
                  <a:gd name="T4" fmla="*/ 27 w 98"/>
                  <a:gd name="T5" fmla="*/ 31 h 93"/>
                  <a:gd name="T6" fmla="*/ 71 w 98"/>
                  <a:gd name="T7" fmla="*/ 31 h 93"/>
                  <a:gd name="T8" fmla="*/ 71 w 98"/>
                  <a:gd name="T9" fmla="*/ 0 h 93"/>
                  <a:gd name="T10" fmla="*/ 98 w 98"/>
                  <a:gd name="T11" fmla="*/ 0 h 93"/>
                  <a:gd name="T12" fmla="*/ 98 w 98"/>
                  <a:gd name="T13" fmla="*/ 93 h 93"/>
                  <a:gd name="T14" fmla="*/ 71 w 98"/>
                  <a:gd name="T15" fmla="*/ 93 h 93"/>
                  <a:gd name="T16" fmla="*/ 71 w 98"/>
                  <a:gd name="T17" fmla="*/ 53 h 93"/>
                  <a:gd name="T18" fmla="*/ 27 w 98"/>
                  <a:gd name="T19" fmla="*/ 53 h 93"/>
                  <a:gd name="T20" fmla="*/ 27 w 98"/>
                  <a:gd name="T21" fmla="*/ 93 h 93"/>
                  <a:gd name="T22" fmla="*/ 0 w 98"/>
                  <a:gd name="T23" fmla="*/ 93 h 93"/>
                  <a:gd name="T24" fmla="*/ 0 w 98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93">
                    <a:moveTo>
                      <a:pt x="0" y="0"/>
                    </a:moveTo>
                    <a:lnTo>
                      <a:pt x="27" y="0"/>
                    </a:lnTo>
                    <a:lnTo>
                      <a:pt x="27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98" y="0"/>
                    </a:lnTo>
                    <a:lnTo>
                      <a:pt x="98" y="93"/>
                    </a:lnTo>
                    <a:lnTo>
                      <a:pt x="71" y="93"/>
                    </a:lnTo>
                    <a:lnTo>
                      <a:pt x="71" y="53"/>
                    </a:lnTo>
                    <a:lnTo>
                      <a:pt x="27" y="53"/>
                    </a:lnTo>
                    <a:lnTo>
                      <a:pt x="27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8" name="Freeform 113"/>
              <p:cNvSpPr>
                <a:spLocks noEditPoints="1"/>
              </p:cNvSpPr>
              <p:nvPr/>
            </p:nvSpPr>
            <p:spPr bwMode="auto">
              <a:xfrm>
                <a:off x="9069" y="2890"/>
                <a:ext cx="107" cy="98"/>
              </a:xfrm>
              <a:custGeom>
                <a:avLst/>
                <a:gdLst>
                  <a:gd name="T0" fmla="*/ 5 w 107"/>
                  <a:gd name="T1" fmla="*/ 27 h 98"/>
                  <a:gd name="T2" fmla="*/ 18 w 107"/>
                  <a:gd name="T3" fmla="*/ 9 h 98"/>
                  <a:gd name="T4" fmla="*/ 53 w 107"/>
                  <a:gd name="T5" fmla="*/ 0 h 98"/>
                  <a:gd name="T6" fmla="*/ 80 w 107"/>
                  <a:gd name="T7" fmla="*/ 5 h 98"/>
                  <a:gd name="T8" fmla="*/ 93 w 107"/>
                  <a:gd name="T9" fmla="*/ 13 h 98"/>
                  <a:gd name="T10" fmla="*/ 98 w 107"/>
                  <a:gd name="T11" fmla="*/ 36 h 98"/>
                  <a:gd name="T12" fmla="*/ 98 w 107"/>
                  <a:gd name="T13" fmla="*/ 76 h 98"/>
                  <a:gd name="T14" fmla="*/ 102 w 107"/>
                  <a:gd name="T15" fmla="*/ 89 h 98"/>
                  <a:gd name="T16" fmla="*/ 76 w 107"/>
                  <a:gd name="T17" fmla="*/ 98 h 98"/>
                  <a:gd name="T18" fmla="*/ 76 w 107"/>
                  <a:gd name="T19" fmla="*/ 89 h 98"/>
                  <a:gd name="T20" fmla="*/ 71 w 107"/>
                  <a:gd name="T21" fmla="*/ 85 h 98"/>
                  <a:gd name="T22" fmla="*/ 58 w 107"/>
                  <a:gd name="T23" fmla="*/ 93 h 98"/>
                  <a:gd name="T24" fmla="*/ 40 w 107"/>
                  <a:gd name="T25" fmla="*/ 98 h 98"/>
                  <a:gd name="T26" fmla="*/ 13 w 107"/>
                  <a:gd name="T27" fmla="*/ 89 h 98"/>
                  <a:gd name="T28" fmla="*/ 0 w 107"/>
                  <a:gd name="T29" fmla="*/ 71 h 98"/>
                  <a:gd name="T30" fmla="*/ 5 w 107"/>
                  <a:gd name="T31" fmla="*/ 58 h 98"/>
                  <a:gd name="T32" fmla="*/ 18 w 107"/>
                  <a:gd name="T33" fmla="*/ 49 h 98"/>
                  <a:gd name="T34" fmla="*/ 40 w 107"/>
                  <a:gd name="T35" fmla="*/ 40 h 98"/>
                  <a:gd name="T36" fmla="*/ 71 w 107"/>
                  <a:gd name="T37" fmla="*/ 36 h 98"/>
                  <a:gd name="T38" fmla="*/ 71 w 107"/>
                  <a:gd name="T39" fmla="*/ 27 h 98"/>
                  <a:gd name="T40" fmla="*/ 62 w 107"/>
                  <a:gd name="T41" fmla="*/ 22 h 98"/>
                  <a:gd name="T42" fmla="*/ 45 w 107"/>
                  <a:gd name="T43" fmla="*/ 22 h 98"/>
                  <a:gd name="T44" fmla="*/ 36 w 107"/>
                  <a:gd name="T45" fmla="*/ 27 h 98"/>
                  <a:gd name="T46" fmla="*/ 71 w 107"/>
                  <a:gd name="T47" fmla="*/ 49 h 98"/>
                  <a:gd name="T48" fmla="*/ 53 w 107"/>
                  <a:gd name="T49" fmla="*/ 53 h 98"/>
                  <a:gd name="T50" fmla="*/ 36 w 107"/>
                  <a:gd name="T51" fmla="*/ 58 h 98"/>
                  <a:gd name="T52" fmla="*/ 31 w 107"/>
                  <a:gd name="T53" fmla="*/ 67 h 98"/>
                  <a:gd name="T54" fmla="*/ 36 w 107"/>
                  <a:gd name="T55" fmla="*/ 76 h 98"/>
                  <a:gd name="T56" fmla="*/ 49 w 107"/>
                  <a:gd name="T57" fmla="*/ 80 h 98"/>
                  <a:gd name="T58" fmla="*/ 62 w 107"/>
                  <a:gd name="T59" fmla="*/ 76 h 98"/>
                  <a:gd name="T60" fmla="*/ 71 w 107"/>
                  <a:gd name="T61" fmla="*/ 67 h 98"/>
                  <a:gd name="T62" fmla="*/ 71 w 107"/>
                  <a:gd name="T63" fmla="*/ 58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98">
                    <a:moveTo>
                      <a:pt x="31" y="31"/>
                    </a:moveTo>
                    <a:lnTo>
                      <a:pt x="5" y="27"/>
                    </a:lnTo>
                    <a:lnTo>
                      <a:pt x="9" y="13"/>
                    </a:lnTo>
                    <a:lnTo>
                      <a:pt x="18" y="9"/>
                    </a:lnTo>
                    <a:lnTo>
                      <a:pt x="36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3" y="13"/>
                    </a:lnTo>
                    <a:lnTo>
                      <a:pt x="98" y="22"/>
                    </a:lnTo>
                    <a:lnTo>
                      <a:pt x="98" y="36"/>
                    </a:lnTo>
                    <a:lnTo>
                      <a:pt x="98" y="67"/>
                    </a:lnTo>
                    <a:lnTo>
                      <a:pt x="98" y="76"/>
                    </a:lnTo>
                    <a:lnTo>
                      <a:pt x="102" y="85"/>
                    </a:lnTo>
                    <a:lnTo>
                      <a:pt x="102" y="89"/>
                    </a:lnTo>
                    <a:lnTo>
                      <a:pt x="107" y="98"/>
                    </a:lnTo>
                    <a:lnTo>
                      <a:pt x="76" y="98"/>
                    </a:lnTo>
                    <a:lnTo>
                      <a:pt x="76" y="93"/>
                    </a:lnTo>
                    <a:lnTo>
                      <a:pt x="76" y="89"/>
                    </a:lnTo>
                    <a:lnTo>
                      <a:pt x="71" y="89"/>
                    </a:lnTo>
                    <a:lnTo>
                      <a:pt x="71" y="85"/>
                    </a:lnTo>
                    <a:lnTo>
                      <a:pt x="67" y="89"/>
                    </a:lnTo>
                    <a:lnTo>
                      <a:pt x="58" y="93"/>
                    </a:lnTo>
                    <a:lnTo>
                      <a:pt x="49" y="98"/>
                    </a:lnTo>
                    <a:lnTo>
                      <a:pt x="40" y="98"/>
                    </a:lnTo>
                    <a:lnTo>
                      <a:pt x="22" y="98"/>
                    </a:lnTo>
                    <a:lnTo>
                      <a:pt x="13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5" y="62"/>
                    </a:lnTo>
                    <a:lnTo>
                      <a:pt x="5" y="58"/>
                    </a:lnTo>
                    <a:lnTo>
                      <a:pt x="13" y="49"/>
                    </a:lnTo>
                    <a:lnTo>
                      <a:pt x="18" y="49"/>
                    </a:lnTo>
                    <a:lnTo>
                      <a:pt x="27" y="45"/>
                    </a:lnTo>
                    <a:lnTo>
                      <a:pt x="40" y="40"/>
                    </a:lnTo>
                    <a:lnTo>
                      <a:pt x="58" y="40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67" y="22"/>
                    </a:lnTo>
                    <a:lnTo>
                      <a:pt x="62" y="22"/>
                    </a:lnTo>
                    <a:lnTo>
                      <a:pt x="49" y="18"/>
                    </a:lnTo>
                    <a:lnTo>
                      <a:pt x="45" y="22"/>
                    </a:lnTo>
                    <a:lnTo>
                      <a:pt x="40" y="22"/>
                    </a:lnTo>
                    <a:lnTo>
                      <a:pt x="36" y="27"/>
                    </a:lnTo>
                    <a:lnTo>
                      <a:pt x="31" y="31"/>
                    </a:lnTo>
                    <a:close/>
                    <a:moveTo>
                      <a:pt x="71" y="49"/>
                    </a:moveTo>
                    <a:lnTo>
                      <a:pt x="62" y="53"/>
                    </a:lnTo>
                    <a:lnTo>
                      <a:pt x="53" y="53"/>
                    </a:lnTo>
                    <a:lnTo>
                      <a:pt x="45" y="58"/>
                    </a:lnTo>
                    <a:lnTo>
                      <a:pt x="36" y="58"/>
                    </a:lnTo>
                    <a:lnTo>
                      <a:pt x="31" y="62"/>
                    </a:lnTo>
                    <a:lnTo>
                      <a:pt x="31" y="67"/>
                    </a:lnTo>
                    <a:lnTo>
                      <a:pt x="31" y="71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49" y="80"/>
                    </a:lnTo>
                    <a:lnTo>
                      <a:pt x="53" y="80"/>
                    </a:lnTo>
                    <a:lnTo>
                      <a:pt x="62" y="76"/>
                    </a:lnTo>
                    <a:lnTo>
                      <a:pt x="67" y="71"/>
                    </a:lnTo>
                    <a:lnTo>
                      <a:pt x="71" y="67"/>
                    </a:lnTo>
                    <a:lnTo>
                      <a:pt x="71" y="62"/>
                    </a:lnTo>
                    <a:lnTo>
                      <a:pt x="71" y="58"/>
                    </a:lnTo>
                    <a:lnTo>
                      <a:pt x="71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19" name="Freeform 114"/>
              <p:cNvSpPr>
                <a:spLocks/>
              </p:cNvSpPr>
              <p:nvPr/>
            </p:nvSpPr>
            <p:spPr bwMode="auto">
              <a:xfrm>
                <a:off x="9198" y="2890"/>
                <a:ext cx="89" cy="98"/>
              </a:xfrm>
              <a:custGeom>
                <a:avLst/>
                <a:gdLst>
                  <a:gd name="T0" fmla="*/ 0 w 89"/>
                  <a:gd name="T1" fmla="*/ 5 h 98"/>
                  <a:gd name="T2" fmla="*/ 27 w 89"/>
                  <a:gd name="T3" fmla="*/ 5 h 98"/>
                  <a:gd name="T4" fmla="*/ 27 w 89"/>
                  <a:gd name="T5" fmla="*/ 40 h 98"/>
                  <a:gd name="T6" fmla="*/ 35 w 89"/>
                  <a:gd name="T7" fmla="*/ 40 h 98"/>
                  <a:gd name="T8" fmla="*/ 35 w 89"/>
                  <a:gd name="T9" fmla="*/ 36 h 98"/>
                  <a:gd name="T10" fmla="*/ 40 w 89"/>
                  <a:gd name="T11" fmla="*/ 31 h 98"/>
                  <a:gd name="T12" fmla="*/ 44 w 89"/>
                  <a:gd name="T13" fmla="*/ 22 h 98"/>
                  <a:gd name="T14" fmla="*/ 49 w 89"/>
                  <a:gd name="T15" fmla="*/ 13 h 98"/>
                  <a:gd name="T16" fmla="*/ 58 w 89"/>
                  <a:gd name="T17" fmla="*/ 5 h 98"/>
                  <a:gd name="T18" fmla="*/ 67 w 89"/>
                  <a:gd name="T19" fmla="*/ 5 h 98"/>
                  <a:gd name="T20" fmla="*/ 75 w 89"/>
                  <a:gd name="T21" fmla="*/ 0 h 98"/>
                  <a:gd name="T22" fmla="*/ 80 w 89"/>
                  <a:gd name="T23" fmla="*/ 0 h 98"/>
                  <a:gd name="T24" fmla="*/ 84 w 89"/>
                  <a:gd name="T25" fmla="*/ 5 h 98"/>
                  <a:gd name="T26" fmla="*/ 84 w 89"/>
                  <a:gd name="T27" fmla="*/ 18 h 98"/>
                  <a:gd name="T28" fmla="*/ 75 w 89"/>
                  <a:gd name="T29" fmla="*/ 18 h 98"/>
                  <a:gd name="T30" fmla="*/ 71 w 89"/>
                  <a:gd name="T31" fmla="*/ 22 h 98"/>
                  <a:gd name="T32" fmla="*/ 67 w 89"/>
                  <a:gd name="T33" fmla="*/ 27 h 98"/>
                  <a:gd name="T34" fmla="*/ 67 w 89"/>
                  <a:gd name="T35" fmla="*/ 31 h 98"/>
                  <a:gd name="T36" fmla="*/ 58 w 89"/>
                  <a:gd name="T37" fmla="*/ 45 h 98"/>
                  <a:gd name="T38" fmla="*/ 49 w 89"/>
                  <a:gd name="T39" fmla="*/ 49 h 98"/>
                  <a:gd name="T40" fmla="*/ 62 w 89"/>
                  <a:gd name="T41" fmla="*/ 53 h 98"/>
                  <a:gd name="T42" fmla="*/ 71 w 89"/>
                  <a:gd name="T43" fmla="*/ 67 h 98"/>
                  <a:gd name="T44" fmla="*/ 75 w 89"/>
                  <a:gd name="T45" fmla="*/ 71 h 98"/>
                  <a:gd name="T46" fmla="*/ 75 w 89"/>
                  <a:gd name="T47" fmla="*/ 71 h 98"/>
                  <a:gd name="T48" fmla="*/ 89 w 89"/>
                  <a:gd name="T49" fmla="*/ 98 h 98"/>
                  <a:gd name="T50" fmla="*/ 58 w 89"/>
                  <a:gd name="T51" fmla="*/ 98 h 98"/>
                  <a:gd name="T52" fmla="*/ 44 w 89"/>
                  <a:gd name="T53" fmla="*/ 71 h 98"/>
                  <a:gd name="T54" fmla="*/ 40 w 89"/>
                  <a:gd name="T55" fmla="*/ 62 h 98"/>
                  <a:gd name="T56" fmla="*/ 35 w 89"/>
                  <a:gd name="T57" fmla="*/ 58 h 98"/>
                  <a:gd name="T58" fmla="*/ 31 w 89"/>
                  <a:gd name="T59" fmla="*/ 58 h 98"/>
                  <a:gd name="T60" fmla="*/ 27 w 89"/>
                  <a:gd name="T61" fmla="*/ 58 h 98"/>
                  <a:gd name="T62" fmla="*/ 27 w 89"/>
                  <a:gd name="T63" fmla="*/ 98 h 98"/>
                  <a:gd name="T64" fmla="*/ 0 w 89"/>
                  <a:gd name="T65" fmla="*/ 98 h 98"/>
                  <a:gd name="T66" fmla="*/ 0 w 89"/>
                  <a:gd name="T67" fmla="*/ 5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" h="98">
                    <a:moveTo>
                      <a:pt x="0" y="5"/>
                    </a:moveTo>
                    <a:lnTo>
                      <a:pt x="27" y="5"/>
                    </a:lnTo>
                    <a:lnTo>
                      <a:pt x="27" y="40"/>
                    </a:lnTo>
                    <a:lnTo>
                      <a:pt x="35" y="40"/>
                    </a:lnTo>
                    <a:lnTo>
                      <a:pt x="35" y="36"/>
                    </a:lnTo>
                    <a:lnTo>
                      <a:pt x="40" y="31"/>
                    </a:lnTo>
                    <a:lnTo>
                      <a:pt x="44" y="22"/>
                    </a:lnTo>
                    <a:lnTo>
                      <a:pt x="49" y="13"/>
                    </a:lnTo>
                    <a:lnTo>
                      <a:pt x="58" y="5"/>
                    </a:lnTo>
                    <a:lnTo>
                      <a:pt x="67" y="5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4" y="5"/>
                    </a:lnTo>
                    <a:lnTo>
                      <a:pt x="84" y="18"/>
                    </a:lnTo>
                    <a:lnTo>
                      <a:pt x="75" y="18"/>
                    </a:lnTo>
                    <a:lnTo>
                      <a:pt x="71" y="22"/>
                    </a:lnTo>
                    <a:lnTo>
                      <a:pt x="67" y="27"/>
                    </a:lnTo>
                    <a:lnTo>
                      <a:pt x="67" y="31"/>
                    </a:lnTo>
                    <a:lnTo>
                      <a:pt x="58" y="45"/>
                    </a:lnTo>
                    <a:lnTo>
                      <a:pt x="49" y="49"/>
                    </a:lnTo>
                    <a:lnTo>
                      <a:pt x="62" y="53"/>
                    </a:lnTo>
                    <a:lnTo>
                      <a:pt x="71" y="67"/>
                    </a:lnTo>
                    <a:lnTo>
                      <a:pt x="75" y="71"/>
                    </a:lnTo>
                    <a:lnTo>
                      <a:pt x="89" y="98"/>
                    </a:lnTo>
                    <a:lnTo>
                      <a:pt x="58" y="98"/>
                    </a:lnTo>
                    <a:lnTo>
                      <a:pt x="44" y="71"/>
                    </a:lnTo>
                    <a:lnTo>
                      <a:pt x="40" y="62"/>
                    </a:lnTo>
                    <a:lnTo>
                      <a:pt x="35" y="58"/>
                    </a:lnTo>
                    <a:lnTo>
                      <a:pt x="31" y="58"/>
                    </a:lnTo>
                    <a:lnTo>
                      <a:pt x="27" y="58"/>
                    </a:lnTo>
                    <a:lnTo>
                      <a:pt x="27" y="98"/>
                    </a:lnTo>
                    <a:lnTo>
                      <a:pt x="0" y="9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0" name="Freeform 115"/>
              <p:cNvSpPr>
                <a:spLocks/>
              </p:cNvSpPr>
              <p:nvPr/>
            </p:nvSpPr>
            <p:spPr bwMode="auto">
              <a:xfrm>
                <a:off x="9305" y="2895"/>
                <a:ext cx="102" cy="93"/>
              </a:xfrm>
              <a:custGeom>
                <a:avLst/>
                <a:gdLst>
                  <a:gd name="T0" fmla="*/ 0 w 102"/>
                  <a:gd name="T1" fmla="*/ 0 h 93"/>
                  <a:gd name="T2" fmla="*/ 26 w 102"/>
                  <a:gd name="T3" fmla="*/ 0 h 93"/>
                  <a:gd name="T4" fmla="*/ 26 w 102"/>
                  <a:gd name="T5" fmla="*/ 57 h 93"/>
                  <a:gd name="T6" fmla="*/ 71 w 102"/>
                  <a:gd name="T7" fmla="*/ 0 h 93"/>
                  <a:gd name="T8" fmla="*/ 102 w 102"/>
                  <a:gd name="T9" fmla="*/ 0 h 93"/>
                  <a:gd name="T10" fmla="*/ 102 w 102"/>
                  <a:gd name="T11" fmla="*/ 93 h 93"/>
                  <a:gd name="T12" fmla="*/ 71 w 102"/>
                  <a:gd name="T13" fmla="*/ 93 h 93"/>
                  <a:gd name="T14" fmla="*/ 71 w 102"/>
                  <a:gd name="T15" fmla="*/ 31 h 93"/>
                  <a:gd name="T16" fmla="*/ 26 w 102"/>
                  <a:gd name="T17" fmla="*/ 93 h 93"/>
                  <a:gd name="T18" fmla="*/ 0 w 102"/>
                  <a:gd name="T19" fmla="*/ 93 h 93"/>
                  <a:gd name="T20" fmla="*/ 0 w 102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93">
                    <a:moveTo>
                      <a:pt x="0" y="0"/>
                    </a:moveTo>
                    <a:lnTo>
                      <a:pt x="26" y="0"/>
                    </a:lnTo>
                    <a:lnTo>
                      <a:pt x="26" y="57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93"/>
                    </a:lnTo>
                    <a:lnTo>
                      <a:pt x="71" y="93"/>
                    </a:lnTo>
                    <a:lnTo>
                      <a:pt x="71" y="31"/>
                    </a:lnTo>
                    <a:lnTo>
                      <a:pt x="26" y="93"/>
                    </a:lnTo>
                    <a:lnTo>
                      <a:pt x="0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1" name="Freeform 116"/>
              <p:cNvSpPr>
                <a:spLocks noEditPoints="1"/>
              </p:cNvSpPr>
              <p:nvPr/>
            </p:nvSpPr>
            <p:spPr bwMode="auto">
              <a:xfrm>
                <a:off x="8931" y="3486"/>
                <a:ext cx="111" cy="120"/>
              </a:xfrm>
              <a:custGeom>
                <a:avLst/>
                <a:gdLst>
                  <a:gd name="T0" fmla="*/ 0 w 111"/>
                  <a:gd name="T1" fmla="*/ 120 h 120"/>
                  <a:gd name="T2" fmla="*/ 27 w 111"/>
                  <a:gd name="T3" fmla="*/ 0 h 120"/>
                  <a:gd name="T4" fmla="*/ 76 w 111"/>
                  <a:gd name="T5" fmla="*/ 0 h 120"/>
                  <a:gd name="T6" fmla="*/ 89 w 111"/>
                  <a:gd name="T7" fmla="*/ 0 h 120"/>
                  <a:gd name="T8" fmla="*/ 94 w 111"/>
                  <a:gd name="T9" fmla="*/ 0 h 120"/>
                  <a:gd name="T10" fmla="*/ 103 w 111"/>
                  <a:gd name="T11" fmla="*/ 4 h 120"/>
                  <a:gd name="T12" fmla="*/ 107 w 111"/>
                  <a:gd name="T13" fmla="*/ 13 h 120"/>
                  <a:gd name="T14" fmla="*/ 111 w 111"/>
                  <a:gd name="T15" fmla="*/ 17 h 120"/>
                  <a:gd name="T16" fmla="*/ 111 w 111"/>
                  <a:gd name="T17" fmla="*/ 26 h 120"/>
                  <a:gd name="T18" fmla="*/ 111 w 111"/>
                  <a:gd name="T19" fmla="*/ 35 h 120"/>
                  <a:gd name="T20" fmla="*/ 107 w 111"/>
                  <a:gd name="T21" fmla="*/ 44 h 120"/>
                  <a:gd name="T22" fmla="*/ 103 w 111"/>
                  <a:gd name="T23" fmla="*/ 49 h 120"/>
                  <a:gd name="T24" fmla="*/ 98 w 111"/>
                  <a:gd name="T25" fmla="*/ 57 h 120"/>
                  <a:gd name="T26" fmla="*/ 94 w 111"/>
                  <a:gd name="T27" fmla="*/ 62 h 120"/>
                  <a:gd name="T28" fmla="*/ 89 w 111"/>
                  <a:gd name="T29" fmla="*/ 62 h 120"/>
                  <a:gd name="T30" fmla="*/ 85 w 111"/>
                  <a:gd name="T31" fmla="*/ 66 h 120"/>
                  <a:gd name="T32" fmla="*/ 80 w 111"/>
                  <a:gd name="T33" fmla="*/ 66 h 120"/>
                  <a:gd name="T34" fmla="*/ 67 w 111"/>
                  <a:gd name="T35" fmla="*/ 71 h 120"/>
                  <a:gd name="T36" fmla="*/ 58 w 111"/>
                  <a:gd name="T37" fmla="*/ 71 h 120"/>
                  <a:gd name="T38" fmla="*/ 27 w 111"/>
                  <a:gd name="T39" fmla="*/ 71 h 120"/>
                  <a:gd name="T40" fmla="*/ 18 w 111"/>
                  <a:gd name="T41" fmla="*/ 120 h 120"/>
                  <a:gd name="T42" fmla="*/ 0 w 111"/>
                  <a:gd name="T43" fmla="*/ 120 h 120"/>
                  <a:gd name="T44" fmla="*/ 31 w 111"/>
                  <a:gd name="T45" fmla="*/ 57 h 120"/>
                  <a:gd name="T46" fmla="*/ 58 w 111"/>
                  <a:gd name="T47" fmla="*/ 57 h 120"/>
                  <a:gd name="T48" fmla="*/ 71 w 111"/>
                  <a:gd name="T49" fmla="*/ 53 h 120"/>
                  <a:gd name="T50" fmla="*/ 80 w 111"/>
                  <a:gd name="T51" fmla="*/ 53 h 120"/>
                  <a:gd name="T52" fmla="*/ 85 w 111"/>
                  <a:gd name="T53" fmla="*/ 49 h 120"/>
                  <a:gd name="T54" fmla="*/ 89 w 111"/>
                  <a:gd name="T55" fmla="*/ 44 h 120"/>
                  <a:gd name="T56" fmla="*/ 94 w 111"/>
                  <a:gd name="T57" fmla="*/ 35 h 120"/>
                  <a:gd name="T58" fmla="*/ 94 w 111"/>
                  <a:gd name="T59" fmla="*/ 26 h 120"/>
                  <a:gd name="T60" fmla="*/ 94 w 111"/>
                  <a:gd name="T61" fmla="*/ 22 h 120"/>
                  <a:gd name="T62" fmla="*/ 94 w 111"/>
                  <a:gd name="T63" fmla="*/ 17 h 120"/>
                  <a:gd name="T64" fmla="*/ 89 w 111"/>
                  <a:gd name="T65" fmla="*/ 17 h 120"/>
                  <a:gd name="T66" fmla="*/ 85 w 111"/>
                  <a:gd name="T67" fmla="*/ 13 h 120"/>
                  <a:gd name="T68" fmla="*/ 80 w 111"/>
                  <a:gd name="T69" fmla="*/ 13 h 120"/>
                  <a:gd name="T70" fmla="*/ 71 w 111"/>
                  <a:gd name="T71" fmla="*/ 13 h 120"/>
                  <a:gd name="T72" fmla="*/ 40 w 111"/>
                  <a:gd name="T73" fmla="*/ 13 h 120"/>
                  <a:gd name="T74" fmla="*/ 31 w 111"/>
                  <a:gd name="T75" fmla="*/ 57 h 1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1" h="120">
                    <a:moveTo>
                      <a:pt x="0" y="120"/>
                    </a:moveTo>
                    <a:lnTo>
                      <a:pt x="27" y="0"/>
                    </a:lnTo>
                    <a:lnTo>
                      <a:pt x="76" y="0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3" y="4"/>
                    </a:lnTo>
                    <a:lnTo>
                      <a:pt x="107" y="13"/>
                    </a:lnTo>
                    <a:lnTo>
                      <a:pt x="111" y="17"/>
                    </a:lnTo>
                    <a:lnTo>
                      <a:pt x="111" y="26"/>
                    </a:lnTo>
                    <a:lnTo>
                      <a:pt x="111" y="35"/>
                    </a:lnTo>
                    <a:lnTo>
                      <a:pt x="107" y="44"/>
                    </a:lnTo>
                    <a:lnTo>
                      <a:pt x="103" y="49"/>
                    </a:lnTo>
                    <a:lnTo>
                      <a:pt x="98" y="57"/>
                    </a:lnTo>
                    <a:lnTo>
                      <a:pt x="94" y="62"/>
                    </a:lnTo>
                    <a:lnTo>
                      <a:pt x="89" y="62"/>
                    </a:lnTo>
                    <a:lnTo>
                      <a:pt x="85" y="66"/>
                    </a:lnTo>
                    <a:lnTo>
                      <a:pt x="80" y="66"/>
                    </a:lnTo>
                    <a:lnTo>
                      <a:pt x="67" y="71"/>
                    </a:lnTo>
                    <a:lnTo>
                      <a:pt x="58" y="71"/>
                    </a:lnTo>
                    <a:lnTo>
                      <a:pt x="27" y="71"/>
                    </a:lnTo>
                    <a:lnTo>
                      <a:pt x="18" y="120"/>
                    </a:lnTo>
                    <a:lnTo>
                      <a:pt x="0" y="120"/>
                    </a:lnTo>
                    <a:close/>
                    <a:moveTo>
                      <a:pt x="31" y="57"/>
                    </a:moveTo>
                    <a:lnTo>
                      <a:pt x="58" y="57"/>
                    </a:lnTo>
                    <a:lnTo>
                      <a:pt x="71" y="53"/>
                    </a:lnTo>
                    <a:lnTo>
                      <a:pt x="80" y="53"/>
                    </a:lnTo>
                    <a:lnTo>
                      <a:pt x="85" y="49"/>
                    </a:lnTo>
                    <a:lnTo>
                      <a:pt x="89" y="44"/>
                    </a:lnTo>
                    <a:lnTo>
                      <a:pt x="94" y="35"/>
                    </a:lnTo>
                    <a:lnTo>
                      <a:pt x="94" y="26"/>
                    </a:lnTo>
                    <a:lnTo>
                      <a:pt x="94" y="22"/>
                    </a:lnTo>
                    <a:lnTo>
                      <a:pt x="94" y="17"/>
                    </a:lnTo>
                    <a:lnTo>
                      <a:pt x="89" y="17"/>
                    </a:lnTo>
                    <a:lnTo>
                      <a:pt x="85" y="13"/>
                    </a:lnTo>
                    <a:lnTo>
                      <a:pt x="80" y="13"/>
                    </a:lnTo>
                    <a:lnTo>
                      <a:pt x="71" y="13"/>
                    </a:lnTo>
                    <a:lnTo>
                      <a:pt x="40" y="13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2" name="Freeform 117"/>
              <p:cNvSpPr>
                <a:spLocks noEditPoints="1"/>
              </p:cNvSpPr>
              <p:nvPr/>
            </p:nvSpPr>
            <p:spPr bwMode="auto">
              <a:xfrm>
                <a:off x="9042" y="3517"/>
                <a:ext cx="85" cy="89"/>
              </a:xfrm>
              <a:custGeom>
                <a:avLst/>
                <a:gdLst>
                  <a:gd name="T0" fmla="*/ 0 w 85"/>
                  <a:gd name="T1" fmla="*/ 53 h 89"/>
                  <a:gd name="T2" fmla="*/ 5 w 85"/>
                  <a:gd name="T3" fmla="*/ 31 h 89"/>
                  <a:gd name="T4" fmla="*/ 14 w 85"/>
                  <a:gd name="T5" fmla="*/ 13 h 89"/>
                  <a:gd name="T6" fmla="*/ 32 w 85"/>
                  <a:gd name="T7" fmla="*/ 0 h 89"/>
                  <a:gd name="T8" fmla="*/ 49 w 85"/>
                  <a:gd name="T9" fmla="*/ 0 h 89"/>
                  <a:gd name="T10" fmla="*/ 63 w 85"/>
                  <a:gd name="T11" fmla="*/ 0 h 89"/>
                  <a:gd name="T12" fmla="*/ 76 w 85"/>
                  <a:gd name="T13" fmla="*/ 9 h 89"/>
                  <a:gd name="T14" fmla="*/ 80 w 85"/>
                  <a:gd name="T15" fmla="*/ 18 h 89"/>
                  <a:gd name="T16" fmla="*/ 85 w 85"/>
                  <a:gd name="T17" fmla="*/ 35 h 89"/>
                  <a:gd name="T18" fmla="*/ 80 w 85"/>
                  <a:gd name="T19" fmla="*/ 49 h 89"/>
                  <a:gd name="T20" fmla="*/ 76 w 85"/>
                  <a:gd name="T21" fmla="*/ 62 h 89"/>
                  <a:gd name="T22" fmla="*/ 72 w 85"/>
                  <a:gd name="T23" fmla="*/ 75 h 89"/>
                  <a:gd name="T24" fmla="*/ 58 w 85"/>
                  <a:gd name="T25" fmla="*/ 80 h 89"/>
                  <a:gd name="T26" fmla="*/ 49 w 85"/>
                  <a:gd name="T27" fmla="*/ 89 h 89"/>
                  <a:gd name="T28" fmla="*/ 36 w 85"/>
                  <a:gd name="T29" fmla="*/ 89 h 89"/>
                  <a:gd name="T30" fmla="*/ 27 w 85"/>
                  <a:gd name="T31" fmla="*/ 89 h 89"/>
                  <a:gd name="T32" fmla="*/ 18 w 85"/>
                  <a:gd name="T33" fmla="*/ 84 h 89"/>
                  <a:gd name="T34" fmla="*/ 9 w 85"/>
                  <a:gd name="T35" fmla="*/ 80 h 89"/>
                  <a:gd name="T36" fmla="*/ 5 w 85"/>
                  <a:gd name="T37" fmla="*/ 71 h 89"/>
                  <a:gd name="T38" fmla="*/ 0 w 85"/>
                  <a:gd name="T39" fmla="*/ 62 h 89"/>
                  <a:gd name="T40" fmla="*/ 0 w 85"/>
                  <a:gd name="T41" fmla="*/ 53 h 89"/>
                  <a:gd name="T42" fmla="*/ 14 w 85"/>
                  <a:gd name="T43" fmla="*/ 53 h 89"/>
                  <a:gd name="T44" fmla="*/ 18 w 85"/>
                  <a:gd name="T45" fmla="*/ 62 h 89"/>
                  <a:gd name="T46" fmla="*/ 23 w 85"/>
                  <a:gd name="T47" fmla="*/ 71 h 89"/>
                  <a:gd name="T48" fmla="*/ 27 w 85"/>
                  <a:gd name="T49" fmla="*/ 75 h 89"/>
                  <a:gd name="T50" fmla="*/ 36 w 85"/>
                  <a:gd name="T51" fmla="*/ 75 h 89"/>
                  <a:gd name="T52" fmla="*/ 40 w 85"/>
                  <a:gd name="T53" fmla="*/ 75 h 89"/>
                  <a:gd name="T54" fmla="*/ 45 w 85"/>
                  <a:gd name="T55" fmla="*/ 75 h 89"/>
                  <a:gd name="T56" fmla="*/ 49 w 85"/>
                  <a:gd name="T57" fmla="*/ 71 h 89"/>
                  <a:gd name="T58" fmla="*/ 54 w 85"/>
                  <a:gd name="T59" fmla="*/ 71 h 89"/>
                  <a:gd name="T60" fmla="*/ 58 w 85"/>
                  <a:gd name="T61" fmla="*/ 66 h 89"/>
                  <a:gd name="T62" fmla="*/ 63 w 85"/>
                  <a:gd name="T63" fmla="*/ 62 h 89"/>
                  <a:gd name="T64" fmla="*/ 63 w 85"/>
                  <a:gd name="T65" fmla="*/ 58 h 89"/>
                  <a:gd name="T66" fmla="*/ 67 w 85"/>
                  <a:gd name="T67" fmla="*/ 49 h 89"/>
                  <a:gd name="T68" fmla="*/ 67 w 85"/>
                  <a:gd name="T69" fmla="*/ 44 h 89"/>
                  <a:gd name="T70" fmla="*/ 67 w 85"/>
                  <a:gd name="T71" fmla="*/ 35 h 89"/>
                  <a:gd name="T72" fmla="*/ 67 w 85"/>
                  <a:gd name="T73" fmla="*/ 22 h 89"/>
                  <a:gd name="T74" fmla="*/ 63 w 85"/>
                  <a:gd name="T75" fmla="*/ 18 h 89"/>
                  <a:gd name="T76" fmla="*/ 58 w 85"/>
                  <a:gd name="T77" fmla="*/ 13 h 89"/>
                  <a:gd name="T78" fmla="*/ 49 w 85"/>
                  <a:gd name="T79" fmla="*/ 9 h 89"/>
                  <a:gd name="T80" fmla="*/ 40 w 85"/>
                  <a:gd name="T81" fmla="*/ 9 h 89"/>
                  <a:gd name="T82" fmla="*/ 36 w 85"/>
                  <a:gd name="T83" fmla="*/ 13 h 89"/>
                  <a:gd name="T84" fmla="*/ 32 w 85"/>
                  <a:gd name="T85" fmla="*/ 18 h 89"/>
                  <a:gd name="T86" fmla="*/ 23 w 85"/>
                  <a:gd name="T87" fmla="*/ 22 h 89"/>
                  <a:gd name="T88" fmla="*/ 23 w 85"/>
                  <a:gd name="T89" fmla="*/ 31 h 89"/>
                  <a:gd name="T90" fmla="*/ 18 w 85"/>
                  <a:gd name="T91" fmla="*/ 35 h 89"/>
                  <a:gd name="T92" fmla="*/ 18 w 85"/>
                  <a:gd name="T93" fmla="*/ 44 h 89"/>
                  <a:gd name="T94" fmla="*/ 14 w 85"/>
                  <a:gd name="T95" fmla="*/ 53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5" h="89">
                    <a:moveTo>
                      <a:pt x="0" y="53"/>
                    </a:moveTo>
                    <a:lnTo>
                      <a:pt x="5" y="31"/>
                    </a:lnTo>
                    <a:lnTo>
                      <a:pt x="14" y="13"/>
                    </a:lnTo>
                    <a:lnTo>
                      <a:pt x="32" y="0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76" y="9"/>
                    </a:lnTo>
                    <a:lnTo>
                      <a:pt x="80" y="18"/>
                    </a:lnTo>
                    <a:lnTo>
                      <a:pt x="85" y="35"/>
                    </a:lnTo>
                    <a:lnTo>
                      <a:pt x="80" y="49"/>
                    </a:lnTo>
                    <a:lnTo>
                      <a:pt x="76" y="62"/>
                    </a:lnTo>
                    <a:lnTo>
                      <a:pt x="72" y="75"/>
                    </a:lnTo>
                    <a:lnTo>
                      <a:pt x="58" y="80"/>
                    </a:lnTo>
                    <a:lnTo>
                      <a:pt x="49" y="89"/>
                    </a:lnTo>
                    <a:lnTo>
                      <a:pt x="36" y="89"/>
                    </a:lnTo>
                    <a:lnTo>
                      <a:pt x="27" y="89"/>
                    </a:lnTo>
                    <a:lnTo>
                      <a:pt x="18" y="84"/>
                    </a:lnTo>
                    <a:lnTo>
                      <a:pt x="9" y="80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close/>
                    <a:moveTo>
                      <a:pt x="14" y="53"/>
                    </a:moveTo>
                    <a:lnTo>
                      <a:pt x="18" y="62"/>
                    </a:lnTo>
                    <a:lnTo>
                      <a:pt x="23" y="71"/>
                    </a:lnTo>
                    <a:lnTo>
                      <a:pt x="27" y="75"/>
                    </a:lnTo>
                    <a:lnTo>
                      <a:pt x="36" y="75"/>
                    </a:lnTo>
                    <a:lnTo>
                      <a:pt x="40" y="75"/>
                    </a:lnTo>
                    <a:lnTo>
                      <a:pt x="45" y="75"/>
                    </a:lnTo>
                    <a:lnTo>
                      <a:pt x="49" y="71"/>
                    </a:lnTo>
                    <a:lnTo>
                      <a:pt x="54" y="71"/>
                    </a:lnTo>
                    <a:lnTo>
                      <a:pt x="58" y="66"/>
                    </a:lnTo>
                    <a:lnTo>
                      <a:pt x="63" y="62"/>
                    </a:lnTo>
                    <a:lnTo>
                      <a:pt x="63" y="58"/>
                    </a:lnTo>
                    <a:lnTo>
                      <a:pt x="67" y="49"/>
                    </a:lnTo>
                    <a:lnTo>
                      <a:pt x="67" y="44"/>
                    </a:lnTo>
                    <a:lnTo>
                      <a:pt x="67" y="35"/>
                    </a:lnTo>
                    <a:lnTo>
                      <a:pt x="67" y="22"/>
                    </a:lnTo>
                    <a:lnTo>
                      <a:pt x="63" y="18"/>
                    </a:lnTo>
                    <a:lnTo>
                      <a:pt x="58" y="13"/>
                    </a:lnTo>
                    <a:lnTo>
                      <a:pt x="49" y="9"/>
                    </a:lnTo>
                    <a:lnTo>
                      <a:pt x="40" y="9"/>
                    </a:lnTo>
                    <a:lnTo>
                      <a:pt x="36" y="13"/>
                    </a:lnTo>
                    <a:lnTo>
                      <a:pt x="32" y="18"/>
                    </a:lnTo>
                    <a:lnTo>
                      <a:pt x="23" y="22"/>
                    </a:lnTo>
                    <a:lnTo>
                      <a:pt x="23" y="31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3" name="Freeform 118"/>
              <p:cNvSpPr>
                <a:spLocks noEditPoints="1"/>
              </p:cNvSpPr>
              <p:nvPr/>
            </p:nvSpPr>
            <p:spPr bwMode="auto">
              <a:xfrm>
                <a:off x="9136" y="3481"/>
                <a:ext cx="84" cy="125"/>
              </a:xfrm>
              <a:custGeom>
                <a:avLst/>
                <a:gdLst>
                  <a:gd name="T0" fmla="*/ 31 w 84"/>
                  <a:gd name="T1" fmla="*/ 14 h 125"/>
                  <a:gd name="T2" fmla="*/ 35 w 84"/>
                  <a:gd name="T3" fmla="*/ 0 h 125"/>
                  <a:gd name="T4" fmla="*/ 44 w 84"/>
                  <a:gd name="T5" fmla="*/ 0 h 125"/>
                  <a:gd name="T6" fmla="*/ 62 w 84"/>
                  <a:gd name="T7" fmla="*/ 5 h 125"/>
                  <a:gd name="T8" fmla="*/ 75 w 84"/>
                  <a:gd name="T9" fmla="*/ 14 h 125"/>
                  <a:gd name="T10" fmla="*/ 84 w 84"/>
                  <a:gd name="T11" fmla="*/ 27 h 125"/>
                  <a:gd name="T12" fmla="*/ 84 w 84"/>
                  <a:gd name="T13" fmla="*/ 45 h 125"/>
                  <a:gd name="T14" fmla="*/ 84 w 84"/>
                  <a:gd name="T15" fmla="*/ 80 h 125"/>
                  <a:gd name="T16" fmla="*/ 71 w 84"/>
                  <a:gd name="T17" fmla="*/ 102 h 125"/>
                  <a:gd name="T18" fmla="*/ 66 w 84"/>
                  <a:gd name="T19" fmla="*/ 111 h 125"/>
                  <a:gd name="T20" fmla="*/ 58 w 84"/>
                  <a:gd name="T21" fmla="*/ 120 h 125"/>
                  <a:gd name="T22" fmla="*/ 49 w 84"/>
                  <a:gd name="T23" fmla="*/ 125 h 125"/>
                  <a:gd name="T24" fmla="*/ 35 w 84"/>
                  <a:gd name="T25" fmla="*/ 125 h 125"/>
                  <a:gd name="T26" fmla="*/ 22 w 84"/>
                  <a:gd name="T27" fmla="*/ 125 h 125"/>
                  <a:gd name="T28" fmla="*/ 13 w 84"/>
                  <a:gd name="T29" fmla="*/ 116 h 125"/>
                  <a:gd name="T30" fmla="*/ 4 w 84"/>
                  <a:gd name="T31" fmla="*/ 102 h 125"/>
                  <a:gd name="T32" fmla="*/ 0 w 84"/>
                  <a:gd name="T33" fmla="*/ 89 h 125"/>
                  <a:gd name="T34" fmla="*/ 4 w 84"/>
                  <a:gd name="T35" fmla="*/ 67 h 125"/>
                  <a:gd name="T36" fmla="*/ 13 w 84"/>
                  <a:gd name="T37" fmla="*/ 49 h 125"/>
                  <a:gd name="T38" fmla="*/ 31 w 84"/>
                  <a:gd name="T39" fmla="*/ 40 h 125"/>
                  <a:gd name="T40" fmla="*/ 49 w 84"/>
                  <a:gd name="T41" fmla="*/ 36 h 125"/>
                  <a:gd name="T42" fmla="*/ 58 w 84"/>
                  <a:gd name="T43" fmla="*/ 36 h 125"/>
                  <a:gd name="T44" fmla="*/ 62 w 84"/>
                  <a:gd name="T45" fmla="*/ 40 h 125"/>
                  <a:gd name="T46" fmla="*/ 66 w 84"/>
                  <a:gd name="T47" fmla="*/ 45 h 125"/>
                  <a:gd name="T48" fmla="*/ 71 w 84"/>
                  <a:gd name="T49" fmla="*/ 49 h 125"/>
                  <a:gd name="T50" fmla="*/ 71 w 84"/>
                  <a:gd name="T51" fmla="*/ 40 h 125"/>
                  <a:gd name="T52" fmla="*/ 71 w 84"/>
                  <a:gd name="T53" fmla="*/ 31 h 125"/>
                  <a:gd name="T54" fmla="*/ 71 w 84"/>
                  <a:gd name="T55" fmla="*/ 27 h 125"/>
                  <a:gd name="T56" fmla="*/ 66 w 84"/>
                  <a:gd name="T57" fmla="*/ 22 h 125"/>
                  <a:gd name="T58" fmla="*/ 62 w 84"/>
                  <a:gd name="T59" fmla="*/ 18 h 125"/>
                  <a:gd name="T60" fmla="*/ 58 w 84"/>
                  <a:gd name="T61" fmla="*/ 18 h 125"/>
                  <a:gd name="T62" fmla="*/ 49 w 84"/>
                  <a:gd name="T63" fmla="*/ 14 h 125"/>
                  <a:gd name="T64" fmla="*/ 40 w 84"/>
                  <a:gd name="T65" fmla="*/ 14 h 125"/>
                  <a:gd name="T66" fmla="*/ 31 w 84"/>
                  <a:gd name="T67" fmla="*/ 14 h 125"/>
                  <a:gd name="T68" fmla="*/ 18 w 84"/>
                  <a:gd name="T69" fmla="*/ 89 h 125"/>
                  <a:gd name="T70" fmla="*/ 18 w 84"/>
                  <a:gd name="T71" fmla="*/ 98 h 125"/>
                  <a:gd name="T72" fmla="*/ 22 w 84"/>
                  <a:gd name="T73" fmla="*/ 107 h 125"/>
                  <a:gd name="T74" fmla="*/ 26 w 84"/>
                  <a:gd name="T75" fmla="*/ 111 h 125"/>
                  <a:gd name="T76" fmla="*/ 35 w 84"/>
                  <a:gd name="T77" fmla="*/ 111 h 125"/>
                  <a:gd name="T78" fmla="*/ 49 w 84"/>
                  <a:gd name="T79" fmla="*/ 111 h 125"/>
                  <a:gd name="T80" fmla="*/ 62 w 84"/>
                  <a:gd name="T81" fmla="*/ 98 h 125"/>
                  <a:gd name="T82" fmla="*/ 66 w 84"/>
                  <a:gd name="T83" fmla="*/ 85 h 125"/>
                  <a:gd name="T84" fmla="*/ 71 w 84"/>
                  <a:gd name="T85" fmla="*/ 71 h 125"/>
                  <a:gd name="T86" fmla="*/ 66 w 84"/>
                  <a:gd name="T87" fmla="*/ 62 h 125"/>
                  <a:gd name="T88" fmla="*/ 62 w 84"/>
                  <a:gd name="T89" fmla="*/ 54 h 125"/>
                  <a:gd name="T90" fmla="*/ 58 w 84"/>
                  <a:gd name="T91" fmla="*/ 49 h 125"/>
                  <a:gd name="T92" fmla="*/ 49 w 84"/>
                  <a:gd name="T93" fmla="*/ 45 h 125"/>
                  <a:gd name="T94" fmla="*/ 35 w 84"/>
                  <a:gd name="T95" fmla="*/ 49 h 125"/>
                  <a:gd name="T96" fmla="*/ 26 w 84"/>
                  <a:gd name="T97" fmla="*/ 58 h 125"/>
                  <a:gd name="T98" fmla="*/ 18 w 84"/>
                  <a:gd name="T99" fmla="*/ 76 h 125"/>
                  <a:gd name="T100" fmla="*/ 18 w 84"/>
                  <a:gd name="T101" fmla="*/ 89 h 12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4" h="125">
                    <a:moveTo>
                      <a:pt x="31" y="14"/>
                    </a:moveTo>
                    <a:lnTo>
                      <a:pt x="35" y="0"/>
                    </a:lnTo>
                    <a:lnTo>
                      <a:pt x="44" y="0"/>
                    </a:lnTo>
                    <a:lnTo>
                      <a:pt x="62" y="5"/>
                    </a:lnTo>
                    <a:lnTo>
                      <a:pt x="75" y="14"/>
                    </a:lnTo>
                    <a:lnTo>
                      <a:pt x="84" y="27"/>
                    </a:lnTo>
                    <a:lnTo>
                      <a:pt x="84" y="45"/>
                    </a:lnTo>
                    <a:lnTo>
                      <a:pt x="84" y="80"/>
                    </a:lnTo>
                    <a:lnTo>
                      <a:pt x="71" y="102"/>
                    </a:lnTo>
                    <a:lnTo>
                      <a:pt x="66" y="111"/>
                    </a:lnTo>
                    <a:lnTo>
                      <a:pt x="58" y="120"/>
                    </a:lnTo>
                    <a:lnTo>
                      <a:pt x="49" y="125"/>
                    </a:lnTo>
                    <a:lnTo>
                      <a:pt x="35" y="125"/>
                    </a:lnTo>
                    <a:lnTo>
                      <a:pt x="22" y="125"/>
                    </a:lnTo>
                    <a:lnTo>
                      <a:pt x="13" y="116"/>
                    </a:lnTo>
                    <a:lnTo>
                      <a:pt x="4" y="102"/>
                    </a:lnTo>
                    <a:lnTo>
                      <a:pt x="0" y="89"/>
                    </a:lnTo>
                    <a:lnTo>
                      <a:pt x="4" y="67"/>
                    </a:lnTo>
                    <a:lnTo>
                      <a:pt x="13" y="49"/>
                    </a:lnTo>
                    <a:lnTo>
                      <a:pt x="31" y="40"/>
                    </a:lnTo>
                    <a:lnTo>
                      <a:pt x="49" y="36"/>
                    </a:lnTo>
                    <a:lnTo>
                      <a:pt x="58" y="36"/>
                    </a:lnTo>
                    <a:lnTo>
                      <a:pt x="62" y="40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4"/>
                    </a:lnTo>
                    <a:close/>
                    <a:moveTo>
                      <a:pt x="18" y="89"/>
                    </a:moveTo>
                    <a:lnTo>
                      <a:pt x="18" y="98"/>
                    </a:lnTo>
                    <a:lnTo>
                      <a:pt x="22" y="107"/>
                    </a:lnTo>
                    <a:lnTo>
                      <a:pt x="26" y="111"/>
                    </a:lnTo>
                    <a:lnTo>
                      <a:pt x="35" y="111"/>
                    </a:lnTo>
                    <a:lnTo>
                      <a:pt x="49" y="111"/>
                    </a:lnTo>
                    <a:lnTo>
                      <a:pt x="62" y="98"/>
                    </a:lnTo>
                    <a:lnTo>
                      <a:pt x="66" y="85"/>
                    </a:lnTo>
                    <a:lnTo>
                      <a:pt x="71" y="71"/>
                    </a:lnTo>
                    <a:lnTo>
                      <a:pt x="66" y="62"/>
                    </a:lnTo>
                    <a:lnTo>
                      <a:pt x="62" y="54"/>
                    </a:lnTo>
                    <a:lnTo>
                      <a:pt x="58" y="49"/>
                    </a:lnTo>
                    <a:lnTo>
                      <a:pt x="49" y="45"/>
                    </a:lnTo>
                    <a:lnTo>
                      <a:pt x="35" y="49"/>
                    </a:lnTo>
                    <a:lnTo>
                      <a:pt x="26" y="58"/>
                    </a:lnTo>
                    <a:lnTo>
                      <a:pt x="18" y="76"/>
                    </a:lnTo>
                    <a:lnTo>
                      <a:pt x="18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4" name="Freeform 119"/>
              <p:cNvSpPr>
                <a:spLocks/>
              </p:cNvSpPr>
              <p:nvPr/>
            </p:nvSpPr>
            <p:spPr bwMode="auto">
              <a:xfrm>
                <a:off x="9282" y="3481"/>
                <a:ext cx="58" cy="156"/>
              </a:xfrm>
              <a:custGeom>
                <a:avLst/>
                <a:gdLst>
                  <a:gd name="T0" fmla="*/ 14 w 58"/>
                  <a:gd name="T1" fmla="*/ 156 h 156"/>
                  <a:gd name="T2" fmla="*/ 5 w 58"/>
                  <a:gd name="T3" fmla="*/ 129 h 156"/>
                  <a:gd name="T4" fmla="*/ 0 w 58"/>
                  <a:gd name="T5" fmla="*/ 102 h 156"/>
                  <a:gd name="T6" fmla="*/ 5 w 58"/>
                  <a:gd name="T7" fmla="*/ 80 h 156"/>
                  <a:gd name="T8" fmla="*/ 5 w 58"/>
                  <a:gd name="T9" fmla="*/ 62 h 156"/>
                  <a:gd name="T10" fmla="*/ 14 w 58"/>
                  <a:gd name="T11" fmla="*/ 45 h 156"/>
                  <a:gd name="T12" fmla="*/ 23 w 58"/>
                  <a:gd name="T13" fmla="*/ 31 h 156"/>
                  <a:gd name="T14" fmla="*/ 31 w 58"/>
                  <a:gd name="T15" fmla="*/ 18 h 156"/>
                  <a:gd name="T16" fmla="*/ 45 w 58"/>
                  <a:gd name="T17" fmla="*/ 0 h 156"/>
                  <a:gd name="T18" fmla="*/ 58 w 58"/>
                  <a:gd name="T19" fmla="*/ 0 h 156"/>
                  <a:gd name="T20" fmla="*/ 45 w 58"/>
                  <a:gd name="T21" fmla="*/ 14 h 156"/>
                  <a:gd name="T22" fmla="*/ 36 w 58"/>
                  <a:gd name="T23" fmla="*/ 31 h 156"/>
                  <a:gd name="T24" fmla="*/ 27 w 58"/>
                  <a:gd name="T25" fmla="*/ 49 h 156"/>
                  <a:gd name="T26" fmla="*/ 23 w 58"/>
                  <a:gd name="T27" fmla="*/ 67 h 156"/>
                  <a:gd name="T28" fmla="*/ 18 w 58"/>
                  <a:gd name="T29" fmla="*/ 85 h 156"/>
                  <a:gd name="T30" fmla="*/ 18 w 58"/>
                  <a:gd name="T31" fmla="*/ 102 h 156"/>
                  <a:gd name="T32" fmla="*/ 18 w 58"/>
                  <a:gd name="T33" fmla="*/ 129 h 156"/>
                  <a:gd name="T34" fmla="*/ 27 w 58"/>
                  <a:gd name="T35" fmla="*/ 156 h 156"/>
                  <a:gd name="T36" fmla="*/ 14 w 58"/>
                  <a:gd name="T37" fmla="*/ 156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156">
                    <a:moveTo>
                      <a:pt x="14" y="156"/>
                    </a:moveTo>
                    <a:lnTo>
                      <a:pt x="5" y="129"/>
                    </a:lnTo>
                    <a:lnTo>
                      <a:pt x="0" y="102"/>
                    </a:lnTo>
                    <a:lnTo>
                      <a:pt x="5" y="80"/>
                    </a:lnTo>
                    <a:lnTo>
                      <a:pt x="5" y="62"/>
                    </a:lnTo>
                    <a:lnTo>
                      <a:pt x="14" y="45"/>
                    </a:lnTo>
                    <a:lnTo>
                      <a:pt x="23" y="31"/>
                    </a:lnTo>
                    <a:lnTo>
                      <a:pt x="31" y="18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45" y="14"/>
                    </a:lnTo>
                    <a:lnTo>
                      <a:pt x="36" y="31"/>
                    </a:lnTo>
                    <a:lnTo>
                      <a:pt x="27" y="49"/>
                    </a:lnTo>
                    <a:lnTo>
                      <a:pt x="23" y="67"/>
                    </a:lnTo>
                    <a:lnTo>
                      <a:pt x="18" y="85"/>
                    </a:lnTo>
                    <a:lnTo>
                      <a:pt x="18" y="102"/>
                    </a:lnTo>
                    <a:lnTo>
                      <a:pt x="18" y="129"/>
                    </a:lnTo>
                    <a:lnTo>
                      <a:pt x="27" y="156"/>
                    </a:lnTo>
                    <a:lnTo>
                      <a:pt x="14" y="1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5" name="Freeform 120"/>
              <p:cNvSpPr>
                <a:spLocks noEditPoints="1"/>
              </p:cNvSpPr>
              <p:nvPr/>
            </p:nvSpPr>
            <p:spPr bwMode="auto">
              <a:xfrm>
                <a:off x="9336" y="3517"/>
                <a:ext cx="75" cy="89"/>
              </a:xfrm>
              <a:custGeom>
                <a:avLst/>
                <a:gdLst>
                  <a:gd name="T0" fmla="*/ 53 w 75"/>
                  <a:gd name="T1" fmla="*/ 40 h 89"/>
                  <a:gd name="T2" fmla="*/ 62 w 75"/>
                  <a:gd name="T3" fmla="*/ 44 h 89"/>
                  <a:gd name="T4" fmla="*/ 66 w 75"/>
                  <a:gd name="T5" fmla="*/ 49 h 89"/>
                  <a:gd name="T6" fmla="*/ 71 w 75"/>
                  <a:gd name="T7" fmla="*/ 53 h 89"/>
                  <a:gd name="T8" fmla="*/ 71 w 75"/>
                  <a:gd name="T9" fmla="*/ 62 h 89"/>
                  <a:gd name="T10" fmla="*/ 66 w 75"/>
                  <a:gd name="T11" fmla="*/ 71 h 89"/>
                  <a:gd name="T12" fmla="*/ 62 w 75"/>
                  <a:gd name="T13" fmla="*/ 80 h 89"/>
                  <a:gd name="T14" fmla="*/ 49 w 75"/>
                  <a:gd name="T15" fmla="*/ 89 h 89"/>
                  <a:gd name="T16" fmla="*/ 35 w 75"/>
                  <a:gd name="T17" fmla="*/ 89 h 89"/>
                  <a:gd name="T18" fmla="*/ 22 w 75"/>
                  <a:gd name="T19" fmla="*/ 89 h 89"/>
                  <a:gd name="T20" fmla="*/ 13 w 75"/>
                  <a:gd name="T21" fmla="*/ 84 h 89"/>
                  <a:gd name="T22" fmla="*/ 9 w 75"/>
                  <a:gd name="T23" fmla="*/ 80 h 89"/>
                  <a:gd name="T24" fmla="*/ 4 w 75"/>
                  <a:gd name="T25" fmla="*/ 71 h 89"/>
                  <a:gd name="T26" fmla="*/ 0 w 75"/>
                  <a:gd name="T27" fmla="*/ 62 h 89"/>
                  <a:gd name="T28" fmla="*/ 0 w 75"/>
                  <a:gd name="T29" fmla="*/ 53 h 89"/>
                  <a:gd name="T30" fmla="*/ 0 w 75"/>
                  <a:gd name="T31" fmla="*/ 31 h 89"/>
                  <a:gd name="T32" fmla="*/ 13 w 75"/>
                  <a:gd name="T33" fmla="*/ 13 h 89"/>
                  <a:gd name="T34" fmla="*/ 17 w 75"/>
                  <a:gd name="T35" fmla="*/ 9 h 89"/>
                  <a:gd name="T36" fmla="*/ 26 w 75"/>
                  <a:gd name="T37" fmla="*/ 4 h 89"/>
                  <a:gd name="T38" fmla="*/ 35 w 75"/>
                  <a:gd name="T39" fmla="*/ 0 h 89"/>
                  <a:gd name="T40" fmla="*/ 49 w 75"/>
                  <a:gd name="T41" fmla="*/ 0 h 89"/>
                  <a:gd name="T42" fmla="*/ 57 w 75"/>
                  <a:gd name="T43" fmla="*/ 0 h 89"/>
                  <a:gd name="T44" fmla="*/ 66 w 75"/>
                  <a:gd name="T45" fmla="*/ 4 h 89"/>
                  <a:gd name="T46" fmla="*/ 75 w 75"/>
                  <a:gd name="T47" fmla="*/ 13 h 89"/>
                  <a:gd name="T48" fmla="*/ 75 w 75"/>
                  <a:gd name="T49" fmla="*/ 22 h 89"/>
                  <a:gd name="T50" fmla="*/ 75 w 75"/>
                  <a:gd name="T51" fmla="*/ 26 h 89"/>
                  <a:gd name="T52" fmla="*/ 71 w 75"/>
                  <a:gd name="T53" fmla="*/ 35 h 89"/>
                  <a:gd name="T54" fmla="*/ 62 w 75"/>
                  <a:gd name="T55" fmla="*/ 40 h 89"/>
                  <a:gd name="T56" fmla="*/ 53 w 75"/>
                  <a:gd name="T57" fmla="*/ 40 h 89"/>
                  <a:gd name="T58" fmla="*/ 17 w 75"/>
                  <a:gd name="T59" fmla="*/ 35 h 89"/>
                  <a:gd name="T60" fmla="*/ 22 w 75"/>
                  <a:gd name="T61" fmla="*/ 35 h 89"/>
                  <a:gd name="T62" fmla="*/ 26 w 75"/>
                  <a:gd name="T63" fmla="*/ 35 h 89"/>
                  <a:gd name="T64" fmla="*/ 40 w 75"/>
                  <a:gd name="T65" fmla="*/ 35 h 89"/>
                  <a:gd name="T66" fmla="*/ 53 w 75"/>
                  <a:gd name="T67" fmla="*/ 31 h 89"/>
                  <a:gd name="T68" fmla="*/ 57 w 75"/>
                  <a:gd name="T69" fmla="*/ 26 h 89"/>
                  <a:gd name="T70" fmla="*/ 62 w 75"/>
                  <a:gd name="T71" fmla="*/ 22 h 89"/>
                  <a:gd name="T72" fmla="*/ 57 w 75"/>
                  <a:gd name="T73" fmla="*/ 18 h 89"/>
                  <a:gd name="T74" fmla="*/ 57 w 75"/>
                  <a:gd name="T75" fmla="*/ 13 h 89"/>
                  <a:gd name="T76" fmla="*/ 53 w 75"/>
                  <a:gd name="T77" fmla="*/ 9 h 89"/>
                  <a:gd name="T78" fmla="*/ 49 w 75"/>
                  <a:gd name="T79" fmla="*/ 9 h 89"/>
                  <a:gd name="T80" fmla="*/ 35 w 75"/>
                  <a:gd name="T81" fmla="*/ 13 h 89"/>
                  <a:gd name="T82" fmla="*/ 26 w 75"/>
                  <a:gd name="T83" fmla="*/ 18 h 89"/>
                  <a:gd name="T84" fmla="*/ 22 w 75"/>
                  <a:gd name="T85" fmla="*/ 26 h 89"/>
                  <a:gd name="T86" fmla="*/ 17 w 75"/>
                  <a:gd name="T87" fmla="*/ 35 h 89"/>
                  <a:gd name="T88" fmla="*/ 13 w 75"/>
                  <a:gd name="T89" fmla="*/ 49 h 89"/>
                  <a:gd name="T90" fmla="*/ 13 w 75"/>
                  <a:gd name="T91" fmla="*/ 49 h 89"/>
                  <a:gd name="T92" fmla="*/ 13 w 75"/>
                  <a:gd name="T93" fmla="*/ 53 h 89"/>
                  <a:gd name="T94" fmla="*/ 13 w 75"/>
                  <a:gd name="T95" fmla="*/ 62 h 89"/>
                  <a:gd name="T96" fmla="*/ 17 w 75"/>
                  <a:gd name="T97" fmla="*/ 71 h 89"/>
                  <a:gd name="T98" fmla="*/ 26 w 75"/>
                  <a:gd name="T99" fmla="*/ 75 h 89"/>
                  <a:gd name="T100" fmla="*/ 35 w 75"/>
                  <a:gd name="T101" fmla="*/ 75 h 89"/>
                  <a:gd name="T102" fmla="*/ 44 w 75"/>
                  <a:gd name="T103" fmla="*/ 75 h 89"/>
                  <a:gd name="T104" fmla="*/ 49 w 75"/>
                  <a:gd name="T105" fmla="*/ 71 h 89"/>
                  <a:gd name="T106" fmla="*/ 53 w 75"/>
                  <a:gd name="T107" fmla="*/ 66 h 89"/>
                  <a:gd name="T108" fmla="*/ 53 w 75"/>
                  <a:gd name="T109" fmla="*/ 62 h 89"/>
                  <a:gd name="T110" fmla="*/ 53 w 75"/>
                  <a:gd name="T111" fmla="*/ 53 h 89"/>
                  <a:gd name="T112" fmla="*/ 49 w 75"/>
                  <a:gd name="T113" fmla="*/ 49 h 89"/>
                  <a:gd name="T114" fmla="*/ 35 w 75"/>
                  <a:gd name="T115" fmla="*/ 49 h 89"/>
                  <a:gd name="T116" fmla="*/ 22 w 75"/>
                  <a:gd name="T117" fmla="*/ 49 h 89"/>
                  <a:gd name="T118" fmla="*/ 17 w 75"/>
                  <a:gd name="T119" fmla="*/ 49 h 89"/>
                  <a:gd name="T120" fmla="*/ 13 w 75"/>
                  <a:gd name="T121" fmla="*/ 49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89">
                    <a:moveTo>
                      <a:pt x="53" y="40"/>
                    </a:moveTo>
                    <a:lnTo>
                      <a:pt x="62" y="44"/>
                    </a:lnTo>
                    <a:lnTo>
                      <a:pt x="66" y="49"/>
                    </a:lnTo>
                    <a:lnTo>
                      <a:pt x="71" y="53"/>
                    </a:lnTo>
                    <a:lnTo>
                      <a:pt x="71" y="62"/>
                    </a:lnTo>
                    <a:lnTo>
                      <a:pt x="66" y="71"/>
                    </a:lnTo>
                    <a:lnTo>
                      <a:pt x="62" y="80"/>
                    </a:lnTo>
                    <a:lnTo>
                      <a:pt x="49" y="89"/>
                    </a:lnTo>
                    <a:lnTo>
                      <a:pt x="35" y="89"/>
                    </a:lnTo>
                    <a:lnTo>
                      <a:pt x="22" y="89"/>
                    </a:lnTo>
                    <a:lnTo>
                      <a:pt x="13" y="84"/>
                    </a:lnTo>
                    <a:lnTo>
                      <a:pt x="9" y="80"/>
                    </a:lnTo>
                    <a:lnTo>
                      <a:pt x="4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0" y="31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6" y="4"/>
                    </a:lnTo>
                    <a:lnTo>
                      <a:pt x="75" y="13"/>
                    </a:lnTo>
                    <a:lnTo>
                      <a:pt x="75" y="22"/>
                    </a:lnTo>
                    <a:lnTo>
                      <a:pt x="75" y="26"/>
                    </a:lnTo>
                    <a:lnTo>
                      <a:pt x="71" y="35"/>
                    </a:lnTo>
                    <a:lnTo>
                      <a:pt x="62" y="40"/>
                    </a:lnTo>
                    <a:lnTo>
                      <a:pt x="53" y="40"/>
                    </a:lnTo>
                    <a:close/>
                    <a:moveTo>
                      <a:pt x="17" y="35"/>
                    </a:moveTo>
                    <a:lnTo>
                      <a:pt x="22" y="35"/>
                    </a:lnTo>
                    <a:lnTo>
                      <a:pt x="26" y="35"/>
                    </a:lnTo>
                    <a:lnTo>
                      <a:pt x="40" y="35"/>
                    </a:lnTo>
                    <a:lnTo>
                      <a:pt x="53" y="31"/>
                    </a:lnTo>
                    <a:lnTo>
                      <a:pt x="57" y="26"/>
                    </a:lnTo>
                    <a:lnTo>
                      <a:pt x="62" y="22"/>
                    </a:lnTo>
                    <a:lnTo>
                      <a:pt x="57" y="18"/>
                    </a:lnTo>
                    <a:lnTo>
                      <a:pt x="57" y="13"/>
                    </a:lnTo>
                    <a:lnTo>
                      <a:pt x="53" y="9"/>
                    </a:lnTo>
                    <a:lnTo>
                      <a:pt x="49" y="9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22" y="26"/>
                    </a:lnTo>
                    <a:lnTo>
                      <a:pt x="17" y="35"/>
                    </a:lnTo>
                    <a:close/>
                    <a:moveTo>
                      <a:pt x="13" y="49"/>
                    </a:moveTo>
                    <a:lnTo>
                      <a:pt x="13" y="49"/>
                    </a:lnTo>
                    <a:lnTo>
                      <a:pt x="13" y="53"/>
                    </a:lnTo>
                    <a:lnTo>
                      <a:pt x="13" y="62"/>
                    </a:lnTo>
                    <a:lnTo>
                      <a:pt x="17" y="71"/>
                    </a:lnTo>
                    <a:lnTo>
                      <a:pt x="26" y="75"/>
                    </a:lnTo>
                    <a:lnTo>
                      <a:pt x="35" y="75"/>
                    </a:lnTo>
                    <a:lnTo>
                      <a:pt x="44" y="75"/>
                    </a:lnTo>
                    <a:lnTo>
                      <a:pt x="49" y="71"/>
                    </a:lnTo>
                    <a:lnTo>
                      <a:pt x="53" y="66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49" y="49"/>
                    </a:lnTo>
                    <a:lnTo>
                      <a:pt x="35" y="49"/>
                    </a:lnTo>
                    <a:lnTo>
                      <a:pt x="22" y="49"/>
                    </a:lnTo>
                    <a:lnTo>
                      <a:pt x="17" y="49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6" name="Freeform 121"/>
              <p:cNvSpPr>
                <a:spLocks/>
              </p:cNvSpPr>
              <p:nvPr/>
            </p:nvSpPr>
            <p:spPr bwMode="auto">
              <a:xfrm>
                <a:off x="9465" y="3517"/>
                <a:ext cx="88" cy="89"/>
              </a:xfrm>
              <a:custGeom>
                <a:avLst/>
                <a:gdLst>
                  <a:gd name="T0" fmla="*/ 22 w 88"/>
                  <a:gd name="T1" fmla="*/ 0 h 89"/>
                  <a:gd name="T2" fmla="*/ 88 w 88"/>
                  <a:gd name="T3" fmla="*/ 0 h 89"/>
                  <a:gd name="T4" fmla="*/ 71 w 88"/>
                  <a:gd name="T5" fmla="*/ 89 h 89"/>
                  <a:gd name="T6" fmla="*/ 57 w 88"/>
                  <a:gd name="T7" fmla="*/ 89 h 89"/>
                  <a:gd name="T8" fmla="*/ 71 w 88"/>
                  <a:gd name="T9" fmla="*/ 13 h 89"/>
                  <a:gd name="T10" fmla="*/ 31 w 88"/>
                  <a:gd name="T11" fmla="*/ 13 h 89"/>
                  <a:gd name="T12" fmla="*/ 17 w 88"/>
                  <a:gd name="T13" fmla="*/ 89 h 89"/>
                  <a:gd name="T14" fmla="*/ 0 w 88"/>
                  <a:gd name="T15" fmla="*/ 89 h 89"/>
                  <a:gd name="T16" fmla="*/ 22 w 88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8" h="89">
                    <a:moveTo>
                      <a:pt x="22" y="0"/>
                    </a:moveTo>
                    <a:lnTo>
                      <a:pt x="88" y="0"/>
                    </a:lnTo>
                    <a:lnTo>
                      <a:pt x="71" y="89"/>
                    </a:lnTo>
                    <a:lnTo>
                      <a:pt x="57" y="89"/>
                    </a:lnTo>
                    <a:lnTo>
                      <a:pt x="71" y="13"/>
                    </a:lnTo>
                    <a:lnTo>
                      <a:pt x="31" y="13"/>
                    </a:lnTo>
                    <a:lnTo>
                      <a:pt x="17" y="89"/>
                    </a:lnTo>
                    <a:lnTo>
                      <a:pt x="0" y="8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7" name="Freeform 122"/>
              <p:cNvSpPr>
                <a:spLocks noEditPoints="1"/>
              </p:cNvSpPr>
              <p:nvPr/>
            </p:nvSpPr>
            <p:spPr bwMode="auto">
              <a:xfrm>
                <a:off x="9553" y="3517"/>
                <a:ext cx="89" cy="120"/>
              </a:xfrm>
              <a:custGeom>
                <a:avLst/>
                <a:gdLst>
                  <a:gd name="T0" fmla="*/ 0 w 89"/>
                  <a:gd name="T1" fmla="*/ 120 h 120"/>
                  <a:gd name="T2" fmla="*/ 23 w 89"/>
                  <a:gd name="T3" fmla="*/ 0 h 120"/>
                  <a:gd name="T4" fmla="*/ 36 w 89"/>
                  <a:gd name="T5" fmla="*/ 0 h 120"/>
                  <a:gd name="T6" fmla="*/ 36 w 89"/>
                  <a:gd name="T7" fmla="*/ 13 h 120"/>
                  <a:gd name="T8" fmla="*/ 45 w 89"/>
                  <a:gd name="T9" fmla="*/ 4 h 120"/>
                  <a:gd name="T10" fmla="*/ 49 w 89"/>
                  <a:gd name="T11" fmla="*/ 0 h 120"/>
                  <a:gd name="T12" fmla="*/ 54 w 89"/>
                  <a:gd name="T13" fmla="*/ 0 h 120"/>
                  <a:gd name="T14" fmla="*/ 63 w 89"/>
                  <a:gd name="T15" fmla="*/ 0 h 120"/>
                  <a:gd name="T16" fmla="*/ 71 w 89"/>
                  <a:gd name="T17" fmla="*/ 0 h 120"/>
                  <a:gd name="T18" fmla="*/ 85 w 89"/>
                  <a:gd name="T19" fmla="*/ 9 h 120"/>
                  <a:gd name="T20" fmla="*/ 89 w 89"/>
                  <a:gd name="T21" fmla="*/ 18 h 120"/>
                  <a:gd name="T22" fmla="*/ 89 w 89"/>
                  <a:gd name="T23" fmla="*/ 35 h 120"/>
                  <a:gd name="T24" fmla="*/ 89 w 89"/>
                  <a:gd name="T25" fmla="*/ 44 h 120"/>
                  <a:gd name="T26" fmla="*/ 85 w 89"/>
                  <a:gd name="T27" fmla="*/ 58 h 120"/>
                  <a:gd name="T28" fmla="*/ 80 w 89"/>
                  <a:gd name="T29" fmla="*/ 66 h 120"/>
                  <a:gd name="T30" fmla="*/ 76 w 89"/>
                  <a:gd name="T31" fmla="*/ 75 h 120"/>
                  <a:gd name="T32" fmla="*/ 67 w 89"/>
                  <a:gd name="T33" fmla="*/ 80 h 120"/>
                  <a:gd name="T34" fmla="*/ 63 w 89"/>
                  <a:gd name="T35" fmla="*/ 84 h 120"/>
                  <a:gd name="T36" fmla="*/ 54 w 89"/>
                  <a:gd name="T37" fmla="*/ 89 h 120"/>
                  <a:gd name="T38" fmla="*/ 49 w 89"/>
                  <a:gd name="T39" fmla="*/ 89 h 120"/>
                  <a:gd name="T40" fmla="*/ 36 w 89"/>
                  <a:gd name="T41" fmla="*/ 84 h 120"/>
                  <a:gd name="T42" fmla="*/ 23 w 89"/>
                  <a:gd name="T43" fmla="*/ 71 h 120"/>
                  <a:gd name="T44" fmla="*/ 14 w 89"/>
                  <a:gd name="T45" fmla="*/ 120 h 120"/>
                  <a:gd name="T46" fmla="*/ 0 w 89"/>
                  <a:gd name="T47" fmla="*/ 120 h 120"/>
                  <a:gd name="T48" fmla="*/ 27 w 89"/>
                  <a:gd name="T49" fmla="*/ 53 h 120"/>
                  <a:gd name="T50" fmla="*/ 27 w 89"/>
                  <a:gd name="T51" fmla="*/ 58 h 120"/>
                  <a:gd name="T52" fmla="*/ 31 w 89"/>
                  <a:gd name="T53" fmla="*/ 66 h 120"/>
                  <a:gd name="T54" fmla="*/ 31 w 89"/>
                  <a:gd name="T55" fmla="*/ 71 h 120"/>
                  <a:gd name="T56" fmla="*/ 36 w 89"/>
                  <a:gd name="T57" fmla="*/ 75 h 120"/>
                  <a:gd name="T58" fmla="*/ 40 w 89"/>
                  <a:gd name="T59" fmla="*/ 75 h 120"/>
                  <a:gd name="T60" fmla="*/ 49 w 89"/>
                  <a:gd name="T61" fmla="*/ 75 h 120"/>
                  <a:gd name="T62" fmla="*/ 58 w 89"/>
                  <a:gd name="T63" fmla="*/ 75 h 120"/>
                  <a:gd name="T64" fmla="*/ 67 w 89"/>
                  <a:gd name="T65" fmla="*/ 62 h 120"/>
                  <a:gd name="T66" fmla="*/ 76 w 89"/>
                  <a:gd name="T67" fmla="*/ 49 h 120"/>
                  <a:gd name="T68" fmla="*/ 76 w 89"/>
                  <a:gd name="T69" fmla="*/ 35 h 120"/>
                  <a:gd name="T70" fmla="*/ 76 w 89"/>
                  <a:gd name="T71" fmla="*/ 22 h 120"/>
                  <a:gd name="T72" fmla="*/ 71 w 89"/>
                  <a:gd name="T73" fmla="*/ 18 h 120"/>
                  <a:gd name="T74" fmla="*/ 67 w 89"/>
                  <a:gd name="T75" fmla="*/ 13 h 120"/>
                  <a:gd name="T76" fmla="*/ 58 w 89"/>
                  <a:gd name="T77" fmla="*/ 9 h 120"/>
                  <a:gd name="T78" fmla="*/ 54 w 89"/>
                  <a:gd name="T79" fmla="*/ 13 h 120"/>
                  <a:gd name="T80" fmla="*/ 49 w 89"/>
                  <a:gd name="T81" fmla="*/ 13 h 120"/>
                  <a:gd name="T82" fmla="*/ 40 w 89"/>
                  <a:gd name="T83" fmla="*/ 18 h 120"/>
                  <a:gd name="T84" fmla="*/ 36 w 89"/>
                  <a:gd name="T85" fmla="*/ 22 h 120"/>
                  <a:gd name="T86" fmla="*/ 36 w 89"/>
                  <a:gd name="T87" fmla="*/ 31 h 120"/>
                  <a:gd name="T88" fmla="*/ 31 w 89"/>
                  <a:gd name="T89" fmla="*/ 35 h 120"/>
                  <a:gd name="T90" fmla="*/ 27 w 89"/>
                  <a:gd name="T91" fmla="*/ 44 h 120"/>
                  <a:gd name="T92" fmla="*/ 27 w 89"/>
                  <a:gd name="T93" fmla="*/ 53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9" h="120">
                    <a:moveTo>
                      <a:pt x="0" y="120"/>
                    </a:moveTo>
                    <a:lnTo>
                      <a:pt x="23" y="0"/>
                    </a:lnTo>
                    <a:lnTo>
                      <a:pt x="36" y="0"/>
                    </a:lnTo>
                    <a:lnTo>
                      <a:pt x="36" y="13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5" y="9"/>
                    </a:lnTo>
                    <a:lnTo>
                      <a:pt x="89" y="18"/>
                    </a:lnTo>
                    <a:lnTo>
                      <a:pt x="89" y="35"/>
                    </a:lnTo>
                    <a:lnTo>
                      <a:pt x="89" y="44"/>
                    </a:lnTo>
                    <a:lnTo>
                      <a:pt x="85" y="58"/>
                    </a:lnTo>
                    <a:lnTo>
                      <a:pt x="80" y="66"/>
                    </a:lnTo>
                    <a:lnTo>
                      <a:pt x="76" y="75"/>
                    </a:lnTo>
                    <a:lnTo>
                      <a:pt x="67" y="80"/>
                    </a:lnTo>
                    <a:lnTo>
                      <a:pt x="63" y="84"/>
                    </a:lnTo>
                    <a:lnTo>
                      <a:pt x="54" y="89"/>
                    </a:lnTo>
                    <a:lnTo>
                      <a:pt x="49" y="89"/>
                    </a:lnTo>
                    <a:lnTo>
                      <a:pt x="36" y="84"/>
                    </a:lnTo>
                    <a:lnTo>
                      <a:pt x="23" y="71"/>
                    </a:lnTo>
                    <a:lnTo>
                      <a:pt x="14" y="120"/>
                    </a:lnTo>
                    <a:lnTo>
                      <a:pt x="0" y="120"/>
                    </a:lnTo>
                    <a:close/>
                    <a:moveTo>
                      <a:pt x="27" y="53"/>
                    </a:moveTo>
                    <a:lnTo>
                      <a:pt x="27" y="58"/>
                    </a:lnTo>
                    <a:lnTo>
                      <a:pt x="31" y="66"/>
                    </a:lnTo>
                    <a:lnTo>
                      <a:pt x="31" y="71"/>
                    </a:lnTo>
                    <a:lnTo>
                      <a:pt x="36" y="75"/>
                    </a:lnTo>
                    <a:lnTo>
                      <a:pt x="40" y="75"/>
                    </a:lnTo>
                    <a:lnTo>
                      <a:pt x="49" y="75"/>
                    </a:lnTo>
                    <a:lnTo>
                      <a:pt x="58" y="75"/>
                    </a:lnTo>
                    <a:lnTo>
                      <a:pt x="67" y="62"/>
                    </a:lnTo>
                    <a:lnTo>
                      <a:pt x="76" y="49"/>
                    </a:lnTo>
                    <a:lnTo>
                      <a:pt x="76" y="35"/>
                    </a:lnTo>
                    <a:lnTo>
                      <a:pt x="76" y="22"/>
                    </a:lnTo>
                    <a:lnTo>
                      <a:pt x="71" y="18"/>
                    </a:lnTo>
                    <a:lnTo>
                      <a:pt x="67" y="13"/>
                    </a:lnTo>
                    <a:lnTo>
                      <a:pt x="58" y="9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6" y="31"/>
                    </a:lnTo>
                    <a:lnTo>
                      <a:pt x="31" y="35"/>
                    </a:lnTo>
                    <a:lnTo>
                      <a:pt x="27" y="44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8" name="Freeform 123"/>
              <p:cNvSpPr>
                <a:spLocks noEditPoints="1"/>
              </p:cNvSpPr>
              <p:nvPr/>
            </p:nvSpPr>
            <p:spPr bwMode="auto">
              <a:xfrm>
                <a:off x="9656" y="3517"/>
                <a:ext cx="84" cy="89"/>
              </a:xfrm>
              <a:custGeom>
                <a:avLst/>
                <a:gdLst>
                  <a:gd name="T0" fmla="*/ 0 w 84"/>
                  <a:gd name="T1" fmla="*/ 53 h 89"/>
                  <a:gd name="T2" fmla="*/ 4 w 84"/>
                  <a:gd name="T3" fmla="*/ 31 h 89"/>
                  <a:gd name="T4" fmla="*/ 13 w 84"/>
                  <a:gd name="T5" fmla="*/ 13 h 89"/>
                  <a:gd name="T6" fmla="*/ 31 w 84"/>
                  <a:gd name="T7" fmla="*/ 0 h 89"/>
                  <a:gd name="T8" fmla="*/ 48 w 84"/>
                  <a:gd name="T9" fmla="*/ 0 h 89"/>
                  <a:gd name="T10" fmla="*/ 62 w 84"/>
                  <a:gd name="T11" fmla="*/ 0 h 89"/>
                  <a:gd name="T12" fmla="*/ 75 w 84"/>
                  <a:gd name="T13" fmla="*/ 9 h 89"/>
                  <a:gd name="T14" fmla="*/ 80 w 84"/>
                  <a:gd name="T15" fmla="*/ 18 h 89"/>
                  <a:gd name="T16" fmla="*/ 84 w 84"/>
                  <a:gd name="T17" fmla="*/ 35 h 89"/>
                  <a:gd name="T18" fmla="*/ 80 w 84"/>
                  <a:gd name="T19" fmla="*/ 49 h 89"/>
                  <a:gd name="T20" fmla="*/ 75 w 84"/>
                  <a:gd name="T21" fmla="*/ 62 h 89"/>
                  <a:gd name="T22" fmla="*/ 71 w 84"/>
                  <a:gd name="T23" fmla="*/ 75 h 89"/>
                  <a:gd name="T24" fmla="*/ 57 w 84"/>
                  <a:gd name="T25" fmla="*/ 80 h 89"/>
                  <a:gd name="T26" fmla="*/ 48 w 84"/>
                  <a:gd name="T27" fmla="*/ 89 h 89"/>
                  <a:gd name="T28" fmla="*/ 35 w 84"/>
                  <a:gd name="T29" fmla="*/ 89 h 89"/>
                  <a:gd name="T30" fmla="*/ 26 w 84"/>
                  <a:gd name="T31" fmla="*/ 89 h 89"/>
                  <a:gd name="T32" fmla="*/ 17 w 84"/>
                  <a:gd name="T33" fmla="*/ 84 h 89"/>
                  <a:gd name="T34" fmla="*/ 8 w 84"/>
                  <a:gd name="T35" fmla="*/ 80 h 89"/>
                  <a:gd name="T36" fmla="*/ 4 w 84"/>
                  <a:gd name="T37" fmla="*/ 71 h 89"/>
                  <a:gd name="T38" fmla="*/ 0 w 84"/>
                  <a:gd name="T39" fmla="*/ 62 h 89"/>
                  <a:gd name="T40" fmla="*/ 0 w 84"/>
                  <a:gd name="T41" fmla="*/ 53 h 89"/>
                  <a:gd name="T42" fmla="*/ 13 w 84"/>
                  <a:gd name="T43" fmla="*/ 53 h 89"/>
                  <a:gd name="T44" fmla="*/ 17 w 84"/>
                  <a:gd name="T45" fmla="*/ 62 h 89"/>
                  <a:gd name="T46" fmla="*/ 22 w 84"/>
                  <a:gd name="T47" fmla="*/ 71 h 89"/>
                  <a:gd name="T48" fmla="*/ 26 w 84"/>
                  <a:gd name="T49" fmla="*/ 75 h 89"/>
                  <a:gd name="T50" fmla="*/ 35 w 84"/>
                  <a:gd name="T51" fmla="*/ 75 h 89"/>
                  <a:gd name="T52" fmla="*/ 40 w 84"/>
                  <a:gd name="T53" fmla="*/ 75 h 89"/>
                  <a:gd name="T54" fmla="*/ 44 w 84"/>
                  <a:gd name="T55" fmla="*/ 75 h 89"/>
                  <a:gd name="T56" fmla="*/ 48 w 84"/>
                  <a:gd name="T57" fmla="*/ 71 h 89"/>
                  <a:gd name="T58" fmla="*/ 53 w 84"/>
                  <a:gd name="T59" fmla="*/ 71 h 89"/>
                  <a:gd name="T60" fmla="*/ 57 w 84"/>
                  <a:gd name="T61" fmla="*/ 66 h 89"/>
                  <a:gd name="T62" fmla="*/ 62 w 84"/>
                  <a:gd name="T63" fmla="*/ 62 h 89"/>
                  <a:gd name="T64" fmla="*/ 62 w 84"/>
                  <a:gd name="T65" fmla="*/ 58 h 89"/>
                  <a:gd name="T66" fmla="*/ 66 w 84"/>
                  <a:gd name="T67" fmla="*/ 49 h 89"/>
                  <a:gd name="T68" fmla="*/ 66 w 84"/>
                  <a:gd name="T69" fmla="*/ 44 h 89"/>
                  <a:gd name="T70" fmla="*/ 66 w 84"/>
                  <a:gd name="T71" fmla="*/ 35 h 89"/>
                  <a:gd name="T72" fmla="*/ 66 w 84"/>
                  <a:gd name="T73" fmla="*/ 22 h 89"/>
                  <a:gd name="T74" fmla="*/ 62 w 84"/>
                  <a:gd name="T75" fmla="*/ 18 h 89"/>
                  <a:gd name="T76" fmla="*/ 57 w 84"/>
                  <a:gd name="T77" fmla="*/ 13 h 89"/>
                  <a:gd name="T78" fmla="*/ 48 w 84"/>
                  <a:gd name="T79" fmla="*/ 9 h 89"/>
                  <a:gd name="T80" fmla="*/ 40 w 84"/>
                  <a:gd name="T81" fmla="*/ 9 h 89"/>
                  <a:gd name="T82" fmla="*/ 35 w 84"/>
                  <a:gd name="T83" fmla="*/ 13 h 89"/>
                  <a:gd name="T84" fmla="*/ 31 w 84"/>
                  <a:gd name="T85" fmla="*/ 18 h 89"/>
                  <a:gd name="T86" fmla="*/ 22 w 84"/>
                  <a:gd name="T87" fmla="*/ 22 h 89"/>
                  <a:gd name="T88" fmla="*/ 22 w 84"/>
                  <a:gd name="T89" fmla="*/ 31 h 89"/>
                  <a:gd name="T90" fmla="*/ 17 w 84"/>
                  <a:gd name="T91" fmla="*/ 35 h 89"/>
                  <a:gd name="T92" fmla="*/ 17 w 84"/>
                  <a:gd name="T93" fmla="*/ 44 h 89"/>
                  <a:gd name="T94" fmla="*/ 13 w 84"/>
                  <a:gd name="T95" fmla="*/ 53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4" h="89">
                    <a:moveTo>
                      <a:pt x="0" y="53"/>
                    </a:moveTo>
                    <a:lnTo>
                      <a:pt x="4" y="31"/>
                    </a:lnTo>
                    <a:lnTo>
                      <a:pt x="13" y="13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5" y="9"/>
                    </a:lnTo>
                    <a:lnTo>
                      <a:pt x="80" y="18"/>
                    </a:lnTo>
                    <a:lnTo>
                      <a:pt x="84" y="35"/>
                    </a:lnTo>
                    <a:lnTo>
                      <a:pt x="80" y="49"/>
                    </a:lnTo>
                    <a:lnTo>
                      <a:pt x="75" y="62"/>
                    </a:lnTo>
                    <a:lnTo>
                      <a:pt x="71" y="75"/>
                    </a:lnTo>
                    <a:lnTo>
                      <a:pt x="57" y="80"/>
                    </a:lnTo>
                    <a:lnTo>
                      <a:pt x="48" y="89"/>
                    </a:lnTo>
                    <a:lnTo>
                      <a:pt x="35" y="89"/>
                    </a:lnTo>
                    <a:lnTo>
                      <a:pt x="26" y="89"/>
                    </a:lnTo>
                    <a:lnTo>
                      <a:pt x="17" y="84"/>
                    </a:lnTo>
                    <a:lnTo>
                      <a:pt x="8" y="80"/>
                    </a:lnTo>
                    <a:lnTo>
                      <a:pt x="4" y="71"/>
                    </a:lnTo>
                    <a:lnTo>
                      <a:pt x="0" y="62"/>
                    </a:lnTo>
                    <a:lnTo>
                      <a:pt x="0" y="53"/>
                    </a:lnTo>
                    <a:close/>
                    <a:moveTo>
                      <a:pt x="13" y="53"/>
                    </a:moveTo>
                    <a:lnTo>
                      <a:pt x="17" y="62"/>
                    </a:lnTo>
                    <a:lnTo>
                      <a:pt x="22" y="71"/>
                    </a:lnTo>
                    <a:lnTo>
                      <a:pt x="26" y="75"/>
                    </a:lnTo>
                    <a:lnTo>
                      <a:pt x="35" y="75"/>
                    </a:lnTo>
                    <a:lnTo>
                      <a:pt x="40" y="75"/>
                    </a:lnTo>
                    <a:lnTo>
                      <a:pt x="44" y="75"/>
                    </a:lnTo>
                    <a:lnTo>
                      <a:pt x="48" y="71"/>
                    </a:lnTo>
                    <a:lnTo>
                      <a:pt x="53" y="71"/>
                    </a:lnTo>
                    <a:lnTo>
                      <a:pt x="57" y="66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6" y="49"/>
                    </a:lnTo>
                    <a:lnTo>
                      <a:pt x="66" y="44"/>
                    </a:lnTo>
                    <a:lnTo>
                      <a:pt x="66" y="35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7" y="13"/>
                    </a:lnTo>
                    <a:lnTo>
                      <a:pt x="48" y="9"/>
                    </a:lnTo>
                    <a:lnTo>
                      <a:pt x="40" y="9"/>
                    </a:lnTo>
                    <a:lnTo>
                      <a:pt x="35" y="13"/>
                    </a:lnTo>
                    <a:lnTo>
                      <a:pt x="31" y="18"/>
                    </a:lnTo>
                    <a:lnTo>
                      <a:pt x="22" y="22"/>
                    </a:lnTo>
                    <a:lnTo>
                      <a:pt x="22" y="31"/>
                    </a:lnTo>
                    <a:lnTo>
                      <a:pt x="17" y="35"/>
                    </a:lnTo>
                    <a:lnTo>
                      <a:pt x="17" y="44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29" name="Freeform 124"/>
              <p:cNvSpPr>
                <a:spLocks/>
              </p:cNvSpPr>
              <p:nvPr/>
            </p:nvSpPr>
            <p:spPr bwMode="auto">
              <a:xfrm>
                <a:off x="9753" y="3517"/>
                <a:ext cx="129" cy="89"/>
              </a:xfrm>
              <a:custGeom>
                <a:avLst/>
                <a:gdLst>
                  <a:gd name="T0" fmla="*/ 14 w 129"/>
                  <a:gd name="T1" fmla="*/ 0 h 89"/>
                  <a:gd name="T2" fmla="*/ 27 w 129"/>
                  <a:gd name="T3" fmla="*/ 0 h 89"/>
                  <a:gd name="T4" fmla="*/ 14 w 129"/>
                  <a:gd name="T5" fmla="*/ 58 h 89"/>
                  <a:gd name="T6" fmla="*/ 14 w 129"/>
                  <a:gd name="T7" fmla="*/ 62 h 89"/>
                  <a:gd name="T8" fmla="*/ 14 w 129"/>
                  <a:gd name="T9" fmla="*/ 66 h 89"/>
                  <a:gd name="T10" fmla="*/ 14 w 129"/>
                  <a:gd name="T11" fmla="*/ 71 h 89"/>
                  <a:gd name="T12" fmla="*/ 18 w 129"/>
                  <a:gd name="T13" fmla="*/ 75 h 89"/>
                  <a:gd name="T14" fmla="*/ 18 w 129"/>
                  <a:gd name="T15" fmla="*/ 75 h 89"/>
                  <a:gd name="T16" fmla="*/ 23 w 129"/>
                  <a:gd name="T17" fmla="*/ 75 h 89"/>
                  <a:gd name="T18" fmla="*/ 31 w 129"/>
                  <a:gd name="T19" fmla="*/ 75 h 89"/>
                  <a:gd name="T20" fmla="*/ 36 w 129"/>
                  <a:gd name="T21" fmla="*/ 71 h 89"/>
                  <a:gd name="T22" fmla="*/ 45 w 129"/>
                  <a:gd name="T23" fmla="*/ 66 h 89"/>
                  <a:gd name="T24" fmla="*/ 49 w 129"/>
                  <a:gd name="T25" fmla="*/ 62 h 89"/>
                  <a:gd name="T26" fmla="*/ 49 w 129"/>
                  <a:gd name="T27" fmla="*/ 53 h 89"/>
                  <a:gd name="T28" fmla="*/ 54 w 129"/>
                  <a:gd name="T29" fmla="*/ 44 h 89"/>
                  <a:gd name="T30" fmla="*/ 62 w 129"/>
                  <a:gd name="T31" fmla="*/ 0 h 89"/>
                  <a:gd name="T32" fmla="*/ 80 w 129"/>
                  <a:gd name="T33" fmla="*/ 0 h 89"/>
                  <a:gd name="T34" fmla="*/ 67 w 129"/>
                  <a:gd name="T35" fmla="*/ 58 h 89"/>
                  <a:gd name="T36" fmla="*/ 67 w 129"/>
                  <a:gd name="T37" fmla="*/ 62 h 89"/>
                  <a:gd name="T38" fmla="*/ 67 w 129"/>
                  <a:gd name="T39" fmla="*/ 66 h 89"/>
                  <a:gd name="T40" fmla="*/ 67 w 129"/>
                  <a:gd name="T41" fmla="*/ 71 h 89"/>
                  <a:gd name="T42" fmla="*/ 67 w 129"/>
                  <a:gd name="T43" fmla="*/ 75 h 89"/>
                  <a:gd name="T44" fmla="*/ 71 w 129"/>
                  <a:gd name="T45" fmla="*/ 75 h 89"/>
                  <a:gd name="T46" fmla="*/ 76 w 129"/>
                  <a:gd name="T47" fmla="*/ 75 h 89"/>
                  <a:gd name="T48" fmla="*/ 85 w 129"/>
                  <a:gd name="T49" fmla="*/ 75 h 89"/>
                  <a:gd name="T50" fmla="*/ 94 w 129"/>
                  <a:gd name="T51" fmla="*/ 66 h 89"/>
                  <a:gd name="T52" fmla="*/ 102 w 129"/>
                  <a:gd name="T53" fmla="*/ 58 h 89"/>
                  <a:gd name="T54" fmla="*/ 107 w 129"/>
                  <a:gd name="T55" fmla="*/ 44 h 89"/>
                  <a:gd name="T56" fmla="*/ 107 w 129"/>
                  <a:gd name="T57" fmla="*/ 40 h 89"/>
                  <a:gd name="T58" fmla="*/ 107 w 129"/>
                  <a:gd name="T59" fmla="*/ 40 h 89"/>
                  <a:gd name="T60" fmla="*/ 116 w 129"/>
                  <a:gd name="T61" fmla="*/ 0 h 89"/>
                  <a:gd name="T62" fmla="*/ 129 w 129"/>
                  <a:gd name="T63" fmla="*/ 0 h 89"/>
                  <a:gd name="T64" fmla="*/ 111 w 129"/>
                  <a:gd name="T65" fmla="*/ 89 h 89"/>
                  <a:gd name="T66" fmla="*/ 98 w 129"/>
                  <a:gd name="T67" fmla="*/ 89 h 89"/>
                  <a:gd name="T68" fmla="*/ 98 w 129"/>
                  <a:gd name="T69" fmla="*/ 71 h 89"/>
                  <a:gd name="T70" fmla="*/ 85 w 129"/>
                  <a:gd name="T71" fmla="*/ 84 h 89"/>
                  <a:gd name="T72" fmla="*/ 71 w 129"/>
                  <a:gd name="T73" fmla="*/ 89 h 89"/>
                  <a:gd name="T74" fmla="*/ 62 w 129"/>
                  <a:gd name="T75" fmla="*/ 89 h 89"/>
                  <a:gd name="T76" fmla="*/ 58 w 129"/>
                  <a:gd name="T77" fmla="*/ 84 h 89"/>
                  <a:gd name="T78" fmla="*/ 54 w 129"/>
                  <a:gd name="T79" fmla="*/ 80 h 89"/>
                  <a:gd name="T80" fmla="*/ 49 w 129"/>
                  <a:gd name="T81" fmla="*/ 71 h 89"/>
                  <a:gd name="T82" fmla="*/ 45 w 129"/>
                  <a:gd name="T83" fmla="*/ 80 h 89"/>
                  <a:gd name="T84" fmla="*/ 36 w 129"/>
                  <a:gd name="T85" fmla="*/ 84 h 89"/>
                  <a:gd name="T86" fmla="*/ 27 w 129"/>
                  <a:gd name="T87" fmla="*/ 89 h 89"/>
                  <a:gd name="T88" fmla="*/ 18 w 129"/>
                  <a:gd name="T89" fmla="*/ 89 h 89"/>
                  <a:gd name="T90" fmla="*/ 14 w 129"/>
                  <a:gd name="T91" fmla="*/ 89 h 89"/>
                  <a:gd name="T92" fmla="*/ 5 w 129"/>
                  <a:gd name="T93" fmla="*/ 84 h 89"/>
                  <a:gd name="T94" fmla="*/ 0 w 129"/>
                  <a:gd name="T95" fmla="*/ 80 h 89"/>
                  <a:gd name="T96" fmla="*/ 0 w 129"/>
                  <a:gd name="T97" fmla="*/ 71 h 89"/>
                  <a:gd name="T98" fmla="*/ 0 w 129"/>
                  <a:gd name="T99" fmla="*/ 62 h 89"/>
                  <a:gd name="T100" fmla="*/ 0 w 129"/>
                  <a:gd name="T101" fmla="*/ 53 h 89"/>
                  <a:gd name="T102" fmla="*/ 14 w 129"/>
                  <a:gd name="T103" fmla="*/ 0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9" h="89">
                    <a:moveTo>
                      <a:pt x="14" y="0"/>
                    </a:moveTo>
                    <a:lnTo>
                      <a:pt x="27" y="0"/>
                    </a:lnTo>
                    <a:lnTo>
                      <a:pt x="14" y="58"/>
                    </a:lnTo>
                    <a:lnTo>
                      <a:pt x="14" y="62"/>
                    </a:lnTo>
                    <a:lnTo>
                      <a:pt x="14" y="66"/>
                    </a:lnTo>
                    <a:lnTo>
                      <a:pt x="14" y="71"/>
                    </a:lnTo>
                    <a:lnTo>
                      <a:pt x="18" y="75"/>
                    </a:lnTo>
                    <a:lnTo>
                      <a:pt x="23" y="75"/>
                    </a:lnTo>
                    <a:lnTo>
                      <a:pt x="31" y="75"/>
                    </a:lnTo>
                    <a:lnTo>
                      <a:pt x="36" y="71"/>
                    </a:lnTo>
                    <a:lnTo>
                      <a:pt x="45" y="66"/>
                    </a:lnTo>
                    <a:lnTo>
                      <a:pt x="49" y="62"/>
                    </a:lnTo>
                    <a:lnTo>
                      <a:pt x="49" y="53"/>
                    </a:lnTo>
                    <a:lnTo>
                      <a:pt x="54" y="44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67" y="58"/>
                    </a:lnTo>
                    <a:lnTo>
                      <a:pt x="67" y="62"/>
                    </a:lnTo>
                    <a:lnTo>
                      <a:pt x="67" y="66"/>
                    </a:lnTo>
                    <a:lnTo>
                      <a:pt x="67" y="71"/>
                    </a:lnTo>
                    <a:lnTo>
                      <a:pt x="67" y="75"/>
                    </a:lnTo>
                    <a:lnTo>
                      <a:pt x="71" y="75"/>
                    </a:lnTo>
                    <a:lnTo>
                      <a:pt x="76" y="75"/>
                    </a:lnTo>
                    <a:lnTo>
                      <a:pt x="85" y="75"/>
                    </a:lnTo>
                    <a:lnTo>
                      <a:pt x="94" y="66"/>
                    </a:lnTo>
                    <a:lnTo>
                      <a:pt x="102" y="58"/>
                    </a:lnTo>
                    <a:lnTo>
                      <a:pt x="107" y="44"/>
                    </a:lnTo>
                    <a:lnTo>
                      <a:pt x="107" y="40"/>
                    </a:lnTo>
                    <a:lnTo>
                      <a:pt x="116" y="0"/>
                    </a:lnTo>
                    <a:lnTo>
                      <a:pt x="129" y="0"/>
                    </a:lnTo>
                    <a:lnTo>
                      <a:pt x="111" y="89"/>
                    </a:lnTo>
                    <a:lnTo>
                      <a:pt x="98" y="89"/>
                    </a:lnTo>
                    <a:lnTo>
                      <a:pt x="98" y="71"/>
                    </a:lnTo>
                    <a:lnTo>
                      <a:pt x="85" y="84"/>
                    </a:lnTo>
                    <a:lnTo>
                      <a:pt x="71" y="89"/>
                    </a:lnTo>
                    <a:lnTo>
                      <a:pt x="62" y="89"/>
                    </a:lnTo>
                    <a:lnTo>
                      <a:pt x="58" y="84"/>
                    </a:lnTo>
                    <a:lnTo>
                      <a:pt x="54" y="80"/>
                    </a:lnTo>
                    <a:lnTo>
                      <a:pt x="49" y="71"/>
                    </a:lnTo>
                    <a:lnTo>
                      <a:pt x="45" y="80"/>
                    </a:lnTo>
                    <a:lnTo>
                      <a:pt x="36" y="84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14" y="89"/>
                    </a:lnTo>
                    <a:lnTo>
                      <a:pt x="5" y="84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0" name="Freeform 125"/>
              <p:cNvSpPr>
                <a:spLocks/>
              </p:cNvSpPr>
              <p:nvPr/>
            </p:nvSpPr>
            <p:spPr bwMode="auto">
              <a:xfrm>
                <a:off x="9891" y="3588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4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1" name="Freeform 126"/>
              <p:cNvSpPr>
                <a:spLocks noEditPoints="1"/>
              </p:cNvSpPr>
              <p:nvPr/>
            </p:nvSpPr>
            <p:spPr bwMode="auto">
              <a:xfrm>
                <a:off x="9984" y="3517"/>
                <a:ext cx="76" cy="89"/>
              </a:xfrm>
              <a:custGeom>
                <a:avLst/>
                <a:gdLst>
                  <a:gd name="T0" fmla="*/ 58 w 76"/>
                  <a:gd name="T1" fmla="*/ 40 h 89"/>
                  <a:gd name="T2" fmla="*/ 63 w 76"/>
                  <a:gd name="T3" fmla="*/ 44 h 89"/>
                  <a:gd name="T4" fmla="*/ 67 w 76"/>
                  <a:gd name="T5" fmla="*/ 49 h 89"/>
                  <a:gd name="T6" fmla="*/ 71 w 76"/>
                  <a:gd name="T7" fmla="*/ 53 h 89"/>
                  <a:gd name="T8" fmla="*/ 71 w 76"/>
                  <a:gd name="T9" fmla="*/ 62 h 89"/>
                  <a:gd name="T10" fmla="*/ 71 w 76"/>
                  <a:gd name="T11" fmla="*/ 71 h 89"/>
                  <a:gd name="T12" fmla="*/ 63 w 76"/>
                  <a:gd name="T13" fmla="*/ 80 h 89"/>
                  <a:gd name="T14" fmla="*/ 54 w 76"/>
                  <a:gd name="T15" fmla="*/ 89 h 89"/>
                  <a:gd name="T16" fmla="*/ 36 w 76"/>
                  <a:gd name="T17" fmla="*/ 89 h 89"/>
                  <a:gd name="T18" fmla="*/ 27 w 76"/>
                  <a:gd name="T19" fmla="*/ 89 h 89"/>
                  <a:gd name="T20" fmla="*/ 18 w 76"/>
                  <a:gd name="T21" fmla="*/ 84 h 89"/>
                  <a:gd name="T22" fmla="*/ 9 w 76"/>
                  <a:gd name="T23" fmla="*/ 80 h 89"/>
                  <a:gd name="T24" fmla="*/ 5 w 76"/>
                  <a:gd name="T25" fmla="*/ 71 h 89"/>
                  <a:gd name="T26" fmla="*/ 0 w 76"/>
                  <a:gd name="T27" fmla="*/ 62 h 89"/>
                  <a:gd name="T28" fmla="*/ 0 w 76"/>
                  <a:gd name="T29" fmla="*/ 53 h 89"/>
                  <a:gd name="T30" fmla="*/ 5 w 76"/>
                  <a:gd name="T31" fmla="*/ 31 h 89"/>
                  <a:gd name="T32" fmla="*/ 14 w 76"/>
                  <a:gd name="T33" fmla="*/ 13 h 89"/>
                  <a:gd name="T34" fmla="*/ 23 w 76"/>
                  <a:gd name="T35" fmla="*/ 9 h 89"/>
                  <a:gd name="T36" fmla="*/ 31 w 76"/>
                  <a:gd name="T37" fmla="*/ 4 h 89"/>
                  <a:gd name="T38" fmla="*/ 40 w 76"/>
                  <a:gd name="T39" fmla="*/ 0 h 89"/>
                  <a:gd name="T40" fmla="*/ 49 w 76"/>
                  <a:gd name="T41" fmla="*/ 0 h 89"/>
                  <a:gd name="T42" fmla="*/ 63 w 76"/>
                  <a:gd name="T43" fmla="*/ 0 h 89"/>
                  <a:gd name="T44" fmla="*/ 71 w 76"/>
                  <a:gd name="T45" fmla="*/ 4 h 89"/>
                  <a:gd name="T46" fmla="*/ 76 w 76"/>
                  <a:gd name="T47" fmla="*/ 13 h 89"/>
                  <a:gd name="T48" fmla="*/ 76 w 76"/>
                  <a:gd name="T49" fmla="*/ 22 h 89"/>
                  <a:gd name="T50" fmla="*/ 76 w 76"/>
                  <a:gd name="T51" fmla="*/ 26 h 89"/>
                  <a:gd name="T52" fmla="*/ 71 w 76"/>
                  <a:gd name="T53" fmla="*/ 35 h 89"/>
                  <a:gd name="T54" fmla="*/ 67 w 76"/>
                  <a:gd name="T55" fmla="*/ 40 h 89"/>
                  <a:gd name="T56" fmla="*/ 58 w 76"/>
                  <a:gd name="T57" fmla="*/ 40 h 89"/>
                  <a:gd name="T58" fmla="*/ 18 w 76"/>
                  <a:gd name="T59" fmla="*/ 35 h 89"/>
                  <a:gd name="T60" fmla="*/ 23 w 76"/>
                  <a:gd name="T61" fmla="*/ 35 h 89"/>
                  <a:gd name="T62" fmla="*/ 27 w 76"/>
                  <a:gd name="T63" fmla="*/ 35 h 89"/>
                  <a:gd name="T64" fmla="*/ 45 w 76"/>
                  <a:gd name="T65" fmla="*/ 35 h 89"/>
                  <a:gd name="T66" fmla="*/ 54 w 76"/>
                  <a:gd name="T67" fmla="*/ 31 h 89"/>
                  <a:gd name="T68" fmla="*/ 63 w 76"/>
                  <a:gd name="T69" fmla="*/ 26 h 89"/>
                  <a:gd name="T70" fmla="*/ 63 w 76"/>
                  <a:gd name="T71" fmla="*/ 22 h 89"/>
                  <a:gd name="T72" fmla="*/ 63 w 76"/>
                  <a:gd name="T73" fmla="*/ 18 h 89"/>
                  <a:gd name="T74" fmla="*/ 58 w 76"/>
                  <a:gd name="T75" fmla="*/ 13 h 89"/>
                  <a:gd name="T76" fmla="*/ 54 w 76"/>
                  <a:gd name="T77" fmla="*/ 9 h 89"/>
                  <a:gd name="T78" fmla="*/ 49 w 76"/>
                  <a:gd name="T79" fmla="*/ 9 h 89"/>
                  <a:gd name="T80" fmla="*/ 40 w 76"/>
                  <a:gd name="T81" fmla="*/ 13 h 89"/>
                  <a:gd name="T82" fmla="*/ 31 w 76"/>
                  <a:gd name="T83" fmla="*/ 18 h 89"/>
                  <a:gd name="T84" fmla="*/ 23 w 76"/>
                  <a:gd name="T85" fmla="*/ 26 h 89"/>
                  <a:gd name="T86" fmla="*/ 18 w 76"/>
                  <a:gd name="T87" fmla="*/ 35 h 89"/>
                  <a:gd name="T88" fmla="*/ 18 w 76"/>
                  <a:gd name="T89" fmla="*/ 49 h 89"/>
                  <a:gd name="T90" fmla="*/ 14 w 76"/>
                  <a:gd name="T91" fmla="*/ 49 h 89"/>
                  <a:gd name="T92" fmla="*/ 14 w 76"/>
                  <a:gd name="T93" fmla="*/ 53 h 89"/>
                  <a:gd name="T94" fmla="*/ 18 w 76"/>
                  <a:gd name="T95" fmla="*/ 62 h 89"/>
                  <a:gd name="T96" fmla="*/ 23 w 76"/>
                  <a:gd name="T97" fmla="*/ 71 h 89"/>
                  <a:gd name="T98" fmla="*/ 27 w 76"/>
                  <a:gd name="T99" fmla="*/ 75 h 89"/>
                  <a:gd name="T100" fmla="*/ 40 w 76"/>
                  <a:gd name="T101" fmla="*/ 75 h 89"/>
                  <a:gd name="T102" fmla="*/ 45 w 76"/>
                  <a:gd name="T103" fmla="*/ 75 h 89"/>
                  <a:gd name="T104" fmla="*/ 54 w 76"/>
                  <a:gd name="T105" fmla="*/ 71 h 89"/>
                  <a:gd name="T106" fmla="*/ 58 w 76"/>
                  <a:gd name="T107" fmla="*/ 66 h 89"/>
                  <a:gd name="T108" fmla="*/ 58 w 76"/>
                  <a:gd name="T109" fmla="*/ 62 h 89"/>
                  <a:gd name="T110" fmla="*/ 54 w 76"/>
                  <a:gd name="T111" fmla="*/ 53 h 89"/>
                  <a:gd name="T112" fmla="*/ 49 w 76"/>
                  <a:gd name="T113" fmla="*/ 49 h 89"/>
                  <a:gd name="T114" fmla="*/ 40 w 76"/>
                  <a:gd name="T115" fmla="*/ 49 h 89"/>
                  <a:gd name="T116" fmla="*/ 23 w 76"/>
                  <a:gd name="T117" fmla="*/ 49 h 89"/>
                  <a:gd name="T118" fmla="*/ 23 w 76"/>
                  <a:gd name="T119" fmla="*/ 49 h 89"/>
                  <a:gd name="T120" fmla="*/ 18 w 76"/>
                  <a:gd name="T121" fmla="*/ 49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89">
                    <a:moveTo>
                      <a:pt x="58" y="40"/>
                    </a:moveTo>
                    <a:lnTo>
                      <a:pt x="63" y="44"/>
                    </a:lnTo>
                    <a:lnTo>
                      <a:pt x="67" y="49"/>
                    </a:lnTo>
                    <a:lnTo>
                      <a:pt x="71" y="53"/>
                    </a:lnTo>
                    <a:lnTo>
                      <a:pt x="71" y="62"/>
                    </a:lnTo>
                    <a:lnTo>
                      <a:pt x="71" y="71"/>
                    </a:lnTo>
                    <a:lnTo>
                      <a:pt x="63" y="80"/>
                    </a:lnTo>
                    <a:lnTo>
                      <a:pt x="54" y="89"/>
                    </a:lnTo>
                    <a:lnTo>
                      <a:pt x="36" y="89"/>
                    </a:lnTo>
                    <a:lnTo>
                      <a:pt x="27" y="89"/>
                    </a:lnTo>
                    <a:lnTo>
                      <a:pt x="18" y="84"/>
                    </a:lnTo>
                    <a:lnTo>
                      <a:pt x="9" y="80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5" y="31"/>
                    </a:lnTo>
                    <a:lnTo>
                      <a:pt x="14" y="13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71" y="4"/>
                    </a:lnTo>
                    <a:lnTo>
                      <a:pt x="76" y="13"/>
                    </a:lnTo>
                    <a:lnTo>
                      <a:pt x="76" y="22"/>
                    </a:lnTo>
                    <a:lnTo>
                      <a:pt x="76" y="26"/>
                    </a:lnTo>
                    <a:lnTo>
                      <a:pt x="71" y="35"/>
                    </a:lnTo>
                    <a:lnTo>
                      <a:pt x="67" y="40"/>
                    </a:lnTo>
                    <a:lnTo>
                      <a:pt x="58" y="40"/>
                    </a:lnTo>
                    <a:close/>
                    <a:moveTo>
                      <a:pt x="18" y="35"/>
                    </a:moveTo>
                    <a:lnTo>
                      <a:pt x="23" y="35"/>
                    </a:lnTo>
                    <a:lnTo>
                      <a:pt x="27" y="35"/>
                    </a:lnTo>
                    <a:lnTo>
                      <a:pt x="45" y="35"/>
                    </a:lnTo>
                    <a:lnTo>
                      <a:pt x="54" y="31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58" y="13"/>
                    </a:lnTo>
                    <a:lnTo>
                      <a:pt x="54" y="9"/>
                    </a:lnTo>
                    <a:lnTo>
                      <a:pt x="49" y="9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3" y="26"/>
                    </a:lnTo>
                    <a:lnTo>
                      <a:pt x="18" y="35"/>
                    </a:lnTo>
                    <a:close/>
                    <a:moveTo>
                      <a:pt x="18" y="49"/>
                    </a:moveTo>
                    <a:lnTo>
                      <a:pt x="14" y="49"/>
                    </a:lnTo>
                    <a:lnTo>
                      <a:pt x="14" y="53"/>
                    </a:lnTo>
                    <a:lnTo>
                      <a:pt x="18" y="62"/>
                    </a:lnTo>
                    <a:lnTo>
                      <a:pt x="23" y="71"/>
                    </a:lnTo>
                    <a:lnTo>
                      <a:pt x="27" y="75"/>
                    </a:lnTo>
                    <a:lnTo>
                      <a:pt x="40" y="75"/>
                    </a:lnTo>
                    <a:lnTo>
                      <a:pt x="45" y="75"/>
                    </a:lnTo>
                    <a:lnTo>
                      <a:pt x="54" y="71"/>
                    </a:lnTo>
                    <a:lnTo>
                      <a:pt x="58" y="66"/>
                    </a:lnTo>
                    <a:lnTo>
                      <a:pt x="58" y="62"/>
                    </a:lnTo>
                    <a:lnTo>
                      <a:pt x="54" y="53"/>
                    </a:lnTo>
                    <a:lnTo>
                      <a:pt x="49" y="49"/>
                    </a:lnTo>
                    <a:lnTo>
                      <a:pt x="40" y="49"/>
                    </a:lnTo>
                    <a:lnTo>
                      <a:pt x="23" y="49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2" name="Freeform 127"/>
              <p:cNvSpPr>
                <a:spLocks noEditPoints="1"/>
              </p:cNvSpPr>
              <p:nvPr/>
            </p:nvSpPr>
            <p:spPr bwMode="auto">
              <a:xfrm>
                <a:off x="10064" y="3517"/>
                <a:ext cx="89" cy="120"/>
              </a:xfrm>
              <a:custGeom>
                <a:avLst/>
                <a:gdLst>
                  <a:gd name="T0" fmla="*/ 0 w 89"/>
                  <a:gd name="T1" fmla="*/ 120 h 120"/>
                  <a:gd name="T2" fmla="*/ 23 w 89"/>
                  <a:gd name="T3" fmla="*/ 0 h 120"/>
                  <a:gd name="T4" fmla="*/ 36 w 89"/>
                  <a:gd name="T5" fmla="*/ 0 h 120"/>
                  <a:gd name="T6" fmla="*/ 36 w 89"/>
                  <a:gd name="T7" fmla="*/ 13 h 120"/>
                  <a:gd name="T8" fmla="*/ 40 w 89"/>
                  <a:gd name="T9" fmla="*/ 4 h 120"/>
                  <a:gd name="T10" fmla="*/ 49 w 89"/>
                  <a:gd name="T11" fmla="*/ 0 h 120"/>
                  <a:gd name="T12" fmla="*/ 54 w 89"/>
                  <a:gd name="T13" fmla="*/ 0 h 120"/>
                  <a:gd name="T14" fmla="*/ 62 w 89"/>
                  <a:gd name="T15" fmla="*/ 0 h 120"/>
                  <a:gd name="T16" fmla="*/ 71 w 89"/>
                  <a:gd name="T17" fmla="*/ 0 h 120"/>
                  <a:gd name="T18" fmla="*/ 80 w 89"/>
                  <a:gd name="T19" fmla="*/ 9 h 120"/>
                  <a:gd name="T20" fmla="*/ 89 w 89"/>
                  <a:gd name="T21" fmla="*/ 18 h 120"/>
                  <a:gd name="T22" fmla="*/ 89 w 89"/>
                  <a:gd name="T23" fmla="*/ 35 h 120"/>
                  <a:gd name="T24" fmla="*/ 89 w 89"/>
                  <a:gd name="T25" fmla="*/ 44 h 120"/>
                  <a:gd name="T26" fmla="*/ 85 w 89"/>
                  <a:gd name="T27" fmla="*/ 58 h 120"/>
                  <a:gd name="T28" fmla="*/ 80 w 89"/>
                  <a:gd name="T29" fmla="*/ 66 h 120"/>
                  <a:gd name="T30" fmla="*/ 76 w 89"/>
                  <a:gd name="T31" fmla="*/ 75 h 120"/>
                  <a:gd name="T32" fmla="*/ 67 w 89"/>
                  <a:gd name="T33" fmla="*/ 80 h 120"/>
                  <a:gd name="T34" fmla="*/ 62 w 89"/>
                  <a:gd name="T35" fmla="*/ 84 h 120"/>
                  <a:gd name="T36" fmla="*/ 54 w 89"/>
                  <a:gd name="T37" fmla="*/ 89 h 120"/>
                  <a:gd name="T38" fmla="*/ 49 w 89"/>
                  <a:gd name="T39" fmla="*/ 89 h 120"/>
                  <a:gd name="T40" fmla="*/ 36 w 89"/>
                  <a:gd name="T41" fmla="*/ 84 h 120"/>
                  <a:gd name="T42" fmla="*/ 23 w 89"/>
                  <a:gd name="T43" fmla="*/ 71 h 120"/>
                  <a:gd name="T44" fmla="*/ 14 w 89"/>
                  <a:gd name="T45" fmla="*/ 120 h 120"/>
                  <a:gd name="T46" fmla="*/ 0 w 89"/>
                  <a:gd name="T47" fmla="*/ 120 h 120"/>
                  <a:gd name="T48" fmla="*/ 27 w 89"/>
                  <a:gd name="T49" fmla="*/ 53 h 120"/>
                  <a:gd name="T50" fmla="*/ 27 w 89"/>
                  <a:gd name="T51" fmla="*/ 58 h 120"/>
                  <a:gd name="T52" fmla="*/ 31 w 89"/>
                  <a:gd name="T53" fmla="*/ 66 h 120"/>
                  <a:gd name="T54" fmla="*/ 31 w 89"/>
                  <a:gd name="T55" fmla="*/ 71 h 120"/>
                  <a:gd name="T56" fmla="*/ 36 w 89"/>
                  <a:gd name="T57" fmla="*/ 75 h 120"/>
                  <a:gd name="T58" fmla="*/ 40 w 89"/>
                  <a:gd name="T59" fmla="*/ 75 h 120"/>
                  <a:gd name="T60" fmla="*/ 49 w 89"/>
                  <a:gd name="T61" fmla="*/ 75 h 120"/>
                  <a:gd name="T62" fmla="*/ 58 w 89"/>
                  <a:gd name="T63" fmla="*/ 75 h 120"/>
                  <a:gd name="T64" fmla="*/ 67 w 89"/>
                  <a:gd name="T65" fmla="*/ 62 h 120"/>
                  <a:gd name="T66" fmla="*/ 76 w 89"/>
                  <a:gd name="T67" fmla="*/ 49 h 120"/>
                  <a:gd name="T68" fmla="*/ 76 w 89"/>
                  <a:gd name="T69" fmla="*/ 35 h 120"/>
                  <a:gd name="T70" fmla="*/ 76 w 89"/>
                  <a:gd name="T71" fmla="*/ 22 h 120"/>
                  <a:gd name="T72" fmla="*/ 71 w 89"/>
                  <a:gd name="T73" fmla="*/ 18 h 120"/>
                  <a:gd name="T74" fmla="*/ 62 w 89"/>
                  <a:gd name="T75" fmla="*/ 13 h 120"/>
                  <a:gd name="T76" fmla="*/ 58 w 89"/>
                  <a:gd name="T77" fmla="*/ 9 h 120"/>
                  <a:gd name="T78" fmla="*/ 54 w 89"/>
                  <a:gd name="T79" fmla="*/ 13 h 120"/>
                  <a:gd name="T80" fmla="*/ 45 w 89"/>
                  <a:gd name="T81" fmla="*/ 13 h 120"/>
                  <a:gd name="T82" fmla="*/ 40 w 89"/>
                  <a:gd name="T83" fmla="*/ 18 h 120"/>
                  <a:gd name="T84" fmla="*/ 36 w 89"/>
                  <a:gd name="T85" fmla="*/ 22 h 120"/>
                  <a:gd name="T86" fmla="*/ 36 w 89"/>
                  <a:gd name="T87" fmla="*/ 31 h 120"/>
                  <a:gd name="T88" fmla="*/ 31 w 89"/>
                  <a:gd name="T89" fmla="*/ 35 h 120"/>
                  <a:gd name="T90" fmla="*/ 27 w 89"/>
                  <a:gd name="T91" fmla="*/ 44 h 120"/>
                  <a:gd name="T92" fmla="*/ 27 w 89"/>
                  <a:gd name="T93" fmla="*/ 53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9" h="120">
                    <a:moveTo>
                      <a:pt x="0" y="120"/>
                    </a:moveTo>
                    <a:lnTo>
                      <a:pt x="23" y="0"/>
                    </a:lnTo>
                    <a:lnTo>
                      <a:pt x="36" y="0"/>
                    </a:lnTo>
                    <a:lnTo>
                      <a:pt x="36" y="13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0" y="9"/>
                    </a:lnTo>
                    <a:lnTo>
                      <a:pt x="89" y="18"/>
                    </a:lnTo>
                    <a:lnTo>
                      <a:pt x="89" y="35"/>
                    </a:lnTo>
                    <a:lnTo>
                      <a:pt x="89" y="44"/>
                    </a:lnTo>
                    <a:lnTo>
                      <a:pt x="85" y="58"/>
                    </a:lnTo>
                    <a:lnTo>
                      <a:pt x="80" y="66"/>
                    </a:lnTo>
                    <a:lnTo>
                      <a:pt x="76" y="75"/>
                    </a:lnTo>
                    <a:lnTo>
                      <a:pt x="67" y="80"/>
                    </a:lnTo>
                    <a:lnTo>
                      <a:pt x="62" y="84"/>
                    </a:lnTo>
                    <a:lnTo>
                      <a:pt x="54" y="89"/>
                    </a:lnTo>
                    <a:lnTo>
                      <a:pt x="49" y="89"/>
                    </a:lnTo>
                    <a:lnTo>
                      <a:pt x="36" y="84"/>
                    </a:lnTo>
                    <a:lnTo>
                      <a:pt x="23" y="71"/>
                    </a:lnTo>
                    <a:lnTo>
                      <a:pt x="14" y="120"/>
                    </a:lnTo>
                    <a:lnTo>
                      <a:pt x="0" y="120"/>
                    </a:lnTo>
                    <a:close/>
                    <a:moveTo>
                      <a:pt x="27" y="53"/>
                    </a:moveTo>
                    <a:lnTo>
                      <a:pt x="27" y="58"/>
                    </a:lnTo>
                    <a:lnTo>
                      <a:pt x="31" y="66"/>
                    </a:lnTo>
                    <a:lnTo>
                      <a:pt x="31" y="71"/>
                    </a:lnTo>
                    <a:lnTo>
                      <a:pt x="36" y="75"/>
                    </a:lnTo>
                    <a:lnTo>
                      <a:pt x="40" y="75"/>
                    </a:lnTo>
                    <a:lnTo>
                      <a:pt x="49" y="75"/>
                    </a:lnTo>
                    <a:lnTo>
                      <a:pt x="58" y="75"/>
                    </a:lnTo>
                    <a:lnTo>
                      <a:pt x="67" y="62"/>
                    </a:lnTo>
                    <a:lnTo>
                      <a:pt x="76" y="49"/>
                    </a:lnTo>
                    <a:lnTo>
                      <a:pt x="76" y="35"/>
                    </a:lnTo>
                    <a:lnTo>
                      <a:pt x="76" y="22"/>
                    </a:lnTo>
                    <a:lnTo>
                      <a:pt x="71" y="18"/>
                    </a:lnTo>
                    <a:lnTo>
                      <a:pt x="62" y="13"/>
                    </a:lnTo>
                    <a:lnTo>
                      <a:pt x="58" y="9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6" y="31"/>
                    </a:lnTo>
                    <a:lnTo>
                      <a:pt x="31" y="35"/>
                    </a:lnTo>
                    <a:lnTo>
                      <a:pt x="27" y="44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3" name="Freeform 128"/>
              <p:cNvSpPr>
                <a:spLocks/>
              </p:cNvSpPr>
              <p:nvPr/>
            </p:nvSpPr>
            <p:spPr bwMode="auto">
              <a:xfrm>
                <a:off x="10166" y="3588"/>
                <a:ext cx="23" cy="18"/>
              </a:xfrm>
              <a:custGeom>
                <a:avLst/>
                <a:gdLst>
                  <a:gd name="T0" fmla="*/ 0 w 23"/>
                  <a:gd name="T1" fmla="*/ 18 h 18"/>
                  <a:gd name="T2" fmla="*/ 5 w 23"/>
                  <a:gd name="T3" fmla="*/ 0 h 18"/>
                  <a:gd name="T4" fmla="*/ 23 w 23"/>
                  <a:gd name="T5" fmla="*/ 0 h 18"/>
                  <a:gd name="T6" fmla="*/ 18 w 23"/>
                  <a:gd name="T7" fmla="*/ 18 h 18"/>
                  <a:gd name="T8" fmla="*/ 0 w 2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18"/>
                    </a:moveTo>
                    <a:lnTo>
                      <a:pt x="5" y="0"/>
                    </a:lnTo>
                    <a:lnTo>
                      <a:pt x="23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4" name="Freeform 129"/>
              <p:cNvSpPr>
                <a:spLocks/>
              </p:cNvSpPr>
              <p:nvPr/>
            </p:nvSpPr>
            <p:spPr bwMode="auto">
              <a:xfrm>
                <a:off x="10198" y="3481"/>
                <a:ext cx="53" cy="156"/>
              </a:xfrm>
              <a:custGeom>
                <a:avLst/>
                <a:gdLst>
                  <a:gd name="T0" fmla="*/ 40 w 53"/>
                  <a:gd name="T1" fmla="*/ 0 h 156"/>
                  <a:gd name="T2" fmla="*/ 48 w 53"/>
                  <a:gd name="T3" fmla="*/ 31 h 156"/>
                  <a:gd name="T4" fmla="*/ 53 w 53"/>
                  <a:gd name="T5" fmla="*/ 58 h 156"/>
                  <a:gd name="T6" fmla="*/ 53 w 53"/>
                  <a:gd name="T7" fmla="*/ 76 h 156"/>
                  <a:gd name="T8" fmla="*/ 48 w 53"/>
                  <a:gd name="T9" fmla="*/ 94 h 156"/>
                  <a:gd name="T10" fmla="*/ 44 w 53"/>
                  <a:gd name="T11" fmla="*/ 111 h 156"/>
                  <a:gd name="T12" fmla="*/ 31 w 53"/>
                  <a:gd name="T13" fmla="*/ 129 h 156"/>
                  <a:gd name="T14" fmla="*/ 22 w 53"/>
                  <a:gd name="T15" fmla="*/ 142 h 156"/>
                  <a:gd name="T16" fmla="*/ 8 w 53"/>
                  <a:gd name="T17" fmla="*/ 156 h 156"/>
                  <a:gd name="T18" fmla="*/ 0 w 53"/>
                  <a:gd name="T19" fmla="*/ 156 h 156"/>
                  <a:gd name="T20" fmla="*/ 8 w 53"/>
                  <a:gd name="T21" fmla="*/ 147 h 156"/>
                  <a:gd name="T22" fmla="*/ 17 w 53"/>
                  <a:gd name="T23" fmla="*/ 129 h 156"/>
                  <a:gd name="T24" fmla="*/ 26 w 53"/>
                  <a:gd name="T25" fmla="*/ 111 h 156"/>
                  <a:gd name="T26" fmla="*/ 35 w 53"/>
                  <a:gd name="T27" fmla="*/ 94 h 156"/>
                  <a:gd name="T28" fmla="*/ 40 w 53"/>
                  <a:gd name="T29" fmla="*/ 76 h 156"/>
                  <a:gd name="T30" fmla="*/ 40 w 53"/>
                  <a:gd name="T31" fmla="*/ 58 h 156"/>
                  <a:gd name="T32" fmla="*/ 35 w 53"/>
                  <a:gd name="T33" fmla="*/ 31 h 156"/>
                  <a:gd name="T34" fmla="*/ 31 w 53"/>
                  <a:gd name="T35" fmla="*/ 0 h 156"/>
                  <a:gd name="T36" fmla="*/ 40 w 53"/>
                  <a:gd name="T37" fmla="*/ 0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56">
                    <a:moveTo>
                      <a:pt x="40" y="0"/>
                    </a:moveTo>
                    <a:lnTo>
                      <a:pt x="48" y="31"/>
                    </a:lnTo>
                    <a:lnTo>
                      <a:pt x="53" y="58"/>
                    </a:lnTo>
                    <a:lnTo>
                      <a:pt x="53" y="76"/>
                    </a:lnTo>
                    <a:lnTo>
                      <a:pt x="48" y="94"/>
                    </a:lnTo>
                    <a:lnTo>
                      <a:pt x="44" y="111"/>
                    </a:lnTo>
                    <a:lnTo>
                      <a:pt x="31" y="129"/>
                    </a:lnTo>
                    <a:lnTo>
                      <a:pt x="22" y="142"/>
                    </a:lnTo>
                    <a:lnTo>
                      <a:pt x="8" y="156"/>
                    </a:lnTo>
                    <a:lnTo>
                      <a:pt x="0" y="156"/>
                    </a:lnTo>
                    <a:lnTo>
                      <a:pt x="8" y="147"/>
                    </a:lnTo>
                    <a:lnTo>
                      <a:pt x="17" y="129"/>
                    </a:lnTo>
                    <a:lnTo>
                      <a:pt x="26" y="111"/>
                    </a:lnTo>
                    <a:lnTo>
                      <a:pt x="35" y="94"/>
                    </a:lnTo>
                    <a:lnTo>
                      <a:pt x="40" y="76"/>
                    </a:lnTo>
                    <a:lnTo>
                      <a:pt x="40" y="58"/>
                    </a:lnTo>
                    <a:lnTo>
                      <a:pt x="35" y="3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5" name="Freeform 130"/>
              <p:cNvSpPr>
                <a:spLocks/>
              </p:cNvSpPr>
              <p:nvPr/>
            </p:nvSpPr>
            <p:spPr bwMode="auto">
              <a:xfrm>
                <a:off x="8780" y="3988"/>
                <a:ext cx="120" cy="84"/>
              </a:xfrm>
              <a:custGeom>
                <a:avLst/>
                <a:gdLst>
                  <a:gd name="T0" fmla="*/ 45 w 120"/>
                  <a:gd name="T1" fmla="*/ 0 h 84"/>
                  <a:gd name="T2" fmla="*/ 120 w 120"/>
                  <a:gd name="T3" fmla="*/ 0 h 84"/>
                  <a:gd name="T4" fmla="*/ 98 w 120"/>
                  <a:gd name="T5" fmla="*/ 84 h 84"/>
                  <a:gd name="T6" fmla="*/ 80 w 120"/>
                  <a:gd name="T7" fmla="*/ 84 h 84"/>
                  <a:gd name="T8" fmla="*/ 103 w 120"/>
                  <a:gd name="T9" fmla="*/ 9 h 84"/>
                  <a:gd name="T10" fmla="*/ 58 w 120"/>
                  <a:gd name="T11" fmla="*/ 9 h 84"/>
                  <a:gd name="T12" fmla="*/ 45 w 120"/>
                  <a:gd name="T13" fmla="*/ 62 h 84"/>
                  <a:gd name="T14" fmla="*/ 40 w 120"/>
                  <a:gd name="T15" fmla="*/ 75 h 84"/>
                  <a:gd name="T16" fmla="*/ 36 w 120"/>
                  <a:gd name="T17" fmla="*/ 80 h 84"/>
                  <a:gd name="T18" fmla="*/ 27 w 120"/>
                  <a:gd name="T19" fmla="*/ 84 h 84"/>
                  <a:gd name="T20" fmla="*/ 18 w 120"/>
                  <a:gd name="T21" fmla="*/ 84 h 84"/>
                  <a:gd name="T22" fmla="*/ 9 w 120"/>
                  <a:gd name="T23" fmla="*/ 84 h 84"/>
                  <a:gd name="T24" fmla="*/ 0 w 120"/>
                  <a:gd name="T25" fmla="*/ 84 h 84"/>
                  <a:gd name="T26" fmla="*/ 5 w 120"/>
                  <a:gd name="T27" fmla="*/ 71 h 84"/>
                  <a:gd name="T28" fmla="*/ 9 w 120"/>
                  <a:gd name="T29" fmla="*/ 71 h 84"/>
                  <a:gd name="T30" fmla="*/ 14 w 120"/>
                  <a:gd name="T31" fmla="*/ 71 h 84"/>
                  <a:gd name="T32" fmla="*/ 18 w 120"/>
                  <a:gd name="T33" fmla="*/ 71 h 84"/>
                  <a:gd name="T34" fmla="*/ 23 w 120"/>
                  <a:gd name="T35" fmla="*/ 71 h 84"/>
                  <a:gd name="T36" fmla="*/ 23 w 120"/>
                  <a:gd name="T37" fmla="*/ 67 h 84"/>
                  <a:gd name="T38" fmla="*/ 27 w 120"/>
                  <a:gd name="T39" fmla="*/ 53 h 84"/>
                  <a:gd name="T40" fmla="*/ 45 w 120"/>
                  <a:gd name="T41" fmla="*/ 0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0" h="84">
                    <a:moveTo>
                      <a:pt x="45" y="0"/>
                    </a:moveTo>
                    <a:lnTo>
                      <a:pt x="120" y="0"/>
                    </a:lnTo>
                    <a:lnTo>
                      <a:pt x="98" y="84"/>
                    </a:lnTo>
                    <a:lnTo>
                      <a:pt x="80" y="84"/>
                    </a:lnTo>
                    <a:lnTo>
                      <a:pt x="103" y="9"/>
                    </a:lnTo>
                    <a:lnTo>
                      <a:pt x="58" y="9"/>
                    </a:lnTo>
                    <a:lnTo>
                      <a:pt x="45" y="62"/>
                    </a:lnTo>
                    <a:lnTo>
                      <a:pt x="40" y="75"/>
                    </a:lnTo>
                    <a:lnTo>
                      <a:pt x="36" y="80"/>
                    </a:lnTo>
                    <a:lnTo>
                      <a:pt x="27" y="84"/>
                    </a:lnTo>
                    <a:lnTo>
                      <a:pt x="18" y="84"/>
                    </a:lnTo>
                    <a:lnTo>
                      <a:pt x="9" y="84"/>
                    </a:lnTo>
                    <a:lnTo>
                      <a:pt x="0" y="84"/>
                    </a:lnTo>
                    <a:lnTo>
                      <a:pt x="5" y="71"/>
                    </a:lnTo>
                    <a:lnTo>
                      <a:pt x="9" y="71"/>
                    </a:lnTo>
                    <a:lnTo>
                      <a:pt x="14" y="71"/>
                    </a:lnTo>
                    <a:lnTo>
                      <a:pt x="18" y="71"/>
                    </a:lnTo>
                    <a:lnTo>
                      <a:pt x="23" y="71"/>
                    </a:lnTo>
                    <a:lnTo>
                      <a:pt x="23" y="67"/>
                    </a:lnTo>
                    <a:lnTo>
                      <a:pt x="27" y="5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6" name="Freeform 131"/>
              <p:cNvSpPr>
                <a:spLocks/>
              </p:cNvSpPr>
              <p:nvPr/>
            </p:nvSpPr>
            <p:spPr bwMode="auto">
              <a:xfrm>
                <a:off x="8914" y="3988"/>
                <a:ext cx="102" cy="89"/>
              </a:xfrm>
              <a:custGeom>
                <a:avLst/>
                <a:gdLst>
                  <a:gd name="T0" fmla="*/ 66 w 102"/>
                  <a:gd name="T1" fmla="*/ 71 h 89"/>
                  <a:gd name="T2" fmla="*/ 48 w 102"/>
                  <a:gd name="T3" fmla="*/ 84 h 89"/>
                  <a:gd name="T4" fmla="*/ 26 w 102"/>
                  <a:gd name="T5" fmla="*/ 89 h 89"/>
                  <a:gd name="T6" fmla="*/ 17 w 102"/>
                  <a:gd name="T7" fmla="*/ 84 h 89"/>
                  <a:gd name="T8" fmla="*/ 8 w 102"/>
                  <a:gd name="T9" fmla="*/ 80 h 89"/>
                  <a:gd name="T10" fmla="*/ 4 w 102"/>
                  <a:gd name="T11" fmla="*/ 75 h 89"/>
                  <a:gd name="T12" fmla="*/ 0 w 102"/>
                  <a:gd name="T13" fmla="*/ 67 h 89"/>
                  <a:gd name="T14" fmla="*/ 0 w 102"/>
                  <a:gd name="T15" fmla="*/ 58 h 89"/>
                  <a:gd name="T16" fmla="*/ 4 w 102"/>
                  <a:gd name="T17" fmla="*/ 49 h 89"/>
                  <a:gd name="T18" fmla="*/ 17 w 102"/>
                  <a:gd name="T19" fmla="*/ 0 h 89"/>
                  <a:gd name="T20" fmla="*/ 35 w 102"/>
                  <a:gd name="T21" fmla="*/ 0 h 89"/>
                  <a:gd name="T22" fmla="*/ 22 w 102"/>
                  <a:gd name="T23" fmla="*/ 53 h 89"/>
                  <a:gd name="T24" fmla="*/ 17 w 102"/>
                  <a:gd name="T25" fmla="*/ 62 h 89"/>
                  <a:gd name="T26" fmla="*/ 17 w 102"/>
                  <a:gd name="T27" fmla="*/ 67 h 89"/>
                  <a:gd name="T28" fmla="*/ 17 w 102"/>
                  <a:gd name="T29" fmla="*/ 71 h 89"/>
                  <a:gd name="T30" fmla="*/ 22 w 102"/>
                  <a:gd name="T31" fmla="*/ 71 h 89"/>
                  <a:gd name="T32" fmla="*/ 26 w 102"/>
                  <a:gd name="T33" fmla="*/ 75 h 89"/>
                  <a:gd name="T34" fmla="*/ 31 w 102"/>
                  <a:gd name="T35" fmla="*/ 75 h 89"/>
                  <a:gd name="T36" fmla="*/ 40 w 102"/>
                  <a:gd name="T37" fmla="*/ 75 h 89"/>
                  <a:gd name="T38" fmla="*/ 48 w 102"/>
                  <a:gd name="T39" fmla="*/ 71 h 89"/>
                  <a:gd name="T40" fmla="*/ 53 w 102"/>
                  <a:gd name="T41" fmla="*/ 67 h 89"/>
                  <a:gd name="T42" fmla="*/ 62 w 102"/>
                  <a:gd name="T43" fmla="*/ 62 h 89"/>
                  <a:gd name="T44" fmla="*/ 66 w 102"/>
                  <a:gd name="T45" fmla="*/ 58 h 89"/>
                  <a:gd name="T46" fmla="*/ 66 w 102"/>
                  <a:gd name="T47" fmla="*/ 53 h 89"/>
                  <a:gd name="T48" fmla="*/ 71 w 102"/>
                  <a:gd name="T49" fmla="*/ 44 h 89"/>
                  <a:gd name="T50" fmla="*/ 75 w 102"/>
                  <a:gd name="T51" fmla="*/ 35 h 89"/>
                  <a:gd name="T52" fmla="*/ 84 w 102"/>
                  <a:gd name="T53" fmla="*/ 0 h 89"/>
                  <a:gd name="T54" fmla="*/ 102 w 102"/>
                  <a:gd name="T55" fmla="*/ 0 h 89"/>
                  <a:gd name="T56" fmla="*/ 80 w 102"/>
                  <a:gd name="T57" fmla="*/ 84 h 89"/>
                  <a:gd name="T58" fmla="*/ 62 w 102"/>
                  <a:gd name="T59" fmla="*/ 84 h 89"/>
                  <a:gd name="T60" fmla="*/ 66 w 102"/>
                  <a:gd name="T61" fmla="*/ 71 h 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2" h="89">
                    <a:moveTo>
                      <a:pt x="66" y="71"/>
                    </a:moveTo>
                    <a:lnTo>
                      <a:pt x="48" y="84"/>
                    </a:lnTo>
                    <a:lnTo>
                      <a:pt x="26" y="89"/>
                    </a:lnTo>
                    <a:lnTo>
                      <a:pt x="17" y="84"/>
                    </a:lnTo>
                    <a:lnTo>
                      <a:pt x="8" y="80"/>
                    </a:lnTo>
                    <a:lnTo>
                      <a:pt x="4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4" y="49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22" y="53"/>
                    </a:lnTo>
                    <a:lnTo>
                      <a:pt x="17" y="62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22" y="71"/>
                    </a:lnTo>
                    <a:lnTo>
                      <a:pt x="26" y="75"/>
                    </a:lnTo>
                    <a:lnTo>
                      <a:pt x="31" y="75"/>
                    </a:lnTo>
                    <a:lnTo>
                      <a:pt x="40" y="75"/>
                    </a:lnTo>
                    <a:lnTo>
                      <a:pt x="48" y="71"/>
                    </a:lnTo>
                    <a:lnTo>
                      <a:pt x="53" y="67"/>
                    </a:lnTo>
                    <a:lnTo>
                      <a:pt x="62" y="62"/>
                    </a:lnTo>
                    <a:lnTo>
                      <a:pt x="66" y="58"/>
                    </a:lnTo>
                    <a:lnTo>
                      <a:pt x="66" y="53"/>
                    </a:lnTo>
                    <a:lnTo>
                      <a:pt x="71" y="44"/>
                    </a:lnTo>
                    <a:lnTo>
                      <a:pt x="75" y="35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84"/>
                    </a:lnTo>
                    <a:lnTo>
                      <a:pt x="62" y="84"/>
                    </a:lnTo>
                    <a:lnTo>
                      <a:pt x="66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7" name="Freeform 132"/>
              <p:cNvSpPr>
                <a:spLocks/>
              </p:cNvSpPr>
              <p:nvPr/>
            </p:nvSpPr>
            <p:spPr bwMode="auto">
              <a:xfrm>
                <a:off x="9029" y="3988"/>
                <a:ext cx="98" cy="111"/>
              </a:xfrm>
              <a:custGeom>
                <a:avLst/>
                <a:gdLst>
                  <a:gd name="T0" fmla="*/ 13 w 98"/>
                  <a:gd name="T1" fmla="*/ 0 h 111"/>
                  <a:gd name="T2" fmla="*/ 31 w 98"/>
                  <a:gd name="T3" fmla="*/ 0 h 111"/>
                  <a:gd name="T4" fmla="*/ 18 w 98"/>
                  <a:gd name="T5" fmla="*/ 53 h 111"/>
                  <a:gd name="T6" fmla="*/ 18 w 98"/>
                  <a:gd name="T7" fmla="*/ 58 h 111"/>
                  <a:gd name="T8" fmla="*/ 18 w 98"/>
                  <a:gd name="T9" fmla="*/ 67 h 111"/>
                  <a:gd name="T10" fmla="*/ 18 w 98"/>
                  <a:gd name="T11" fmla="*/ 71 h 111"/>
                  <a:gd name="T12" fmla="*/ 18 w 98"/>
                  <a:gd name="T13" fmla="*/ 71 h 111"/>
                  <a:gd name="T14" fmla="*/ 22 w 98"/>
                  <a:gd name="T15" fmla="*/ 75 h 111"/>
                  <a:gd name="T16" fmla="*/ 31 w 98"/>
                  <a:gd name="T17" fmla="*/ 75 h 111"/>
                  <a:gd name="T18" fmla="*/ 40 w 98"/>
                  <a:gd name="T19" fmla="*/ 75 h 111"/>
                  <a:gd name="T20" fmla="*/ 49 w 98"/>
                  <a:gd name="T21" fmla="*/ 71 h 111"/>
                  <a:gd name="T22" fmla="*/ 53 w 98"/>
                  <a:gd name="T23" fmla="*/ 67 h 111"/>
                  <a:gd name="T24" fmla="*/ 62 w 98"/>
                  <a:gd name="T25" fmla="*/ 62 h 111"/>
                  <a:gd name="T26" fmla="*/ 67 w 98"/>
                  <a:gd name="T27" fmla="*/ 53 h 111"/>
                  <a:gd name="T28" fmla="*/ 71 w 98"/>
                  <a:gd name="T29" fmla="*/ 35 h 111"/>
                  <a:gd name="T30" fmla="*/ 80 w 98"/>
                  <a:gd name="T31" fmla="*/ 0 h 111"/>
                  <a:gd name="T32" fmla="*/ 98 w 98"/>
                  <a:gd name="T33" fmla="*/ 0 h 111"/>
                  <a:gd name="T34" fmla="*/ 85 w 98"/>
                  <a:gd name="T35" fmla="*/ 62 h 111"/>
                  <a:gd name="T36" fmla="*/ 80 w 98"/>
                  <a:gd name="T37" fmla="*/ 67 h 111"/>
                  <a:gd name="T38" fmla="*/ 80 w 98"/>
                  <a:gd name="T39" fmla="*/ 71 h 111"/>
                  <a:gd name="T40" fmla="*/ 80 w 98"/>
                  <a:gd name="T41" fmla="*/ 75 h 111"/>
                  <a:gd name="T42" fmla="*/ 89 w 98"/>
                  <a:gd name="T43" fmla="*/ 75 h 111"/>
                  <a:gd name="T44" fmla="*/ 98 w 98"/>
                  <a:gd name="T45" fmla="*/ 75 h 111"/>
                  <a:gd name="T46" fmla="*/ 89 w 98"/>
                  <a:gd name="T47" fmla="*/ 111 h 111"/>
                  <a:gd name="T48" fmla="*/ 76 w 98"/>
                  <a:gd name="T49" fmla="*/ 111 h 111"/>
                  <a:gd name="T50" fmla="*/ 80 w 98"/>
                  <a:gd name="T51" fmla="*/ 89 h 111"/>
                  <a:gd name="T52" fmla="*/ 76 w 98"/>
                  <a:gd name="T53" fmla="*/ 84 h 111"/>
                  <a:gd name="T54" fmla="*/ 67 w 98"/>
                  <a:gd name="T55" fmla="*/ 84 h 111"/>
                  <a:gd name="T56" fmla="*/ 67 w 98"/>
                  <a:gd name="T57" fmla="*/ 80 h 111"/>
                  <a:gd name="T58" fmla="*/ 62 w 98"/>
                  <a:gd name="T59" fmla="*/ 75 h 111"/>
                  <a:gd name="T60" fmla="*/ 62 w 98"/>
                  <a:gd name="T61" fmla="*/ 71 h 111"/>
                  <a:gd name="T62" fmla="*/ 62 w 98"/>
                  <a:gd name="T63" fmla="*/ 71 h 111"/>
                  <a:gd name="T64" fmla="*/ 62 w 98"/>
                  <a:gd name="T65" fmla="*/ 71 h 111"/>
                  <a:gd name="T66" fmla="*/ 45 w 98"/>
                  <a:gd name="T67" fmla="*/ 84 h 111"/>
                  <a:gd name="T68" fmla="*/ 27 w 98"/>
                  <a:gd name="T69" fmla="*/ 89 h 111"/>
                  <a:gd name="T70" fmla="*/ 13 w 98"/>
                  <a:gd name="T71" fmla="*/ 84 h 111"/>
                  <a:gd name="T72" fmla="*/ 5 w 98"/>
                  <a:gd name="T73" fmla="*/ 80 h 111"/>
                  <a:gd name="T74" fmla="*/ 0 w 98"/>
                  <a:gd name="T75" fmla="*/ 75 h 111"/>
                  <a:gd name="T76" fmla="*/ 0 w 98"/>
                  <a:gd name="T77" fmla="*/ 67 h 111"/>
                  <a:gd name="T78" fmla="*/ 0 w 98"/>
                  <a:gd name="T79" fmla="*/ 62 h 111"/>
                  <a:gd name="T80" fmla="*/ 0 w 98"/>
                  <a:gd name="T81" fmla="*/ 53 h 111"/>
                  <a:gd name="T82" fmla="*/ 13 w 98"/>
                  <a:gd name="T83" fmla="*/ 0 h 1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8" h="111">
                    <a:moveTo>
                      <a:pt x="13" y="0"/>
                    </a:moveTo>
                    <a:lnTo>
                      <a:pt x="31" y="0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22" y="75"/>
                    </a:lnTo>
                    <a:lnTo>
                      <a:pt x="31" y="75"/>
                    </a:lnTo>
                    <a:lnTo>
                      <a:pt x="40" y="75"/>
                    </a:lnTo>
                    <a:lnTo>
                      <a:pt x="49" y="71"/>
                    </a:lnTo>
                    <a:lnTo>
                      <a:pt x="53" y="67"/>
                    </a:lnTo>
                    <a:lnTo>
                      <a:pt x="62" y="62"/>
                    </a:lnTo>
                    <a:lnTo>
                      <a:pt x="67" y="53"/>
                    </a:lnTo>
                    <a:lnTo>
                      <a:pt x="71" y="35"/>
                    </a:lnTo>
                    <a:lnTo>
                      <a:pt x="80" y="0"/>
                    </a:lnTo>
                    <a:lnTo>
                      <a:pt x="98" y="0"/>
                    </a:lnTo>
                    <a:lnTo>
                      <a:pt x="85" y="62"/>
                    </a:lnTo>
                    <a:lnTo>
                      <a:pt x="80" y="67"/>
                    </a:lnTo>
                    <a:lnTo>
                      <a:pt x="80" y="71"/>
                    </a:lnTo>
                    <a:lnTo>
                      <a:pt x="80" y="75"/>
                    </a:lnTo>
                    <a:lnTo>
                      <a:pt x="89" y="75"/>
                    </a:lnTo>
                    <a:lnTo>
                      <a:pt x="98" y="75"/>
                    </a:lnTo>
                    <a:lnTo>
                      <a:pt x="89" y="111"/>
                    </a:lnTo>
                    <a:lnTo>
                      <a:pt x="76" y="111"/>
                    </a:lnTo>
                    <a:lnTo>
                      <a:pt x="80" y="89"/>
                    </a:lnTo>
                    <a:lnTo>
                      <a:pt x="76" y="84"/>
                    </a:lnTo>
                    <a:lnTo>
                      <a:pt x="67" y="84"/>
                    </a:lnTo>
                    <a:lnTo>
                      <a:pt x="67" y="80"/>
                    </a:lnTo>
                    <a:lnTo>
                      <a:pt x="62" y="75"/>
                    </a:lnTo>
                    <a:lnTo>
                      <a:pt x="62" y="71"/>
                    </a:lnTo>
                    <a:lnTo>
                      <a:pt x="45" y="84"/>
                    </a:lnTo>
                    <a:lnTo>
                      <a:pt x="27" y="89"/>
                    </a:lnTo>
                    <a:lnTo>
                      <a:pt x="13" y="84"/>
                    </a:lnTo>
                    <a:lnTo>
                      <a:pt x="5" y="80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8" name="Freeform 133"/>
              <p:cNvSpPr>
                <a:spLocks noEditPoints="1"/>
              </p:cNvSpPr>
              <p:nvPr/>
            </p:nvSpPr>
            <p:spPr bwMode="auto">
              <a:xfrm>
                <a:off x="9140" y="3983"/>
                <a:ext cx="102" cy="94"/>
              </a:xfrm>
              <a:custGeom>
                <a:avLst/>
                <a:gdLst>
                  <a:gd name="T0" fmla="*/ 0 w 102"/>
                  <a:gd name="T1" fmla="*/ 58 h 94"/>
                  <a:gd name="T2" fmla="*/ 5 w 102"/>
                  <a:gd name="T3" fmla="*/ 45 h 94"/>
                  <a:gd name="T4" fmla="*/ 5 w 102"/>
                  <a:gd name="T5" fmla="*/ 36 h 94"/>
                  <a:gd name="T6" fmla="*/ 14 w 102"/>
                  <a:gd name="T7" fmla="*/ 23 h 94"/>
                  <a:gd name="T8" fmla="*/ 18 w 102"/>
                  <a:gd name="T9" fmla="*/ 14 h 94"/>
                  <a:gd name="T10" fmla="*/ 36 w 102"/>
                  <a:gd name="T11" fmla="*/ 5 h 94"/>
                  <a:gd name="T12" fmla="*/ 58 w 102"/>
                  <a:gd name="T13" fmla="*/ 0 h 94"/>
                  <a:gd name="T14" fmla="*/ 76 w 102"/>
                  <a:gd name="T15" fmla="*/ 5 h 94"/>
                  <a:gd name="T16" fmla="*/ 89 w 102"/>
                  <a:gd name="T17" fmla="*/ 9 h 94"/>
                  <a:gd name="T18" fmla="*/ 98 w 102"/>
                  <a:gd name="T19" fmla="*/ 23 h 94"/>
                  <a:gd name="T20" fmla="*/ 102 w 102"/>
                  <a:gd name="T21" fmla="*/ 36 h 94"/>
                  <a:gd name="T22" fmla="*/ 98 w 102"/>
                  <a:gd name="T23" fmla="*/ 54 h 94"/>
                  <a:gd name="T24" fmla="*/ 93 w 102"/>
                  <a:gd name="T25" fmla="*/ 67 h 94"/>
                  <a:gd name="T26" fmla="*/ 85 w 102"/>
                  <a:gd name="T27" fmla="*/ 76 h 94"/>
                  <a:gd name="T28" fmla="*/ 76 w 102"/>
                  <a:gd name="T29" fmla="*/ 85 h 94"/>
                  <a:gd name="T30" fmla="*/ 58 w 102"/>
                  <a:gd name="T31" fmla="*/ 89 h 94"/>
                  <a:gd name="T32" fmla="*/ 45 w 102"/>
                  <a:gd name="T33" fmla="*/ 94 h 94"/>
                  <a:gd name="T34" fmla="*/ 31 w 102"/>
                  <a:gd name="T35" fmla="*/ 89 h 94"/>
                  <a:gd name="T36" fmla="*/ 22 w 102"/>
                  <a:gd name="T37" fmla="*/ 89 h 94"/>
                  <a:gd name="T38" fmla="*/ 14 w 102"/>
                  <a:gd name="T39" fmla="*/ 80 h 94"/>
                  <a:gd name="T40" fmla="*/ 9 w 102"/>
                  <a:gd name="T41" fmla="*/ 76 h 94"/>
                  <a:gd name="T42" fmla="*/ 5 w 102"/>
                  <a:gd name="T43" fmla="*/ 67 h 94"/>
                  <a:gd name="T44" fmla="*/ 0 w 102"/>
                  <a:gd name="T45" fmla="*/ 58 h 94"/>
                  <a:gd name="T46" fmla="*/ 18 w 102"/>
                  <a:gd name="T47" fmla="*/ 54 h 94"/>
                  <a:gd name="T48" fmla="*/ 22 w 102"/>
                  <a:gd name="T49" fmla="*/ 67 h 94"/>
                  <a:gd name="T50" fmla="*/ 27 w 102"/>
                  <a:gd name="T51" fmla="*/ 76 h 94"/>
                  <a:gd name="T52" fmla="*/ 36 w 102"/>
                  <a:gd name="T53" fmla="*/ 80 h 94"/>
                  <a:gd name="T54" fmla="*/ 45 w 102"/>
                  <a:gd name="T55" fmla="*/ 80 h 94"/>
                  <a:gd name="T56" fmla="*/ 49 w 102"/>
                  <a:gd name="T57" fmla="*/ 80 h 94"/>
                  <a:gd name="T58" fmla="*/ 58 w 102"/>
                  <a:gd name="T59" fmla="*/ 80 h 94"/>
                  <a:gd name="T60" fmla="*/ 62 w 102"/>
                  <a:gd name="T61" fmla="*/ 76 h 94"/>
                  <a:gd name="T62" fmla="*/ 67 w 102"/>
                  <a:gd name="T63" fmla="*/ 72 h 94"/>
                  <a:gd name="T64" fmla="*/ 71 w 102"/>
                  <a:gd name="T65" fmla="*/ 67 h 94"/>
                  <a:gd name="T66" fmla="*/ 76 w 102"/>
                  <a:gd name="T67" fmla="*/ 63 h 94"/>
                  <a:gd name="T68" fmla="*/ 80 w 102"/>
                  <a:gd name="T69" fmla="*/ 58 h 94"/>
                  <a:gd name="T70" fmla="*/ 80 w 102"/>
                  <a:gd name="T71" fmla="*/ 54 h 94"/>
                  <a:gd name="T72" fmla="*/ 85 w 102"/>
                  <a:gd name="T73" fmla="*/ 45 h 94"/>
                  <a:gd name="T74" fmla="*/ 85 w 102"/>
                  <a:gd name="T75" fmla="*/ 36 h 94"/>
                  <a:gd name="T76" fmla="*/ 80 w 102"/>
                  <a:gd name="T77" fmla="*/ 27 h 94"/>
                  <a:gd name="T78" fmla="*/ 76 w 102"/>
                  <a:gd name="T79" fmla="*/ 18 h 94"/>
                  <a:gd name="T80" fmla="*/ 67 w 102"/>
                  <a:gd name="T81" fmla="*/ 14 h 94"/>
                  <a:gd name="T82" fmla="*/ 58 w 102"/>
                  <a:gd name="T83" fmla="*/ 14 h 94"/>
                  <a:gd name="T84" fmla="*/ 49 w 102"/>
                  <a:gd name="T85" fmla="*/ 14 h 94"/>
                  <a:gd name="T86" fmla="*/ 45 w 102"/>
                  <a:gd name="T87" fmla="*/ 18 h 94"/>
                  <a:gd name="T88" fmla="*/ 36 w 102"/>
                  <a:gd name="T89" fmla="*/ 18 h 94"/>
                  <a:gd name="T90" fmla="*/ 31 w 102"/>
                  <a:gd name="T91" fmla="*/ 27 h 94"/>
                  <a:gd name="T92" fmla="*/ 27 w 102"/>
                  <a:gd name="T93" fmla="*/ 32 h 94"/>
                  <a:gd name="T94" fmla="*/ 22 w 102"/>
                  <a:gd name="T95" fmla="*/ 40 h 94"/>
                  <a:gd name="T96" fmla="*/ 22 w 102"/>
                  <a:gd name="T97" fmla="*/ 49 h 94"/>
                  <a:gd name="T98" fmla="*/ 18 w 102"/>
                  <a:gd name="T99" fmla="*/ 54 h 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2" h="94">
                    <a:moveTo>
                      <a:pt x="0" y="58"/>
                    </a:moveTo>
                    <a:lnTo>
                      <a:pt x="5" y="45"/>
                    </a:lnTo>
                    <a:lnTo>
                      <a:pt x="5" y="36"/>
                    </a:lnTo>
                    <a:lnTo>
                      <a:pt x="14" y="23"/>
                    </a:lnTo>
                    <a:lnTo>
                      <a:pt x="18" y="14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76" y="5"/>
                    </a:lnTo>
                    <a:lnTo>
                      <a:pt x="89" y="9"/>
                    </a:lnTo>
                    <a:lnTo>
                      <a:pt x="98" y="23"/>
                    </a:lnTo>
                    <a:lnTo>
                      <a:pt x="102" y="36"/>
                    </a:lnTo>
                    <a:lnTo>
                      <a:pt x="98" y="54"/>
                    </a:lnTo>
                    <a:lnTo>
                      <a:pt x="93" y="67"/>
                    </a:lnTo>
                    <a:lnTo>
                      <a:pt x="85" y="76"/>
                    </a:lnTo>
                    <a:lnTo>
                      <a:pt x="76" y="85"/>
                    </a:lnTo>
                    <a:lnTo>
                      <a:pt x="58" y="89"/>
                    </a:lnTo>
                    <a:lnTo>
                      <a:pt x="45" y="94"/>
                    </a:lnTo>
                    <a:lnTo>
                      <a:pt x="31" y="89"/>
                    </a:lnTo>
                    <a:lnTo>
                      <a:pt x="22" y="89"/>
                    </a:lnTo>
                    <a:lnTo>
                      <a:pt x="14" y="80"/>
                    </a:lnTo>
                    <a:lnTo>
                      <a:pt x="9" y="76"/>
                    </a:lnTo>
                    <a:lnTo>
                      <a:pt x="5" y="67"/>
                    </a:lnTo>
                    <a:lnTo>
                      <a:pt x="0" y="58"/>
                    </a:lnTo>
                    <a:close/>
                    <a:moveTo>
                      <a:pt x="18" y="54"/>
                    </a:moveTo>
                    <a:lnTo>
                      <a:pt x="22" y="67"/>
                    </a:lnTo>
                    <a:lnTo>
                      <a:pt x="27" y="76"/>
                    </a:lnTo>
                    <a:lnTo>
                      <a:pt x="36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8" y="80"/>
                    </a:lnTo>
                    <a:lnTo>
                      <a:pt x="62" y="76"/>
                    </a:lnTo>
                    <a:lnTo>
                      <a:pt x="67" y="72"/>
                    </a:lnTo>
                    <a:lnTo>
                      <a:pt x="71" y="67"/>
                    </a:lnTo>
                    <a:lnTo>
                      <a:pt x="76" y="63"/>
                    </a:lnTo>
                    <a:lnTo>
                      <a:pt x="80" y="58"/>
                    </a:lnTo>
                    <a:lnTo>
                      <a:pt x="80" y="54"/>
                    </a:lnTo>
                    <a:lnTo>
                      <a:pt x="85" y="45"/>
                    </a:lnTo>
                    <a:lnTo>
                      <a:pt x="85" y="36"/>
                    </a:lnTo>
                    <a:lnTo>
                      <a:pt x="80" y="27"/>
                    </a:lnTo>
                    <a:lnTo>
                      <a:pt x="76" y="18"/>
                    </a:lnTo>
                    <a:lnTo>
                      <a:pt x="67" y="14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31" y="27"/>
                    </a:lnTo>
                    <a:lnTo>
                      <a:pt x="27" y="32"/>
                    </a:lnTo>
                    <a:lnTo>
                      <a:pt x="22" y="40"/>
                    </a:lnTo>
                    <a:lnTo>
                      <a:pt x="22" y="49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9" name="Freeform 134"/>
              <p:cNvSpPr>
                <a:spLocks/>
              </p:cNvSpPr>
              <p:nvPr/>
            </p:nvSpPr>
            <p:spPr bwMode="auto">
              <a:xfrm>
                <a:off x="9318" y="3952"/>
                <a:ext cx="67" cy="156"/>
              </a:xfrm>
              <a:custGeom>
                <a:avLst/>
                <a:gdLst>
                  <a:gd name="T0" fmla="*/ 18 w 67"/>
                  <a:gd name="T1" fmla="*/ 156 h 156"/>
                  <a:gd name="T2" fmla="*/ 4 w 67"/>
                  <a:gd name="T3" fmla="*/ 129 h 156"/>
                  <a:gd name="T4" fmla="*/ 0 w 67"/>
                  <a:gd name="T5" fmla="*/ 98 h 156"/>
                  <a:gd name="T6" fmla="*/ 4 w 67"/>
                  <a:gd name="T7" fmla="*/ 80 h 156"/>
                  <a:gd name="T8" fmla="*/ 9 w 67"/>
                  <a:gd name="T9" fmla="*/ 63 h 156"/>
                  <a:gd name="T10" fmla="*/ 18 w 67"/>
                  <a:gd name="T11" fmla="*/ 45 h 156"/>
                  <a:gd name="T12" fmla="*/ 27 w 67"/>
                  <a:gd name="T13" fmla="*/ 27 h 156"/>
                  <a:gd name="T14" fmla="*/ 40 w 67"/>
                  <a:gd name="T15" fmla="*/ 14 h 156"/>
                  <a:gd name="T16" fmla="*/ 53 w 67"/>
                  <a:gd name="T17" fmla="*/ 0 h 156"/>
                  <a:gd name="T18" fmla="*/ 67 w 67"/>
                  <a:gd name="T19" fmla="*/ 0 h 156"/>
                  <a:gd name="T20" fmla="*/ 58 w 67"/>
                  <a:gd name="T21" fmla="*/ 14 h 156"/>
                  <a:gd name="T22" fmla="*/ 44 w 67"/>
                  <a:gd name="T23" fmla="*/ 27 h 156"/>
                  <a:gd name="T24" fmla="*/ 31 w 67"/>
                  <a:gd name="T25" fmla="*/ 45 h 156"/>
                  <a:gd name="T26" fmla="*/ 27 w 67"/>
                  <a:gd name="T27" fmla="*/ 63 h 156"/>
                  <a:gd name="T28" fmla="*/ 22 w 67"/>
                  <a:gd name="T29" fmla="*/ 80 h 156"/>
                  <a:gd name="T30" fmla="*/ 18 w 67"/>
                  <a:gd name="T31" fmla="*/ 103 h 156"/>
                  <a:gd name="T32" fmla="*/ 22 w 67"/>
                  <a:gd name="T33" fmla="*/ 129 h 156"/>
                  <a:gd name="T34" fmla="*/ 31 w 67"/>
                  <a:gd name="T35" fmla="*/ 156 h 156"/>
                  <a:gd name="T36" fmla="*/ 18 w 67"/>
                  <a:gd name="T37" fmla="*/ 156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156">
                    <a:moveTo>
                      <a:pt x="18" y="156"/>
                    </a:moveTo>
                    <a:lnTo>
                      <a:pt x="4" y="129"/>
                    </a:lnTo>
                    <a:lnTo>
                      <a:pt x="0" y="98"/>
                    </a:lnTo>
                    <a:lnTo>
                      <a:pt x="4" y="80"/>
                    </a:lnTo>
                    <a:lnTo>
                      <a:pt x="9" y="63"/>
                    </a:lnTo>
                    <a:lnTo>
                      <a:pt x="18" y="45"/>
                    </a:lnTo>
                    <a:lnTo>
                      <a:pt x="27" y="27"/>
                    </a:lnTo>
                    <a:lnTo>
                      <a:pt x="40" y="14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58" y="14"/>
                    </a:lnTo>
                    <a:lnTo>
                      <a:pt x="44" y="27"/>
                    </a:lnTo>
                    <a:lnTo>
                      <a:pt x="31" y="45"/>
                    </a:lnTo>
                    <a:lnTo>
                      <a:pt x="27" y="63"/>
                    </a:lnTo>
                    <a:lnTo>
                      <a:pt x="22" y="80"/>
                    </a:lnTo>
                    <a:lnTo>
                      <a:pt x="18" y="103"/>
                    </a:lnTo>
                    <a:lnTo>
                      <a:pt x="22" y="129"/>
                    </a:lnTo>
                    <a:lnTo>
                      <a:pt x="31" y="156"/>
                    </a:lnTo>
                    <a:lnTo>
                      <a:pt x="18" y="1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0" name="Freeform 135"/>
              <p:cNvSpPr>
                <a:spLocks/>
              </p:cNvSpPr>
              <p:nvPr/>
            </p:nvSpPr>
            <p:spPr bwMode="auto">
              <a:xfrm>
                <a:off x="9402" y="3952"/>
                <a:ext cx="67" cy="120"/>
              </a:xfrm>
              <a:custGeom>
                <a:avLst/>
                <a:gdLst>
                  <a:gd name="T0" fmla="*/ 18 w 67"/>
                  <a:gd name="T1" fmla="*/ 120 h 120"/>
                  <a:gd name="T2" fmla="*/ 40 w 67"/>
                  <a:gd name="T3" fmla="*/ 31 h 120"/>
                  <a:gd name="T4" fmla="*/ 23 w 67"/>
                  <a:gd name="T5" fmla="*/ 40 h 120"/>
                  <a:gd name="T6" fmla="*/ 0 w 67"/>
                  <a:gd name="T7" fmla="*/ 45 h 120"/>
                  <a:gd name="T8" fmla="*/ 0 w 67"/>
                  <a:gd name="T9" fmla="*/ 31 h 120"/>
                  <a:gd name="T10" fmla="*/ 14 w 67"/>
                  <a:gd name="T11" fmla="*/ 27 h 120"/>
                  <a:gd name="T12" fmla="*/ 27 w 67"/>
                  <a:gd name="T13" fmla="*/ 23 h 120"/>
                  <a:gd name="T14" fmla="*/ 40 w 67"/>
                  <a:gd name="T15" fmla="*/ 14 h 120"/>
                  <a:gd name="T16" fmla="*/ 49 w 67"/>
                  <a:gd name="T17" fmla="*/ 9 h 120"/>
                  <a:gd name="T18" fmla="*/ 54 w 67"/>
                  <a:gd name="T19" fmla="*/ 5 h 120"/>
                  <a:gd name="T20" fmla="*/ 54 w 67"/>
                  <a:gd name="T21" fmla="*/ 0 h 120"/>
                  <a:gd name="T22" fmla="*/ 67 w 67"/>
                  <a:gd name="T23" fmla="*/ 0 h 120"/>
                  <a:gd name="T24" fmla="*/ 36 w 67"/>
                  <a:gd name="T25" fmla="*/ 120 h 120"/>
                  <a:gd name="T26" fmla="*/ 18 w 67"/>
                  <a:gd name="T27" fmla="*/ 120 h 1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7" h="120">
                    <a:moveTo>
                      <a:pt x="18" y="120"/>
                    </a:moveTo>
                    <a:lnTo>
                      <a:pt x="40" y="31"/>
                    </a:lnTo>
                    <a:lnTo>
                      <a:pt x="23" y="40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7" y="23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36" y="120"/>
                    </a:lnTo>
                    <a:lnTo>
                      <a:pt x="18" y="1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1" name="Freeform 136"/>
              <p:cNvSpPr>
                <a:spLocks/>
              </p:cNvSpPr>
              <p:nvPr/>
            </p:nvSpPr>
            <p:spPr bwMode="auto">
              <a:xfrm>
                <a:off x="9487" y="4055"/>
                <a:ext cx="31" cy="44"/>
              </a:xfrm>
              <a:custGeom>
                <a:avLst/>
                <a:gdLst>
                  <a:gd name="T0" fmla="*/ 9 w 31"/>
                  <a:gd name="T1" fmla="*/ 17 h 44"/>
                  <a:gd name="T2" fmla="*/ 13 w 31"/>
                  <a:gd name="T3" fmla="*/ 0 h 44"/>
                  <a:gd name="T4" fmla="*/ 31 w 31"/>
                  <a:gd name="T5" fmla="*/ 0 h 44"/>
                  <a:gd name="T6" fmla="*/ 31 w 31"/>
                  <a:gd name="T7" fmla="*/ 17 h 44"/>
                  <a:gd name="T8" fmla="*/ 26 w 31"/>
                  <a:gd name="T9" fmla="*/ 26 h 44"/>
                  <a:gd name="T10" fmla="*/ 17 w 31"/>
                  <a:gd name="T11" fmla="*/ 35 h 44"/>
                  <a:gd name="T12" fmla="*/ 9 w 31"/>
                  <a:gd name="T13" fmla="*/ 40 h 44"/>
                  <a:gd name="T14" fmla="*/ 0 w 31"/>
                  <a:gd name="T15" fmla="*/ 44 h 44"/>
                  <a:gd name="T16" fmla="*/ 4 w 31"/>
                  <a:gd name="T17" fmla="*/ 35 h 44"/>
                  <a:gd name="T18" fmla="*/ 13 w 31"/>
                  <a:gd name="T19" fmla="*/ 31 h 44"/>
                  <a:gd name="T20" fmla="*/ 17 w 31"/>
                  <a:gd name="T21" fmla="*/ 17 h 44"/>
                  <a:gd name="T22" fmla="*/ 9 w 31"/>
                  <a:gd name="T23" fmla="*/ 17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44">
                    <a:moveTo>
                      <a:pt x="9" y="17"/>
                    </a:moveTo>
                    <a:lnTo>
                      <a:pt x="13" y="0"/>
                    </a:lnTo>
                    <a:lnTo>
                      <a:pt x="31" y="0"/>
                    </a:lnTo>
                    <a:lnTo>
                      <a:pt x="31" y="17"/>
                    </a:lnTo>
                    <a:lnTo>
                      <a:pt x="26" y="26"/>
                    </a:lnTo>
                    <a:lnTo>
                      <a:pt x="17" y="35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4" y="35"/>
                    </a:lnTo>
                    <a:lnTo>
                      <a:pt x="13" y="31"/>
                    </a:lnTo>
                    <a:lnTo>
                      <a:pt x="17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2" name="Freeform 137"/>
              <p:cNvSpPr>
                <a:spLocks/>
              </p:cNvSpPr>
              <p:nvPr/>
            </p:nvSpPr>
            <p:spPr bwMode="auto">
              <a:xfrm>
                <a:off x="9553" y="3952"/>
                <a:ext cx="103" cy="120"/>
              </a:xfrm>
              <a:custGeom>
                <a:avLst/>
                <a:gdLst>
                  <a:gd name="T0" fmla="*/ 0 w 103"/>
                  <a:gd name="T1" fmla="*/ 120 h 120"/>
                  <a:gd name="T2" fmla="*/ 5 w 103"/>
                  <a:gd name="T3" fmla="*/ 111 h 120"/>
                  <a:gd name="T4" fmla="*/ 9 w 103"/>
                  <a:gd name="T5" fmla="*/ 103 h 120"/>
                  <a:gd name="T6" fmla="*/ 14 w 103"/>
                  <a:gd name="T7" fmla="*/ 98 h 120"/>
                  <a:gd name="T8" fmla="*/ 18 w 103"/>
                  <a:gd name="T9" fmla="*/ 89 h 120"/>
                  <a:gd name="T10" fmla="*/ 31 w 103"/>
                  <a:gd name="T11" fmla="*/ 80 h 120"/>
                  <a:gd name="T12" fmla="*/ 54 w 103"/>
                  <a:gd name="T13" fmla="*/ 67 h 120"/>
                  <a:gd name="T14" fmla="*/ 63 w 103"/>
                  <a:gd name="T15" fmla="*/ 58 h 120"/>
                  <a:gd name="T16" fmla="*/ 71 w 103"/>
                  <a:gd name="T17" fmla="*/ 54 h 120"/>
                  <a:gd name="T18" fmla="*/ 76 w 103"/>
                  <a:gd name="T19" fmla="*/ 49 h 120"/>
                  <a:gd name="T20" fmla="*/ 80 w 103"/>
                  <a:gd name="T21" fmla="*/ 40 h 120"/>
                  <a:gd name="T22" fmla="*/ 85 w 103"/>
                  <a:gd name="T23" fmla="*/ 36 h 120"/>
                  <a:gd name="T24" fmla="*/ 85 w 103"/>
                  <a:gd name="T25" fmla="*/ 31 h 120"/>
                  <a:gd name="T26" fmla="*/ 80 w 103"/>
                  <a:gd name="T27" fmla="*/ 27 h 120"/>
                  <a:gd name="T28" fmla="*/ 76 w 103"/>
                  <a:gd name="T29" fmla="*/ 18 h 120"/>
                  <a:gd name="T30" fmla="*/ 71 w 103"/>
                  <a:gd name="T31" fmla="*/ 14 h 120"/>
                  <a:gd name="T32" fmla="*/ 58 w 103"/>
                  <a:gd name="T33" fmla="*/ 14 h 120"/>
                  <a:gd name="T34" fmla="*/ 49 w 103"/>
                  <a:gd name="T35" fmla="*/ 14 h 120"/>
                  <a:gd name="T36" fmla="*/ 40 w 103"/>
                  <a:gd name="T37" fmla="*/ 18 h 120"/>
                  <a:gd name="T38" fmla="*/ 36 w 103"/>
                  <a:gd name="T39" fmla="*/ 27 h 120"/>
                  <a:gd name="T40" fmla="*/ 31 w 103"/>
                  <a:gd name="T41" fmla="*/ 36 h 120"/>
                  <a:gd name="T42" fmla="*/ 14 w 103"/>
                  <a:gd name="T43" fmla="*/ 36 h 120"/>
                  <a:gd name="T44" fmla="*/ 18 w 103"/>
                  <a:gd name="T45" fmla="*/ 23 h 120"/>
                  <a:gd name="T46" fmla="*/ 27 w 103"/>
                  <a:gd name="T47" fmla="*/ 9 h 120"/>
                  <a:gd name="T48" fmla="*/ 40 w 103"/>
                  <a:gd name="T49" fmla="*/ 5 h 120"/>
                  <a:gd name="T50" fmla="*/ 58 w 103"/>
                  <a:gd name="T51" fmla="*/ 0 h 120"/>
                  <a:gd name="T52" fmla="*/ 71 w 103"/>
                  <a:gd name="T53" fmla="*/ 0 h 120"/>
                  <a:gd name="T54" fmla="*/ 80 w 103"/>
                  <a:gd name="T55" fmla="*/ 5 h 120"/>
                  <a:gd name="T56" fmla="*/ 89 w 103"/>
                  <a:gd name="T57" fmla="*/ 9 h 120"/>
                  <a:gd name="T58" fmla="*/ 98 w 103"/>
                  <a:gd name="T59" fmla="*/ 18 h 120"/>
                  <a:gd name="T60" fmla="*/ 103 w 103"/>
                  <a:gd name="T61" fmla="*/ 27 h 120"/>
                  <a:gd name="T62" fmla="*/ 103 w 103"/>
                  <a:gd name="T63" fmla="*/ 31 h 120"/>
                  <a:gd name="T64" fmla="*/ 98 w 103"/>
                  <a:gd name="T65" fmla="*/ 45 h 120"/>
                  <a:gd name="T66" fmla="*/ 94 w 103"/>
                  <a:gd name="T67" fmla="*/ 58 h 120"/>
                  <a:gd name="T68" fmla="*/ 80 w 103"/>
                  <a:gd name="T69" fmla="*/ 67 h 120"/>
                  <a:gd name="T70" fmla="*/ 54 w 103"/>
                  <a:gd name="T71" fmla="*/ 85 h 120"/>
                  <a:gd name="T72" fmla="*/ 45 w 103"/>
                  <a:gd name="T73" fmla="*/ 89 h 120"/>
                  <a:gd name="T74" fmla="*/ 36 w 103"/>
                  <a:gd name="T75" fmla="*/ 98 h 120"/>
                  <a:gd name="T76" fmla="*/ 27 w 103"/>
                  <a:gd name="T77" fmla="*/ 103 h 120"/>
                  <a:gd name="T78" fmla="*/ 23 w 103"/>
                  <a:gd name="T79" fmla="*/ 107 h 120"/>
                  <a:gd name="T80" fmla="*/ 89 w 103"/>
                  <a:gd name="T81" fmla="*/ 107 h 120"/>
                  <a:gd name="T82" fmla="*/ 85 w 103"/>
                  <a:gd name="T83" fmla="*/ 120 h 120"/>
                  <a:gd name="T84" fmla="*/ 0 w 103"/>
                  <a:gd name="T85" fmla="*/ 12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" h="120">
                    <a:moveTo>
                      <a:pt x="0" y="120"/>
                    </a:moveTo>
                    <a:lnTo>
                      <a:pt x="5" y="111"/>
                    </a:lnTo>
                    <a:lnTo>
                      <a:pt x="9" y="103"/>
                    </a:lnTo>
                    <a:lnTo>
                      <a:pt x="14" y="98"/>
                    </a:lnTo>
                    <a:lnTo>
                      <a:pt x="18" y="89"/>
                    </a:lnTo>
                    <a:lnTo>
                      <a:pt x="31" y="80"/>
                    </a:lnTo>
                    <a:lnTo>
                      <a:pt x="54" y="67"/>
                    </a:lnTo>
                    <a:lnTo>
                      <a:pt x="63" y="58"/>
                    </a:lnTo>
                    <a:lnTo>
                      <a:pt x="71" y="54"/>
                    </a:lnTo>
                    <a:lnTo>
                      <a:pt x="76" y="49"/>
                    </a:lnTo>
                    <a:lnTo>
                      <a:pt x="80" y="40"/>
                    </a:lnTo>
                    <a:lnTo>
                      <a:pt x="85" y="36"/>
                    </a:lnTo>
                    <a:lnTo>
                      <a:pt x="85" y="31"/>
                    </a:lnTo>
                    <a:lnTo>
                      <a:pt x="80" y="27"/>
                    </a:lnTo>
                    <a:lnTo>
                      <a:pt x="76" y="18"/>
                    </a:lnTo>
                    <a:lnTo>
                      <a:pt x="71" y="14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6" y="27"/>
                    </a:lnTo>
                    <a:lnTo>
                      <a:pt x="31" y="36"/>
                    </a:lnTo>
                    <a:lnTo>
                      <a:pt x="14" y="36"/>
                    </a:lnTo>
                    <a:lnTo>
                      <a:pt x="18" y="23"/>
                    </a:lnTo>
                    <a:lnTo>
                      <a:pt x="27" y="9"/>
                    </a:lnTo>
                    <a:lnTo>
                      <a:pt x="40" y="5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8" y="18"/>
                    </a:lnTo>
                    <a:lnTo>
                      <a:pt x="103" y="27"/>
                    </a:lnTo>
                    <a:lnTo>
                      <a:pt x="103" y="31"/>
                    </a:lnTo>
                    <a:lnTo>
                      <a:pt x="98" y="45"/>
                    </a:lnTo>
                    <a:lnTo>
                      <a:pt x="94" y="58"/>
                    </a:lnTo>
                    <a:lnTo>
                      <a:pt x="80" y="67"/>
                    </a:lnTo>
                    <a:lnTo>
                      <a:pt x="54" y="85"/>
                    </a:lnTo>
                    <a:lnTo>
                      <a:pt x="45" y="89"/>
                    </a:lnTo>
                    <a:lnTo>
                      <a:pt x="36" y="98"/>
                    </a:lnTo>
                    <a:lnTo>
                      <a:pt x="27" y="103"/>
                    </a:lnTo>
                    <a:lnTo>
                      <a:pt x="23" y="107"/>
                    </a:lnTo>
                    <a:lnTo>
                      <a:pt x="89" y="107"/>
                    </a:lnTo>
                    <a:lnTo>
                      <a:pt x="85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3" name="Freeform 138"/>
              <p:cNvSpPr>
                <a:spLocks/>
              </p:cNvSpPr>
              <p:nvPr/>
            </p:nvSpPr>
            <p:spPr bwMode="auto">
              <a:xfrm>
                <a:off x="9660" y="4055"/>
                <a:ext cx="31" cy="44"/>
              </a:xfrm>
              <a:custGeom>
                <a:avLst/>
                <a:gdLst>
                  <a:gd name="T0" fmla="*/ 4 w 31"/>
                  <a:gd name="T1" fmla="*/ 17 h 44"/>
                  <a:gd name="T2" fmla="*/ 9 w 31"/>
                  <a:gd name="T3" fmla="*/ 0 h 44"/>
                  <a:gd name="T4" fmla="*/ 31 w 31"/>
                  <a:gd name="T5" fmla="*/ 0 h 44"/>
                  <a:gd name="T6" fmla="*/ 27 w 31"/>
                  <a:gd name="T7" fmla="*/ 17 h 44"/>
                  <a:gd name="T8" fmla="*/ 22 w 31"/>
                  <a:gd name="T9" fmla="*/ 26 h 44"/>
                  <a:gd name="T10" fmla="*/ 18 w 31"/>
                  <a:gd name="T11" fmla="*/ 35 h 44"/>
                  <a:gd name="T12" fmla="*/ 9 w 31"/>
                  <a:gd name="T13" fmla="*/ 40 h 44"/>
                  <a:gd name="T14" fmla="*/ 0 w 31"/>
                  <a:gd name="T15" fmla="*/ 44 h 44"/>
                  <a:gd name="T16" fmla="*/ 0 w 31"/>
                  <a:gd name="T17" fmla="*/ 35 h 44"/>
                  <a:gd name="T18" fmla="*/ 9 w 31"/>
                  <a:gd name="T19" fmla="*/ 31 h 44"/>
                  <a:gd name="T20" fmla="*/ 18 w 31"/>
                  <a:gd name="T21" fmla="*/ 17 h 44"/>
                  <a:gd name="T22" fmla="*/ 4 w 31"/>
                  <a:gd name="T23" fmla="*/ 17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44">
                    <a:moveTo>
                      <a:pt x="4" y="17"/>
                    </a:moveTo>
                    <a:lnTo>
                      <a:pt x="9" y="0"/>
                    </a:lnTo>
                    <a:lnTo>
                      <a:pt x="31" y="0"/>
                    </a:lnTo>
                    <a:lnTo>
                      <a:pt x="27" y="17"/>
                    </a:lnTo>
                    <a:lnTo>
                      <a:pt x="22" y="26"/>
                    </a:lnTo>
                    <a:lnTo>
                      <a:pt x="18" y="35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9" y="31"/>
                    </a:lnTo>
                    <a:lnTo>
                      <a:pt x="18" y="17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4" name="Freeform 139"/>
              <p:cNvSpPr>
                <a:spLocks/>
              </p:cNvSpPr>
              <p:nvPr/>
            </p:nvSpPr>
            <p:spPr bwMode="auto">
              <a:xfrm>
                <a:off x="9722" y="3952"/>
                <a:ext cx="102" cy="125"/>
              </a:xfrm>
              <a:custGeom>
                <a:avLst/>
                <a:gdLst>
                  <a:gd name="T0" fmla="*/ 0 w 102"/>
                  <a:gd name="T1" fmla="*/ 89 h 125"/>
                  <a:gd name="T2" fmla="*/ 18 w 102"/>
                  <a:gd name="T3" fmla="*/ 89 h 125"/>
                  <a:gd name="T4" fmla="*/ 22 w 102"/>
                  <a:gd name="T5" fmla="*/ 98 h 125"/>
                  <a:gd name="T6" fmla="*/ 27 w 102"/>
                  <a:gd name="T7" fmla="*/ 107 h 125"/>
                  <a:gd name="T8" fmla="*/ 36 w 102"/>
                  <a:gd name="T9" fmla="*/ 111 h 125"/>
                  <a:gd name="T10" fmla="*/ 45 w 102"/>
                  <a:gd name="T11" fmla="*/ 111 h 125"/>
                  <a:gd name="T12" fmla="*/ 58 w 102"/>
                  <a:gd name="T13" fmla="*/ 111 h 125"/>
                  <a:gd name="T14" fmla="*/ 67 w 102"/>
                  <a:gd name="T15" fmla="*/ 103 h 125"/>
                  <a:gd name="T16" fmla="*/ 76 w 102"/>
                  <a:gd name="T17" fmla="*/ 94 h 125"/>
                  <a:gd name="T18" fmla="*/ 76 w 102"/>
                  <a:gd name="T19" fmla="*/ 85 h 125"/>
                  <a:gd name="T20" fmla="*/ 76 w 102"/>
                  <a:gd name="T21" fmla="*/ 76 h 125"/>
                  <a:gd name="T22" fmla="*/ 71 w 102"/>
                  <a:gd name="T23" fmla="*/ 71 h 125"/>
                  <a:gd name="T24" fmla="*/ 62 w 102"/>
                  <a:gd name="T25" fmla="*/ 67 h 125"/>
                  <a:gd name="T26" fmla="*/ 49 w 102"/>
                  <a:gd name="T27" fmla="*/ 67 h 125"/>
                  <a:gd name="T28" fmla="*/ 49 w 102"/>
                  <a:gd name="T29" fmla="*/ 67 h 125"/>
                  <a:gd name="T30" fmla="*/ 45 w 102"/>
                  <a:gd name="T31" fmla="*/ 67 h 125"/>
                  <a:gd name="T32" fmla="*/ 49 w 102"/>
                  <a:gd name="T33" fmla="*/ 54 h 125"/>
                  <a:gd name="T34" fmla="*/ 49 w 102"/>
                  <a:gd name="T35" fmla="*/ 54 h 125"/>
                  <a:gd name="T36" fmla="*/ 54 w 102"/>
                  <a:gd name="T37" fmla="*/ 54 h 125"/>
                  <a:gd name="T38" fmla="*/ 67 w 102"/>
                  <a:gd name="T39" fmla="*/ 54 h 125"/>
                  <a:gd name="T40" fmla="*/ 76 w 102"/>
                  <a:gd name="T41" fmla="*/ 49 h 125"/>
                  <a:gd name="T42" fmla="*/ 85 w 102"/>
                  <a:gd name="T43" fmla="*/ 40 h 125"/>
                  <a:gd name="T44" fmla="*/ 85 w 102"/>
                  <a:gd name="T45" fmla="*/ 31 h 125"/>
                  <a:gd name="T46" fmla="*/ 85 w 102"/>
                  <a:gd name="T47" fmla="*/ 27 h 125"/>
                  <a:gd name="T48" fmla="*/ 76 w 102"/>
                  <a:gd name="T49" fmla="*/ 18 h 125"/>
                  <a:gd name="T50" fmla="*/ 71 w 102"/>
                  <a:gd name="T51" fmla="*/ 14 h 125"/>
                  <a:gd name="T52" fmla="*/ 62 w 102"/>
                  <a:gd name="T53" fmla="*/ 14 h 125"/>
                  <a:gd name="T54" fmla="*/ 54 w 102"/>
                  <a:gd name="T55" fmla="*/ 14 h 125"/>
                  <a:gd name="T56" fmla="*/ 45 w 102"/>
                  <a:gd name="T57" fmla="*/ 18 h 125"/>
                  <a:gd name="T58" fmla="*/ 36 w 102"/>
                  <a:gd name="T59" fmla="*/ 27 h 125"/>
                  <a:gd name="T60" fmla="*/ 36 w 102"/>
                  <a:gd name="T61" fmla="*/ 36 h 125"/>
                  <a:gd name="T62" fmla="*/ 18 w 102"/>
                  <a:gd name="T63" fmla="*/ 31 h 125"/>
                  <a:gd name="T64" fmla="*/ 22 w 102"/>
                  <a:gd name="T65" fmla="*/ 18 h 125"/>
                  <a:gd name="T66" fmla="*/ 31 w 102"/>
                  <a:gd name="T67" fmla="*/ 9 h 125"/>
                  <a:gd name="T68" fmla="*/ 45 w 102"/>
                  <a:gd name="T69" fmla="*/ 5 h 125"/>
                  <a:gd name="T70" fmla="*/ 62 w 102"/>
                  <a:gd name="T71" fmla="*/ 0 h 125"/>
                  <a:gd name="T72" fmla="*/ 80 w 102"/>
                  <a:gd name="T73" fmla="*/ 5 h 125"/>
                  <a:gd name="T74" fmla="*/ 93 w 102"/>
                  <a:gd name="T75" fmla="*/ 9 h 125"/>
                  <a:gd name="T76" fmla="*/ 98 w 102"/>
                  <a:gd name="T77" fmla="*/ 18 h 125"/>
                  <a:gd name="T78" fmla="*/ 102 w 102"/>
                  <a:gd name="T79" fmla="*/ 31 h 125"/>
                  <a:gd name="T80" fmla="*/ 102 w 102"/>
                  <a:gd name="T81" fmla="*/ 40 h 125"/>
                  <a:gd name="T82" fmla="*/ 98 w 102"/>
                  <a:gd name="T83" fmla="*/ 49 h 125"/>
                  <a:gd name="T84" fmla="*/ 89 w 102"/>
                  <a:gd name="T85" fmla="*/ 54 h 125"/>
                  <a:gd name="T86" fmla="*/ 80 w 102"/>
                  <a:gd name="T87" fmla="*/ 58 h 125"/>
                  <a:gd name="T88" fmla="*/ 85 w 102"/>
                  <a:gd name="T89" fmla="*/ 63 h 125"/>
                  <a:gd name="T90" fmla="*/ 93 w 102"/>
                  <a:gd name="T91" fmla="*/ 71 h 125"/>
                  <a:gd name="T92" fmla="*/ 93 w 102"/>
                  <a:gd name="T93" fmla="*/ 76 h 125"/>
                  <a:gd name="T94" fmla="*/ 93 w 102"/>
                  <a:gd name="T95" fmla="*/ 85 h 125"/>
                  <a:gd name="T96" fmla="*/ 93 w 102"/>
                  <a:gd name="T97" fmla="*/ 98 h 125"/>
                  <a:gd name="T98" fmla="*/ 80 w 102"/>
                  <a:gd name="T99" fmla="*/ 111 h 125"/>
                  <a:gd name="T100" fmla="*/ 67 w 102"/>
                  <a:gd name="T101" fmla="*/ 120 h 125"/>
                  <a:gd name="T102" fmla="*/ 45 w 102"/>
                  <a:gd name="T103" fmla="*/ 125 h 125"/>
                  <a:gd name="T104" fmla="*/ 27 w 102"/>
                  <a:gd name="T105" fmla="*/ 120 h 125"/>
                  <a:gd name="T106" fmla="*/ 14 w 102"/>
                  <a:gd name="T107" fmla="*/ 116 h 125"/>
                  <a:gd name="T108" fmla="*/ 5 w 102"/>
                  <a:gd name="T109" fmla="*/ 103 h 125"/>
                  <a:gd name="T110" fmla="*/ 0 w 102"/>
                  <a:gd name="T111" fmla="*/ 89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02" h="125">
                    <a:moveTo>
                      <a:pt x="0" y="89"/>
                    </a:moveTo>
                    <a:lnTo>
                      <a:pt x="18" y="89"/>
                    </a:lnTo>
                    <a:lnTo>
                      <a:pt x="22" y="98"/>
                    </a:lnTo>
                    <a:lnTo>
                      <a:pt x="27" y="107"/>
                    </a:lnTo>
                    <a:lnTo>
                      <a:pt x="36" y="111"/>
                    </a:lnTo>
                    <a:lnTo>
                      <a:pt x="45" y="111"/>
                    </a:lnTo>
                    <a:lnTo>
                      <a:pt x="58" y="111"/>
                    </a:lnTo>
                    <a:lnTo>
                      <a:pt x="67" y="103"/>
                    </a:lnTo>
                    <a:lnTo>
                      <a:pt x="76" y="94"/>
                    </a:lnTo>
                    <a:lnTo>
                      <a:pt x="76" y="85"/>
                    </a:lnTo>
                    <a:lnTo>
                      <a:pt x="76" y="76"/>
                    </a:lnTo>
                    <a:lnTo>
                      <a:pt x="71" y="71"/>
                    </a:lnTo>
                    <a:lnTo>
                      <a:pt x="62" y="67"/>
                    </a:lnTo>
                    <a:lnTo>
                      <a:pt x="49" y="67"/>
                    </a:lnTo>
                    <a:lnTo>
                      <a:pt x="45" y="67"/>
                    </a:lnTo>
                    <a:lnTo>
                      <a:pt x="49" y="54"/>
                    </a:lnTo>
                    <a:lnTo>
                      <a:pt x="54" y="54"/>
                    </a:lnTo>
                    <a:lnTo>
                      <a:pt x="67" y="54"/>
                    </a:lnTo>
                    <a:lnTo>
                      <a:pt x="76" y="49"/>
                    </a:lnTo>
                    <a:lnTo>
                      <a:pt x="85" y="40"/>
                    </a:lnTo>
                    <a:lnTo>
                      <a:pt x="85" y="31"/>
                    </a:lnTo>
                    <a:lnTo>
                      <a:pt x="85" y="27"/>
                    </a:lnTo>
                    <a:lnTo>
                      <a:pt x="76" y="18"/>
                    </a:lnTo>
                    <a:lnTo>
                      <a:pt x="71" y="14"/>
                    </a:lnTo>
                    <a:lnTo>
                      <a:pt x="62" y="14"/>
                    </a:lnTo>
                    <a:lnTo>
                      <a:pt x="54" y="14"/>
                    </a:lnTo>
                    <a:lnTo>
                      <a:pt x="45" y="18"/>
                    </a:lnTo>
                    <a:lnTo>
                      <a:pt x="36" y="27"/>
                    </a:lnTo>
                    <a:lnTo>
                      <a:pt x="36" y="36"/>
                    </a:lnTo>
                    <a:lnTo>
                      <a:pt x="18" y="31"/>
                    </a:lnTo>
                    <a:lnTo>
                      <a:pt x="22" y="18"/>
                    </a:lnTo>
                    <a:lnTo>
                      <a:pt x="31" y="9"/>
                    </a:lnTo>
                    <a:lnTo>
                      <a:pt x="45" y="5"/>
                    </a:lnTo>
                    <a:lnTo>
                      <a:pt x="62" y="0"/>
                    </a:lnTo>
                    <a:lnTo>
                      <a:pt x="80" y="5"/>
                    </a:lnTo>
                    <a:lnTo>
                      <a:pt x="93" y="9"/>
                    </a:lnTo>
                    <a:lnTo>
                      <a:pt x="98" y="18"/>
                    </a:lnTo>
                    <a:lnTo>
                      <a:pt x="102" y="31"/>
                    </a:lnTo>
                    <a:lnTo>
                      <a:pt x="102" y="40"/>
                    </a:lnTo>
                    <a:lnTo>
                      <a:pt x="98" y="49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63"/>
                    </a:lnTo>
                    <a:lnTo>
                      <a:pt x="93" y="71"/>
                    </a:lnTo>
                    <a:lnTo>
                      <a:pt x="93" y="76"/>
                    </a:lnTo>
                    <a:lnTo>
                      <a:pt x="93" y="85"/>
                    </a:lnTo>
                    <a:lnTo>
                      <a:pt x="93" y="98"/>
                    </a:lnTo>
                    <a:lnTo>
                      <a:pt x="80" y="111"/>
                    </a:lnTo>
                    <a:lnTo>
                      <a:pt x="67" y="120"/>
                    </a:lnTo>
                    <a:lnTo>
                      <a:pt x="45" y="125"/>
                    </a:lnTo>
                    <a:lnTo>
                      <a:pt x="27" y="120"/>
                    </a:lnTo>
                    <a:lnTo>
                      <a:pt x="14" y="116"/>
                    </a:lnTo>
                    <a:lnTo>
                      <a:pt x="5" y="10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5" name="Freeform 140"/>
              <p:cNvSpPr>
                <a:spLocks/>
              </p:cNvSpPr>
              <p:nvPr/>
            </p:nvSpPr>
            <p:spPr bwMode="auto">
              <a:xfrm>
                <a:off x="9878" y="3988"/>
                <a:ext cx="120" cy="84"/>
              </a:xfrm>
              <a:custGeom>
                <a:avLst/>
                <a:gdLst>
                  <a:gd name="T0" fmla="*/ 40 w 120"/>
                  <a:gd name="T1" fmla="*/ 0 h 84"/>
                  <a:gd name="T2" fmla="*/ 120 w 120"/>
                  <a:gd name="T3" fmla="*/ 0 h 84"/>
                  <a:gd name="T4" fmla="*/ 97 w 120"/>
                  <a:gd name="T5" fmla="*/ 84 h 84"/>
                  <a:gd name="T6" fmla="*/ 80 w 120"/>
                  <a:gd name="T7" fmla="*/ 84 h 84"/>
                  <a:gd name="T8" fmla="*/ 97 w 120"/>
                  <a:gd name="T9" fmla="*/ 9 h 84"/>
                  <a:gd name="T10" fmla="*/ 53 w 120"/>
                  <a:gd name="T11" fmla="*/ 9 h 84"/>
                  <a:gd name="T12" fmla="*/ 40 w 120"/>
                  <a:gd name="T13" fmla="*/ 62 h 84"/>
                  <a:gd name="T14" fmla="*/ 35 w 120"/>
                  <a:gd name="T15" fmla="*/ 75 h 84"/>
                  <a:gd name="T16" fmla="*/ 31 w 120"/>
                  <a:gd name="T17" fmla="*/ 80 h 84"/>
                  <a:gd name="T18" fmla="*/ 26 w 120"/>
                  <a:gd name="T19" fmla="*/ 84 h 84"/>
                  <a:gd name="T20" fmla="*/ 13 w 120"/>
                  <a:gd name="T21" fmla="*/ 84 h 84"/>
                  <a:gd name="T22" fmla="*/ 9 w 120"/>
                  <a:gd name="T23" fmla="*/ 84 h 84"/>
                  <a:gd name="T24" fmla="*/ 0 w 120"/>
                  <a:gd name="T25" fmla="*/ 84 h 84"/>
                  <a:gd name="T26" fmla="*/ 4 w 120"/>
                  <a:gd name="T27" fmla="*/ 71 h 84"/>
                  <a:gd name="T28" fmla="*/ 9 w 120"/>
                  <a:gd name="T29" fmla="*/ 71 h 84"/>
                  <a:gd name="T30" fmla="*/ 9 w 120"/>
                  <a:gd name="T31" fmla="*/ 71 h 84"/>
                  <a:gd name="T32" fmla="*/ 17 w 120"/>
                  <a:gd name="T33" fmla="*/ 71 h 84"/>
                  <a:gd name="T34" fmla="*/ 17 w 120"/>
                  <a:gd name="T35" fmla="*/ 71 h 84"/>
                  <a:gd name="T36" fmla="*/ 22 w 120"/>
                  <a:gd name="T37" fmla="*/ 67 h 84"/>
                  <a:gd name="T38" fmla="*/ 26 w 120"/>
                  <a:gd name="T39" fmla="*/ 53 h 84"/>
                  <a:gd name="T40" fmla="*/ 40 w 120"/>
                  <a:gd name="T41" fmla="*/ 0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0" h="84">
                    <a:moveTo>
                      <a:pt x="40" y="0"/>
                    </a:moveTo>
                    <a:lnTo>
                      <a:pt x="120" y="0"/>
                    </a:lnTo>
                    <a:lnTo>
                      <a:pt x="97" y="84"/>
                    </a:lnTo>
                    <a:lnTo>
                      <a:pt x="80" y="84"/>
                    </a:lnTo>
                    <a:lnTo>
                      <a:pt x="97" y="9"/>
                    </a:lnTo>
                    <a:lnTo>
                      <a:pt x="53" y="9"/>
                    </a:lnTo>
                    <a:lnTo>
                      <a:pt x="40" y="62"/>
                    </a:lnTo>
                    <a:lnTo>
                      <a:pt x="35" y="75"/>
                    </a:lnTo>
                    <a:lnTo>
                      <a:pt x="31" y="80"/>
                    </a:lnTo>
                    <a:lnTo>
                      <a:pt x="26" y="84"/>
                    </a:lnTo>
                    <a:lnTo>
                      <a:pt x="13" y="84"/>
                    </a:lnTo>
                    <a:lnTo>
                      <a:pt x="9" y="84"/>
                    </a:lnTo>
                    <a:lnTo>
                      <a:pt x="0" y="84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7" y="71"/>
                    </a:lnTo>
                    <a:lnTo>
                      <a:pt x="22" y="67"/>
                    </a:lnTo>
                    <a:lnTo>
                      <a:pt x="26" y="5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6" name="Freeform 141"/>
              <p:cNvSpPr>
                <a:spLocks/>
              </p:cNvSpPr>
              <p:nvPr/>
            </p:nvSpPr>
            <p:spPr bwMode="auto">
              <a:xfrm>
                <a:off x="9984" y="3952"/>
                <a:ext cx="67" cy="156"/>
              </a:xfrm>
              <a:custGeom>
                <a:avLst/>
                <a:gdLst>
                  <a:gd name="T0" fmla="*/ 54 w 67"/>
                  <a:gd name="T1" fmla="*/ 0 h 156"/>
                  <a:gd name="T2" fmla="*/ 67 w 67"/>
                  <a:gd name="T3" fmla="*/ 27 h 156"/>
                  <a:gd name="T4" fmla="*/ 67 w 67"/>
                  <a:gd name="T5" fmla="*/ 58 h 156"/>
                  <a:gd name="T6" fmla="*/ 67 w 67"/>
                  <a:gd name="T7" fmla="*/ 76 h 156"/>
                  <a:gd name="T8" fmla="*/ 63 w 67"/>
                  <a:gd name="T9" fmla="*/ 94 h 156"/>
                  <a:gd name="T10" fmla="*/ 54 w 67"/>
                  <a:gd name="T11" fmla="*/ 111 h 156"/>
                  <a:gd name="T12" fmla="*/ 45 w 67"/>
                  <a:gd name="T13" fmla="*/ 129 h 156"/>
                  <a:gd name="T14" fmla="*/ 31 w 67"/>
                  <a:gd name="T15" fmla="*/ 138 h 156"/>
                  <a:gd name="T16" fmla="*/ 14 w 67"/>
                  <a:gd name="T17" fmla="*/ 156 h 156"/>
                  <a:gd name="T18" fmla="*/ 0 w 67"/>
                  <a:gd name="T19" fmla="*/ 156 h 156"/>
                  <a:gd name="T20" fmla="*/ 14 w 67"/>
                  <a:gd name="T21" fmla="*/ 143 h 156"/>
                  <a:gd name="T22" fmla="*/ 27 w 67"/>
                  <a:gd name="T23" fmla="*/ 129 h 156"/>
                  <a:gd name="T24" fmla="*/ 36 w 67"/>
                  <a:gd name="T25" fmla="*/ 107 h 156"/>
                  <a:gd name="T26" fmla="*/ 45 w 67"/>
                  <a:gd name="T27" fmla="*/ 89 h 156"/>
                  <a:gd name="T28" fmla="*/ 49 w 67"/>
                  <a:gd name="T29" fmla="*/ 71 h 156"/>
                  <a:gd name="T30" fmla="*/ 49 w 67"/>
                  <a:gd name="T31" fmla="*/ 54 h 156"/>
                  <a:gd name="T32" fmla="*/ 49 w 67"/>
                  <a:gd name="T33" fmla="*/ 27 h 156"/>
                  <a:gd name="T34" fmla="*/ 40 w 67"/>
                  <a:gd name="T35" fmla="*/ 0 h 156"/>
                  <a:gd name="T36" fmla="*/ 54 w 67"/>
                  <a:gd name="T37" fmla="*/ 0 h 1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156">
                    <a:moveTo>
                      <a:pt x="54" y="0"/>
                    </a:moveTo>
                    <a:lnTo>
                      <a:pt x="67" y="27"/>
                    </a:lnTo>
                    <a:lnTo>
                      <a:pt x="67" y="58"/>
                    </a:lnTo>
                    <a:lnTo>
                      <a:pt x="67" y="76"/>
                    </a:lnTo>
                    <a:lnTo>
                      <a:pt x="63" y="94"/>
                    </a:lnTo>
                    <a:lnTo>
                      <a:pt x="54" y="111"/>
                    </a:lnTo>
                    <a:lnTo>
                      <a:pt x="45" y="129"/>
                    </a:lnTo>
                    <a:lnTo>
                      <a:pt x="31" y="138"/>
                    </a:lnTo>
                    <a:lnTo>
                      <a:pt x="14" y="156"/>
                    </a:lnTo>
                    <a:lnTo>
                      <a:pt x="0" y="156"/>
                    </a:lnTo>
                    <a:lnTo>
                      <a:pt x="14" y="143"/>
                    </a:lnTo>
                    <a:lnTo>
                      <a:pt x="27" y="129"/>
                    </a:lnTo>
                    <a:lnTo>
                      <a:pt x="36" y="107"/>
                    </a:lnTo>
                    <a:lnTo>
                      <a:pt x="45" y="89"/>
                    </a:lnTo>
                    <a:lnTo>
                      <a:pt x="49" y="71"/>
                    </a:lnTo>
                    <a:lnTo>
                      <a:pt x="49" y="54"/>
                    </a:lnTo>
                    <a:lnTo>
                      <a:pt x="49" y="27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7" name="Freeform 142"/>
              <p:cNvSpPr>
                <a:spLocks/>
              </p:cNvSpPr>
              <p:nvPr/>
            </p:nvSpPr>
            <p:spPr bwMode="auto">
              <a:xfrm>
                <a:off x="8612" y="4472"/>
                <a:ext cx="88" cy="85"/>
              </a:xfrm>
              <a:custGeom>
                <a:avLst/>
                <a:gdLst>
                  <a:gd name="T0" fmla="*/ 4 w 88"/>
                  <a:gd name="T1" fmla="*/ 0 h 85"/>
                  <a:gd name="T2" fmla="*/ 22 w 88"/>
                  <a:gd name="T3" fmla="*/ 0 h 85"/>
                  <a:gd name="T4" fmla="*/ 22 w 88"/>
                  <a:gd name="T5" fmla="*/ 14 h 85"/>
                  <a:gd name="T6" fmla="*/ 17 w 88"/>
                  <a:gd name="T7" fmla="*/ 27 h 85"/>
                  <a:gd name="T8" fmla="*/ 17 w 88"/>
                  <a:gd name="T9" fmla="*/ 31 h 85"/>
                  <a:gd name="T10" fmla="*/ 17 w 88"/>
                  <a:gd name="T11" fmla="*/ 40 h 85"/>
                  <a:gd name="T12" fmla="*/ 22 w 88"/>
                  <a:gd name="T13" fmla="*/ 40 h 85"/>
                  <a:gd name="T14" fmla="*/ 26 w 88"/>
                  <a:gd name="T15" fmla="*/ 45 h 85"/>
                  <a:gd name="T16" fmla="*/ 35 w 88"/>
                  <a:gd name="T17" fmla="*/ 45 h 85"/>
                  <a:gd name="T18" fmla="*/ 48 w 88"/>
                  <a:gd name="T19" fmla="*/ 45 h 85"/>
                  <a:gd name="T20" fmla="*/ 62 w 88"/>
                  <a:gd name="T21" fmla="*/ 40 h 85"/>
                  <a:gd name="T22" fmla="*/ 71 w 88"/>
                  <a:gd name="T23" fmla="*/ 0 h 85"/>
                  <a:gd name="T24" fmla="*/ 88 w 88"/>
                  <a:gd name="T25" fmla="*/ 0 h 85"/>
                  <a:gd name="T26" fmla="*/ 66 w 88"/>
                  <a:gd name="T27" fmla="*/ 85 h 85"/>
                  <a:gd name="T28" fmla="*/ 48 w 88"/>
                  <a:gd name="T29" fmla="*/ 85 h 85"/>
                  <a:gd name="T30" fmla="*/ 57 w 88"/>
                  <a:gd name="T31" fmla="*/ 54 h 85"/>
                  <a:gd name="T32" fmla="*/ 44 w 88"/>
                  <a:gd name="T33" fmla="*/ 54 h 85"/>
                  <a:gd name="T34" fmla="*/ 31 w 88"/>
                  <a:gd name="T35" fmla="*/ 58 h 85"/>
                  <a:gd name="T36" fmla="*/ 17 w 88"/>
                  <a:gd name="T37" fmla="*/ 54 h 85"/>
                  <a:gd name="T38" fmla="*/ 8 w 88"/>
                  <a:gd name="T39" fmla="*/ 49 h 85"/>
                  <a:gd name="T40" fmla="*/ 0 w 88"/>
                  <a:gd name="T41" fmla="*/ 45 h 85"/>
                  <a:gd name="T42" fmla="*/ 0 w 88"/>
                  <a:gd name="T43" fmla="*/ 36 h 85"/>
                  <a:gd name="T44" fmla="*/ 0 w 88"/>
                  <a:gd name="T45" fmla="*/ 27 h 85"/>
                  <a:gd name="T46" fmla="*/ 4 w 88"/>
                  <a:gd name="T47" fmla="*/ 9 h 85"/>
                  <a:gd name="T48" fmla="*/ 4 w 88"/>
                  <a:gd name="T49" fmla="*/ 0 h 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8" h="85">
                    <a:moveTo>
                      <a:pt x="4" y="0"/>
                    </a:moveTo>
                    <a:lnTo>
                      <a:pt x="22" y="0"/>
                    </a:lnTo>
                    <a:lnTo>
                      <a:pt x="22" y="14"/>
                    </a:lnTo>
                    <a:lnTo>
                      <a:pt x="17" y="27"/>
                    </a:lnTo>
                    <a:lnTo>
                      <a:pt x="17" y="31"/>
                    </a:lnTo>
                    <a:lnTo>
                      <a:pt x="17" y="40"/>
                    </a:lnTo>
                    <a:lnTo>
                      <a:pt x="22" y="40"/>
                    </a:lnTo>
                    <a:lnTo>
                      <a:pt x="26" y="45"/>
                    </a:lnTo>
                    <a:lnTo>
                      <a:pt x="35" y="45"/>
                    </a:lnTo>
                    <a:lnTo>
                      <a:pt x="48" y="45"/>
                    </a:lnTo>
                    <a:lnTo>
                      <a:pt x="62" y="40"/>
                    </a:lnTo>
                    <a:lnTo>
                      <a:pt x="71" y="0"/>
                    </a:lnTo>
                    <a:lnTo>
                      <a:pt x="88" y="0"/>
                    </a:lnTo>
                    <a:lnTo>
                      <a:pt x="66" y="85"/>
                    </a:lnTo>
                    <a:lnTo>
                      <a:pt x="48" y="85"/>
                    </a:lnTo>
                    <a:lnTo>
                      <a:pt x="57" y="54"/>
                    </a:lnTo>
                    <a:lnTo>
                      <a:pt x="44" y="54"/>
                    </a:lnTo>
                    <a:lnTo>
                      <a:pt x="31" y="58"/>
                    </a:lnTo>
                    <a:lnTo>
                      <a:pt x="17" y="54"/>
                    </a:lnTo>
                    <a:lnTo>
                      <a:pt x="8" y="49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8" name="Freeform 143"/>
              <p:cNvSpPr>
                <a:spLocks/>
              </p:cNvSpPr>
              <p:nvPr/>
            </p:nvSpPr>
            <p:spPr bwMode="auto">
              <a:xfrm>
                <a:off x="8714" y="4472"/>
                <a:ext cx="102" cy="89"/>
              </a:xfrm>
              <a:custGeom>
                <a:avLst/>
                <a:gdLst>
                  <a:gd name="T0" fmla="*/ 66 w 102"/>
                  <a:gd name="T1" fmla="*/ 71 h 89"/>
                  <a:gd name="T2" fmla="*/ 49 w 102"/>
                  <a:gd name="T3" fmla="*/ 85 h 89"/>
                  <a:gd name="T4" fmla="*/ 26 w 102"/>
                  <a:gd name="T5" fmla="*/ 89 h 89"/>
                  <a:gd name="T6" fmla="*/ 17 w 102"/>
                  <a:gd name="T7" fmla="*/ 85 h 89"/>
                  <a:gd name="T8" fmla="*/ 9 w 102"/>
                  <a:gd name="T9" fmla="*/ 80 h 89"/>
                  <a:gd name="T10" fmla="*/ 0 w 102"/>
                  <a:gd name="T11" fmla="*/ 76 h 89"/>
                  <a:gd name="T12" fmla="*/ 0 w 102"/>
                  <a:gd name="T13" fmla="*/ 67 h 89"/>
                  <a:gd name="T14" fmla="*/ 0 w 102"/>
                  <a:gd name="T15" fmla="*/ 63 h 89"/>
                  <a:gd name="T16" fmla="*/ 4 w 102"/>
                  <a:gd name="T17" fmla="*/ 49 h 89"/>
                  <a:gd name="T18" fmla="*/ 17 w 102"/>
                  <a:gd name="T19" fmla="*/ 0 h 89"/>
                  <a:gd name="T20" fmla="*/ 35 w 102"/>
                  <a:gd name="T21" fmla="*/ 0 h 89"/>
                  <a:gd name="T22" fmla="*/ 17 w 102"/>
                  <a:gd name="T23" fmla="*/ 54 h 89"/>
                  <a:gd name="T24" fmla="*/ 17 w 102"/>
                  <a:gd name="T25" fmla="*/ 63 h 89"/>
                  <a:gd name="T26" fmla="*/ 17 w 102"/>
                  <a:gd name="T27" fmla="*/ 67 h 89"/>
                  <a:gd name="T28" fmla="*/ 17 w 102"/>
                  <a:gd name="T29" fmla="*/ 71 h 89"/>
                  <a:gd name="T30" fmla="*/ 22 w 102"/>
                  <a:gd name="T31" fmla="*/ 71 h 89"/>
                  <a:gd name="T32" fmla="*/ 26 w 102"/>
                  <a:gd name="T33" fmla="*/ 76 h 89"/>
                  <a:gd name="T34" fmla="*/ 31 w 102"/>
                  <a:gd name="T35" fmla="*/ 76 h 89"/>
                  <a:gd name="T36" fmla="*/ 40 w 102"/>
                  <a:gd name="T37" fmla="*/ 76 h 89"/>
                  <a:gd name="T38" fmla="*/ 49 w 102"/>
                  <a:gd name="T39" fmla="*/ 71 h 89"/>
                  <a:gd name="T40" fmla="*/ 53 w 102"/>
                  <a:gd name="T41" fmla="*/ 71 h 89"/>
                  <a:gd name="T42" fmla="*/ 57 w 102"/>
                  <a:gd name="T43" fmla="*/ 67 h 89"/>
                  <a:gd name="T44" fmla="*/ 62 w 102"/>
                  <a:gd name="T45" fmla="*/ 58 h 89"/>
                  <a:gd name="T46" fmla="*/ 66 w 102"/>
                  <a:gd name="T47" fmla="*/ 54 h 89"/>
                  <a:gd name="T48" fmla="*/ 71 w 102"/>
                  <a:gd name="T49" fmla="*/ 45 h 89"/>
                  <a:gd name="T50" fmla="*/ 71 w 102"/>
                  <a:gd name="T51" fmla="*/ 36 h 89"/>
                  <a:gd name="T52" fmla="*/ 84 w 102"/>
                  <a:gd name="T53" fmla="*/ 0 h 89"/>
                  <a:gd name="T54" fmla="*/ 102 w 102"/>
                  <a:gd name="T55" fmla="*/ 0 h 89"/>
                  <a:gd name="T56" fmla="*/ 80 w 102"/>
                  <a:gd name="T57" fmla="*/ 85 h 89"/>
                  <a:gd name="T58" fmla="*/ 62 w 102"/>
                  <a:gd name="T59" fmla="*/ 85 h 89"/>
                  <a:gd name="T60" fmla="*/ 66 w 102"/>
                  <a:gd name="T61" fmla="*/ 71 h 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2" h="89">
                    <a:moveTo>
                      <a:pt x="66" y="71"/>
                    </a:moveTo>
                    <a:lnTo>
                      <a:pt x="49" y="85"/>
                    </a:lnTo>
                    <a:lnTo>
                      <a:pt x="26" y="89"/>
                    </a:lnTo>
                    <a:lnTo>
                      <a:pt x="17" y="85"/>
                    </a:lnTo>
                    <a:lnTo>
                      <a:pt x="9" y="80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4" y="49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17" y="54"/>
                    </a:lnTo>
                    <a:lnTo>
                      <a:pt x="17" y="63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22" y="71"/>
                    </a:lnTo>
                    <a:lnTo>
                      <a:pt x="26" y="76"/>
                    </a:lnTo>
                    <a:lnTo>
                      <a:pt x="31" y="76"/>
                    </a:lnTo>
                    <a:lnTo>
                      <a:pt x="40" y="76"/>
                    </a:lnTo>
                    <a:lnTo>
                      <a:pt x="49" y="71"/>
                    </a:lnTo>
                    <a:lnTo>
                      <a:pt x="53" y="71"/>
                    </a:lnTo>
                    <a:lnTo>
                      <a:pt x="57" y="67"/>
                    </a:lnTo>
                    <a:lnTo>
                      <a:pt x="62" y="58"/>
                    </a:lnTo>
                    <a:lnTo>
                      <a:pt x="66" y="54"/>
                    </a:lnTo>
                    <a:lnTo>
                      <a:pt x="71" y="45"/>
                    </a:lnTo>
                    <a:lnTo>
                      <a:pt x="71" y="36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85"/>
                    </a:lnTo>
                    <a:lnTo>
                      <a:pt x="62" y="85"/>
                    </a:lnTo>
                    <a:lnTo>
                      <a:pt x="66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49" name="Freeform 144"/>
              <p:cNvSpPr>
                <a:spLocks/>
              </p:cNvSpPr>
              <p:nvPr/>
            </p:nvSpPr>
            <p:spPr bwMode="auto">
              <a:xfrm>
                <a:off x="8825" y="4468"/>
                <a:ext cx="93" cy="93"/>
              </a:xfrm>
              <a:custGeom>
                <a:avLst/>
                <a:gdLst>
                  <a:gd name="T0" fmla="*/ 71 w 93"/>
                  <a:gd name="T1" fmla="*/ 58 h 93"/>
                  <a:gd name="T2" fmla="*/ 89 w 93"/>
                  <a:gd name="T3" fmla="*/ 62 h 93"/>
                  <a:gd name="T4" fmla="*/ 80 w 93"/>
                  <a:gd name="T5" fmla="*/ 75 h 93"/>
                  <a:gd name="T6" fmla="*/ 66 w 93"/>
                  <a:gd name="T7" fmla="*/ 84 h 93"/>
                  <a:gd name="T8" fmla="*/ 53 w 93"/>
                  <a:gd name="T9" fmla="*/ 89 h 93"/>
                  <a:gd name="T10" fmla="*/ 40 w 93"/>
                  <a:gd name="T11" fmla="*/ 93 h 93"/>
                  <a:gd name="T12" fmla="*/ 22 w 93"/>
                  <a:gd name="T13" fmla="*/ 89 h 93"/>
                  <a:gd name="T14" fmla="*/ 13 w 93"/>
                  <a:gd name="T15" fmla="*/ 84 h 93"/>
                  <a:gd name="T16" fmla="*/ 4 w 93"/>
                  <a:gd name="T17" fmla="*/ 71 h 93"/>
                  <a:gd name="T18" fmla="*/ 0 w 93"/>
                  <a:gd name="T19" fmla="*/ 58 h 93"/>
                  <a:gd name="T20" fmla="*/ 4 w 93"/>
                  <a:gd name="T21" fmla="*/ 44 h 93"/>
                  <a:gd name="T22" fmla="*/ 9 w 93"/>
                  <a:gd name="T23" fmla="*/ 31 h 93"/>
                  <a:gd name="T24" fmla="*/ 18 w 93"/>
                  <a:gd name="T25" fmla="*/ 18 h 93"/>
                  <a:gd name="T26" fmla="*/ 26 w 93"/>
                  <a:gd name="T27" fmla="*/ 9 h 93"/>
                  <a:gd name="T28" fmla="*/ 40 w 93"/>
                  <a:gd name="T29" fmla="*/ 4 h 93"/>
                  <a:gd name="T30" fmla="*/ 58 w 93"/>
                  <a:gd name="T31" fmla="*/ 0 h 93"/>
                  <a:gd name="T32" fmla="*/ 71 w 93"/>
                  <a:gd name="T33" fmla="*/ 4 h 93"/>
                  <a:gd name="T34" fmla="*/ 84 w 93"/>
                  <a:gd name="T35" fmla="*/ 9 h 93"/>
                  <a:gd name="T36" fmla="*/ 93 w 93"/>
                  <a:gd name="T37" fmla="*/ 18 h 93"/>
                  <a:gd name="T38" fmla="*/ 93 w 93"/>
                  <a:gd name="T39" fmla="*/ 31 h 93"/>
                  <a:gd name="T40" fmla="*/ 75 w 93"/>
                  <a:gd name="T41" fmla="*/ 31 h 93"/>
                  <a:gd name="T42" fmla="*/ 75 w 93"/>
                  <a:gd name="T43" fmla="*/ 22 h 93"/>
                  <a:gd name="T44" fmla="*/ 71 w 93"/>
                  <a:gd name="T45" fmla="*/ 18 h 93"/>
                  <a:gd name="T46" fmla="*/ 62 w 93"/>
                  <a:gd name="T47" fmla="*/ 13 h 93"/>
                  <a:gd name="T48" fmla="*/ 53 w 93"/>
                  <a:gd name="T49" fmla="*/ 13 h 93"/>
                  <a:gd name="T50" fmla="*/ 44 w 93"/>
                  <a:gd name="T51" fmla="*/ 13 h 93"/>
                  <a:gd name="T52" fmla="*/ 35 w 93"/>
                  <a:gd name="T53" fmla="*/ 18 h 93"/>
                  <a:gd name="T54" fmla="*/ 31 w 93"/>
                  <a:gd name="T55" fmla="*/ 27 h 93"/>
                  <a:gd name="T56" fmla="*/ 22 w 93"/>
                  <a:gd name="T57" fmla="*/ 35 h 93"/>
                  <a:gd name="T58" fmla="*/ 22 w 93"/>
                  <a:gd name="T59" fmla="*/ 49 h 93"/>
                  <a:gd name="T60" fmla="*/ 18 w 93"/>
                  <a:gd name="T61" fmla="*/ 58 h 93"/>
                  <a:gd name="T62" fmla="*/ 22 w 93"/>
                  <a:gd name="T63" fmla="*/ 67 h 93"/>
                  <a:gd name="T64" fmla="*/ 26 w 93"/>
                  <a:gd name="T65" fmla="*/ 75 h 93"/>
                  <a:gd name="T66" fmla="*/ 31 w 93"/>
                  <a:gd name="T67" fmla="*/ 80 h 93"/>
                  <a:gd name="T68" fmla="*/ 40 w 93"/>
                  <a:gd name="T69" fmla="*/ 80 h 93"/>
                  <a:gd name="T70" fmla="*/ 49 w 93"/>
                  <a:gd name="T71" fmla="*/ 80 h 93"/>
                  <a:gd name="T72" fmla="*/ 58 w 93"/>
                  <a:gd name="T73" fmla="*/ 75 h 93"/>
                  <a:gd name="T74" fmla="*/ 62 w 93"/>
                  <a:gd name="T75" fmla="*/ 67 h 93"/>
                  <a:gd name="T76" fmla="*/ 71 w 93"/>
                  <a:gd name="T77" fmla="*/ 58 h 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3" h="93">
                    <a:moveTo>
                      <a:pt x="71" y="58"/>
                    </a:moveTo>
                    <a:lnTo>
                      <a:pt x="89" y="62"/>
                    </a:lnTo>
                    <a:lnTo>
                      <a:pt x="80" y="75"/>
                    </a:lnTo>
                    <a:lnTo>
                      <a:pt x="66" y="84"/>
                    </a:lnTo>
                    <a:lnTo>
                      <a:pt x="53" y="89"/>
                    </a:lnTo>
                    <a:lnTo>
                      <a:pt x="40" y="93"/>
                    </a:lnTo>
                    <a:lnTo>
                      <a:pt x="22" y="89"/>
                    </a:lnTo>
                    <a:lnTo>
                      <a:pt x="13" y="84"/>
                    </a:lnTo>
                    <a:lnTo>
                      <a:pt x="4" y="71"/>
                    </a:lnTo>
                    <a:lnTo>
                      <a:pt x="0" y="58"/>
                    </a:lnTo>
                    <a:lnTo>
                      <a:pt x="4" y="44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6" y="9"/>
                    </a:lnTo>
                    <a:lnTo>
                      <a:pt x="40" y="4"/>
                    </a:lnTo>
                    <a:lnTo>
                      <a:pt x="58" y="0"/>
                    </a:lnTo>
                    <a:lnTo>
                      <a:pt x="71" y="4"/>
                    </a:lnTo>
                    <a:lnTo>
                      <a:pt x="84" y="9"/>
                    </a:lnTo>
                    <a:lnTo>
                      <a:pt x="93" y="18"/>
                    </a:lnTo>
                    <a:lnTo>
                      <a:pt x="93" y="31"/>
                    </a:lnTo>
                    <a:lnTo>
                      <a:pt x="75" y="31"/>
                    </a:lnTo>
                    <a:lnTo>
                      <a:pt x="75" y="22"/>
                    </a:lnTo>
                    <a:lnTo>
                      <a:pt x="71" y="18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8"/>
                    </a:lnTo>
                    <a:lnTo>
                      <a:pt x="31" y="27"/>
                    </a:lnTo>
                    <a:lnTo>
                      <a:pt x="22" y="35"/>
                    </a:lnTo>
                    <a:lnTo>
                      <a:pt x="22" y="49"/>
                    </a:lnTo>
                    <a:lnTo>
                      <a:pt x="18" y="58"/>
                    </a:lnTo>
                    <a:lnTo>
                      <a:pt x="22" y="67"/>
                    </a:lnTo>
                    <a:lnTo>
                      <a:pt x="26" y="75"/>
                    </a:lnTo>
                    <a:lnTo>
                      <a:pt x="31" y="80"/>
                    </a:lnTo>
                    <a:lnTo>
                      <a:pt x="40" y="80"/>
                    </a:lnTo>
                    <a:lnTo>
                      <a:pt x="49" y="80"/>
                    </a:lnTo>
                    <a:lnTo>
                      <a:pt x="58" y="75"/>
                    </a:lnTo>
                    <a:lnTo>
                      <a:pt x="62" y="67"/>
                    </a:lnTo>
                    <a:lnTo>
                      <a:pt x="7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0" name="Freeform 145"/>
              <p:cNvSpPr>
                <a:spLocks/>
              </p:cNvSpPr>
              <p:nvPr/>
            </p:nvSpPr>
            <p:spPr bwMode="auto">
              <a:xfrm>
                <a:off x="8914" y="4472"/>
                <a:ext cx="120" cy="89"/>
              </a:xfrm>
              <a:custGeom>
                <a:avLst/>
                <a:gdLst>
                  <a:gd name="T0" fmla="*/ 40 w 120"/>
                  <a:gd name="T1" fmla="*/ 0 h 89"/>
                  <a:gd name="T2" fmla="*/ 120 w 120"/>
                  <a:gd name="T3" fmla="*/ 0 h 89"/>
                  <a:gd name="T4" fmla="*/ 97 w 120"/>
                  <a:gd name="T5" fmla="*/ 85 h 89"/>
                  <a:gd name="T6" fmla="*/ 80 w 120"/>
                  <a:gd name="T7" fmla="*/ 85 h 89"/>
                  <a:gd name="T8" fmla="*/ 97 w 120"/>
                  <a:gd name="T9" fmla="*/ 14 h 89"/>
                  <a:gd name="T10" fmla="*/ 53 w 120"/>
                  <a:gd name="T11" fmla="*/ 14 h 89"/>
                  <a:gd name="T12" fmla="*/ 40 w 120"/>
                  <a:gd name="T13" fmla="*/ 63 h 89"/>
                  <a:gd name="T14" fmla="*/ 35 w 120"/>
                  <a:gd name="T15" fmla="*/ 76 h 89"/>
                  <a:gd name="T16" fmla="*/ 31 w 120"/>
                  <a:gd name="T17" fmla="*/ 80 h 89"/>
                  <a:gd name="T18" fmla="*/ 22 w 120"/>
                  <a:gd name="T19" fmla="*/ 85 h 89"/>
                  <a:gd name="T20" fmla="*/ 13 w 120"/>
                  <a:gd name="T21" fmla="*/ 89 h 89"/>
                  <a:gd name="T22" fmla="*/ 8 w 120"/>
                  <a:gd name="T23" fmla="*/ 89 h 89"/>
                  <a:gd name="T24" fmla="*/ 0 w 120"/>
                  <a:gd name="T25" fmla="*/ 85 h 89"/>
                  <a:gd name="T26" fmla="*/ 0 w 120"/>
                  <a:gd name="T27" fmla="*/ 76 h 89"/>
                  <a:gd name="T28" fmla="*/ 4 w 120"/>
                  <a:gd name="T29" fmla="*/ 76 h 89"/>
                  <a:gd name="T30" fmla="*/ 8 w 120"/>
                  <a:gd name="T31" fmla="*/ 76 h 89"/>
                  <a:gd name="T32" fmla="*/ 13 w 120"/>
                  <a:gd name="T33" fmla="*/ 71 h 89"/>
                  <a:gd name="T34" fmla="*/ 17 w 120"/>
                  <a:gd name="T35" fmla="*/ 71 h 89"/>
                  <a:gd name="T36" fmla="*/ 22 w 120"/>
                  <a:gd name="T37" fmla="*/ 67 h 89"/>
                  <a:gd name="T38" fmla="*/ 26 w 120"/>
                  <a:gd name="T39" fmla="*/ 54 h 89"/>
                  <a:gd name="T40" fmla="*/ 40 w 120"/>
                  <a:gd name="T41" fmla="*/ 0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0" h="89">
                    <a:moveTo>
                      <a:pt x="40" y="0"/>
                    </a:moveTo>
                    <a:lnTo>
                      <a:pt x="120" y="0"/>
                    </a:lnTo>
                    <a:lnTo>
                      <a:pt x="97" y="85"/>
                    </a:lnTo>
                    <a:lnTo>
                      <a:pt x="80" y="85"/>
                    </a:lnTo>
                    <a:lnTo>
                      <a:pt x="97" y="14"/>
                    </a:lnTo>
                    <a:lnTo>
                      <a:pt x="53" y="14"/>
                    </a:lnTo>
                    <a:lnTo>
                      <a:pt x="40" y="63"/>
                    </a:lnTo>
                    <a:lnTo>
                      <a:pt x="35" y="76"/>
                    </a:lnTo>
                    <a:lnTo>
                      <a:pt x="31" y="80"/>
                    </a:lnTo>
                    <a:lnTo>
                      <a:pt x="22" y="85"/>
                    </a:lnTo>
                    <a:lnTo>
                      <a:pt x="13" y="89"/>
                    </a:lnTo>
                    <a:lnTo>
                      <a:pt x="8" y="89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3" y="71"/>
                    </a:lnTo>
                    <a:lnTo>
                      <a:pt x="17" y="71"/>
                    </a:lnTo>
                    <a:lnTo>
                      <a:pt x="22" y="67"/>
                    </a:lnTo>
                    <a:lnTo>
                      <a:pt x="26" y="5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1" name="Freeform 146"/>
              <p:cNvSpPr>
                <a:spLocks noEditPoints="1"/>
              </p:cNvSpPr>
              <p:nvPr/>
            </p:nvSpPr>
            <p:spPr bwMode="auto">
              <a:xfrm>
                <a:off x="9042" y="4468"/>
                <a:ext cx="98" cy="93"/>
              </a:xfrm>
              <a:custGeom>
                <a:avLst/>
                <a:gdLst>
                  <a:gd name="T0" fmla="*/ 0 w 98"/>
                  <a:gd name="T1" fmla="*/ 58 h 93"/>
                  <a:gd name="T2" fmla="*/ 0 w 98"/>
                  <a:gd name="T3" fmla="*/ 44 h 93"/>
                  <a:gd name="T4" fmla="*/ 5 w 98"/>
                  <a:gd name="T5" fmla="*/ 35 h 93"/>
                  <a:gd name="T6" fmla="*/ 9 w 98"/>
                  <a:gd name="T7" fmla="*/ 22 h 93"/>
                  <a:gd name="T8" fmla="*/ 18 w 98"/>
                  <a:gd name="T9" fmla="*/ 13 h 93"/>
                  <a:gd name="T10" fmla="*/ 36 w 98"/>
                  <a:gd name="T11" fmla="*/ 4 h 93"/>
                  <a:gd name="T12" fmla="*/ 58 w 98"/>
                  <a:gd name="T13" fmla="*/ 0 h 93"/>
                  <a:gd name="T14" fmla="*/ 76 w 98"/>
                  <a:gd name="T15" fmla="*/ 4 h 93"/>
                  <a:gd name="T16" fmla="*/ 89 w 98"/>
                  <a:gd name="T17" fmla="*/ 13 h 93"/>
                  <a:gd name="T18" fmla="*/ 98 w 98"/>
                  <a:gd name="T19" fmla="*/ 22 h 93"/>
                  <a:gd name="T20" fmla="*/ 98 w 98"/>
                  <a:gd name="T21" fmla="*/ 40 h 93"/>
                  <a:gd name="T22" fmla="*/ 98 w 98"/>
                  <a:gd name="T23" fmla="*/ 53 h 93"/>
                  <a:gd name="T24" fmla="*/ 94 w 98"/>
                  <a:gd name="T25" fmla="*/ 67 h 93"/>
                  <a:gd name="T26" fmla="*/ 85 w 98"/>
                  <a:gd name="T27" fmla="*/ 75 h 93"/>
                  <a:gd name="T28" fmla="*/ 72 w 98"/>
                  <a:gd name="T29" fmla="*/ 84 h 93"/>
                  <a:gd name="T30" fmla="*/ 58 w 98"/>
                  <a:gd name="T31" fmla="*/ 89 h 93"/>
                  <a:gd name="T32" fmla="*/ 45 w 98"/>
                  <a:gd name="T33" fmla="*/ 93 h 93"/>
                  <a:gd name="T34" fmla="*/ 32 w 98"/>
                  <a:gd name="T35" fmla="*/ 93 h 93"/>
                  <a:gd name="T36" fmla="*/ 18 w 98"/>
                  <a:gd name="T37" fmla="*/ 89 h 93"/>
                  <a:gd name="T38" fmla="*/ 9 w 98"/>
                  <a:gd name="T39" fmla="*/ 84 h 93"/>
                  <a:gd name="T40" fmla="*/ 5 w 98"/>
                  <a:gd name="T41" fmla="*/ 75 h 93"/>
                  <a:gd name="T42" fmla="*/ 0 w 98"/>
                  <a:gd name="T43" fmla="*/ 67 h 93"/>
                  <a:gd name="T44" fmla="*/ 0 w 98"/>
                  <a:gd name="T45" fmla="*/ 58 h 93"/>
                  <a:gd name="T46" fmla="*/ 18 w 98"/>
                  <a:gd name="T47" fmla="*/ 58 h 93"/>
                  <a:gd name="T48" fmla="*/ 18 w 98"/>
                  <a:gd name="T49" fmla="*/ 67 h 93"/>
                  <a:gd name="T50" fmla="*/ 23 w 98"/>
                  <a:gd name="T51" fmla="*/ 75 h 93"/>
                  <a:gd name="T52" fmla="*/ 32 w 98"/>
                  <a:gd name="T53" fmla="*/ 80 h 93"/>
                  <a:gd name="T54" fmla="*/ 45 w 98"/>
                  <a:gd name="T55" fmla="*/ 80 h 93"/>
                  <a:gd name="T56" fmla="*/ 49 w 98"/>
                  <a:gd name="T57" fmla="*/ 80 h 93"/>
                  <a:gd name="T58" fmla="*/ 54 w 98"/>
                  <a:gd name="T59" fmla="*/ 80 h 93"/>
                  <a:gd name="T60" fmla="*/ 58 w 98"/>
                  <a:gd name="T61" fmla="*/ 75 h 93"/>
                  <a:gd name="T62" fmla="*/ 67 w 98"/>
                  <a:gd name="T63" fmla="*/ 71 h 93"/>
                  <a:gd name="T64" fmla="*/ 72 w 98"/>
                  <a:gd name="T65" fmla="*/ 71 h 93"/>
                  <a:gd name="T66" fmla="*/ 72 w 98"/>
                  <a:gd name="T67" fmla="*/ 62 h 93"/>
                  <a:gd name="T68" fmla="*/ 76 w 98"/>
                  <a:gd name="T69" fmla="*/ 58 h 93"/>
                  <a:gd name="T70" fmla="*/ 80 w 98"/>
                  <a:gd name="T71" fmla="*/ 53 h 93"/>
                  <a:gd name="T72" fmla="*/ 80 w 98"/>
                  <a:gd name="T73" fmla="*/ 44 h 93"/>
                  <a:gd name="T74" fmla="*/ 80 w 98"/>
                  <a:gd name="T75" fmla="*/ 40 h 93"/>
                  <a:gd name="T76" fmla="*/ 80 w 98"/>
                  <a:gd name="T77" fmla="*/ 27 h 93"/>
                  <a:gd name="T78" fmla="*/ 76 w 98"/>
                  <a:gd name="T79" fmla="*/ 18 h 93"/>
                  <a:gd name="T80" fmla="*/ 67 w 98"/>
                  <a:gd name="T81" fmla="*/ 13 h 93"/>
                  <a:gd name="T82" fmla="*/ 58 w 98"/>
                  <a:gd name="T83" fmla="*/ 13 h 93"/>
                  <a:gd name="T84" fmla="*/ 49 w 98"/>
                  <a:gd name="T85" fmla="*/ 13 h 93"/>
                  <a:gd name="T86" fmla="*/ 40 w 98"/>
                  <a:gd name="T87" fmla="*/ 18 h 93"/>
                  <a:gd name="T88" fmla="*/ 36 w 98"/>
                  <a:gd name="T89" fmla="*/ 22 h 93"/>
                  <a:gd name="T90" fmla="*/ 27 w 98"/>
                  <a:gd name="T91" fmla="*/ 27 h 93"/>
                  <a:gd name="T92" fmla="*/ 23 w 98"/>
                  <a:gd name="T93" fmla="*/ 31 h 93"/>
                  <a:gd name="T94" fmla="*/ 18 w 98"/>
                  <a:gd name="T95" fmla="*/ 40 h 93"/>
                  <a:gd name="T96" fmla="*/ 18 w 98"/>
                  <a:gd name="T97" fmla="*/ 49 h 93"/>
                  <a:gd name="T98" fmla="*/ 18 w 98"/>
                  <a:gd name="T99" fmla="*/ 58 h 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8" h="93">
                    <a:moveTo>
                      <a:pt x="0" y="58"/>
                    </a:moveTo>
                    <a:lnTo>
                      <a:pt x="0" y="44"/>
                    </a:lnTo>
                    <a:lnTo>
                      <a:pt x="5" y="35"/>
                    </a:lnTo>
                    <a:lnTo>
                      <a:pt x="9" y="22"/>
                    </a:lnTo>
                    <a:lnTo>
                      <a:pt x="18" y="13"/>
                    </a:lnTo>
                    <a:lnTo>
                      <a:pt x="36" y="4"/>
                    </a:lnTo>
                    <a:lnTo>
                      <a:pt x="58" y="0"/>
                    </a:lnTo>
                    <a:lnTo>
                      <a:pt x="76" y="4"/>
                    </a:lnTo>
                    <a:lnTo>
                      <a:pt x="89" y="13"/>
                    </a:lnTo>
                    <a:lnTo>
                      <a:pt x="98" y="22"/>
                    </a:lnTo>
                    <a:lnTo>
                      <a:pt x="98" y="40"/>
                    </a:lnTo>
                    <a:lnTo>
                      <a:pt x="98" y="53"/>
                    </a:lnTo>
                    <a:lnTo>
                      <a:pt x="94" y="67"/>
                    </a:lnTo>
                    <a:lnTo>
                      <a:pt x="85" y="75"/>
                    </a:lnTo>
                    <a:lnTo>
                      <a:pt x="72" y="84"/>
                    </a:lnTo>
                    <a:lnTo>
                      <a:pt x="58" y="89"/>
                    </a:lnTo>
                    <a:lnTo>
                      <a:pt x="45" y="93"/>
                    </a:lnTo>
                    <a:lnTo>
                      <a:pt x="32" y="93"/>
                    </a:lnTo>
                    <a:lnTo>
                      <a:pt x="18" y="89"/>
                    </a:lnTo>
                    <a:lnTo>
                      <a:pt x="9" y="84"/>
                    </a:lnTo>
                    <a:lnTo>
                      <a:pt x="5" y="75"/>
                    </a:lnTo>
                    <a:lnTo>
                      <a:pt x="0" y="67"/>
                    </a:lnTo>
                    <a:lnTo>
                      <a:pt x="0" y="58"/>
                    </a:lnTo>
                    <a:close/>
                    <a:moveTo>
                      <a:pt x="18" y="58"/>
                    </a:moveTo>
                    <a:lnTo>
                      <a:pt x="18" y="67"/>
                    </a:lnTo>
                    <a:lnTo>
                      <a:pt x="23" y="75"/>
                    </a:lnTo>
                    <a:lnTo>
                      <a:pt x="32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4" y="80"/>
                    </a:lnTo>
                    <a:lnTo>
                      <a:pt x="58" y="75"/>
                    </a:lnTo>
                    <a:lnTo>
                      <a:pt x="67" y="71"/>
                    </a:lnTo>
                    <a:lnTo>
                      <a:pt x="72" y="71"/>
                    </a:lnTo>
                    <a:lnTo>
                      <a:pt x="72" y="62"/>
                    </a:lnTo>
                    <a:lnTo>
                      <a:pt x="76" y="58"/>
                    </a:lnTo>
                    <a:lnTo>
                      <a:pt x="80" y="53"/>
                    </a:lnTo>
                    <a:lnTo>
                      <a:pt x="80" y="44"/>
                    </a:lnTo>
                    <a:lnTo>
                      <a:pt x="80" y="40"/>
                    </a:lnTo>
                    <a:lnTo>
                      <a:pt x="80" y="27"/>
                    </a:lnTo>
                    <a:lnTo>
                      <a:pt x="76" y="18"/>
                    </a:lnTo>
                    <a:lnTo>
                      <a:pt x="67" y="13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18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2" name="Freeform 147"/>
              <p:cNvSpPr>
                <a:spLocks/>
              </p:cNvSpPr>
              <p:nvPr/>
            </p:nvSpPr>
            <p:spPr bwMode="auto">
              <a:xfrm>
                <a:off x="9220" y="4437"/>
                <a:ext cx="67" cy="155"/>
              </a:xfrm>
              <a:custGeom>
                <a:avLst/>
                <a:gdLst>
                  <a:gd name="T0" fmla="*/ 13 w 67"/>
                  <a:gd name="T1" fmla="*/ 155 h 155"/>
                  <a:gd name="T2" fmla="*/ 5 w 67"/>
                  <a:gd name="T3" fmla="*/ 129 h 155"/>
                  <a:gd name="T4" fmla="*/ 0 w 67"/>
                  <a:gd name="T5" fmla="*/ 98 h 155"/>
                  <a:gd name="T6" fmla="*/ 0 w 67"/>
                  <a:gd name="T7" fmla="*/ 80 h 155"/>
                  <a:gd name="T8" fmla="*/ 5 w 67"/>
                  <a:gd name="T9" fmla="*/ 62 h 155"/>
                  <a:gd name="T10" fmla="*/ 13 w 67"/>
                  <a:gd name="T11" fmla="*/ 44 h 155"/>
                  <a:gd name="T12" fmla="*/ 27 w 67"/>
                  <a:gd name="T13" fmla="*/ 26 h 155"/>
                  <a:gd name="T14" fmla="*/ 36 w 67"/>
                  <a:gd name="T15" fmla="*/ 18 h 155"/>
                  <a:gd name="T16" fmla="*/ 53 w 67"/>
                  <a:gd name="T17" fmla="*/ 0 h 155"/>
                  <a:gd name="T18" fmla="*/ 67 w 67"/>
                  <a:gd name="T19" fmla="*/ 0 h 155"/>
                  <a:gd name="T20" fmla="*/ 53 w 67"/>
                  <a:gd name="T21" fmla="*/ 13 h 155"/>
                  <a:gd name="T22" fmla="*/ 40 w 67"/>
                  <a:gd name="T23" fmla="*/ 26 h 155"/>
                  <a:gd name="T24" fmla="*/ 31 w 67"/>
                  <a:gd name="T25" fmla="*/ 49 h 155"/>
                  <a:gd name="T26" fmla="*/ 22 w 67"/>
                  <a:gd name="T27" fmla="*/ 66 h 155"/>
                  <a:gd name="T28" fmla="*/ 18 w 67"/>
                  <a:gd name="T29" fmla="*/ 84 h 155"/>
                  <a:gd name="T30" fmla="*/ 18 w 67"/>
                  <a:gd name="T31" fmla="*/ 102 h 155"/>
                  <a:gd name="T32" fmla="*/ 18 w 67"/>
                  <a:gd name="T33" fmla="*/ 129 h 155"/>
                  <a:gd name="T34" fmla="*/ 27 w 67"/>
                  <a:gd name="T35" fmla="*/ 155 h 155"/>
                  <a:gd name="T36" fmla="*/ 13 w 67"/>
                  <a:gd name="T37" fmla="*/ 155 h 1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155">
                    <a:moveTo>
                      <a:pt x="13" y="155"/>
                    </a:moveTo>
                    <a:lnTo>
                      <a:pt x="5" y="12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5" y="62"/>
                    </a:lnTo>
                    <a:lnTo>
                      <a:pt x="13" y="44"/>
                    </a:lnTo>
                    <a:lnTo>
                      <a:pt x="27" y="26"/>
                    </a:lnTo>
                    <a:lnTo>
                      <a:pt x="36" y="18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53" y="13"/>
                    </a:lnTo>
                    <a:lnTo>
                      <a:pt x="40" y="26"/>
                    </a:lnTo>
                    <a:lnTo>
                      <a:pt x="31" y="49"/>
                    </a:lnTo>
                    <a:lnTo>
                      <a:pt x="22" y="66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8" y="129"/>
                    </a:lnTo>
                    <a:lnTo>
                      <a:pt x="27" y="155"/>
                    </a:lnTo>
                    <a:lnTo>
                      <a:pt x="13" y="1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3" name="Freeform 148"/>
              <p:cNvSpPr>
                <a:spLocks noEditPoints="1"/>
              </p:cNvSpPr>
              <p:nvPr/>
            </p:nvSpPr>
            <p:spPr bwMode="auto">
              <a:xfrm>
                <a:off x="9282" y="4468"/>
                <a:ext cx="98" cy="93"/>
              </a:xfrm>
              <a:custGeom>
                <a:avLst/>
                <a:gdLst>
                  <a:gd name="T0" fmla="*/ 71 w 98"/>
                  <a:gd name="T1" fmla="*/ 62 h 93"/>
                  <a:gd name="T2" fmla="*/ 89 w 98"/>
                  <a:gd name="T3" fmla="*/ 62 h 93"/>
                  <a:gd name="T4" fmla="*/ 85 w 98"/>
                  <a:gd name="T5" fmla="*/ 71 h 93"/>
                  <a:gd name="T6" fmla="*/ 71 w 98"/>
                  <a:gd name="T7" fmla="*/ 84 h 93"/>
                  <a:gd name="T8" fmla="*/ 58 w 98"/>
                  <a:gd name="T9" fmla="*/ 89 h 93"/>
                  <a:gd name="T10" fmla="*/ 40 w 98"/>
                  <a:gd name="T11" fmla="*/ 93 h 93"/>
                  <a:gd name="T12" fmla="*/ 27 w 98"/>
                  <a:gd name="T13" fmla="*/ 89 h 93"/>
                  <a:gd name="T14" fmla="*/ 18 w 98"/>
                  <a:gd name="T15" fmla="*/ 89 h 93"/>
                  <a:gd name="T16" fmla="*/ 9 w 98"/>
                  <a:gd name="T17" fmla="*/ 84 h 93"/>
                  <a:gd name="T18" fmla="*/ 5 w 98"/>
                  <a:gd name="T19" fmla="*/ 75 h 93"/>
                  <a:gd name="T20" fmla="*/ 0 w 98"/>
                  <a:gd name="T21" fmla="*/ 67 h 93"/>
                  <a:gd name="T22" fmla="*/ 0 w 98"/>
                  <a:gd name="T23" fmla="*/ 58 h 93"/>
                  <a:gd name="T24" fmla="*/ 0 w 98"/>
                  <a:gd name="T25" fmla="*/ 40 h 93"/>
                  <a:gd name="T26" fmla="*/ 5 w 98"/>
                  <a:gd name="T27" fmla="*/ 27 h 93"/>
                  <a:gd name="T28" fmla="*/ 14 w 98"/>
                  <a:gd name="T29" fmla="*/ 18 h 93"/>
                  <a:gd name="T30" fmla="*/ 27 w 98"/>
                  <a:gd name="T31" fmla="*/ 9 h 93"/>
                  <a:gd name="T32" fmla="*/ 40 w 98"/>
                  <a:gd name="T33" fmla="*/ 4 h 93"/>
                  <a:gd name="T34" fmla="*/ 54 w 98"/>
                  <a:gd name="T35" fmla="*/ 0 h 93"/>
                  <a:gd name="T36" fmla="*/ 71 w 98"/>
                  <a:gd name="T37" fmla="*/ 4 h 93"/>
                  <a:gd name="T38" fmla="*/ 85 w 98"/>
                  <a:gd name="T39" fmla="*/ 13 h 93"/>
                  <a:gd name="T40" fmla="*/ 94 w 98"/>
                  <a:gd name="T41" fmla="*/ 22 h 93"/>
                  <a:gd name="T42" fmla="*/ 98 w 98"/>
                  <a:gd name="T43" fmla="*/ 35 h 93"/>
                  <a:gd name="T44" fmla="*/ 98 w 98"/>
                  <a:gd name="T45" fmla="*/ 44 h 93"/>
                  <a:gd name="T46" fmla="*/ 94 w 98"/>
                  <a:gd name="T47" fmla="*/ 49 h 93"/>
                  <a:gd name="T48" fmla="*/ 18 w 98"/>
                  <a:gd name="T49" fmla="*/ 49 h 93"/>
                  <a:gd name="T50" fmla="*/ 18 w 98"/>
                  <a:gd name="T51" fmla="*/ 53 h 93"/>
                  <a:gd name="T52" fmla="*/ 18 w 98"/>
                  <a:gd name="T53" fmla="*/ 53 h 93"/>
                  <a:gd name="T54" fmla="*/ 18 w 98"/>
                  <a:gd name="T55" fmla="*/ 67 h 93"/>
                  <a:gd name="T56" fmla="*/ 23 w 98"/>
                  <a:gd name="T57" fmla="*/ 75 h 93"/>
                  <a:gd name="T58" fmla="*/ 31 w 98"/>
                  <a:gd name="T59" fmla="*/ 80 h 93"/>
                  <a:gd name="T60" fmla="*/ 40 w 98"/>
                  <a:gd name="T61" fmla="*/ 80 h 93"/>
                  <a:gd name="T62" fmla="*/ 49 w 98"/>
                  <a:gd name="T63" fmla="*/ 80 h 93"/>
                  <a:gd name="T64" fmla="*/ 58 w 98"/>
                  <a:gd name="T65" fmla="*/ 75 h 93"/>
                  <a:gd name="T66" fmla="*/ 67 w 98"/>
                  <a:gd name="T67" fmla="*/ 71 h 93"/>
                  <a:gd name="T68" fmla="*/ 71 w 98"/>
                  <a:gd name="T69" fmla="*/ 62 h 93"/>
                  <a:gd name="T70" fmla="*/ 18 w 98"/>
                  <a:gd name="T71" fmla="*/ 40 h 93"/>
                  <a:gd name="T72" fmla="*/ 80 w 98"/>
                  <a:gd name="T73" fmla="*/ 40 h 93"/>
                  <a:gd name="T74" fmla="*/ 80 w 98"/>
                  <a:gd name="T75" fmla="*/ 35 h 93"/>
                  <a:gd name="T76" fmla="*/ 80 w 98"/>
                  <a:gd name="T77" fmla="*/ 35 h 93"/>
                  <a:gd name="T78" fmla="*/ 76 w 98"/>
                  <a:gd name="T79" fmla="*/ 27 h 93"/>
                  <a:gd name="T80" fmla="*/ 71 w 98"/>
                  <a:gd name="T81" fmla="*/ 18 h 93"/>
                  <a:gd name="T82" fmla="*/ 67 w 98"/>
                  <a:gd name="T83" fmla="*/ 13 h 93"/>
                  <a:gd name="T84" fmla="*/ 54 w 98"/>
                  <a:gd name="T85" fmla="*/ 13 h 93"/>
                  <a:gd name="T86" fmla="*/ 45 w 98"/>
                  <a:gd name="T87" fmla="*/ 13 h 93"/>
                  <a:gd name="T88" fmla="*/ 36 w 98"/>
                  <a:gd name="T89" fmla="*/ 18 h 93"/>
                  <a:gd name="T90" fmla="*/ 27 w 98"/>
                  <a:gd name="T91" fmla="*/ 27 h 93"/>
                  <a:gd name="T92" fmla="*/ 18 w 98"/>
                  <a:gd name="T93" fmla="*/ 40 h 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8" h="93">
                    <a:moveTo>
                      <a:pt x="71" y="62"/>
                    </a:moveTo>
                    <a:lnTo>
                      <a:pt x="89" y="62"/>
                    </a:lnTo>
                    <a:lnTo>
                      <a:pt x="85" y="71"/>
                    </a:lnTo>
                    <a:lnTo>
                      <a:pt x="71" y="84"/>
                    </a:lnTo>
                    <a:lnTo>
                      <a:pt x="58" y="89"/>
                    </a:lnTo>
                    <a:lnTo>
                      <a:pt x="40" y="93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9" y="84"/>
                    </a:lnTo>
                    <a:lnTo>
                      <a:pt x="5" y="75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0" y="40"/>
                    </a:lnTo>
                    <a:lnTo>
                      <a:pt x="5" y="27"/>
                    </a:lnTo>
                    <a:lnTo>
                      <a:pt x="14" y="18"/>
                    </a:lnTo>
                    <a:lnTo>
                      <a:pt x="27" y="9"/>
                    </a:lnTo>
                    <a:lnTo>
                      <a:pt x="40" y="4"/>
                    </a:lnTo>
                    <a:lnTo>
                      <a:pt x="54" y="0"/>
                    </a:lnTo>
                    <a:lnTo>
                      <a:pt x="71" y="4"/>
                    </a:lnTo>
                    <a:lnTo>
                      <a:pt x="85" y="13"/>
                    </a:lnTo>
                    <a:lnTo>
                      <a:pt x="94" y="22"/>
                    </a:lnTo>
                    <a:lnTo>
                      <a:pt x="98" y="35"/>
                    </a:lnTo>
                    <a:lnTo>
                      <a:pt x="98" y="44"/>
                    </a:lnTo>
                    <a:lnTo>
                      <a:pt x="94" y="49"/>
                    </a:lnTo>
                    <a:lnTo>
                      <a:pt x="18" y="49"/>
                    </a:lnTo>
                    <a:lnTo>
                      <a:pt x="18" y="53"/>
                    </a:lnTo>
                    <a:lnTo>
                      <a:pt x="18" y="67"/>
                    </a:lnTo>
                    <a:lnTo>
                      <a:pt x="23" y="75"/>
                    </a:lnTo>
                    <a:lnTo>
                      <a:pt x="31" y="80"/>
                    </a:lnTo>
                    <a:lnTo>
                      <a:pt x="40" y="80"/>
                    </a:lnTo>
                    <a:lnTo>
                      <a:pt x="49" y="80"/>
                    </a:lnTo>
                    <a:lnTo>
                      <a:pt x="58" y="75"/>
                    </a:lnTo>
                    <a:lnTo>
                      <a:pt x="67" y="71"/>
                    </a:lnTo>
                    <a:lnTo>
                      <a:pt x="71" y="62"/>
                    </a:lnTo>
                    <a:close/>
                    <a:moveTo>
                      <a:pt x="18" y="40"/>
                    </a:moveTo>
                    <a:lnTo>
                      <a:pt x="80" y="40"/>
                    </a:lnTo>
                    <a:lnTo>
                      <a:pt x="80" y="35"/>
                    </a:lnTo>
                    <a:lnTo>
                      <a:pt x="76" y="27"/>
                    </a:lnTo>
                    <a:lnTo>
                      <a:pt x="71" y="18"/>
                    </a:lnTo>
                    <a:lnTo>
                      <a:pt x="67" y="13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8"/>
                    </a:lnTo>
                    <a:lnTo>
                      <a:pt x="27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4" name="Freeform 149"/>
              <p:cNvSpPr>
                <a:spLocks noEditPoints="1"/>
              </p:cNvSpPr>
              <p:nvPr/>
            </p:nvSpPr>
            <p:spPr bwMode="auto">
              <a:xfrm>
                <a:off x="9393" y="4437"/>
                <a:ext cx="98" cy="124"/>
              </a:xfrm>
              <a:custGeom>
                <a:avLst/>
                <a:gdLst>
                  <a:gd name="T0" fmla="*/ 36 w 98"/>
                  <a:gd name="T1" fmla="*/ 13 h 124"/>
                  <a:gd name="T2" fmla="*/ 36 w 98"/>
                  <a:gd name="T3" fmla="*/ 0 h 124"/>
                  <a:gd name="T4" fmla="*/ 49 w 98"/>
                  <a:gd name="T5" fmla="*/ 0 h 124"/>
                  <a:gd name="T6" fmla="*/ 72 w 98"/>
                  <a:gd name="T7" fmla="*/ 4 h 124"/>
                  <a:gd name="T8" fmla="*/ 89 w 98"/>
                  <a:gd name="T9" fmla="*/ 9 h 124"/>
                  <a:gd name="T10" fmla="*/ 98 w 98"/>
                  <a:gd name="T11" fmla="*/ 22 h 124"/>
                  <a:gd name="T12" fmla="*/ 98 w 98"/>
                  <a:gd name="T13" fmla="*/ 44 h 124"/>
                  <a:gd name="T14" fmla="*/ 98 w 98"/>
                  <a:gd name="T15" fmla="*/ 62 h 124"/>
                  <a:gd name="T16" fmla="*/ 98 w 98"/>
                  <a:gd name="T17" fmla="*/ 75 h 124"/>
                  <a:gd name="T18" fmla="*/ 94 w 98"/>
                  <a:gd name="T19" fmla="*/ 89 h 124"/>
                  <a:gd name="T20" fmla="*/ 85 w 98"/>
                  <a:gd name="T21" fmla="*/ 102 h 124"/>
                  <a:gd name="T22" fmla="*/ 76 w 98"/>
                  <a:gd name="T23" fmla="*/ 111 h 124"/>
                  <a:gd name="T24" fmla="*/ 67 w 98"/>
                  <a:gd name="T25" fmla="*/ 120 h 124"/>
                  <a:gd name="T26" fmla="*/ 54 w 98"/>
                  <a:gd name="T27" fmla="*/ 120 h 124"/>
                  <a:gd name="T28" fmla="*/ 40 w 98"/>
                  <a:gd name="T29" fmla="*/ 124 h 124"/>
                  <a:gd name="T30" fmla="*/ 23 w 98"/>
                  <a:gd name="T31" fmla="*/ 120 h 124"/>
                  <a:gd name="T32" fmla="*/ 9 w 98"/>
                  <a:gd name="T33" fmla="*/ 115 h 124"/>
                  <a:gd name="T34" fmla="*/ 0 w 98"/>
                  <a:gd name="T35" fmla="*/ 102 h 124"/>
                  <a:gd name="T36" fmla="*/ 0 w 98"/>
                  <a:gd name="T37" fmla="*/ 89 h 124"/>
                  <a:gd name="T38" fmla="*/ 0 w 98"/>
                  <a:gd name="T39" fmla="*/ 75 h 124"/>
                  <a:gd name="T40" fmla="*/ 0 w 98"/>
                  <a:gd name="T41" fmla="*/ 66 h 124"/>
                  <a:gd name="T42" fmla="*/ 9 w 98"/>
                  <a:gd name="T43" fmla="*/ 58 h 124"/>
                  <a:gd name="T44" fmla="*/ 14 w 98"/>
                  <a:gd name="T45" fmla="*/ 49 h 124"/>
                  <a:gd name="T46" fmla="*/ 32 w 98"/>
                  <a:gd name="T47" fmla="*/ 35 h 124"/>
                  <a:gd name="T48" fmla="*/ 54 w 98"/>
                  <a:gd name="T49" fmla="*/ 31 h 124"/>
                  <a:gd name="T50" fmla="*/ 63 w 98"/>
                  <a:gd name="T51" fmla="*/ 35 h 124"/>
                  <a:gd name="T52" fmla="*/ 72 w 98"/>
                  <a:gd name="T53" fmla="*/ 35 h 124"/>
                  <a:gd name="T54" fmla="*/ 80 w 98"/>
                  <a:gd name="T55" fmla="*/ 40 h 124"/>
                  <a:gd name="T56" fmla="*/ 85 w 98"/>
                  <a:gd name="T57" fmla="*/ 49 h 124"/>
                  <a:gd name="T58" fmla="*/ 85 w 98"/>
                  <a:gd name="T59" fmla="*/ 40 h 124"/>
                  <a:gd name="T60" fmla="*/ 85 w 98"/>
                  <a:gd name="T61" fmla="*/ 31 h 124"/>
                  <a:gd name="T62" fmla="*/ 80 w 98"/>
                  <a:gd name="T63" fmla="*/ 26 h 124"/>
                  <a:gd name="T64" fmla="*/ 76 w 98"/>
                  <a:gd name="T65" fmla="*/ 22 h 124"/>
                  <a:gd name="T66" fmla="*/ 72 w 98"/>
                  <a:gd name="T67" fmla="*/ 18 h 124"/>
                  <a:gd name="T68" fmla="*/ 67 w 98"/>
                  <a:gd name="T69" fmla="*/ 13 h 124"/>
                  <a:gd name="T70" fmla="*/ 58 w 98"/>
                  <a:gd name="T71" fmla="*/ 13 h 124"/>
                  <a:gd name="T72" fmla="*/ 45 w 98"/>
                  <a:gd name="T73" fmla="*/ 13 h 124"/>
                  <a:gd name="T74" fmla="*/ 36 w 98"/>
                  <a:gd name="T75" fmla="*/ 13 h 124"/>
                  <a:gd name="T76" fmla="*/ 18 w 98"/>
                  <a:gd name="T77" fmla="*/ 89 h 124"/>
                  <a:gd name="T78" fmla="*/ 18 w 98"/>
                  <a:gd name="T79" fmla="*/ 98 h 124"/>
                  <a:gd name="T80" fmla="*/ 23 w 98"/>
                  <a:gd name="T81" fmla="*/ 106 h 124"/>
                  <a:gd name="T82" fmla="*/ 32 w 98"/>
                  <a:gd name="T83" fmla="*/ 111 h 124"/>
                  <a:gd name="T84" fmla="*/ 40 w 98"/>
                  <a:gd name="T85" fmla="*/ 111 h 124"/>
                  <a:gd name="T86" fmla="*/ 58 w 98"/>
                  <a:gd name="T87" fmla="*/ 106 h 124"/>
                  <a:gd name="T88" fmla="*/ 72 w 98"/>
                  <a:gd name="T89" fmla="*/ 98 h 124"/>
                  <a:gd name="T90" fmla="*/ 76 w 98"/>
                  <a:gd name="T91" fmla="*/ 84 h 124"/>
                  <a:gd name="T92" fmla="*/ 80 w 98"/>
                  <a:gd name="T93" fmla="*/ 66 h 124"/>
                  <a:gd name="T94" fmla="*/ 80 w 98"/>
                  <a:gd name="T95" fmla="*/ 58 h 124"/>
                  <a:gd name="T96" fmla="*/ 76 w 98"/>
                  <a:gd name="T97" fmla="*/ 53 h 124"/>
                  <a:gd name="T98" fmla="*/ 67 w 98"/>
                  <a:gd name="T99" fmla="*/ 44 h 124"/>
                  <a:gd name="T100" fmla="*/ 54 w 98"/>
                  <a:gd name="T101" fmla="*/ 44 h 124"/>
                  <a:gd name="T102" fmla="*/ 40 w 98"/>
                  <a:gd name="T103" fmla="*/ 49 h 124"/>
                  <a:gd name="T104" fmla="*/ 27 w 98"/>
                  <a:gd name="T105" fmla="*/ 58 h 124"/>
                  <a:gd name="T106" fmla="*/ 18 w 98"/>
                  <a:gd name="T107" fmla="*/ 71 h 124"/>
                  <a:gd name="T108" fmla="*/ 18 w 98"/>
                  <a:gd name="T109" fmla="*/ 89 h 12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8" h="124">
                    <a:moveTo>
                      <a:pt x="36" y="13"/>
                    </a:moveTo>
                    <a:lnTo>
                      <a:pt x="36" y="0"/>
                    </a:lnTo>
                    <a:lnTo>
                      <a:pt x="49" y="0"/>
                    </a:lnTo>
                    <a:lnTo>
                      <a:pt x="72" y="4"/>
                    </a:lnTo>
                    <a:lnTo>
                      <a:pt x="89" y="9"/>
                    </a:lnTo>
                    <a:lnTo>
                      <a:pt x="98" y="22"/>
                    </a:lnTo>
                    <a:lnTo>
                      <a:pt x="98" y="44"/>
                    </a:lnTo>
                    <a:lnTo>
                      <a:pt x="98" y="62"/>
                    </a:lnTo>
                    <a:lnTo>
                      <a:pt x="98" y="75"/>
                    </a:lnTo>
                    <a:lnTo>
                      <a:pt x="94" y="89"/>
                    </a:lnTo>
                    <a:lnTo>
                      <a:pt x="85" y="102"/>
                    </a:lnTo>
                    <a:lnTo>
                      <a:pt x="76" y="111"/>
                    </a:lnTo>
                    <a:lnTo>
                      <a:pt x="67" y="120"/>
                    </a:lnTo>
                    <a:lnTo>
                      <a:pt x="54" y="120"/>
                    </a:lnTo>
                    <a:lnTo>
                      <a:pt x="40" y="124"/>
                    </a:lnTo>
                    <a:lnTo>
                      <a:pt x="23" y="120"/>
                    </a:lnTo>
                    <a:lnTo>
                      <a:pt x="9" y="115"/>
                    </a:lnTo>
                    <a:lnTo>
                      <a:pt x="0" y="102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58"/>
                    </a:lnTo>
                    <a:lnTo>
                      <a:pt x="14" y="49"/>
                    </a:lnTo>
                    <a:lnTo>
                      <a:pt x="32" y="35"/>
                    </a:lnTo>
                    <a:lnTo>
                      <a:pt x="54" y="31"/>
                    </a:lnTo>
                    <a:lnTo>
                      <a:pt x="63" y="35"/>
                    </a:lnTo>
                    <a:lnTo>
                      <a:pt x="72" y="35"/>
                    </a:lnTo>
                    <a:lnTo>
                      <a:pt x="80" y="40"/>
                    </a:lnTo>
                    <a:lnTo>
                      <a:pt x="85" y="49"/>
                    </a:lnTo>
                    <a:lnTo>
                      <a:pt x="85" y="40"/>
                    </a:lnTo>
                    <a:lnTo>
                      <a:pt x="85" y="31"/>
                    </a:lnTo>
                    <a:lnTo>
                      <a:pt x="80" y="26"/>
                    </a:lnTo>
                    <a:lnTo>
                      <a:pt x="76" y="22"/>
                    </a:lnTo>
                    <a:lnTo>
                      <a:pt x="72" y="18"/>
                    </a:lnTo>
                    <a:lnTo>
                      <a:pt x="67" y="13"/>
                    </a:lnTo>
                    <a:lnTo>
                      <a:pt x="58" y="13"/>
                    </a:lnTo>
                    <a:lnTo>
                      <a:pt x="45" y="13"/>
                    </a:lnTo>
                    <a:lnTo>
                      <a:pt x="36" y="13"/>
                    </a:lnTo>
                    <a:close/>
                    <a:moveTo>
                      <a:pt x="18" y="89"/>
                    </a:moveTo>
                    <a:lnTo>
                      <a:pt x="18" y="98"/>
                    </a:lnTo>
                    <a:lnTo>
                      <a:pt x="23" y="106"/>
                    </a:lnTo>
                    <a:lnTo>
                      <a:pt x="32" y="111"/>
                    </a:lnTo>
                    <a:lnTo>
                      <a:pt x="40" y="111"/>
                    </a:lnTo>
                    <a:lnTo>
                      <a:pt x="58" y="106"/>
                    </a:lnTo>
                    <a:lnTo>
                      <a:pt x="72" y="98"/>
                    </a:lnTo>
                    <a:lnTo>
                      <a:pt x="76" y="84"/>
                    </a:lnTo>
                    <a:lnTo>
                      <a:pt x="80" y="66"/>
                    </a:lnTo>
                    <a:lnTo>
                      <a:pt x="80" y="58"/>
                    </a:lnTo>
                    <a:lnTo>
                      <a:pt x="76" y="53"/>
                    </a:lnTo>
                    <a:lnTo>
                      <a:pt x="67" y="44"/>
                    </a:lnTo>
                    <a:lnTo>
                      <a:pt x="54" y="44"/>
                    </a:lnTo>
                    <a:lnTo>
                      <a:pt x="40" y="49"/>
                    </a:lnTo>
                    <a:lnTo>
                      <a:pt x="27" y="58"/>
                    </a:lnTo>
                    <a:lnTo>
                      <a:pt x="18" y="71"/>
                    </a:lnTo>
                    <a:lnTo>
                      <a:pt x="18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5" name="Freeform 150"/>
              <p:cNvSpPr>
                <a:spLocks/>
              </p:cNvSpPr>
              <p:nvPr/>
            </p:nvSpPr>
            <p:spPr bwMode="auto">
              <a:xfrm>
                <a:off x="9504" y="4543"/>
                <a:ext cx="27" cy="14"/>
              </a:xfrm>
              <a:custGeom>
                <a:avLst/>
                <a:gdLst>
                  <a:gd name="T0" fmla="*/ 0 w 27"/>
                  <a:gd name="T1" fmla="*/ 14 h 14"/>
                  <a:gd name="T2" fmla="*/ 5 w 27"/>
                  <a:gd name="T3" fmla="*/ 0 h 14"/>
                  <a:gd name="T4" fmla="*/ 27 w 27"/>
                  <a:gd name="T5" fmla="*/ 0 h 14"/>
                  <a:gd name="T6" fmla="*/ 23 w 27"/>
                  <a:gd name="T7" fmla="*/ 14 h 14"/>
                  <a:gd name="T8" fmla="*/ 0 w 27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4">
                    <a:moveTo>
                      <a:pt x="0" y="14"/>
                    </a:moveTo>
                    <a:lnTo>
                      <a:pt x="5" y="0"/>
                    </a:lnTo>
                    <a:lnTo>
                      <a:pt x="27" y="0"/>
                    </a:lnTo>
                    <a:lnTo>
                      <a:pt x="23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6" name="Freeform 151"/>
              <p:cNvSpPr>
                <a:spLocks/>
              </p:cNvSpPr>
              <p:nvPr/>
            </p:nvSpPr>
            <p:spPr bwMode="auto">
              <a:xfrm>
                <a:off x="9616" y="4472"/>
                <a:ext cx="133" cy="85"/>
              </a:xfrm>
              <a:custGeom>
                <a:avLst/>
                <a:gdLst>
                  <a:gd name="T0" fmla="*/ 22 w 133"/>
                  <a:gd name="T1" fmla="*/ 0 h 85"/>
                  <a:gd name="T2" fmla="*/ 48 w 133"/>
                  <a:gd name="T3" fmla="*/ 0 h 85"/>
                  <a:gd name="T4" fmla="*/ 57 w 133"/>
                  <a:gd name="T5" fmla="*/ 67 h 85"/>
                  <a:gd name="T6" fmla="*/ 106 w 133"/>
                  <a:gd name="T7" fmla="*/ 0 h 85"/>
                  <a:gd name="T8" fmla="*/ 133 w 133"/>
                  <a:gd name="T9" fmla="*/ 0 h 85"/>
                  <a:gd name="T10" fmla="*/ 111 w 133"/>
                  <a:gd name="T11" fmla="*/ 85 h 85"/>
                  <a:gd name="T12" fmla="*/ 93 w 133"/>
                  <a:gd name="T13" fmla="*/ 85 h 85"/>
                  <a:gd name="T14" fmla="*/ 111 w 133"/>
                  <a:gd name="T15" fmla="*/ 18 h 85"/>
                  <a:gd name="T16" fmla="*/ 62 w 133"/>
                  <a:gd name="T17" fmla="*/ 85 h 85"/>
                  <a:gd name="T18" fmla="*/ 44 w 133"/>
                  <a:gd name="T19" fmla="*/ 85 h 85"/>
                  <a:gd name="T20" fmla="*/ 35 w 133"/>
                  <a:gd name="T21" fmla="*/ 14 h 85"/>
                  <a:gd name="T22" fmla="*/ 17 w 133"/>
                  <a:gd name="T23" fmla="*/ 85 h 85"/>
                  <a:gd name="T24" fmla="*/ 0 w 133"/>
                  <a:gd name="T25" fmla="*/ 85 h 85"/>
                  <a:gd name="T26" fmla="*/ 22 w 13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3" h="85">
                    <a:moveTo>
                      <a:pt x="22" y="0"/>
                    </a:moveTo>
                    <a:lnTo>
                      <a:pt x="48" y="0"/>
                    </a:lnTo>
                    <a:lnTo>
                      <a:pt x="57" y="67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1" y="85"/>
                    </a:lnTo>
                    <a:lnTo>
                      <a:pt x="93" y="85"/>
                    </a:lnTo>
                    <a:lnTo>
                      <a:pt x="111" y="18"/>
                    </a:lnTo>
                    <a:lnTo>
                      <a:pt x="62" y="85"/>
                    </a:lnTo>
                    <a:lnTo>
                      <a:pt x="44" y="85"/>
                    </a:lnTo>
                    <a:lnTo>
                      <a:pt x="35" y="14"/>
                    </a:lnTo>
                    <a:lnTo>
                      <a:pt x="17" y="85"/>
                    </a:lnTo>
                    <a:lnTo>
                      <a:pt x="0" y="8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7" name="Freeform 152"/>
              <p:cNvSpPr>
                <a:spLocks/>
              </p:cNvSpPr>
              <p:nvPr/>
            </p:nvSpPr>
            <p:spPr bwMode="auto">
              <a:xfrm>
                <a:off x="9753" y="4472"/>
                <a:ext cx="107" cy="85"/>
              </a:xfrm>
              <a:custGeom>
                <a:avLst/>
                <a:gdLst>
                  <a:gd name="T0" fmla="*/ 23 w 107"/>
                  <a:gd name="T1" fmla="*/ 0 h 85"/>
                  <a:gd name="T2" fmla="*/ 40 w 107"/>
                  <a:gd name="T3" fmla="*/ 0 h 85"/>
                  <a:gd name="T4" fmla="*/ 31 w 107"/>
                  <a:gd name="T5" fmla="*/ 36 h 85"/>
                  <a:gd name="T6" fmla="*/ 80 w 107"/>
                  <a:gd name="T7" fmla="*/ 36 h 85"/>
                  <a:gd name="T8" fmla="*/ 89 w 107"/>
                  <a:gd name="T9" fmla="*/ 0 h 85"/>
                  <a:gd name="T10" fmla="*/ 107 w 107"/>
                  <a:gd name="T11" fmla="*/ 0 h 85"/>
                  <a:gd name="T12" fmla="*/ 85 w 107"/>
                  <a:gd name="T13" fmla="*/ 85 h 85"/>
                  <a:gd name="T14" fmla="*/ 67 w 107"/>
                  <a:gd name="T15" fmla="*/ 85 h 85"/>
                  <a:gd name="T16" fmla="*/ 80 w 107"/>
                  <a:gd name="T17" fmla="*/ 49 h 85"/>
                  <a:gd name="T18" fmla="*/ 27 w 107"/>
                  <a:gd name="T19" fmla="*/ 49 h 85"/>
                  <a:gd name="T20" fmla="*/ 18 w 107"/>
                  <a:gd name="T21" fmla="*/ 85 h 85"/>
                  <a:gd name="T22" fmla="*/ 0 w 107"/>
                  <a:gd name="T23" fmla="*/ 85 h 85"/>
                  <a:gd name="T24" fmla="*/ 23 w 107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85">
                    <a:moveTo>
                      <a:pt x="23" y="0"/>
                    </a:moveTo>
                    <a:lnTo>
                      <a:pt x="40" y="0"/>
                    </a:lnTo>
                    <a:lnTo>
                      <a:pt x="31" y="36"/>
                    </a:lnTo>
                    <a:lnTo>
                      <a:pt x="80" y="36"/>
                    </a:lnTo>
                    <a:lnTo>
                      <a:pt x="89" y="0"/>
                    </a:lnTo>
                    <a:lnTo>
                      <a:pt x="107" y="0"/>
                    </a:lnTo>
                    <a:lnTo>
                      <a:pt x="85" y="85"/>
                    </a:lnTo>
                    <a:lnTo>
                      <a:pt x="67" y="85"/>
                    </a:lnTo>
                    <a:lnTo>
                      <a:pt x="80" y="49"/>
                    </a:lnTo>
                    <a:lnTo>
                      <a:pt x="27" y="49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8" name="Freeform 153"/>
              <p:cNvSpPr>
                <a:spLocks noEditPoints="1"/>
              </p:cNvSpPr>
              <p:nvPr/>
            </p:nvSpPr>
            <p:spPr bwMode="auto">
              <a:xfrm>
                <a:off x="9869" y="4468"/>
                <a:ext cx="102" cy="93"/>
              </a:xfrm>
              <a:custGeom>
                <a:avLst/>
                <a:gdLst>
                  <a:gd name="T0" fmla="*/ 0 w 102"/>
                  <a:gd name="T1" fmla="*/ 58 h 93"/>
                  <a:gd name="T2" fmla="*/ 4 w 102"/>
                  <a:gd name="T3" fmla="*/ 44 h 93"/>
                  <a:gd name="T4" fmla="*/ 4 w 102"/>
                  <a:gd name="T5" fmla="*/ 35 h 93"/>
                  <a:gd name="T6" fmla="*/ 13 w 102"/>
                  <a:gd name="T7" fmla="*/ 22 h 93"/>
                  <a:gd name="T8" fmla="*/ 18 w 102"/>
                  <a:gd name="T9" fmla="*/ 13 h 93"/>
                  <a:gd name="T10" fmla="*/ 35 w 102"/>
                  <a:gd name="T11" fmla="*/ 4 h 93"/>
                  <a:gd name="T12" fmla="*/ 58 w 102"/>
                  <a:gd name="T13" fmla="*/ 0 h 93"/>
                  <a:gd name="T14" fmla="*/ 75 w 102"/>
                  <a:gd name="T15" fmla="*/ 4 h 93"/>
                  <a:gd name="T16" fmla="*/ 89 w 102"/>
                  <a:gd name="T17" fmla="*/ 13 h 93"/>
                  <a:gd name="T18" fmla="*/ 98 w 102"/>
                  <a:gd name="T19" fmla="*/ 22 h 93"/>
                  <a:gd name="T20" fmla="*/ 102 w 102"/>
                  <a:gd name="T21" fmla="*/ 40 h 93"/>
                  <a:gd name="T22" fmla="*/ 98 w 102"/>
                  <a:gd name="T23" fmla="*/ 53 h 93"/>
                  <a:gd name="T24" fmla="*/ 93 w 102"/>
                  <a:gd name="T25" fmla="*/ 67 h 93"/>
                  <a:gd name="T26" fmla="*/ 84 w 102"/>
                  <a:gd name="T27" fmla="*/ 75 h 93"/>
                  <a:gd name="T28" fmla="*/ 75 w 102"/>
                  <a:gd name="T29" fmla="*/ 84 h 93"/>
                  <a:gd name="T30" fmla="*/ 58 w 102"/>
                  <a:gd name="T31" fmla="*/ 89 h 93"/>
                  <a:gd name="T32" fmla="*/ 44 w 102"/>
                  <a:gd name="T33" fmla="*/ 93 h 93"/>
                  <a:gd name="T34" fmla="*/ 31 w 102"/>
                  <a:gd name="T35" fmla="*/ 93 h 93"/>
                  <a:gd name="T36" fmla="*/ 22 w 102"/>
                  <a:gd name="T37" fmla="*/ 89 h 93"/>
                  <a:gd name="T38" fmla="*/ 13 w 102"/>
                  <a:gd name="T39" fmla="*/ 84 h 93"/>
                  <a:gd name="T40" fmla="*/ 9 w 102"/>
                  <a:gd name="T41" fmla="*/ 75 h 93"/>
                  <a:gd name="T42" fmla="*/ 4 w 102"/>
                  <a:gd name="T43" fmla="*/ 67 h 93"/>
                  <a:gd name="T44" fmla="*/ 0 w 102"/>
                  <a:gd name="T45" fmla="*/ 58 h 93"/>
                  <a:gd name="T46" fmla="*/ 18 w 102"/>
                  <a:gd name="T47" fmla="*/ 58 h 93"/>
                  <a:gd name="T48" fmla="*/ 22 w 102"/>
                  <a:gd name="T49" fmla="*/ 67 h 93"/>
                  <a:gd name="T50" fmla="*/ 26 w 102"/>
                  <a:gd name="T51" fmla="*/ 75 h 93"/>
                  <a:gd name="T52" fmla="*/ 35 w 102"/>
                  <a:gd name="T53" fmla="*/ 80 h 93"/>
                  <a:gd name="T54" fmla="*/ 44 w 102"/>
                  <a:gd name="T55" fmla="*/ 80 h 93"/>
                  <a:gd name="T56" fmla="*/ 49 w 102"/>
                  <a:gd name="T57" fmla="*/ 80 h 93"/>
                  <a:gd name="T58" fmla="*/ 58 w 102"/>
                  <a:gd name="T59" fmla="*/ 80 h 93"/>
                  <a:gd name="T60" fmla="*/ 62 w 102"/>
                  <a:gd name="T61" fmla="*/ 75 h 93"/>
                  <a:gd name="T62" fmla="*/ 66 w 102"/>
                  <a:gd name="T63" fmla="*/ 71 h 93"/>
                  <a:gd name="T64" fmla="*/ 71 w 102"/>
                  <a:gd name="T65" fmla="*/ 71 h 93"/>
                  <a:gd name="T66" fmla="*/ 75 w 102"/>
                  <a:gd name="T67" fmla="*/ 62 h 93"/>
                  <a:gd name="T68" fmla="*/ 80 w 102"/>
                  <a:gd name="T69" fmla="*/ 58 h 93"/>
                  <a:gd name="T70" fmla="*/ 80 w 102"/>
                  <a:gd name="T71" fmla="*/ 53 h 93"/>
                  <a:gd name="T72" fmla="*/ 84 w 102"/>
                  <a:gd name="T73" fmla="*/ 44 h 93"/>
                  <a:gd name="T74" fmla="*/ 84 w 102"/>
                  <a:gd name="T75" fmla="*/ 40 h 93"/>
                  <a:gd name="T76" fmla="*/ 80 w 102"/>
                  <a:gd name="T77" fmla="*/ 27 h 93"/>
                  <a:gd name="T78" fmla="*/ 75 w 102"/>
                  <a:gd name="T79" fmla="*/ 18 h 93"/>
                  <a:gd name="T80" fmla="*/ 66 w 102"/>
                  <a:gd name="T81" fmla="*/ 13 h 93"/>
                  <a:gd name="T82" fmla="*/ 58 w 102"/>
                  <a:gd name="T83" fmla="*/ 13 h 93"/>
                  <a:gd name="T84" fmla="*/ 49 w 102"/>
                  <a:gd name="T85" fmla="*/ 13 h 93"/>
                  <a:gd name="T86" fmla="*/ 44 w 102"/>
                  <a:gd name="T87" fmla="*/ 18 h 93"/>
                  <a:gd name="T88" fmla="*/ 35 w 102"/>
                  <a:gd name="T89" fmla="*/ 22 h 93"/>
                  <a:gd name="T90" fmla="*/ 31 w 102"/>
                  <a:gd name="T91" fmla="*/ 27 h 93"/>
                  <a:gd name="T92" fmla="*/ 26 w 102"/>
                  <a:gd name="T93" fmla="*/ 31 h 93"/>
                  <a:gd name="T94" fmla="*/ 22 w 102"/>
                  <a:gd name="T95" fmla="*/ 40 h 93"/>
                  <a:gd name="T96" fmla="*/ 22 w 102"/>
                  <a:gd name="T97" fmla="*/ 49 h 93"/>
                  <a:gd name="T98" fmla="*/ 18 w 102"/>
                  <a:gd name="T99" fmla="*/ 58 h 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2" h="93">
                    <a:moveTo>
                      <a:pt x="0" y="58"/>
                    </a:moveTo>
                    <a:lnTo>
                      <a:pt x="4" y="44"/>
                    </a:lnTo>
                    <a:lnTo>
                      <a:pt x="4" y="35"/>
                    </a:lnTo>
                    <a:lnTo>
                      <a:pt x="13" y="22"/>
                    </a:lnTo>
                    <a:lnTo>
                      <a:pt x="18" y="13"/>
                    </a:lnTo>
                    <a:lnTo>
                      <a:pt x="35" y="4"/>
                    </a:lnTo>
                    <a:lnTo>
                      <a:pt x="58" y="0"/>
                    </a:lnTo>
                    <a:lnTo>
                      <a:pt x="75" y="4"/>
                    </a:lnTo>
                    <a:lnTo>
                      <a:pt x="89" y="13"/>
                    </a:lnTo>
                    <a:lnTo>
                      <a:pt x="98" y="22"/>
                    </a:lnTo>
                    <a:lnTo>
                      <a:pt x="102" y="40"/>
                    </a:lnTo>
                    <a:lnTo>
                      <a:pt x="98" y="53"/>
                    </a:lnTo>
                    <a:lnTo>
                      <a:pt x="93" y="67"/>
                    </a:lnTo>
                    <a:lnTo>
                      <a:pt x="84" y="75"/>
                    </a:lnTo>
                    <a:lnTo>
                      <a:pt x="75" y="84"/>
                    </a:lnTo>
                    <a:lnTo>
                      <a:pt x="58" y="89"/>
                    </a:lnTo>
                    <a:lnTo>
                      <a:pt x="44" y="93"/>
                    </a:lnTo>
                    <a:lnTo>
                      <a:pt x="31" y="93"/>
                    </a:lnTo>
                    <a:lnTo>
                      <a:pt x="22" y="89"/>
                    </a:lnTo>
                    <a:lnTo>
                      <a:pt x="13" y="84"/>
                    </a:lnTo>
                    <a:lnTo>
                      <a:pt x="9" y="75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  <a:moveTo>
                      <a:pt x="18" y="58"/>
                    </a:moveTo>
                    <a:lnTo>
                      <a:pt x="22" y="67"/>
                    </a:lnTo>
                    <a:lnTo>
                      <a:pt x="26" y="75"/>
                    </a:lnTo>
                    <a:lnTo>
                      <a:pt x="35" y="80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8" y="80"/>
                    </a:lnTo>
                    <a:lnTo>
                      <a:pt x="62" y="75"/>
                    </a:lnTo>
                    <a:lnTo>
                      <a:pt x="66" y="71"/>
                    </a:lnTo>
                    <a:lnTo>
                      <a:pt x="71" y="71"/>
                    </a:lnTo>
                    <a:lnTo>
                      <a:pt x="75" y="62"/>
                    </a:lnTo>
                    <a:lnTo>
                      <a:pt x="80" y="58"/>
                    </a:lnTo>
                    <a:lnTo>
                      <a:pt x="80" y="53"/>
                    </a:lnTo>
                    <a:lnTo>
                      <a:pt x="84" y="44"/>
                    </a:lnTo>
                    <a:lnTo>
                      <a:pt x="84" y="40"/>
                    </a:lnTo>
                    <a:lnTo>
                      <a:pt x="80" y="27"/>
                    </a:lnTo>
                    <a:lnTo>
                      <a:pt x="75" y="18"/>
                    </a:lnTo>
                    <a:lnTo>
                      <a:pt x="66" y="13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4" y="18"/>
                    </a:lnTo>
                    <a:lnTo>
                      <a:pt x="35" y="22"/>
                    </a:lnTo>
                    <a:lnTo>
                      <a:pt x="31" y="27"/>
                    </a:lnTo>
                    <a:lnTo>
                      <a:pt x="26" y="31"/>
                    </a:lnTo>
                    <a:lnTo>
                      <a:pt x="22" y="40"/>
                    </a:lnTo>
                    <a:lnTo>
                      <a:pt x="22" y="49"/>
                    </a:lnTo>
                    <a:lnTo>
                      <a:pt x="18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59" name="Freeform 154"/>
              <p:cNvSpPr>
                <a:spLocks/>
              </p:cNvSpPr>
              <p:nvPr/>
            </p:nvSpPr>
            <p:spPr bwMode="auto">
              <a:xfrm>
                <a:off x="9962" y="4472"/>
                <a:ext cx="160" cy="85"/>
              </a:xfrm>
              <a:custGeom>
                <a:avLst/>
                <a:gdLst>
                  <a:gd name="T0" fmla="*/ 102 w 160"/>
                  <a:gd name="T1" fmla="*/ 0 h 85"/>
                  <a:gd name="T2" fmla="*/ 93 w 160"/>
                  <a:gd name="T3" fmla="*/ 36 h 85"/>
                  <a:gd name="T4" fmla="*/ 102 w 160"/>
                  <a:gd name="T5" fmla="*/ 31 h 85"/>
                  <a:gd name="T6" fmla="*/ 116 w 160"/>
                  <a:gd name="T7" fmla="*/ 18 h 85"/>
                  <a:gd name="T8" fmla="*/ 133 w 160"/>
                  <a:gd name="T9" fmla="*/ 5 h 85"/>
                  <a:gd name="T10" fmla="*/ 147 w 160"/>
                  <a:gd name="T11" fmla="*/ 0 h 85"/>
                  <a:gd name="T12" fmla="*/ 160 w 160"/>
                  <a:gd name="T13" fmla="*/ 0 h 85"/>
                  <a:gd name="T14" fmla="*/ 151 w 160"/>
                  <a:gd name="T15" fmla="*/ 9 h 85"/>
                  <a:gd name="T16" fmla="*/ 147 w 160"/>
                  <a:gd name="T17" fmla="*/ 9 h 85"/>
                  <a:gd name="T18" fmla="*/ 138 w 160"/>
                  <a:gd name="T19" fmla="*/ 14 h 85"/>
                  <a:gd name="T20" fmla="*/ 120 w 160"/>
                  <a:gd name="T21" fmla="*/ 36 h 85"/>
                  <a:gd name="T22" fmla="*/ 111 w 160"/>
                  <a:gd name="T23" fmla="*/ 45 h 85"/>
                  <a:gd name="T24" fmla="*/ 120 w 160"/>
                  <a:gd name="T25" fmla="*/ 49 h 85"/>
                  <a:gd name="T26" fmla="*/ 138 w 160"/>
                  <a:gd name="T27" fmla="*/ 85 h 85"/>
                  <a:gd name="T28" fmla="*/ 111 w 160"/>
                  <a:gd name="T29" fmla="*/ 63 h 85"/>
                  <a:gd name="T30" fmla="*/ 102 w 160"/>
                  <a:gd name="T31" fmla="*/ 49 h 85"/>
                  <a:gd name="T32" fmla="*/ 89 w 160"/>
                  <a:gd name="T33" fmla="*/ 45 h 85"/>
                  <a:gd name="T34" fmla="*/ 62 w 160"/>
                  <a:gd name="T35" fmla="*/ 85 h 85"/>
                  <a:gd name="T36" fmla="*/ 67 w 160"/>
                  <a:gd name="T37" fmla="*/ 45 h 85"/>
                  <a:gd name="T38" fmla="*/ 53 w 160"/>
                  <a:gd name="T39" fmla="*/ 54 h 85"/>
                  <a:gd name="T40" fmla="*/ 22 w 160"/>
                  <a:gd name="T41" fmla="*/ 85 h 85"/>
                  <a:gd name="T42" fmla="*/ 31 w 160"/>
                  <a:gd name="T43" fmla="*/ 58 h 85"/>
                  <a:gd name="T44" fmla="*/ 58 w 160"/>
                  <a:gd name="T45" fmla="*/ 40 h 85"/>
                  <a:gd name="T46" fmla="*/ 49 w 160"/>
                  <a:gd name="T47" fmla="*/ 36 h 85"/>
                  <a:gd name="T48" fmla="*/ 40 w 160"/>
                  <a:gd name="T49" fmla="*/ 18 h 85"/>
                  <a:gd name="T50" fmla="*/ 40 w 160"/>
                  <a:gd name="T51" fmla="*/ 9 h 85"/>
                  <a:gd name="T52" fmla="*/ 31 w 160"/>
                  <a:gd name="T53" fmla="*/ 9 h 85"/>
                  <a:gd name="T54" fmla="*/ 27 w 160"/>
                  <a:gd name="T55" fmla="*/ 9 h 85"/>
                  <a:gd name="T56" fmla="*/ 31 w 160"/>
                  <a:gd name="T57" fmla="*/ 0 h 85"/>
                  <a:gd name="T58" fmla="*/ 45 w 160"/>
                  <a:gd name="T59" fmla="*/ 0 h 85"/>
                  <a:gd name="T60" fmla="*/ 53 w 160"/>
                  <a:gd name="T61" fmla="*/ 9 h 85"/>
                  <a:gd name="T62" fmla="*/ 58 w 160"/>
                  <a:gd name="T63" fmla="*/ 27 h 85"/>
                  <a:gd name="T64" fmla="*/ 67 w 160"/>
                  <a:gd name="T65" fmla="*/ 36 h 85"/>
                  <a:gd name="T66" fmla="*/ 85 w 160"/>
                  <a:gd name="T67" fmla="*/ 0 h 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0" h="85">
                    <a:moveTo>
                      <a:pt x="85" y="0"/>
                    </a:moveTo>
                    <a:lnTo>
                      <a:pt x="102" y="0"/>
                    </a:lnTo>
                    <a:lnTo>
                      <a:pt x="93" y="36"/>
                    </a:lnTo>
                    <a:lnTo>
                      <a:pt x="98" y="36"/>
                    </a:lnTo>
                    <a:lnTo>
                      <a:pt x="102" y="31"/>
                    </a:lnTo>
                    <a:lnTo>
                      <a:pt x="111" y="27"/>
                    </a:lnTo>
                    <a:lnTo>
                      <a:pt x="116" y="18"/>
                    </a:lnTo>
                    <a:lnTo>
                      <a:pt x="125" y="9"/>
                    </a:lnTo>
                    <a:lnTo>
                      <a:pt x="133" y="5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1" y="0"/>
                    </a:lnTo>
                    <a:lnTo>
                      <a:pt x="160" y="0"/>
                    </a:lnTo>
                    <a:lnTo>
                      <a:pt x="156" y="9"/>
                    </a:lnTo>
                    <a:lnTo>
                      <a:pt x="151" y="9"/>
                    </a:lnTo>
                    <a:lnTo>
                      <a:pt x="147" y="9"/>
                    </a:lnTo>
                    <a:lnTo>
                      <a:pt x="142" y="14"/>
                    </a:lnTo>
                    <a:lnTo>
                      <a:pt x="138" y="14"/>
                    </a:lnTo>
                    <a:lnTo>
                      <a:pt x="133" y="23"/>
                    </a:lnTo>
                    <a:lnTo>
                      <a:pt x="120" y="36"/>
                    </a:lnTo>
                    <a:lnTo>
                      <a:pt x="107" y="40"/>
                    </a:lnTo>
                    <a:lnTo>
                      <a:pt x="111" y="45"/>
                    </a:lnTo>
                    <a:lnTo>
                      <a:pt x="116" y="45"/>
                    </a:lnTo>
                    <a:lnTo>
                      <a:pt x="120" y="49"/>
                    </a:lnTo>
                    <a:lnTo>
                      <a:pt x="125" y="58"/>
                    </a:lnTo>
                    <a:lnTo>
                      <a:pt x="138" y="85"/>
                    </a:lnTo>
                    <a:lnTo>
                      <a:pt x="120" y="85"/>
                    </a:lnTo>
                    <a:lnTo>
                      <a:pt x="111" y="63"/>
                    </a:lnTo>
                    <a:lnTo>
                      <a:pt x="107" y="54"/>
                    </a:lnTo>
                    <a:lnTo>
                      <a:pt x="102" y="49"/>
                    </a:lnTo>
                    <a:lnTo>
                      <a:pt x="98" y="49"/>
                    </a:lnTo>
                    <a:lnTo>
                      <a:pt x="89" y="45"/>
                    </a:lnTo>
                    <a:lnTo>
                      <a:pt x="80" y="85"/>
                    </a:lnTo>
                    <a:lnTo>
                      <a:pt x="62" y="85"/>
                    </a:lnTo>
                    <a:lnTo>
                      <a:pt x="71" y="45"/>
                    </a:lnTo>
                    <a:lnTo>
                      <a:pt x="67" y="45"/>
                    </a:lnTo>
                    <a:lnTo>
                      <a:pt x="62" y="49"/>
                    </a:lnTo>
                    <a:lnTo>
                      <a:pt x="53" y="54"/>
                    </a:lnTo>
                    <a:lnTo>
                      <a:pt x="45" y="63"/>
                    </a:lnTo>
                    <a:lnTo>
                      <a:pt x="22" y="85"/>
                    </a:lnTo>
                    <a:lnTo>
                      <a:pt x="0" y="85"/>
                    </a:lnTo>
                    <a:lnTo>
                      <a:pt x="31" y="58"/>
                    </a:lnTo>
                    <a:lnTo>
                      <a:pt x="40" y="49"/>
                    </a:lnTo>
                    <a:lnTo>
                      <a:pt x="58" y="40"/>
                    </a:lnTo>
                    <a:lnTo>
                      <a:pt x="49" y="40"/>
                    </a:lnTo>
                    <a:lnTo>
                      <a:pt x="49" y="36"/>
                    </a:lnTo>
                    <a:lnTo>
                      <a:pt x="45" y="27"/>
                    </a:lnTo>
                    <a:lnTo>
                      <a:pt x="40" y="18"/>
                    </a:lnTo>
                    <a:lnTo>
                      <a:pt x="40" y="14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1" y="9"/>
                    </a:lnTo>
                    <a:lnTo>
                      <a:pt x="27" y="9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49" y="5"/>
                    </a:lnTo>
                    <a:lnTo>
                      <a:pt x="53" y="9"/>
                    </a:lnTo>
                    <a:lnTo>
                      <a:pt x="58" y="18"/>
                    </a:lnTo>
                    <a:lnTo>
                      <a:pt x="58" y="27"/>
                    </a:lnTo>
                    <a:lnTo>
                      <a:pt x="62" y="31"/>
                    </a:lnTo>
                    <a:lnTo>
                      <a:pt x="67" y="36"/>
                    </a:lnTo>
                    <a:lnTo>
                      <a:pt x="76" y="3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0" name="Freeform 155"/>
              <p:cNvSpPr>
                <a:spLocks/>
              </p:cNvSpPr>
              <p:nvPr/>
            </p:nvSpPr>
            <p:spPr bwMode="auto">
              <a:xfrm>
                <a:off x="10122" y="4543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4 w 22"/>
                  <a:gd name="T3" fmla="*/ 0 h 14"/>
                  <a:gd name="T4" fmla="*/ 22 w 22"/>
                  <a:gd name="T5" fmla="*/ 0 h 14"/>
                  <a:gd name="T6" fmla="*/ 18 w 22"/>
                  <a:gd name="T7" fmla="*/ 14 h 14"/>
                  <a:gd name="T8" fmla="*/ 0 w 22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1" name="Freeform 156"/>
              <p:cNvSpPr>
                <a:spLocks/>
              </p:cNvSpPr>
              <p:nvPr/>
            </p:nvSpPr>
            <p:spPr bwMode="auto">
              <a:xfrm>
                <a:off x="10158" y="4437"/>
                <a:ext cx="66" cy="155"/>
              </a:xfrm>
              <a:custGeom>
                <a:avLst/>
                <a:gdLst>
                  <a:gd name="T0" fmla="*/ 48 w 66"/>
                  <a:gd name="T1" fmla="*/ 0 h 155"/>
                  <a:gd name="T2" fmla="*/ 62 w 66"/>
                  <a:gd name="T3" fmla="*/ 26 h 155"/>
                  <a:gd name="T4" fmla="*/ 66 w 66"/>
                  <a:gd name="T5" fmla="*/ 58 h 155"/>
                  <a:gd name="T6" fmla="*/ 62 w 66"/>
                  <a:gd name="T7" fmla="*/ 75 h 155"/>
                  <a:gd name="T8" fmla="*/ 57 w 66"/>
                  <a:gd name="T9" fmla="*/ 93 h 155"/>
                  <a:gd name="T10" fmla="*/ 48 w 66"/>
                  <a:gd name="T11" fmla="*/ 111 h 155"/>
                  <a:gd name="T12" fmla="*/ 40 w 66"/>
                  <a:gd name="T13" fmla="*/ 129 h 155"/>
                  <a:gd name="T14" fmla="*/ 26 w 66"/>
                  <a:gd name="T15" fmla="*/ 142 h 155"/>
                  <a:gd name="T16" fmla="*/ 13 w 66"/>
                  <a:gd name="T17" fmla="*/ 155 h 155"/>
                  <a:gd name="T18" fmla="*/ 0 w 66"/>
                  <a:gd name="T19" fmla="*/ 155 h 155"/>
                  <a:gd name="T20" fmla="*/ 8 w 66"/>
                  <a:gd name="T21" fmla="*/ 142 h 155"/>
                  <a:gd name="T22" fmla="*/ 22 w 66"/>
                  <a:gd name="T23" fmla="*/ 129 h 155"/>
                  <a:gd name="T24" fmla="*/ 35 w 66"/>
                  <a:gd name="T25" fmla="*/ 111 h 155"/>
                  <a:gd name="T26" fmla="*/ 40 w 66"/>
                  <a:gd name="T27" fmla="*/ 93 h 155"/>
                  <a:gd name="T28" fmla="*/ 44 w 66"/>
                  <a:gd name="T29" fmla="*/ 75 h 155"/>
                  <a:gd name="T30" fmla="*/ 48 w 66"/>
                  <a:gd name="T31" fmla="*/ 58 h 155"/>
                  <a:gd name="T32" fmla="*/ 44 w 66"/>
                  <a:gd name="T33" fmla="*/ 26 h 155"/>
                  <a:gd name="T34" fmla="*/ 35 w 66"/>
                  <a:gd name="T35" fmla="*/ 0 h 155"/>
                  <a:gd name="T36" fmla="*/ 48 w 66"/>
                  <a:gd name="T37" fmla="*/ 0 h 1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155">
                    <a:moveTo>
                      <a:pt x="48" y="0"/>
                    </a:moveTo>
                    <a:lnTo>
                      <a:pt x="62" y="26"/>
                    </a:lnTo>
                    <a:lnTo>
                      <a:pt x="66" y="58"/>
                    </a:lnTo>
                    <a:lnTo>
                      <a:pt x="62" y="75"/>
                    </a:lnTo>
                    <a:lnTo>
                      <a:pt x="57" y="93"/>
                    </a:lnTo>
                    <a:lnTo>
                      <a:pt x="48" y="111"/>
                    </a:lnTo>
                    <a:lnTo>
                      <a:pt x="40" y="129"/>
                    </a:lnTo>
                    <a:lnTo>
                      <a:pt x="26" y="142"/>
                    </a:lnTo>
                    <a:lnTo>
                      <a:pt x="13" y="155"/>
                    </a:lnTo>
                    <a:lnTo>
                      <a:pt x="0" y="155"/>
                    </a:lnTo>
                    <a:lnTo>
                      <a:pt x="8" y="142"/>
                    </a:lnTo>
                    <a:lnTo>
                      <a:pt x="22" y="129"/>
                    </a:lnTo>
                    <a:lnTo>
                      <a:pt x="35" y="111"/>
                    </a:lnTo>
                    <a:lnTo>
                      <a:pt x="40" y="93"/>
                    </a:lnTo>
                    <a:lnTo>
                      <a:pt x="44" y="75"/>
                    </a:lnTo>
                    <a:lnTo>
                      <a:pt x="48" y="58"/>
                    </a:lnTo>
                    <a:lnTo>
                      <a:pt x="44" y="26"/>
                    </a:lnTo>
                    <a:lnTo>
                      <a:pt x="35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2" name="Freeform 157"/>
              <p:cNvSpPr>
                <a:spLocks noEditPoints="1"/>
              </p:cNvSpPr>
              <p:nvPr/>
            </p:nvSpPr>
            <p:spPr bwMode="auto">
              <a:xfrm>
                <a:off x="8452" y="4921"/>
                <a:ext cx="88" cy="120"/>
              </a:xfrm>
              <a:custGeom>
                <a:avLst/>
                <a:gdLst>
                  <a:gd name="T0" fmla="*/ 62 w 88"/>
                  <a:gd name="T1" fmla="*/ 58 h 120"/>
                  <a:gd name="T2" fmla="*/ 71 w 88"/>
                  <a:gd name="T3" fmla="*/ 62 h 120"/>
                  <a:gd name="T4" fmla="*/ 75 w 88"/>
                  <a:gd name="T5" fmla="*/ 67 h 120"/>
                  <a:gd name="T6" fmla="*/ 80 w 88"/>
                  <a:gd name="T7" fmla="*/ 76 h 120"/>
                  <a:gd name="T8" fmla="*/ 80 w 88"/>
                  <a:gd name="T9" fmla="*/ 80 h 120"/>
                  <a:gd name="T10" fmla="*/ 80 w 88"/>
                  <a:gd name="T11" fmla="*/ 94 h 120"/>
                  <a:gd name="T12" fmla="*/ 71 w 88"/>
                  <a:gd name="T13" fmla="*/ 107 h 120"/>
                  <a:gd name="T14" fmla="*/ 57 w 88"/>
                  <a:gd name="T15" fmla="*/ 116 h 120"/>
                  <a:gd name="T16" fmla="*/ 40 w 88"/>
                  <a:gd name="T17" fmla="*/ 120 h 120"/>
                  <a:gd name="T18" fmla="*/ 26 w 88"/>
                  <a:gd name="T19" fmla="*/ 116 h 120"/>
                  <a:gd name="T20" fmla="*/ 17 w 88"/>
                  <a:gd name="T21" fmla="*/ 111 h 120"/>
                  <a:gd name="T22" fmla="*/ 8 w 88"/>
                  <a:gd name="T23" fmla="*/ 107 h 120"/>
                  <a:gd name="T24" fmla="*/ 4 w 88"/>
                  <a:gd name="T25" fmla="*/ 98 h 120"/>
                  <a:gd name="T26" fmla="*/ 0 w 88"/>
                  <a:gd name="T27" fmla="*/ 85 h 120"/>
                  <a:gd name="T28" fmla="*/ 0 w 88"/>
                  <a:gd name="T29" fmla="*/ 71 h 120"/>
                  <a:gd name="T30" fmla="*/ 0 w 88"/>
                  <a:gd name="T31" fmla="*/ 45 h 120"/>
                  <a:gd name="T32" fmla="*/ 13 w 88"/>
                  <a:gd name="T33" fmla="*/ 22 h 120"/>
                  <a:gd name="T34" fmla="*/ 22 w 88"/>
                  <a:gd name="T35" fmla="*/ 14 h 120"/>
                  <a:gd name="T36" fmla="*/ 31 w 88"/>
                  <a:gd name="T37" fmla="*/ 5 h 120"/>
                  <a:gd name="T38" fmla="*/ 44 w 88"/>
                  <a:gd name="T39" fmla="*/ 0 h 120"/>
                  <a:gd name="T40" fmla="*/ 53 w 88"/>
                  <a:gd name="T41" fmla="*/ 0 h 120"/>
                  <a:gd name="T42" fmla="*/ 66 w 88"/>
                  <a:gd name="T43" fmla="*/ 0 h 120"/>
                  <a:gd name="T44" fmla="*/ 80 w 88"/>
                  <a:gd name="T45" fmla="*/ 9 h 120"/>
                  <a:gd name="T46" fmla="*/ 84 w 88"/>
                  <a:gd name="T47" fmla="*/ 18 h 120"/>
                  <a:gd name="T48" fmla="*/ 88 w 88"/>
                  <a:gd name="T49" fmla="*/ 27 h 120"/>
                  <a:gd name="T50" fmla="*/ 84 w 88"/>
                  <a:gd name="T51" fmla="*/ 36 h 120"/>
                  <a:gd name="T52" fmla="*/ 80 w 88"/>
                  <a:gd name="T53" fmla="*/ 45 h 120"/>
                  <a:gd name="T54" fmla="*/ 71 w 88"/>
                  <a:gd name="T55" fmla="*/ 54 h 120"/>
                  <a:gd name="T56" fmla="*/ 62 w 88"/>
                  <a:gd name="T57" fmla="*/ 58 h 120"/>
                  <a:gd name="T58" fmla="*/ 17 w 88"/>
                  <a:gd name="T59" fmla="*/ 49 h 120"/>
                  <a:gd name="T60" fmla="*/ 26 w 88"/>
                  <a:gd name="T61" fmla="*/ 49 h 120"/>
                  <a:gd name="T62" fmla="*/ 31 w 88"/>
                  <a:gd name="T63" fmla="*/ 49 h 120"/>
                  <a:gd name="T64" fmla="*/ 48 w 88"/>
                  <a:gd name="T65" fmla="*/ 49 h 120"/>
                  <a:gd name="T66" fmla="*/ 57 w 88"/>
                  <a:gd name="T67" fmla="*/ 45 h 120"/>
                  <a:gd name="T68" fmla="*/ 66 w 88"/>
                  <a:gd name="T69" fmla="*/ 36 h 120"/>
                  <a:gd name="T70" fmla="*/ 71 w 88"/>
                  <a:gd name="T71" fmla="*/ 31 h 120"/>
                  <a:gd name="T72" fmla="*/ 66 w 88"/>
                  <a:gd name="T73" fmla="*/ 22 h 120"/>
                  <a:gd name="T74" fmla="*/ 66 w 88"/>
                  <a:gd name="T75" fmla="*/ 18 h 120"/>
                  <a:gd name="T76" fmla="*/ 62 w 88"/>
                  <a:gd name="T77" fmla="*/ 14 h 120"/>
                  <a:gd name="T78" fmla="*/ 53 w 88"/>
                  <a:gd name="T79" fmla="*/ 14 h 120"/>
                  <a:gd name="T80" fmla="*/ 44 w 88"/>
                  <a:gd name="T81" fmla="*/ 18 h 120"/>
                  <a:gd name="T82" fmla="*/ 31 w 88"/>
                  <a:gd name="T83" fmla="*/ 22 h 120"/>
                  <a:gd name="T84" fmla="*/ 22 w 88"/>
                  <a:gd name="T85" fmla="*/ 36 h 120"/>
                  <a:gd name="T86" fmla="*/ 17 w 88"/>
                  <a:gd name="T87" fmla="*/ 49 h 120"/>
                  <a:gd name="T88" fmla="*/ 17 w 88"/>
                  <a:gd name="T89" fmla="*/ 62 h 120"/>
                  <a:gd name="T90" fmla="*/ 17 w 88"/>
                  <a:gd name="T91" fmla="*/ 67 h 120"/>
                  <a:gd name="T92" fmla="*/ 17 w 88"/>
                  <a:gd name="T93" fmla="*/ 71 h 120"/>
                  <a:gd name="T94" fmla="*/ 17 w 88"/>
                  <a:gd name="T95" fmla="*/ 85 h 120"/>
                  <a:gd name="T96" fmla="*/ 22 w 88"/>
                  <a:gd name="T97" fmla="*/ 94 h 120"/>
                  <a:gd name="T98" fmla="*/ 31 w 88"/>
                  <a:gd name="T99" fmla="*/ 102 h 120"/>
                  <a:gd name="T100" fmla="*/ 40 w 88"/>
                  <a:gd name="T101" fmla="*/ 102 h 120"/>
                  <a:gd name="T102" fmla="*/ 48 w 88"/>
                  <a:gd name="T103" fmla="*/ 102 h 120"/>
                  <a:gd name="T104" fmla="*/ 57 w 88"/>
                  <a:gd name="T105" fmla="*/ 98 h 120"/>
                  <a:gd name="T106" fmla="*/ 62 w 88"/>
                  <a:gd name="T107" fmla="*/ 89 h 120"/>
                  <a:gd name="T108" fmla="*/ 62 w 88"/>
                  <a:gd name="T109" fmla="*/ 85 h 120"/>
                  <a:gd name="T110" fmla="*/ 62 w 88"/>
                  <a:gd name="T111" fmla="*/ 71 h 120"/>
                  <a:gd name="T112" fmla="*/ 53 w 88"/>
                  <a:gd name="T113" fmla="*/ 67 h 120"/>
                  <a:gd name="T114" fmla="*/ 44 w 88"/>
                  <a:gd name="T115" fmla="*/ 62 h 120"/>
                  <a:gd name="T116" fmla="*/ 26 w 88"/>
                  <a:gd name="T117" fmla="*/ 62 h 120"/>
                  <a:gd name="T118" fmla="*/ 22 w 88"/>
                  <a:gd name="T119" fmla="*/ 62 h 120"/>
                  <a:gd name="T120" fmla="*/ 17 w 88"/>
                  <a:gd name="T121" fmla="*/ 62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" h="120">
                    <a:moveTo>
                      <a:pt x="62" y="58"/>
                    </a:moveTo>
                    <a:lnTo>
                      <a:pt x="71" y="62"/>
                    </a:lnTo>
                    <a:lnTo>
                      <a:pt x="75" y="67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94"/>
                    </a:lnTo>
                    <a:lnTo>
                      <a:pt x="71" y="107"/>
                    </a:lnTo>
                    <a:lnTo>
                      <a:pt x="57" y="116"/>
                    </a:lnTo>
                    <a:lnTo>
                      <a:pt x="40" y="120"/>
                    </a:lnTo>
                    <a:lnTo>
                      <a:pt x="26" y="116"/>
                    </a:lnTo>
                    <a:lnTo>
                      <a:pt x="17" y="111"/>
                    </a:lnTo>
                    <a:lnTo>
                      <a:pt x="8" y="107"/>
                    </a:lnTo>
                    <a:lnTo>
                      <a:pt x="4" y="98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45"/>
                    </a:lnTo>
                    <a:lnTo>
                      <a:pt x="13" y="22"/>
                    </a:lnTo>
                    <a:lnTo>
                      <a:pt x="22" y="14"/>
                    </a:lnTo>
                    <a:lnTo>
                      <a:pt x="31" y="5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8" y="27"/>
                    </a:lnTo>
                    <a:lnTo>
                      <a:pt x="84" y="36"/>
                    </a:lnTo>
                    <a:lnTo>
                      <a:pt x="80" y="45"/>
                    </a:lnTo>
                    <a:lnTo>
                      <a:pt x="71" y="54"/>
                    </a:lnTo>
                    <a:lnTo>
                      <a:pt x="62" y="58"/>
                    </a:lnTo>
                    <a:close/>
                    <a:moveTo>
                      <a:pt x="17" y="49"/>
                    </a:moveTo>
                    <a:lnTo>
                      <a:pt x="26" y="49"/>
                    </a:lnTo>
                    <a:lnTo>
                      <a:pt x="31" y="49"/>
                    </a:lnTo>
                    <a:lnTo>
                      <a:pt x="48" y="49"/>
                    </a:lnTo>
                    <a:lnTo>
                      <a:pt x="57" y="45"/>
                    </a:lnTo>
                    <a:lnTo>
                      <a:pt x="66" y="36"/>
                    </a:lnTo>
                    <a:lnTo>
                      <a:pt x="71" y="31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1" y="22"/>
                    </a:lnTo>
                    <a:lnTo>
                      <a:pt x="22" y="36"/>
                    </a:lnTo>
                    <a:lnTo>
                      <a:pt x="17" y="49"/>
                    </a:lnTo>
                    <a:close/>
                    <a:moveTo>
                      <a:pt x="17" y="62"/>
                    </a:moveTo>
                    <a:lnTo>
                      <a:pt x="17" y="67"/>
                    </a:lnTo>
                    <a:lnTo>
                      <a:pt x="17" y="71"/>
                    </a:lnTo>
                    <a:lnTo>
                      <a:pt x="17" y="85"/>
                    </a:lnTo>
                    <a:lnTo>
                      <a:pt x="22" y="94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8" y="102"/>
                    </a:lnTo>
                    <a:lnTo>
                      <a:pt x="57" y="98"/>
                    </a:lnTo>
                    <a:lnTo>
                      <a:pt x="62" y="89"/>
                    </a:lnTo>
                    <a:lnTo>
                      <a:pt x="62" y="85"/>
                    </a:lnTo>
                    <a:lnTo>
                      <a:pt x="62" y="71"/>
                    </a:lnTo>
                    <a:lnTo>
                      <a:pt x="53" y="67"/>
                    </a:lnTo>
                    <a:lnTo>
                      <a:pt x="44" y="62"/>
                    </a:lnTo>
                    <a:lnTo>
                      <a:pt x="26" y="62"/>
                    </a:lnTo>
                    <a:lnTo>
                      <a:pt x="22" y="62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3" name="Freeform 158"/>
              <p:cNvSpPr>
                <a:spLocks noEditPoints="1"/>
              </p:cNvSpPr>
              <p:nvPr/>
            </p:nvSpPr>
            <p:spPr bwMode="auto">
              <a:xfrm>
                <a:off x="8540" y="4921"/>
                <a:ext cx="103" cy="160"/>
              </a:xfrm>
              <a:custGeom>
                <a:avLst/>
                <a:gdLst>
                  <a:gd name="T0" fmla="*/ 0 w 103"/>
                  <a:gd name="T1" fmla="*/ 160 h 160"/>
                  <a:gd name="T2" fmla="*/ 27 w 103"/>
                  <a:gd name="T3" fmla="*/ 0 h 160"/>
                  <a:gd name="T4" fmla="*/ 45 w 103"/>
                  <a:gd name="T5" fmla="*/ 0 h 160"/>
                  <a:gd name="T6" fmla="*/ 40 w 103"/>
                  <a:gd name="T7" fmla="*/ 18 h 160"/>
                  <a:gd name="T8" fmla="*/ 49 w 103"/>
                  <a:gd name="T9" fmla="*/ 9 h 160"/>
                  <a:gd name="T10" fmla="*/ 54 w 103"/>
                  <a:gd name="T11" fmla="*/ 5 h 160"/>
                  <a:gd name="T12" fmla="*/ 63 w 103"/>
                  <a:gd name="T13" fmla="*/ 0 h 160"/>
                  <a:gd name="T14" fmla="*/ 72 w 103"/>
                  <a:gd name="T15" fmla="*/ 0 h 160"/>
                  <a:gd name="T16" fmla="*/ 85 w 103"/>
                  <a:gd name="T17" fmla="*/ 0 h 160"/>
                  <a:gd name="T18" fmla="*/ 94 w 103"/>
                  <a:gd name="T19" fmla="*/ 9 h 160"/>
                  <a:gd name="T20" fmla="*/ 103 w 103"/>
                  <a:gd name="T21" fmla="*/ 27 h 160"/>
                  <a:gd name="T22" fmla="*/ 103 w 103"/>
                  <a:gd name="T23" fmla="*/ 45 h 160"/>
                  <a:gd name="T24" fmla="*/ 103 w 103"/>
                  <a:gd name="T25" fmla="*/ 62 h 160"/>
                  <a:gd name="T26" fmla="*/ 98 w 103"/>
                  <a:gd name="T27" fmla="*/ 76 h 160"/>
                  <a:gd name="T28" fmla="*/ 94 w 103"/>
                  <a:gd name="T29" fmla="*/ 89 h 160"/>
                  <a:gd name="T30" fmla="*/ 85 w 103"/>
                  <a:gd name="T31" fmla="*/ 102 h 160"/>
                  <a:gd name="T32" fmla="*/ 76 w 103"/>
                  <a:gd name="T33" fmla="*/ 107 h 160"/>
                  <a:gd name="T34" fmla="*/ 72 w 103"/>
                  <a:gd name="T35" fmla="*/ 116 h 160"/>
                  <a:gd name="T36" fmla="*/ 63 w 103"/>
                  <a:gd name="T37" fmla="*/ 116 h 160"/>
                  <a:gd name="T38" fmla="*/ 54 w 103"/>
                  <a:gd name="T39" fmla="*/ 120 h 160"/>
                  <a:gd name="T40" fmla="*/ 45 w 103"/>
                  <a:gd name="T41" fmla="*/ 116 h 160"/>
                  <a:gd name="T42" fmla="*/ 40 w 103"/>
                  <a:gd name="T43" fmla="*/ 111 h 160"/>
                  <a:gd name="T44" fmla="*/ 32 w 103"/>
                  <a:gd name="T45" fmla="*/ 107 h 160"/>
                  <a:gd name="T46" fmla="*/ 27 w 103"/>
                  <a:gd name="T47" fmla="*/ 98 h 160"/>
                  <a:gd name="T48" fmla="*/ 14 w 103"/>
                  <a:gd name="T49" fmla="*/ 160 h 160"/>
                  <a:gd name="T50" fmla="*/ 0 w 103"/>
                  <a:gd name="T51" fmla="*/ 160 h 160"/>
                  <a:gd name="T52" fmla="*/ 32 w 103"/>
                  <a:gd name="T53" fmla="*/ 71 h 160"/>
                  <a:gd name="T54" fmla="*/ 32 w 103"/>
                  <a:gd name="T55" fmla="*/ 80 h 160"/>
                  <a:gd name="T56" fmla="*/ 36 w 103"/>
                  <a:gd name="T57" fmla="*/ 85 h 160"/>
                  <a:gd name="T58" fmla="*/ 36 w 103"/>
                  <a:gd name="T59" fmla="*/ 94 h 160"/>
                  <a:gd name="T60" fmla="*/ 40 w 103"/>
                  <a:gd name="T61" fmla="*/ 98 h 160"/>
                  <a:gd name="T62" fmla="*/ 49 w 103"/>
                  <a:gd name="T63" fmla="*/ 102 h 160"/>
                  <a:gd name="T64" fmla="*/ 54 w 103"/>
                  <a:gd name="T65" fmla="*/ 102 h 160"/>
                  <a:gd name="T66" fmla="*/ 63 w 103"/>
                  <a:gd name="T67" fmla="*/ 102 h 160"/>
                  <a:gd name="T68" fmla="*/ 67 w 103"/>
                  <a:gd name="T69" fmla="*/ 98 h 160"/>
                  <a:gd name="T70" fmla="*/ 72 w 103"/>
                  <a:gd name="T71" fmla="*/ 94 h 160"/>
                  <a:gd name="T72" fmla="*/ 76 w 103"/>
                  <a:gd name="T73" fmla="*/ 85 h 160"/>
                  <a:gd name="T74" fmla="*/ 85 w 103"/>
                  <a:gd name="T75" fmla="*/ 62 h 160"/>
                  <a:gd name="T76" fmla="*/ 85 w 103"/>
                  <a:gd name="T77" fmla="*/ 45 h 160"/>
                  <a:gd name="T78" fmla="*/ 85 w 103"/>
                  <a:gd name="T79" fmla="*/ 31 h 160"/>
                  <a:gd name="T80" fmla="*/ 80 w 103"/>
                  <a:gd name="T81" fmla="*/ 22 h 160"/>
                  <a:gd name="T82" fmla="*/ 76 w 103"/>
                  <a:gd name="T83" fmla="*/ 18 h 160"/>
                  <a:gd name="T84" fmla="*/ 67 w 103"/>
                  <a:gd name="T85" fmla="*/ 14 h 160"/>
                  <a:gd name="T86" fmla="*/ 58 w 103"/>
                  <a:gd name="T87" fmla="*/ 18 h 160"/>
                  <a:gd name="T88" fmla="*/ 54 w 103"/>
                  <a:gd name="T89" fmla="*/ 18 h 160"/>
                  <a:gd name="T90" fmla="*/ 49 w 103"/>
                  <a:gd name="T91" fmla="*/ 22 h 160"/>
                  <a:gd name="T92" fmla="*/ 45 w 103"/>
                  <a:gd name="T93" fmla="*/ 31 h 160"/>
                  <a:gd name="T94" fmla="*/ 40 w 103"/>
                  <a:gd name="T95" fmla="*/ 40 h 160"/>
                  <a:gd name="T96" fmla="*/ 36 w 103"/>
                  <a:gd name="T97" fmla="*/ 49 h 160"/>
                  <a:gd name="T98" fmla="*/ 32 w 103"/>
                  <a:gd name="T99" fmla="*/ 58 h 160"/>
                  <a:gd name="T100" fmla="*/ 32 w 103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3" h="160">
                    <a:moveTo>
                      <a:pt x="0" y="160"/>
                    </a:moveTo>
                    <a:lnTo>
                      <a:pt x="27" y="0"/>
                    </a:lnTo>
                    <a:lnTo>
                      <a:pt x="45" y="0"/>
                    </a:lnTo>
                    <a:lnTo>
                      <a:pt x="40" y="18"/>
                    </a:lnTo>
                    <a:lnTo>
                      <a:pt x="49" y="9"/>
                    </a:lnTo>
                    <a:lnTo>
                      <a:pt x="54" y="5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5" y="0"/>
                    </a:lnTo>
                    <a:lnTo>
                      <a:pt x="94" y="9"/>
                    </a:lnTo>
                    <a:lnTo>
                      <a:pt x="103" y="27"/>
                    </a:lnTo>
                    <a:lnTo>
                      <a:pt x="103" y="45"/>
                    </a:lnTo>
                    <a:lnTo>
                      <a:pt x="103" y="62"/>
                    </a:lnTo>
                    <a:lnTo>
                      <a:pt x="98" y="76"/>
                    </a:lnTo>
                    <a:lnTo>
                      <a:pt x="94" y="89"/>
                    </a:lnTo>
                    <a:lnTo>
                      <a:pt x="85" y="102"/>
                    </a:lnTo>
                    <a:lnTo>
                      <a:pt x="76" y="107"/>
                    </a:lnTo>
                    <a:lnTo>
                      <a:pt x="72" y="116"/>
                    </a:lnTo>
                    <a:lnTo>
                      <a:pt x="63" y="116"/>
                    </a:lnTo>
                    <a:lnTo>
                      <a:pt x="54" y="120"/>
                    </a:lnTo>
                    <a:lnTo>
                      <a:pt x="45" y="116"/>
                    </a:lnTo>
                    <a:lnTo>
                      <a:pt x="40" y="111"/>
                    </a:lnTo>
                    <a:lnTo>
                      <a:pt x="32" y="107"/>
                    </a:lnTo>
                    <a:lnTo>
                      <a:pt x="27" y="98"/>
                    </a:lnTo>
                    <a:lnTo>
                      <a:pt x="14" y="160"/>
                    </a:lnTo>
                    <a:lnTo>
                      <a:pt x="0" y="160"/>
                    </a:lnTo>
                    <a:close/>
                    <a:moveTo>
                      <a:pt x="32" y="71"/>
                    </a:moveTo>
                    <a:lnTo>
                      <a:pt x="32" y="80"/>
                    </a:lnTo>
                    <a:lnTo>
                      <a:pt x="36" y="85"/>
                    </a:lnTo>
                    <a:lnTo>
                      <a:pt x="36" y="94"/>
                    </a:lnTo>
                    <a:lnTo>
                      <a:pt x="40" y="98"/>
                    </a:lnTo>
                    <a:lnTo>
                      <a:pt x="49" y="102"/>
                    </a:lnTo>
                    <a:lnTo>
                      <a:pt x="54" y="102"/>
                    </a:lnTo>
                    <a:lnTo>
                      <a:pt x="63" y="102"/>
                    </a:lnTo>
                    <a:lnTo>
                      <a:pt x="67" y="98"/>
                    </a:lnTo>
                    <a:lnTo>
                      <a:pt x="72" y="94"/>
                    </a:lnTo>
                    <a:lnTo>
                      <a:pt x="76" y="85"/>
                    </a:lnTo>
                    <a:lnTo>
                      <a:pt x="85" y="62"/>
                    </a:lnTo>
                    <a:lnTo>
                      <a:pt x="85" y="45"/>
                    </a:lnTo>
                    <a:lnTo>
                      <a:pt x="85" y="31"/>
                    </a:lnTo>
                    <a:lnTo>
                      <a:pt x="80" y="22"/>
                    </a:lnTo>
                    <a:lnTo>
                      <a:pt x="76" y="18"/>
                    </a:lnTo>
                    <a:lnTo>
                      <a:pt x="67" y="14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49" y="22"/>
                    </a:lnTo>
                    <a:lnTo>
                      <a:pt x="45" y="31"/>
                    </a:lnTo>
                    <a:lnTo>
                      <a:pt x="40" y="40"/>
                    </a:lnTo>
                    <a:lnTo>
                      <a:pt x="36" y="49"/>
                    </a:lnTo>
                    <a:lnTo>
                      <a:pt x="32" y="58"/>
                    </a:lnTo>
                    <a:lnTo>
                      <a:pt x="32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4" name="Freeform 159"/>
              <p:cNvSpPr>
                <a:spLocks noEditPoints="1"/>
              </p:cNvSpPr>
              <p:nvPr/>
            </p:nvSpPr>
            <p:spPr bwMode="auto">
              <a:xfrm>
                <a:off x="8656" y="4921"/>
                <a:ext cx="93" cy="120"/>
              </a:xfrm>
              <a:custGeom>
                <a:avLst/>
                <a:gdLst>
                  <a:gd name="T0" fmla="*/ 71 w 93"/>
                  <a:gd name="T1" fmla="*/ 76 h 120"/>
                  <a:gd name="T2" fmla="*/ 89 w 93"/>
                  <a:gd name="T3" fmla="*/ 80 h 120"/>
                  <a:gd name="T4" fmla="*/ 80 w 93"/>
                  <a:gd name="T5" fmla="*/ 94 h 120"/>
                  <a:gd name="T6" fmla="*/ 71 w 93"/>
                  <a:gd name="T7" fmla="*/ 107 h 120"/>
                  <a:gd name="T8" fmla="*/ 58 w 93"/>
                  <a:gd name="T9" fmla="*/ 116 h 120"/>
                  <a:gd name="T10" fmla="*/ 40 w 93"/>
                  <a:gd name="T11" fmla="*/ 120 h 120"/>
                  <a:gd name="T12" fmla="*/ 31 w 93"/>
                  <a:gd name="T13" fmla="*/ 116 h 120"/>
                  <a:gd name="T14" fmla="*/ 22 w 93"/>
                  <a:gd name="T15" fmla="*/ 111 h 120"/>
                  <a:gd name="T16" fmla="*/ 13 w 93"/>
                  <a:gd name="T17" fmla="*/ 107 h 120"/>
                  <a:gd name="T18" fmla="*/ 4 w 93"/>
                  <a:gd name="T19" fmla="*/ 94 h 120"/>
                  <a:gd name="T20" fmla="*/ 4 w 93"/>
                  <a:gd name="T21" fmla="*/ 85 h 120"/>
                  <a:gd name="T22" fmla="*/ 0 w 93"/>
                  <a:gd name="T23" fmla="*/ 71 h 120"/>
                  <a:gd name="T24" fmla="*/ 4 w 93"/>
                  <a:gd name="T25" fmla="*/ 54 h 120"/>
                  <a:gd name="T26" fmla="*/ 9 w 93"/>
                  <a:gd name="T27" fmla="*/ 36 h 120"/>
                  <a:gd name="T28" fmla="*/ 18 w 93"/>
                  <a:gd name="T29" fmla="*/ 18 h 120"/>
                  <a:gd name="T30" fmla="*/ 27 w 93"/>
                  <a:gd name="T31" fmla="*/ 9 h 120"/>
                  <a:gd name="T32" fmla="*/ 40 w 93"/>
                  <a:gd name="T33" fmla="*/ 0 h 120"/>
                  <a:gd name="T34" fmla="*/ 53 w 93"/>
                  <a:gd name="T35" fmla="*/ 0 h 120"/>
                  <a:gd name="T36" fmla="*/ 71 w 93"/>
                  <a:gd name="T37" fmla="*/ 5 h 120"/>
                  <a:gd name="T38" fmla="*/ 84 w 93"/>
                  <a:gd name="T39" fmla="*/ 14 h 120"/>
                  <a:gd name="T40" fmla="*/ 89 w 93"/>
                  <a:gd name="T41" fmla="*/ 27 h 120"/>
                  <a:gd name="T42" fmla="*/ 93 w 93"/>
                  <a:gd name="T43" fmla="*/ 45 h 120"/>
                  <a:gd name="T44" fmla="*/ 93 w 93"/>
                  <a:gd name="T45" fmla="*/ 54 h 120"/>
                  <a:gd name="T46" fmla="*/ 93 w 93"/>
                  <a:gd name="T47" fmla="*/ 62 h 120"/>
                  <a:gd name="T48" fmla="*/ 18 w 93"/>
                  <a:gd name="T49" fmla="*/ 62 h 120"/>
                  <a:gd name="T50" fmla="*/ 18 w 93"/>
                  <a:gd name="T51" fmla="*/ 67 h 120"/>
                  <a:gd name="T52" fmla="*/ 18 w 93"/>
                  <a:gd name="T53" fmla="*/ 71 h 120"/>
                  <a:gd name="T54" fmla="*/ 22 w 93"/>
                  <a:gd name="T55" fmla="*/ 85 h 120"/>
                  <a:gd name="T56" fmla="*/ 27 w 93"/>
                  <a:gd name="T57" fmla="*/ 94 h 120"/>
                  <a:gd name="T58" fmla="*/ 31 w 93"/>
                  <a:gd name="T59" fmla="*/ 98 h 120"/>
                  <a:gd name="T60" fmla="*/ 40 w 93"/>
                  <a:gd name="T61" fmla="*/ 102 h 120"/>
                  <a:gd name="T62" fmla="*/ 49 w 93"/>
                  <a:gd name="T63" fmla="*/ 102 h 120"/>
                  <a:gd name="T64" fmla="*/ 58 w 93"/>
                  <a:gd name="T65" fmla="*/ 94 h 120"/>
                  <a:gd name="T66" fmla="*/ 67 w 93"/>
                  <a:gd name="T67" fmla="*/ 89 h 120"/>
                  <a:gd name="T68" fmla="*/ 71 w 93"/>
                  <a:gd name="T69" fmla="*/ 76 h 120"/>
                  <a:gd name="T70" fmla="*/ 22 w 93"/>
                  <a:gd name="T71" fmla="*/ 49 h 120"/>
                  <a:gd name="T72" fmla="*/ 75 w 93"/>
                  <a:gd name="T73" fmla="*/ 49 h 120"/>
                  <a:gd name="T74" fmla="*/ 75 w 93"/>
                  <a:gd name="T75" fmla="*/ 45 h 120"/>
                  <a:gd name="T76" fmla="*/ 75 w 93"/>
                  <a:gd name="T77" fmla="*/ 45 h 120"/>
                  <a:gd name="T78" fmla="*/ 75 w 93"/>
                  <a:gd name="T79" fmla="*/ 31 h 120"/>
                  <a:gd name="T80" fmla="*/ 71 w 93"/>
                  <a:gd name="T81" fmla="*/ 22 h 120"/>
                  <a:gd name="T82" fmla="*/ 62 w 93"/>
                  <a:gd name="T83" fmla="*/ 18 h 120"/>
                  <a:gd name="T84" fmla="*/ 53 w 93"/>
                  <a:gd name="T85" fmla="*/ 14 h 120"/>
                  <a:gd name="T86" fmla="*/ 44 w 93"/>
                  <a:gd name="T87" fmla="*/ 18 h 120"/>
                  <a:gd name="T88" fmla="*/ 35 w 93"/>
                  <a:gd name="T89" fmla="*/ 22 h 120"/>
                  <a:gd name="T90" fmla="*/ 27 w 93"/>
                  <a:gd name="T91" fmla="*/ 36 h 120"/>
                  <a:gd name="T92" fmla="*/ 22 w 93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20">
                    <a:moveTo>
                      <a:pt x="71" y="76"/>
                    </a:moveTo>
                    <a:lnTo>
                      <a:pt x="89" y="80"/>
                    </a:lnTo>
                    <a:lnTo>
                      <a:pt x="80" y="94"/>
                    </a:lnTo>
                    <a:lnTo>
                      <a:pt x="71" y="107"/>
                    </a:lnTo>
                    <a:lnTo>
                      <a:pt x="58" y="116"/>
                    </a:lnTo>
                    <a:lnTo>
                      <a:pt x="40" y="120"/>
                    </a:lnTo>
                    <a:lnTo>
                      <a:pt x="31" y="116"/>
                    </a:lnTo>
                    <a:lnTo>
                      <a:pt x="22" y="111"/>
                    </a:lnTo>
                    <a:lnTo>
                      <a:pt x="13" y="107"/>
                    </a:lnTo>
                    <a:lnTo>
                      <a:pt x="4" y="94"/>
                    </a:lnTo>
                    <a:lnTo>
                      <a:pt x="4" y="85"/>
                    </a:lnTo>
                    <a:lnTo>
                      <a:pt x="0" y="71"/>
                    </a:lnTo>
                    <a:lnTo>
                      <a:pt x="4" y="54"/>
                    </a:lnTo>
                    <a:lnTo>
                      <a:pt x="9" y="36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5"/>
                    </a:lnTo>
                    <a:lnTo>
                      <a:pt x="84" y="14"/>
                    </a:lnTo>
                    <a:lnTo>
                      <a:pt x="89" y="27"/>
                    </a:lnTo>
                    <a:lnTo>
                      <a:pt x="93" y="45"/>
                    </a:lnTo>
                    <a:lnTo>
                      <a:pt x="93" y="54"/>
                    </a:lnTo>
                    <a:lnTo>
                      <a:pt x="93" y="62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22" y="85"/>
                    </a:lnTo>
                    <a:lnTo>
                      <a:pt x="27" y="94"/>
                    </a:lnTo>
                    <a:lnTo>
                      <a:pt x="31" y="98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8" y="94"/>
                    </a:lnTo>
                    <a:lnTo>
                      <a:pt x="67" y="89"/>
                    </a:lnTo>
                    <a:lnTo>
                      <a:pt x="71" y="76"/>
                    </a:lnTo>
                    <a:close/>
                    <a:moveTo>
                      <a:pt x="22" y="49"/>
                    </a:moveTo>
                    <a:lnTo>
                      <a:pt x="75" y="49"/>
                    </a:lnTo>
                    <a:lnTo>
                      <a:pt x="75" y="45"/>
                    </a:lnTo>
                    <a:lnTo>
                      <a:pt x="75" y="31"/>
                    </a:lnTo>
                    <a:lnTo>
                      <a:pt x="71" y="22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5" y="22"/>
                    </a:lnTo>
                    <a:lnTo>
                      <a:pt x="27" y="36"/>
                    </a:lnTo>
                    <a:lnTo>
                      <a:pt x="2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5" name="Freeform 160"/>
              <p:cNvSpPr>
                <a:spLocks/>
              </p:cNvSpPr>
              <p:nvPr/>
            </p:nvSpPr>
            <p:spPr bwMode="auto">
              <a:xfrm>
                <a:off x="8758" y="4921"/>
                <a:ext cx="129" cy="116"/>
              </a:xfrm>
              <a:custGeom>
                <a:avLst/>
                <a:gdLst>
                  <a:gd name="T0" fmla="*/ 22 w 129"/>
                  <a:gd name="T1" fmla="*/ 0 h 116"/>
                  <a:gd name="T2" fmla="*/ 45 w 129"/>
                  <a:gd name="T3" fmla="*/ 0 h 116"/>
                  <a:gd name="T4" fmla="*/ 58 w 129"/>
                  <a:gd name="T5" fmla="*/ 94 h 116"/>
                  <a:gd name="T6" fmla="*/ 102 w 129"/>
                  <a:gd name="T7" fmla="*/ 0 h 116"/>
                  <a:gd name="T8" fmla="*/ 129 w 129"/>
                  <a:gd name="T9" fmla="*/ 0 h 116"/>
                  <a:gd name="T10" fmla="*/ 107 w 129"/>
                  <a:gd name="T11" fmla="*/ 116 h 116"/>
                  <a:gd name="T12" fmla="*/ 89 w 129"/>
                  <a:gd name="T13" fmla="*/ 116 h 116"/>
                  <a:gd name="T14" fmla="*/ 107 w 129"/>
                  <a:gd name="T15" fmla="*/ 22 h 116"/>
                  <a:gd name="T16" fmla="*/ 58 w 129"/>
                  <a:gd name="T17" fmla="*/ 116 h 116"/>
                  <a:gd name="T18" fmla="*/ 45 w 129"/>
                  <a:gd name="T19" fmla="*/ 116 h 116"/>
                  <a:gd name="T20" fmla="*/ 36 w 129"/>
                  <a:gd name="T21" fmla="*/ 22 h 116"/>
                  <a:gd name="T22" fmla="*/ 18 w 129"/>
                  <a:gd name="T23" fmla="*/ 116 h 116"/>
                  <a:gd name="T24" fmla="*/ 0 w 129"/>
                  <a:gd name="T25" fmla="*/ 116 h 116"/>
                  <a:gd name="T26" fmla="*/ 22 w 129"/>
                  <a:gd name="T27" fmla="*/ 0 h 1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9" h="116">
                    <a:moveTo>
                      <a:pt x="22" y="0"/>
                    </a:moveTo>
                    <a:lnTo>
                      <a:pt x="45" y="0"/>
                    </a:lnTo>
                    <a:lnTo>
                      <a:pt x="58" y="94"/>
                    </a:lnTo>
                    <a:lnTo>
                      <a:pt x="102" y="0"/>
                    </a:lnTo>
                    <a:lnTo>
                      <a:pt x="129" y="0"/>
                    </a:lnTo>
                    <a:lnTo>
                      <a:pt x="107" y="116"/>
                    </a:lnTo>
                    <a:lnTo>
                      <a:pt x="89" y="116"/>
                    </a:lnTo>
                    <a:lnTo>
                      <a:pt x="107" y="22"/>
                    </a:lnTo>
                    <a:lnTo>
                      <a:pt x="58" y="116"/>
                    </a:lnTo>
                    <a:lnTo>
                      <a:pt x="45" y="116"/>
                    </a:lnTo>
                    <a:lnTo>
                      <a:pt x="36" y="22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6" name="Freeform 161"/>
              <p:cNvSpPr>
                <a:spLocks noEditPoints="1"/>
              </p:cNvSpPr>
              <p:nvPr/>
            </p:nvSpPr>
            <p:spPr bwMode="auto">
              <a:xfrm>
                <a:off x="8883" y="4921"/>
                <a:ext cx="106" cy="116"/>
              </a:xfrm>
              <a:custGeom>
                <a:avLst/>
                <a:gdLst>
                  <a:gd name="T0" fmla="*/ 106 w 106"/>
                  <a:gd name="T1" fmla="*/ 0 h 116"/>
                  <a:gd name="T2" fmla="*/ 84 w 106"/>
                  <a:gd name="T3" fmla="*/ 116 h 116"/>
                  <a:gd name="T4" fmla="*/ 66 w 106"/>
                  <a:gd name="T5" fmla="*/ 116 h 116"/>
                  <a:gd name="T6" fmla="*/ 75 w 106"/>
                  <a:gd name="T7" fmla="*/ 67 h 116"/>
                  <a:gd name="T8" fmla="*/ 71 w 106"/>
                  <a:gd name="T9" fmla="*/ 67 h 116"/>
                  <a:gd name="T10" fmla="*/ 62 w 106"/>
                  <a:gd name="T11" fmla="*/ 67 h 116"/>
                  <a:gd name="T12" fmla="*/ 57 w 106"/>
                  <a:gd name="T13" fmla="*/ 67 h 116"/>
                  <a:gd name="T14" fmla="*/ 53 w 106"/>
                  <a:gd name="T15" fmla="*/ 71 h 116"/>
                  <a:gd name="T16" fmla="*/ 48 w 106"/>
                  <a:gd name="T17" fmla="*/ 76 h 116"/>
                  <a:gd name="T18" fmla="*/ 44 w 106"/>
                  <a:gd name="T19" fmla="*/ 80 h 116"/>
                  <a:gd name="T20" fmla="*/ 39 w 106"/>
                  <a:gd name="T21" fmla="*/ 85 h 116"/>
                  <a:gd name="T22" fmla="*/ 17 w 106"/>
                  <a:gd name="T23" fmla="*/ 116 h 116"/>
                  <a:gd name="T24" fmla="*/ 0 w 106"/>
                  <a:gd name="T25" fmla="*/ 116 h 116"/>
                  <a:gd name="T26" fmla="*/ 17 w 106"/>
                  <a:gd name="T27" fmla="*/ 85 h 116"/>
                  <a:gd name="T28" fmla="*/ 26 w 106"/>
                  <a:gd name="T29" fmla="*/ 76 h 116"/>
                  <a:gd name="T30" fmla="*/ 39 w 106"/>
                  <a:gd name="T31" fmla="*/ 67 h 116"/>
                  <a:gd name="T32" fmla="*/ 31 w 106"/>
                  <a:gd name="T33" fmla="*/ 62 h 116"/>
                  <a:gd name="T34" fmla="*/ 22 w 106"/>
                  <a:gd name="T35" fmla="*/ 58 h 116"/>
                  <a:gd name="T36" fmla="*/ 17 w 106"/>
                  <a:gd name="T37" fmla="*/ 49 h 116"/>
                  <a:gd name="T38" fmla="*/ 17 w 106"/>
                  <a:gd name="T39" fmla="*/ 36 h 116"/>
                  <a:gd name="T40" fmla="*/ 17 w 106"/>
                  <a:gd name="T41" fmla="*/ 27 h 116"/>
                  <a:gd name="T42" fmla="*/ 22 w 106"/>
                  <a:gd name="T43" fmla="*/ 18 h 116"/>
                  <a:gd name="T44" fmla="*/ 26 w 106"/>
                  <a:gd name="T45" fmla="*/ 14 h 116"/>
                  <a:gd name="T46" fmla="*/ 35 w 106"/>
                  <a:gd name="T47" fmla="*/ 5 h 116"/>
                  <a:gd name="T48" fmla="*/ 44 w 106"/>
                  <a:gd name="T49" fmla="*/ 5 h 116"/>
                  <a:gd name="T50" fmla="*/ 62 w 106"/>
                  <a:gd name="T51" fmla="*/ 0 h 116"/>
                  <a:gd name="T52" fmla="*/ 106 w 106"/>
                  <a:gd name="T53" fmla="*/ 0 h 116"/>
                  <a:gd name="T54" fmla="*/ 84 w 106"/>
                  <a:gd name="T55" fmla="*/ 18 h 116"/>
                  <a:gd name="T56" fmla="*/ 62 w 106"/>
                  <a:gd name="T57" fmla="*/ 18 h 116"/>
                  <a:gd name="T58" fmla="*/ 48 w 106"/>
                  <a:gd name="T59" fmla="*/ 18 h 116"/>
                  <a:gd name="T60" fmla="*/ 39 w 106"/>
                  <a:gd name="T61" fmla="*/ 22 h 116"/>
                  <a:gd name="T62" fmla="*/ 35 w 106"/>
                  <a:gd name="T63" fmla="*/ 31 h 116"/>
                  <a:gd name="T64" fmla="*/ 35 w 106"/>
                  <a:gd name="T65" fmla="*/ 36 h 116"/>
                  <a:gd name="T66" fmla="*/ 35 w 106"/>
                  <a:gd name="T67" fmla="*/ 40 h 116"/>
                  <a:gd name="T68" fmla="*/ 35 w 106"/>
                  <a:gd name="T69" fmla="*/ 49 h 116"/>
                  <a:gd name="T70" fmla="*/ 39 w 106"/>
                  <a:gd name="T71" fmla="*/ 49 h 116"/>
                  <a:gd name="T72" fmla="*/ 44 w 106"/>
                  <a:gd name="T73" fmla="*/ 54 h 116"/>
                  <a:gd name="T74" fmla="*/ 48 w 106"/>
                  <a:gd name="T75" fmla="*/ 54 h 116"/>
                  <a:gd name="T76" fmla="*/ 57 w 106"/>
                  <a:gd name="T77" fmla="*/ 54 h 116"/>
                  <a:gd name="T78" fmla="*/ 79 w 106"/>
                  <a:gd name="T79" fmla="*/ 54 h 116"/>
                  <a:gd name="T80" fmla="*/ 84 w 106"/>
                  <a:gd name="T81" fmla="*/ 18 h 1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6" h="116">
                    <a:moveTo>
                      <a:pt x="106" y="0"/>
                    </a:moveTo>
                    <a:lnTo>
                      <a:pt x="84" y="116"/>
                    </a:lnTo>
                    <a:lnTo>
                      <a:pt x="66" y="116"/>
                    </a:lnTo>
                    <a:lnTo>
                      <a:pt x="75" y="67"/>
                    </a:lnTo>
                    <a:lnTo>
                      <a:pt x="71" y="67"/>
                    </a:lnTo>
                    <a:lnTo>
                      <a:pt x="62" y="67"/>
                    </a:lnTo>
                    <a:lnTo>
                      <a:pt x="57" y="67"/>
                    </a:lnTo>
                    <a:lnTo>
                      <a:pt x="53" y="71"/>
                    </a:lnTo>
                    <a:lnTo>
                      <a:pt x="48" y="76"/>
                    </a:lnTo>
                    <a:lnTo>
                      <a:pt x="44" y="80"/>
                    </a:lnTo>
                    <a:lnTo>
                      <a:pt x="39" y="85"/>
                    </a:lnTo>
                    <a:lnTo>
                      <a:pt x="17" y="116"/>
                    </a:lnTo>
                    <a:lnTo>
                      <a:pt x="0" y="116"/>
                    </a:lnTo>
                    <a:lnTo>
                      <a:pt x="17" y="85"/>
                    </a:lnTo>
                    <a:lnTo>
                      <a:pt x="26" y="76"/>
                    </a:lnTo>
                    <a:lnTo>
                      <a:pt x="39" y="67"/>
                    </a:lnTo>
                    <a:lnTo>
                      <a:pt x="31" y="62"/>
                    </a:lnTo>
                    <a:lnTo>
                      <a:pt x="22" y="58"/>
                    </a:lnTo>
                    <a:lnTo>
                      <a:pt x="17" y="49"/>
                    </a:lnTo>
                    <a:lnTo>
                      <a:pt x="17" y="36"/>
                    </a:lnTo>
                    <a:lnTo>
                      <a:pt x="17" y="27"/>
                    </a:lnTo>
                    <a:lnTo>
                      <a:pt x="22" y="18"/>
                    </a:lnTo>
                    <a:lnTo>
                      <a:pt x="26" y="14"/>
                    </a:lnTo>
                    <a:lnTo>
                      <a:pt x="35" y="5"/>
                    </a:lnTo>
                    <a:lnTo>
                      <a:pt x="44" y="5"/>
                    </a:lnTo>
                    <a:lnTo>
                      <a:pt x="62" y="0"/>
                    </a:lnTo>
                    <a:lnTo>
                      <a:pt x="106" y="0"/>
                    </a:lnTo>
                    <a:close/>
                    <a:moveTo>
                      <a:pt x="84" y="18"/>
                    </a:moveTo>
                    <a:lnTo>
                      <a:pt x="62" y="18"/>
                    </a:lnTo>
                    <a:lnTo>
                      <a:pt x="48" y="18"/>
                    </a:lnTo>
                    <a:lnTo>
                      <a:pt x="39" y="22"/>
                    </a:lnTo>
                    <a:lnTo>
                      <a:pt x="35" y="31"/>
                    </a:lnTo>
                    <a:lnTo>
                      <a:pt x="35" y="36"/>
                    </a:lnTo>
                    <a:lnTo>
                      <a:pt x="35" y="40"/>
                    </a:lnTo>
                    <a:lnTo>
                      <a:pt x="35" y="49"/>
                    </a:lnTo>
                    <a:lnTo>
                      <a:pt x="39" y="49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57" y="54"/>
                    </a:lnTo>
                    <a:lnTo>
                      <a:pt x="79" y="54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7" name="Freeform 162"/>
              <p:cNvSpPr>
                <a:spLocks noEditPoints="1"/>
              </p:cNvSpPr>
              <p:nvPr/>
            </p:nvSpPr>
            <p:spPr bwMode="auto">
              <a:xfrm>
                <a:off x="7830" y="6877"/>
                <a:ext cx="88" cy="120"/>
              </a:xfrm>
              <a:custGeom>
                <a:avLst/>
                <a:gdLst>
                  <a:gd name="T0" fmla="*/ 62 w 88"/>
                  <a:gd name="T1" fmla="*/ 58 h 120"/>
                  <a:gd name="T2" fmla="*/ 71 w 88"/>
                  <a:gd name="T3" fmla="*/ 62 h 120"/>
                  <a:gd name="T4" fmla="*/ 75 w 88"/>
                  <a:gd name="T5" fmla="*/ 66 h 120"/>
                  <a:gd name="T6" fmla="*/ 80 w 88"/>
                  <a:gd name="T7" fmla="*/ 75 h 120"/>
                  <a:gd name="T8" fmla="*/ 80 w 88"/>
                  <a:gd name="T9" fmla="*/ 84 h 120"/>
                  <a:gd name="T10" fmla="*/ 80 w 88"/>
                  <a:gd name="T11" fmla="*/ 98 h 120"/>
                  <a:gd name="T12" fmla="*/ 71 w 88"/>
                  <a:gd name="T13" fmla="*/ 111 h 120"/>
                  <a:gd name="T14" fmla="*/ 57 w 88"/>
                  <a:gd name="T15" fmla="*/ 115 h 120"/>
                  <a:gd name="T16" fmla="*/ 44 w 88"/>
                  <a:gd name="T17" fmla="*/ 120 h 120"/>
                  <a:gd name="T18" fmla="*/ 31 w 88"/>
                  <a:gd name="T19" fmla="*/ 120 h 120"/>
                  <a:gd name="T20" fmla="*/ 17 w 88"/>
                  <a:gd name="T21" fmla="*/ 115 h 120"/>
                  <a:gd name="T22" fmla="*/ 8 w 88"/>
                  <a:gd name="T23" fmla="*/ 106 h 120"/>
                  <a:gd name="T24" fmla="*/ 4 w 88"/>
                  <a:gd name="T25" fmla="*/ 98 h 120"/>
                  <a:gd name="T26" fmla="*/ 0 w 88"/>
                  <a:gd name="T27" fmla="*/ 89 h 120"/>
                  <a:gd name="T28" fmla="*/ 0 w 88"/>
                  <a:gd name="T29" fmla="*/ 75 h 120"/>
                  <a:gd name="T30" fmla="*/ 4 w 88"/>
                  <a:gd name="T31" fmla="*/ 49 h 120"/>
                  <a:gd name="T32" fmla="*/ 13 w 88"/>
                  <a:gd name="T33" fmla="*/ 22 h 120"/>
                  <a:gd name="T34" fmla="*/ 22 w 88"/>
                  <a:gd name="T35" fmla="*/ 13 h 120"/>
                  <a:gd name="T36" fmla="*/ 31 w 88"/>
                  <a:gd name="T37" fmla="*/ 9 h 120"/>
                  <a:gd name="T38" fmla="*/ 44 w 88"/>
                  <a:gd name="T39" fmla="*/ 4 h 120"/>
                  <a:gd name="T40" fmla="*/ 57 w 88"/>
                  <a:gd name="T41" fmla="*/ 0 h 120"/>
                  <a:gd name="T42" fmla="*/ 71 w 88"/>
                  <a:gd name="T43" fmla="*/ 4 h 120"/>
                  <a:gd name="T44" fmla="*/ 80 w 88"/>
                  <a:gd name="T45" fmla="*/ 9 h 120"/>
                  <a:gd name="T46" fmla="*/ 84 w 88"/>
                  <a:gd name="T47" fmla="*/ 18 h 120"/>
                  <a:gd name="T48" fmla="*/ 88 w 88"/>
                  <a:gd name="T49" fmla="*/ 31 h 120"/>
                  <a:gd name="T50" fmla="*/ 88 w 88"/>
                  <a:gd name="T51" fmla="*/ 40 h 120"/>
                  <a:gd name="T52" fmla="*/ 80 w 88"/>
                  <a:gd name="T53" fmla="*/ 49 h 120"/>
                  <a:gd name="T54" fmla="*/ 75 w 88"/>
                  <a:gd name="T55" fmla="*/ 53 h 120"/>
                  <a:gd name="T56" fmla="*/ 62 w 88"/>
                  <a:gd name="T57" fmla="*/ 58 h 120"/>
                  <a:gd name="T58" fmla="*/ 22 w 88"/>
                  <a:gd name="T59" fmla="*/ 49 h 120"/>
                  <a:gd name="T60" fmla="*/ 26 w 88"/>
                  <a:gd name="T61" fmla="*/ 49 h 120"/>
                  <a:gd name="T62" fmla="*/ 31 w 88"/>
                  <a:gd name="T63" fmla="*/ 49 h 120"/>
                  <a:gd name="T64" fmla="*/ 48 w 88"/>
                  <a:gd name="T65" fmla="*/ 49 h 120"/>
                  <a:gd name="T66" fmla="*/ 62 w 88"/>
                  <a:gd name="T67" fmla="*/ 44 h 120"/>
                  <a:gd name="T68" fmla="*/ 66 w 88"/>
                  <a:gd name="T69" fmla="*/ 40 h 120"/>
                  <a:gd name="T70" fmla="*/ 71 w 88"/>
                  <a:gd name="T71" fmla="*/ 31 h 120"/>
                  <a:gd name="T72" fmla="*/ 71 w 88"/>
                  <a:gd name="T73" fmla="*/ 26 h 120"/>
                  <a:gd name="T74" fmla="*/ 66 w 88"/>
                  <a:gd name="T75" fmla="*/ 22 h 120"/>
                  <a:gd name="T76" fmla="*/ 62 w 88"/>
                  <a:gd name="T77" fmla="*/ 18 h 120"/>
                  <a:gd name="T78" fmla="*/ 57 w 88"/>
                  <a:gd name="T79" fmla="*/ 18 h 120"/>
                  <a:gd name="T80" fmla="*/ 44 w 88"/>
                  <a:gd name="T81" fmla="*/ 18 h 120"/>
                  <a:gd name="T82" fmla="*/ 35 w 88"/>
                  <a:gd name="T83" fmla="*/ 26 h 120"/>
                  <a:gd name="T84" fmla="*/ 26 w 88"/>
                  <a:gd name="T85" fmla="*/ 35 h 120"/>
                  <a:gd name="T86" fmla="*/ 22 w 88"/>
                  <a:gd name="T87" fmla="*/ 49 h 120"/>
                  <a:gd name="T88" fmla="*/ 17 w 88"/>
                  <a:gd name="T89" fmla="*/ 66 h 120"/>
                  <a:gd name="T90" fmla="*/ 17 w 88"/>
                  <a:gd name="T91" fmla="*/ 71 h 120"/>
                  <a:gd name="T92" fmla="*/ 17 w 88"/>
                  <a:gd name="T93" fmla="*/ 75 h 120"/>
                  <a:gd name="T94" fmla="*/ 17 w 88"/>
                  <a:gd name="T95" fmla="*/ 89 h 120"/>
                  <a:gd name="T96" fmla="*/ 22 w 88"/>
                  <a:gd name="T97" fmla="*/ 98 h 120"/>
                  <a:gd name="T98" fmla="*/ 31 w 88"/>
                  <a:gd name="T99" fmla="*/ 102 h 120"/>
                  <a:gd name="T100" fmla="*/ 44 w 88"/>
                  <a:gd name="T101" fmla="*/ 106 h 120"/>
                  <a:gd name="T102" fmla="*/ 53 w 88"/>
                  <a:gd name="T103" fmla="*/ 102 h 120"/>
                  <a:gd name="T104" fmla="*/ 57 w 88"/>
                  <a:gd name="T105" fmla="*/ 98 h 120"/>
                  <a:gd name="T106" fmla="*/ 62 w 88"/>
                  <a:gd name="T107" fmla="*/ 93 h 120"/>
                  <a:gd name="T108" fmla="*/ 66 w 88"/>
                  <a:gd name="T109" fmla="*/ 84 h 120"/>
                  <a:gd name="T110" fmla="*/ 62 w 88"/>
                  <a:gd name="T111" fmla="*/ 75 h 120"/>
                  <a:gd name="T112" fmla="*/ 57 w 88"/>
                  <a:gd name="T113" fmla="*/ 71 h 120"/>
                  <a:gd name="T114" fmla="*/ 44 w 88"/>
                  <a:gd name="T115" fmla="*/ 66 h 120"/>
                  <a:gd name="T116" fmla="*/ 26 w 88"/>
                  <a:gd name="T117" fmla="*/ 66 h 120"/>
                  <a:gd name="T118" fmla="*/ 22 w 88"/>
                  <a:gd name="T119" fmla="*/ 66 h 120"/>
                  <a:gd name="T120" fmla="*/ 17 w 88"/>
                  <a:gd name="T121" fmla="*/ 66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" h="120">
                    <a:moveTo>
                      <a:pt x="62" y="58"/>
                    </a:moveTo>
                    <a:lnTo>
                      <a:pt x="71" y="62"/>
                    </a:lnTo>
                    <a:lnTo>
                      <a:pt x="75" y="66"/>
                    </a:lnTo>
                    <a:lnTo>
                      <a:pt x="80" y="75"/>
                    </a:lnTo>
                    <a:lnTo>
                      <a:pt x="80" y="84"/>
                    </a:lnTo>
                    <a:lnTo>
                      <a:pt x="80" y="98"/>
                    </a:lnTo>
                    <a:lnTo>
                      <a:pt x="71" y="111"/>
                    </a:lnTo>
                    <a:lnTo>
                      <a:pt x="57" y="115"/>
                    </a:lnTo>
                    <a:lnTo>
                      <a:pt x="44" y="120"/>
                    </a:lnTo>
                    <a:lnTo>
                      <a:pt x="31" y="120"/>
                    </a:lnTo>
                    <a:lnTo>
                      <a:pt x="17" y="115"/>
                    </a:lnTo>
                    <a:lnTo>
                      <a:pt x="8" y="106"/>
                    </a:lnTo>
                    <a:lnTo>
                      <a:pt x="4" y="98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4" y="49"/>
                    </a:lnTo>
                    <a:lnTo>
                      <a:pt x="13" y="22"/>
                    </a:lnTo>
                    <a:lnTo>
                      <a:pt x="22" y="13"/>
                    </a:lnTo>
                    <a:lnTo>
                      <a:pt x="31" y="9"/>
                    </a:lnTo>
                    <a:lnTo>
                      <a:pt x="44" y="4"/>
                    </a:lnTo>
                    <a:lnTo>
                      <a:pt x="57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8" y="31"/>
                    </a:lnTo>
                    <a:lnTo>
                      <a:pt x="88" y="40"/>
                    </a:lnTo>
                    <a:lnTo>
                      <a:pt x="80" y="49"/>
                    </a:lnTo>
                    <a:lnTo>
                      <a:pt x="75" y="53"/>
                    </a:lnTo>
                    <a:lnTo>
                      <a:pt x="62" y="58"/>
                    </a:lnTo>
                    <a:close/>
                    <a:moveTo>
                      <a:pt x="22" y="49"/>
                    </a:moveTo>
                    <a:lnTo>
                      <a:pt x="26" y="49"/>
                    </a:lnTo>
                    <a:lnTo>
                      <a:pt x="31" y="49"/>
                    </a:lnTo>
                    <a:lnTo>
                      <a:pt x="48" y="49"/>
                    </a:lnTo>
                    <a:lnTo>
                      <a:pt x="62" y="44"/>
                    </a:lnTo>
                    <a:lnTo>
                      <a:pt x="66" y="40"/>
                    </a:lnTo>
                    <a:lnTo>
                      <a:pt x="71" y="31"/>
                    </a:lnTo>
                    <a:lnTo>
                      <a:pt x="71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7" y="18"/>
                    </a:lnTo>
                    <a:lnTo>
                      <a:pt x="44" y="18"/>
                    </a:lnTo>
                    <a:lnTo>
                      <a:pt x="35" y="26"/>
                    </a:lnTo>
                    <a:lnTo>
                      <a:pt x="26" y="35"/>
                    </a:lnTo>
                    <a:lnTo>
                      <a:pt x="22" y="49"/>
                    </a:lnTo>
                    <a:close/>
                    <a:moveTo>
                      <a:pt x="17" y="66"/>
                    </a:moveTo>
                    <a:lnTo>
                      <a:pt x="17" y="71"/>
                    </a:lnTo>
                    <a:lnTo>
                      <a:pt x="17" y="75"/>
                    </a:lnTo>
                    <a:lnTo>
                      <a:pt x="17" y="89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44" y="106"/>
                    </a:lnTo>
                    <a:lnTo>
                      <a:pt x="53" y="102"/>
                    </a:lnTo>
                    <a:lnTo>
                      <a:pt x="57" y="98"/>
                    </a:lnTo>
                    <a:lnTo>
                      <a:pt x="62" y="93"/>
                    </a:lnTo>
                    <a:lnTo>
                      <a:pt x="66" y="84"/>
                    </a:lnTo>
                    <a:lnTo>
                      <a:pt x="62" y="75"/>
                    </a:lnTo>
                    <a:lnTo>
                      <a:pt x="57" y="71"/>
                    </a:lnTo>
                    <a:lnTo>
                      <a:pt x="44" y="66"/>
                    </a:lnTo>
                    <a:lnTo>
                      <a:pt x="26" y="66"/>
                    </a:lnTo>
                    <a:lnTo>
                      <a:pt x="22" y="66"/>
                    </a:lnTo>
                    <a:lnTo>
                      <a:pt x="17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8" name="Freeform 163"/>
              <p:cNvSpPr>
                <a:spLocks/>
              </p:cNvSpPr>
              <p:nvPr/>
            </p:nvSpPr>
            <p:spPr bwMode="auto">
              <a:xfrm>
                <a:off x="7932" y="6881"/>
                <a:ext cx="98" cy="116"/>
              </a:xfrm>
              <a:custGeom>
                <a:avLst/>
                <a:gdLst>
                  <a:gd name="T0" fmla="*/ 62 w 98"/>
                  <a:gd name="T1" fmla="*/ 94 h 116"/>
                  <a:gd name="T2" fmla="*/ 53 w 98"/>
                  <a:gd name="T3" fmla="*/ 102 h 116"/>
                  <a:gd name="T4" fmla="*/ 44 w 98"/>
                  <a:gd name="T5" fmla="*/ 111 h 116"/>
                  <a:gd name="T6" fmla="*/ 35 w 98"/>
                  <a:gd name="T7" fmla="*/ 116 h 116"/>
                  <a:gd name="T8" fmla="*/ 26 w 98"/>
                  <a:gd name="T9" fmla="*/ 116 h 116"/>
                  <a:gd name="T10" fmla="*/ 18 w 98"/>
                  <a:gd name="T11" fmla="*/ 116 h 116"/>
                  <a:gd name="T12" fmla="*/ 9 w 98"/>
                  <a:gd name="T13" fmla="*/ 107 h 116"/>
                  <a:gd name="T14" fmla="*/ 4 w 98"/>
                  <a:gd name="T15" fmla="*/ 102 h 116"/>
                  <a:gd name="T16" fmla="*/ 0 w 98"/>
                  <a:gd name="T17" fmla="*/ 89 h 116"/>
                  <a:gd name="T18" fmla="*/ 0 w 98"/>
                  <a:gd name="T19" fmla="*/ 80 h 116"/>
                  <a:gd name="T20" fmla="*/ 4 w 98"/>
                  <a:gd name="T21" fmla="*/ 67 h 116"/>
                  <a:gd name="T22" fmla="*/ 18 w 98"/>
                  <a:gd name="T23" fmla="*/ 0 h 116"/>
                  <a:gd name="T24" fmla="*/ 31 w 98"/>
                  <a:gd name="T25" fmla="*/ 0 h 116"/>
                  <a:gd name="T26" fmla="*/ 18 w 98"/>
                  <a:gd name="T27" fmla="*/ 71 h 116"/>
                  <a:gd name="T28" fmla="*/ 18 w 98"/>
                  <a:gd name="T29" fmla="*/ 80 h 116"/>
                  <a:gd name="T30" fmla="*/ 18 w 98"/>
                  <a:gd name="T31" fmla="*/ 85 h 116"/>
                  <a:gd name="T32" fmla="*/ 18 w 98"/>
                  <a:gd name="T33" fmla="*/ 94 h 116"/>
                  <a:gd name="T34" fmla="*/ 22 w 98"/>
                  <a:gd name="T35" fmla="*/ 98 h 116"/>
                  <a:gd name="T36" fmla="*/ 26 w 98"/>
                  <a:gd name="T37" fmla="*/ 98 h 116"/>
                  <a:gd name="T38" fmla="*/ 31 w 98"/>
                  <a:gd name="T39" fmla="*/ 102 h 116"/>
                  <a:gd name="T40" fmla="*/ 40 w 98"/>
                  <a:gd name="T41" fmla="*/ 98 h 116"/>
                  <a:gd name="T42" fmla="*/ 44 w 98"/>
                  <a:gd name="T43" fmla="*/ 98 h 116"/>
                  <a:gd name="T44" fmla="*/ 53 w 98"/>
                  <a:gd name="T45" fmla="*/ 94 h 116"/>
                  <a:gd name="T46" fmla="*/ 58 w 98"/>
                  <a:gd name="T47" fmla="*/ 85 h 116"/>
                  <a:gd name="T48" fmla="*/ 62 w 98"/>
                  <a:gd name="T49" fmla="*/ 80 h 116"/>
                  <a:gd name="T50" fmla="*/ 66 w 98"/>
                  <a:gd name="T51" fmla="*/ 71 h 116"/>
                  <a:gd name="T52" fmla="*/ 66 w 98"/>
                  <a:gd name="T53" fmla="*/ 62 h 116"/>
                  <a:gd name="T54" fmla="*/ 71 w 98"/>
                  <a:gd name="T55" fmla="*/ 49 h 116"/>
                  <a:gd name="T56" fmla="*/ 80 w 98"/>
                  <a:gd name="T57" fmla="*/ 0 h 116"/>
                  <a:gd name="T58" fmla="*/ 98 w 98"/>
                  <a:gd name="T59" fmla="*/ 0 h 116"/>
                  <a:gd name="T60" fmla="*/ 75 w 98"/>
                  <a:gd name="T61" fmla="*/ 116 h 116"/>
                  <a:gd name="T62" fmla="*/ 58 w 98"/>
                  <a:gd name="T63" fmla="*/ 116 h 116"/>
                  <a:gd name="T64" fmla="*/ 62 w 98"/>
                  <a:gd name="T65" fmla="*/ 94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116">
                    <a:moveTo>
                      <a:pt x="62" y="94"/>
                    </a:moveTo>
                    <a:lnTo>
                      <a:pt x="53" y="102"/>
                    </a:lnTo>
                    <a:lnTo>
                      <a:pt x="44" y="111"/>
                    </a:lnTo>
                    <a:lnTo>
                      <a:pt x="35" y="116"/>
                    </a:lnTo>
                    <a:lnTo>
                      <a:pt x="26" y="116"/>
                    </a:lnTo>
                    <a:lnTo>
                      <a:pt x="18" y="116"/>
                    </a:lnTo>
                    <a:lnTo>
                      <a:pt x="9" y="107"/>
                    </a:lnTo>
                    <a:lnTo>
                      <a:pt x="4" y="102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4" y="67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5"/>
                    </a:lnTo>
                    <a:lnTo>
                      <a:pt x="18" y="94"/>
                    </a:lnTo>
                    <a:lnTo>
                      <a:pt x="22" y="98"/>
                    </a:lnTo>
                    <a:lnTo>
                      <a:pt x="26" y="98"/>
                    </a:lnTo>
                    <a:lnTo>
                      <a:pt x="31" y="102"/>
                    </a:lnTo>
                    <a:lnTo>
                      <a:pt x="40" y="98"/>
                    </a:lnTo>
                    <a:lnTo>
                      <a:pt x="44" y="98"/>
                    </a:lnTo>
                    <a:lnTo>
                      <a:pt x="53" y="94"/>
                    </a:lnTo>
                    <a:lnTo>
                      <a:pt x="58" y="85"/>
                    </a:lnTo>
                    <a:lnTo>
                      <a:pt x="62" y="80"/>
                    </a:lnTo>
                    <a:lnTo>
                      <a:pt x="66" y="71"/>
                    </a:lnTo>
                    <a:lnTo>
                      <a:pt x="66" y="62"/>
                    </a:lnTo>
                    <a:lnTo>
                      <a:pt x="71" y="49"/>
                    </a:lnTo>
                    <a:lnTo>
                      <a:pt x="80" y="0"/>
                    </a:lnTo>
                    <a:lnTo>
                      <a:pt x="98" y="0"/>
                    </a:lnTo>
                    <a:lnTo>
                      <a:pt x="75" y="116"/>
                    </a:lnTo>
                    <a:lnTo>
                      <a:pt x="58" y="116"/>
                    </a:lnTo>
                    <a:lnTo>
                      <a:pt x="6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9" name="Freeform 164"/>
              <p:cNvSpPr>
                <a:spLocks noEditPoints="1"/>
              </p:cNvSpPr>
              <p:nvPr/>
            </p:nvSpPr>
            <p:spPr bwMode="auto">
              <a:xfrm>
                <a:off x="8038" y="6837"/>
                <a:ext cx="94" cy="160"/>
              </a:xfrm>
              <a:custGeom>
                <a:avLst/>
                <a:gdLst>
                  <a:gd name="T0" fmla="*/ 31 w 94"/>
                  <a:gd name="T1" fmla="*/ 13 h 160"/>
                  <a:gd name="T2" fmla="*/ 36 w 94"/>
                  <a:gd name="T3" fmla="*/ 0 h 160"/>
                  <a:gd name="T4" fmla="*/ 49 w 94"/>
                  <a:gd name="T5" fmla="*/ 0 h 160"/>
                  <a:gd name="T6" fmla="*/ 67 w 94"/>
                  <a:gd name="T7" fmla="*/ 0 h 160"/>
                  <a:gd name="T8" fmla="*/ 80 w 94"/>
                  <a:gd name="T9" fmla="*/ 13 h 160"/>
                  <a:gd name="T10" fmla="*/ 89 w 94"/>
                  <a:gd name="T11" fmla="*/ 31 h 160"/>
                  <a:gd name="T12" fmla="*/ 94 w 94"/>
                  <a:gd name="T13" fmla="*/ 58 h 160"/>
                  <a:gd name="T14" fmla="*/ 94 w 94"/>
                  <a:gd name="T15" fmla="*/ 80 h 160"/>
                  <a:gd name="T16" fmla="*/ 89 w 94"/>
                  <a:gd name="T17" fmla="*/ 98 h 160"/>
                  <a:gd name="T18" fmla="*/ 85 w 94"/>
                  <a:gd name="T19" fmla="*/ 115 h 160"/>
                  <a:gd name="T20" fmla="*/ 80 w 94"/>
                  <a:gd name="T21" fmla="*/ 133 h 160"/>
                  <a:gd name="T22" fmla="*/ 71 w 94"/>
                  <a:gd name="T23" fmla="*/ 146 h 160"/>
                  <a:gd name="T24" fmla="*/ 63 w 94"/>
                  <a:gd name="T25" fmla="*/ 155 h 160"/>
                  <a:gd name="T26" fmla="*/ 54 w 94"/>
                  <a:gd name="T27" fmla="*/ 160 h 160"/>
                  <a:gd name="T28" fmla="*/ 40 w 94"/>
                  <a:gd name="T29" fmla="*/ 160 h 160"/>
                  <a:gd name="T30" fmla="*/ 23 w 94"/>
                  <a:gd name="T31" fmla="*/ 155 h 160"/>
                  <a:gd name="T32" fmla="*/ 9 w 94"/>
                  <a:gd name="T33" fmla="*/ 146 h 160"/>
                  <a:gd name="T34" fmla="*/ 0 w 94"/>
                  <a:gd name="T35" fmla="*/ 133 h 160"/>
                  <a:gd name="T36" fmla="*/ 0 w 94"/>
                  <a:gd name="T37" fmla="*/ 111 h 160"/>
                  <a:gd name="T38" fmla="*/ 0 w 94"/>
                  <a:gd name="T39" fmla="*/ 98 h 160"/>
                  <a:gd name="T40" fmla="*/ 0 w 94"/>
                  <a:gd name="T41" fmla="*/ 84 h 160"/>
                  <a:gd name="T42" fmla="*/ 9 w 94"/>
                  <a:gd name="T43" fmla="*/ 71 h 160"/>
                  <a:gd name="T44" fmla="*/ 14 w 94"/>
                  <a:gd name="T45" fmla="*/ 62 h 160"/>
                  <a:gd name="T46" fmla="*/ 23 w 94"/>
                  <a:gd name="T47" fmla="*/ 53 h 160"/>
                  <a:gd name="T48" fmla="*/ 31 w 94"/>
                  <a:gd name="T49" fmla="*/ 49 h 160"/>
                  <a:gd name="T50" fmla="*/ 40 w 94"/>
                  <a:gd name="T51" fmla="*/ 44 h 160"/>
                  <a:gd name="T52" fmla="*/ 54 w 94"/>
                  <a:gd name="T53" fmla="*/ 40 h 160"/>
                  <a:gd name="T54" fmla="*/ 63 w 94"/>
                  <a:gd name="T55" fmla="*/ 44 h 160"/>
                  <a:gd name="T56" fmla="*/ 67 w 94"/>
                  <a:gd name="T57" fmla="*/ 44 h 160"/>
                  <a:gd name="T58" fmla="*/ 76 w 94"/>
                  <a:gd name="T59" fmla="*/ 53 h 160"/>
                  <a:gd name="T60" fmla="*/ 80 w 94"/>
                  <a:gd name="T61" fmla="*/ 62 h 160"/>
                  <a:gd name="T62" fmla="*/ 80 w 94"/>
                  <a:gd name="T63" fmla="*/ 49 h 160"/>
                  <a:gd name="T64" fmla="*/ 76 w 94"/>
                  <a:gd name="T65" fmla="*/ 40 h 160"/>
                  <a:gd name="T66" fmla="*/ 76 w 94"/>
                  <a:gd name="T67" fmla="*/ 31 h 160"/>
                  <a:gd name="T68" fmla="*/ 71 w 94"/>
                  <a:gd name="T69" fmla="*/ 26 h 160"/>
                  <a:gd name="T70" fmla="*/ 67 w 94"/>
                  <a:gd name="T71" fmla="*/ 22 h 160"/>
                  <a:gd name="T72" fmla="*/ 63 w 94"/>
                  <a:gd name="T73" fmla="*/ 18 h 160"/>
                  <a:gd name="T74" fmla="*/ 54 w 94"/>
                  <a:gd name="T75" fmla="*/ 18 h 160"/>
                  <a:gd name="T76" fmla="*/ 45 w 94"/>
                  <a:gd name="T77" fmla="*/ 13 h 160"/>
                  <a:gd name="T78" fmla="*/ 31 w 94"/>
                  <a:gd name="T79" fmla="*/ 13 h 160"/>
                  <a:gd name="T80" fmla="*/ 14 w 94"/>
                  <a:gd name="T81" fmla="*/ 115 h 160"/>
                  <a:gd name="T82" fmla="*/ 18 w 94"/>
                  <a:gd name="T83" fmla="*/ 124 h 160"/>
                  <a:gd name="T84" fmla="*/ 23 w 94"/>
                  <a:gd name="T85" fmla="*/ 138 h 160"/>
                  <a:gd name="T86" fmla="*/ 31 w 94"/>
                  <a:gd name="T87" fmla="*/ 142 h 160"/>
                  <a:gd name="T88" fmla="*/ 40 w 94"/>
                  <a:gd name="T89" fmla="*/ 146 h 160"/>
                  <a:gd name="T90" fmla="*/ 49 w 94"/>
                  <a:gd name="T91" fmla="*/ 142 h 160"/>
                  <a:gd name="T92" fmla="*/ 54 w 94"/>
                  <a:gd name="T93" fmla="*/ 142 h 160"/>
                  <a:gd name="T94" fmla="*/ 58 w 94"/>
                  <a:gd name="T95" fmla="*/ 133 h 160"/>
                  <a:gd name="T96" fmla="*/ 67 w 94"/>
                  <a:gd name="T97" fmla="*/ 129 h 160"/>
                  <a:gd name="T98" fmla="*/ 71 w 94"/>
                  <a:gd name="T99" fmla="*/ 106 h 160"/>
                  <a:gd name="T100" fmla="*/ 76 w 94"/>
                  <a:gd name="T101" fmla="*/ 89 h 160"/>
                  <a:gd name="T102" fmla="*/ 76 w 94"/>
                  <a:gd name="T103" fmla="*/ 75 h 160"/>
                  <a:gd name="T104" fmla="*/ 71 w 94"/>
                  <a:gd name="T105" fmla="*/ 66 h 160"/>
                  <a:gd name="T106" fmla="*/ 63 w 94"/>
                  <a:gd name="T107" fmla="*/ 58 h 160"/>
                  <a:gd name="T108" fmla="*/ 54 w 94"/>
                  <a:gd name="T109" fmla="*/ 58 h 160"/>
                  <a:gd name="T110" fmla="*/ 45 w 94"/>
                  <a:gd name="T111" fmla="*/ 58 h 160"/>
                  <a:gd name="T112" fmla="*/ 36 w 94"/>
                  <a:gd name="T113" fmla="*/ 62 h 160"/>
                  <a:gd name="T114" fmla="*/ 31 w 94"/>
                  <a:gd name="T115" fmla="*/ 66 h 160"/>
                  <a:gd name="T116" fmla="*/ 27 w 94"/>
                  <a:gd name="T117" fmla="*/ 75 h 160"/>
                  <a:gd name="T118" fmla="*/ 18 w 94"/>
                  <a:gd name="T119" fmla="*/ 93 h 160"/>
                  <a:gd name="T120" fmla="*/ 14 w 94"/>
                  <a:gd name="T121" fmla="*/ 115 h 1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4" h="160">
                    <a:moveTo>
                      <a:pt x="31" y="13"/>
                    </a:moveTo>
                    <a:lnTo>
                      <a:pt x="36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80" y="13"/>
                    </a:lnTo>
                    <a:lnTo>
                      <a:pt x="89" y="31"/>
                    </a:lnTo>
                    <a:lnTo>
                      <a:pt x="94" y="58"/>
                    </a:lnTo>
                    <a:lnTo>
                      <a:pt x="94" y="80"/>
                    </a:lnTo>
                    <a:lnTo>
                      <a:pt x="89" y="98"/>
                    </a:lnTo>
                    <a:lnTo>
                      <a:pt x="85" y="115"/>
                    </a:lnTo>
                    <a:lnTo>
                      <a:pt x="80" y="133"/>
                    </a:lnTo>
                    <a:lnTo>
                      <a:pt x="71" y="146"/>
                    </a:lnTo>
                    <a:lnTo>
                      <a:pt x="63" y="155"/>
                    </a:lnTo>
                    <a:lnTo>
                      <a:pt x="54" y="160"/>
                    </a:lnTo>
                    <a:lnTo>
                      <a:pt x="40" y="160"/>
                    </a:lnTo>
                    <a:lnTo>
                      <a:pt x="23" y="155"/>
                    </a:lnTo>
                    <a:lnTo>
                      <a:pt x="9" y="146"/>
                    </a:lnTo>
                    <a:lnTo>
                      <a:pt x="0" y="133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9" y="71"/>
                    </a:lnTo>
                    <a:lnTo>
                      <a:pt x="14" y="62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40" y="44"/>
                    </a:lnTo>
                    <a:lnTo>
                      <a:pt x="54" y="40"/>
                    </a:lnTo>
                    <a:lnTo>
                      <a:pt x="63" y="44"/>
                    </a:lnTo>
                    <a:lnTo>
                      <a:pt x="67" y="44"/>
                    </a:lnTo>
                    <a:lnTo>
                      <a:pt x="76" y="53"/>
                    </a:lnTo>
                    <a:lnTo>
                      <a:pt x="80" y="62"/>
                    </a:lnTo>
                    <a:lnTo>
                      <a:pt x="80" y="49"/>
                    </a:lnTo>
                    <a:lnTo>
                      <a:pt x="76" y="40"/>
                    </a:lnTo>
                    <a:lnTo>
                      <a:pt x="76" y="31"/>
                    </a:lnTo>
                    <a:lnTo>
                      <a:pt x="71" y="26"/>
                    </a:lnTo>
                    <a:lnTo>
                      <a:pt x="67" y="22"/>
                    </a:lnTo>
                    <a:lnTo>
                      <a:pt x="63" y="18"/>
                    </a:lnTo>
                    <a:lnTo>
                      <a:pt x="54" y="18"/>
                    </a:lnTo>
                    <a:lnTo>
                      <a:pt x="45" y="13"/>
                    </a:lnTo>
                    <a:lnTo>
                      <a:pt x="31" y="13"/>
                    </a:lnTo>
                    <a:close/>
                    <a:moveTo>
                      <a:pt x="14" y="115"/>
                    </a:moveTo>
                    <a:lnTo>
                      <a:pt x="18" y="124"/>
                    </a:lnTo>
                    <a:lnTo>
                      <a:pt x="23" y="138"/>
                    </a:lnTo>
                    <a:lnTo>
                      <a:pt x="31" y="142"/>
                    </a:lnTo>
                    <a:lnTo>
                      <a:pt x="40" y="146"/>
                    </a:lnTo>
                    <a:lnTo>
                      <a:pt x="49" y="142"/>
                    </a:lnTo>
                    <a:lnTo>
                      <a:pt x="54" y="142"/>
                    </a:lnTo>
                    <a:lnTo>
                      <a:pt x="58" y="133"/>
                    </a:lnTo>
                    <a:lnTo>
                      <a:pt x="67" y="129"/>
                    </a:lnTo>
                    <a:lnTo>
                      <a:pt x="71" y="106"/>
                    </a:lnTo>
                    <a:lnTo>
                      <a:pt x="76" y="89"/>
                    </a:lnTo>
                    <a:lnTo>
                      <a:pt x="76" y="75"/>
                    </a:lnTo>
                    <a:lnTo>
                      <a:pt x="71" y="66"/>
                    </a:lnTo>
                    <a:lnTo>
                      <a:pt x="63" y="58"/>
                    </a:lnTo>
                    <a:lnTo>
                      <a:pt x="54" y="58"/>
                    </a:lnTo>
                    <a:lnTo>
                      <a:pt x="45" y="58"/>
                    </a:lnTo>
                    <a:lnTo>
                      <a:pt x="36" y="62"/>
                    </a:lnTo>
                    <a:lnTo>
                      <a:pt x="31" y="66"/>
                    </a:lnTo>
                    <a:lnTo>
                      <a:pt x="27" y="75"/>
                    </a:lnTo>
                    <a:lnTo>
                      <a:pt x="18" y="93"/>
                    </a:lnTo>
                    <a:lnTo>
                      <a:pt x="14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0" name="Freeform 165"/>
              <p:cNvSpPr>
                <a:spLocks/>
              </p:cNvSpPr>
              <p:nvPr/>
            </p:nvSpPr>
            <p:spPr bwMode="auto">
              <a:xfrm>
                <a:off x="7990" y="6388"/>
                <a:ext cx="102" cy="93"/>
              </a:xfrm>
              <a:custGeom>
                <a:avLst/>
                <a:gdLst>
                  <a:gd name="T0" fmla="*/ 22 w 102"/>
                  <a:gd name="T1" fmla="*/ 0 h 93"/>
                  <a:gd name="T2" fmla="*/ 102 w 102"/>
                  <a:gd name="T3" fmla="*/ 0 h 93"/>
                  <a:gd name="T4" fmla="*/ 79 w 102"/>
                  <a:gd name="T5" fmla="*/ 93 h 93"/>
                  <a:gd name="T6" fmla="*/ 62 w 102"/>
                  <a:gd name="T7" fmla="*/ 93 h 93"/>
                  <a:gd name="T8" fmla="*/ 79 w 102"/>
                  <a:gd name="T9" fmla="*/ 13 h 93"/>
                  <a:gd name="T10" fmla="*/ 35 w 102"/>
                  <a:gd name="T11" fmla="*/ 13 h 93"/>
                  <a:gd name="T12" fmla="*/ 17 w 102"/>
                  <a:gd name="T13" fmla="*/ 93 h 93"/>
                  <a:gd name="T14" fmla="*/ 0 w 102"/>
                  <a:gd name="T15" fmla="*/ 93 h 93"/>
                  <a:gd name="T16" fmla="*/ 22 w 102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93">
                    <a:moveTo>
                      <a:pt x="22" y="0"/>
                    </a:moveTo>
                    <a:lnTo>
                      <a:pt x="102" y="0"/>
                    </a:lnTo>
                    <a:lnTo>
                      <a:pt x="79" y="93"/>
                    </a:lnTo>
                    <a:lnTo>
                      <a:pt x="62" y="93"/>
                    </a:lnTo>
                    <a:lnTo>
                      <a:pt x="79" y="13"/>
                    </a:lnTo>
                    <a:lnTo>
                      <a:pt x="35" y="13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1" name="Freeform 166"/>
              <p:cNvSpPr>
                <a:spLocks noEditPoints="1"/>
              </p:cNvSpPr>
              <p:nvPr/>
            </p:nvSpPr>
            <p:spPr bwMode="auto">
              <a:xfrm>
                <a:off x="8101" y="6383"/>
                <a:ext cx="93" cy="103"/>
              </a:xfrm>
              <a:custGeom>
                <a:avLst/>
                <a:gdLst>
                  <a:gd name="T0" fmla="*/ 71 w 93"/>
                  <a:gd name="T1" fmla="*/ 67 h 103"/>
                  <a:gd name="T2" fmla="*/ 84 w 93"/>
                  <a:gd name="T3" fmla="*/ 67 h 103"/>
                  <a:gd name="T4" fmla="*/ 80 w 93"/>
                  <a:gd name="T5" fmla="*/ 80 h 103"/>
                  <a:gd name="T6" fmla="*/ 71 w 93"/>
                  <a:gd name="T7" fmla="*/ 94 h 103"/>
                  <a:gd name="T8" fmla="*/ 53 w 93"/>
                  <a:gd name="T9" fmla="*/ 98 h 103"/>
                  <a:gd name="T10" fmla="*/ 40 w 93"/>
                  <a:gd name="T11" fmla="*/ 103 h 103"/>
                  <a:gd name="T12" fmla="*/ 26 w 93"/>
                  <a:gd name="T13" fmla="*/ 103 h 103"/>
                  <a:gd name="T14" fmla="*/ 17 w 93"/>
                  <a:gd name="T15" fmla="*/ 98 h 103"/>
                  <a:gd name="T16" fmla="*/ 8 w 93"/>
                  <a:gd name="T17" fmla="*/ 89 h 103"/>
                  <a:gd name="T18" fmla="*/ 4 w 93"/>
                  <a:gd name="T19" fmla="*/ 85 h 103"/>
                  <a:gd name="T20" fmla="*/ 0 w 93"/>
                  <a:gd name="T21" fmla="*/ 72 h 103"/>
                  <a:gd name="T22" fmla="*/ 0 w 93"/>
                  <a:gd name="T23" fmla="*/ 63 h 103"/>
                  <a:gd name="T24" fmla="*/ 0 w 93"/>
                  <a:gd name="T25" fmla="*/ 45 h 103"/>
                  <a:gd name="T26" fmla="*/ 8 w 93"/>
                  <a:gd name="T27" fmla="*/ 32 h 103"/>
                  <a:gd name="T28" fmla="*/ 17 w 93"/>
                  <a:gd name="T29" fmla="*/ 18 h 103"/>
                  <a:gd name="T30" fmla="*/ 26 w 93"/>
                  <a:gd name="T31" fmla="*/ 9 h 103"/>
                  <a:gd name="T32" fmla="*/ 40 w 93"/>
                  <a:gd name="T33" fmla="*/ 5 h 103"/>
                  <a:gd name="T34" fmla="*/ 53 w 93"/>
                  <a:gd name="T35" fmla="*/ 0 h 103"/>
                  <a:gd name="T36" fmla="*/ 66 w 93"/>
                  <a:gd name="T37" fmla="*/ 5 h 103"/>
                  <a:gd name="T38" fmla="*/ 80 w 93"/>
                  <a:gd name="T39" fmla="*/ 14 h 103"/>
                  <a:gd name="T40" fmla="*/ 88 w 93"/>
                  <a:gd name="T41" fmla="*/ 27 h 103"/>
                  <a:gd name="T42" fmla="*/ 93 w 93"/>
                  <a:gd name="T43" fmla="*/ 40 h 103"/>
                  <a:gd name="T44" fmla="*/ 93 w 93"/>
                  <a:gd name="T45" fmla="*/ 49 h 103"/>
                  <a:gd name="T46" fmla="*/ 88 w 93"/>
                  <a:gd name="T47" fmla="*/ 58 h 103"/>
                  <a:gd name="T48" fmla="*/ 17 w 93"/>
                  <a:gd name="T49" fmla="*/ 58 h 103"/>
                  <a:gd name="T50" fmla="*/ 17 w 93"/>
                  <a:gd name="T51" fmla="*/ 58 h 103"/>
                  <a:gd name="T52" fmla="*/ 17 w 93"/>
                  <a:gd name="T53" fmla="*/ 63 h 103"/>
                  <a:gd name="T54" fmla="*/ 17 w 93"/>
                  <a:gd name="T55" fmla="*/ 72 h 103"/>
                  <a:gd name="T56" fmla="*/ 22 w 93"/>
                  <a:gd name="T57" fmla="*/ 80 h 103"/>
                  <a:gd name="T58" fmla="*/ 31 w 93"/>
                  <a:gd name="T59" fmla="*/ 89 h 103"/>
                  <a:gd name="T60" fmla="*/ 40 w 93"/>
                  <a:gd name="T61" fmla="*/ 89 h 103"/>
                  <a:gd name="T62" fmla="*/ 48 w 93"/>
                  <a:gd name="T63" fmla="*/ 89 h 103"/>
                  <a:gd name="T64" fmla="*/ 57 w 93"/>
                  <a:gd name="T65" fmla="*/ 85 h 103"/>
                  <a:gd name="T66" fmla="*/ 62 w 93"/>
                  <a:gd name="T67" fmla="*/ 76 h 103"/>
                  <a:gd name="T68" fmla="*/ 71 w 93"/>
                  <a:gd name="T69" fmla="*/ 67 h 103"/>
                  <a:gd name="T70" fmla="*/ 17 w 93"/>
                  <a:gd name="T71" fmla="*/ 45 h 103"/>
                  <a:gd name="T72" fmla="*/ 75 w 93"/>
                  <a:gd name="T73" fmla="*/ 45 h 103"/>
                  <a:gd name="T74" fmla="*/ 75 w 93"/>
                  <a:gd name="T75" fmla="*/ 40 h 103"/>
                  <a:gd name="T76" fmla="*/ 75 w 93"/>
                  <a:gd name="T77" fmla="*/ 40 h 103"/>
                  <a:gd name="T78" fmla="*/ 75 w 93"/>
                  <a:gd name="T79" fmla="*/ 27 h 103"/>
                  <a:gd name="T80" fmla="*/ 71 w 93"/>
                  <a:gd name="T81" fmla="*/ 23 h 103"/>
                  <a:gd name="T82" fmla="*/ 62 w 93"/>
                  <a:gd name="T83" fmla="*/ 18 h 103"/>
                  <a:gd name="T84" fmla="*/ 53 w 93"/>
                  <a:gd name="T85" fmla="*/ 14 h 103"/>
                  <a:gd name="T86" fmla="*/ 44 w 93"/>
                  <a:gd name="T87" fmla="*/ 18 h 103"/>
                  <a:gd name="T88" fmla="*/ 31 w 93"/>
                  <a:gd name="T89" fmla="*/ 23 h 103"/>
                  <a:gd name="T90" fmla="*/ 26 w 93"/>
                  <a:gd name="T91" fmla="*/ 32 h 103"/>
                  <a:gd name="T92" fmla="*/ 17 w 93"/>
                  <a:gd name="T93" fmla="*/ 45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3">
                    <a:moveTo>
                      <a:pt x="71" y="67"/>
                    </a:moveTo>
                    <a:lnTo>
                      <a:pt x="84" y="67"/>
                    </a:lnTo>
                    <a:lnTo>
                      <a:pt x="80" y="80"/>
                    </a:lnTo>
                    <a:lnTo>
                      <a:pt x="71" y="94"/>
                    </a:lnTo>
                    <a:lnTo>
                      <a:pt x="53" y="98"/>
                    </a:lnTo>
                    <a:lnTo>
                      <a:pt x="40" y="103"/>
                    </a:lnTo>
                    <a:lnTo>
                      <a:pt x="26" y="103"/>
                    </a:lnTo>
                    <a:lnTo>
                      <a:pt x="17" y="98"/>
                    </a:lnTo>
                    <a:lnTo>
                      <a:pt x="8" y="89"/>
                    </a:lnTo>
                    <a:lnTo>
                      <a:pt x="4" y="85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8" y="32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40" y="5"/>
                    </a:lnTo>
                    <a:lnTo>
                      <a:pt x="53" y="0"/>
                    </a:lnTo>
                    <a:lnTo>
                      <a:pt x="66" y="5"/>
                    </a:lnTo>
                    <a:lnTo>
                      <a:pt x="80" y="14"/>
                    </a:lnTo>
                    <a:lnTo>
                      <a:pt x="88" y="27"/>
                    </a:lnTo>
                    <a:lnTo>
                      <a:pt x="93" y="40"/>
                    </a:lnTo>
                    <a:lnTo>
                      <a:pt x="93" y="49"/>
                    </a:lnTo>
                    <a:lnTo>
                      <a:pt x="88" y="58"/>
                    </a:lnTo>
                    <a:lnTo>
                      <a:pt x="17" y="58"/>
                    </a:lnTo>
                    <a:lnTo>
                      <a:pt x="17" y="63"/>
                    </a:lnTo>
                    <a:lnTo>
                      <a:pt x="17" y="72"/>
                    </a:lnTo>
                    <a:lnTo>
                      <a:pt x="22" y="80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8" y="89"/>
                    </a:lnTo>
                    <a:lnTo>
                      <a:pt x="57" y="85"/>
                    </a:lnTo>
                    <a:lnTo>
                      <a:pt x="62" y="76"/>
                    </a:lnTo>
                    <a:lnTo>
                      <a:pt x="71" y="67"/>
                    </a:lnTo>
                    <a:close/>
                    <a:moveTo>
                      <a:pt x="17" y="45"/>
                    </a:moveTo>
                    <a:lnTo>
                      <a:pt x="75" y="45"/>
                    </a:lnTo>
                    <a:lnTo>
                      <a:pt x="75" y="40"/>
                    </a:lnTo>
                    <a:lnTo>
                      <a:pt x="75" y="27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1" y="23"/>
                    </a:lnTo>
                    <a:lnTo>
                      <a:pt x="26" y="32"/>
                    </a:lnTo>
                    <a:lnTo>
                      <a:pt x="17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2" name="Freeform 167"/>
              <p:cNvSpPr>
                <a:spLocks noEditPoints="1"/>
              </p:cNvSpPr>
              <p:nvPr/>
            </p:nvSpPr>
            <p:spPr bwMode="auto">
              <a:xfrm>
                <a:off x="8194" y="6383"/>
                <a:ext cx="107" cy="138"/>
              </a:xfrm>
              <a:custGeom>
                <a:avLst/>
                <a:gdLst>
                  <a:gd name="T0" fmla="*/ 0 w 107"/>
                  <a:gd name="T1" fmla="*/ 138 h 138"/>
                  <a:gd name="T2" fmla="*/ 31 w 107"/>
                  <a:gd name="T3" fmla="*/ 5 h 138"/>
                  <a:gd name="T4" fmla="*/ 44 w 107"/>
                  <a:gd name="T5" fmla="*/ 5 h 138"/>
                  <a:gd name="T6" fmla="*/ 44 w 107"/>
                  <a:gd name="T7" fmla="*/ 18 h 138"/>
                  <a:gd name="T8" fmla="*/ 49 w 107"/>
                  <a:gd name="T9" fmla="*/ 9 h 138"/>
                  <a:gd name="T10" fmla="*/ 58 w 107"/>
                  <a:gd name="T11" fmla="*/ 5 h 138"/>
                  <a:gd name="T12" fmla="*/ 67 w 107"/>
                  <a:gd name="T13" fmla="*/ 0 h 138"/>
                  <a:gd name="T14" fmla="*/ 71 w 107"/>
                  <a:gd name="T15" fmla="*/ 0 h 138"/>
                  <a:gd name="T16" fmla="*/ 84 w 107"/>
                  <a:gd name="T17" fmla="*/ 5 h 138"/>
                  <a:gd name="T18" fmla="*/ 98 w 107"/>
                  <a:gd name="T19" fmla="*/ 14 h 138"/>
                  <a:gd name="T20" fmla="*/ 102 w 107"/>
                  <a:gd name="T21" fmla="*/ 23 h 138"/>
                  <a:gd name="T22" fmla="*/ 107 w 107"/>
                  <a:gd name="T23" fmla="*/ 40 h 138"/>
                  <a:gd name="T24" fmla="*/ 102 w 107"/>
                  <a:gd name="T25" fmla="*/ 54 h 138"/>
                  <a:gd name="T26" fmla="*/ 102 w 107"/>
                  <a:gd name="T27" fmla="*/ 67 h 138"/>
                  <a:gd name="T28" fmla="*/ 93 w 107"/>
                  <a:gd name="T29" fmla="*/ 80 h 138"/>
                  <a:gd name="T30" fmla="*/ 89 w 107"/>
                  <a:gd name="T31" fmla="*/ 89 h 138"/>
                  <a:gd name="T32" fmla="*/ 80 w 107"/>
                  <a:gd name="T33" fmla="*/ 94 h 138"/>
                  <a:gd name="T34" fmla="*/ 71 w 107"/>
                  <a:gd name="T35" fmla="*/ 98 h 138"/>
                  <a:gd name="T36" fmla="*/ 67 w 107"/>
                  <a:gd name="T37" fmla="*/ 103 h 138"/>
                  <a:gd name="T38" fmla="*/ 58 w 107"/>
                  <a:gd name="T39" fmla="*/ 103 h 138"/>
                  <a:gd name="T40" fmla="*/ 49 w 107"/>
                  <a:gd name="T41" fmla="*/ 103 h 138"/>
                  <a:gd name="T42" fmla="*/ 40 w 107"/>
                  <a:gd name="T43" fmla="*/ 98 h 138"/>
                  <a:gd name="T44" fmla="*/ 35 w 107"/>
                  <a:gd name="T45" fmla="*/ 94 h 138"/>
                  <a:gd name="T46" fmla="*/ 31 w 107"/>
                  <a:gd name="T47" fmla="*/ 85 h 138"/>
                  <a:gd name="T48" fmla="*/ 18 w 107"/>
                  <a:gd name="T49" fmla="*/ 138 h 138"/>
                  <a:gd name="T50" fmla="*/ 0 w 107"/>
                  <a:gd name="T51" fmla="*/ 138 h 138"/>
                  <a:gd name="T52" fmla="*/ 35 w 107"/>
                  <a:gd name="T53" fmla="*/ 63 h 138"/>
                  <a:gd name="T54" fmla="*/ 35 w 107"/>
                  <a:gd name="T55" fmla="*/ 72 h 138"/>
                  <a:gd name="T56" fmla="*/ 35 w 107"/>
                  <a:gd name="T57" fmla="*/ 76 h 138"/>
                  <a:gd name="T58" fmla="*/ 40 w 107"/>
                  <a:gd name="T59" fmla="*/ 80 h 138"/>
                  <a:gd name="T60" fmla="*/ 44 w 107"/>
                  <a:gd name="T61" fmla="*/ 85 h 138"/>
                  <a:gd name="T62" fmla="*/ 49 w 107"/>
                  <a:gd name="T63" fmla="*/ 89 h 138"/>
                  <a:gd name="T64" fmla="*/ 58 w 107"/>
                  <a:gd name="T65" fmla="*/ 89 h 138"/>
                  <a:gd name="T66" fmla="*/ 71 w 107"/>
                  <a:gd name="T67" fmla="*/ 85 h 138"/>
                  <a:gd name="T68" fmla="*/ 80 w 107"/>
                  <a:gd name="T69" fmla="*/ 72 h 138"/>
                  <a:gd name="T70" fmla="*/ 84 w 107"/>
                  <a:gd name="T71" fmla="*/ 58 h 138"/>
                  <a:gd name="T72" fmla="*/ 89 w 107"/>
                  <a:gd name="T73" fmla="*/ 40 h 138"/>
                  <a:gd name="T74" fmla="*/ 89 w 107"/>
                  <a:gd name="T75" fmla="*/ 32 h 138"/>
                  <a:gd name="T76" fmla="*/ 84 w 107"/>
                  <a:gd name="T77" fmla="*/ 23 h 138"/>
                  <a:gd name="T78" fmla="*/ 75 w 107"/>
                  <a:gd name="T79" fmla="*/ 18 h 138"/>
                  <a:gd name="T80" fmla="*/ 67 w 107"/>
                  <a:gd name="T81" fmla="*/ 14 h 138"/>
                  <a:gd name="T82" fmla="*/ 62 w 107"/>
                  <a:gd name="T83" fmla="*/ 14 h 138"/>
                  <a:gd name="T84" fmla="*/ 58 w 107"/>
                  <a:gd name="T85" fmla="*/ 18 h 138"/>
                  <a:gd name="T86" fmla="*/ 49 w 107"/>
                  <a:gd name="T87" fmla="*/ 23 h 138"/>
                  <a:gd name="T88" fmla="*/ 44 w 107"/>
                  <a:gd name="T89" fmla="*/ 27 h 138"/>
                  <a:gd name="T90" fmla="*/ 40 w 107"/>
                  <a:gd name="T91" fmla="*/ 36 h 138"/>
                  <a:gd name="T92" fmla="*/ 35 w 107"/>
                  <a:gd name="T93" fmla="*/ 45 h 138"/>
                  <a:gd name="T94" fmla="*/ 35 w 107"/>
                  <a:gd name="T95" fmla="*/ 54 h 138"/>
                  <a:gd name="T96" fmla="*/ 35 w 107"/>
                  <a:gd name="T97" fmla="*/ 63 h 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7" h="138">
                    <a:moveTo>
                      <a:pt x="0" y="138"/>
                    </a:moveTo>
                    <a:lnTo>
                      <a:pt x="31" y="5"/>
                    </a:lnTo>
                    <a:lnTo>
                      <a:pt x="44" y="5"/>
                    </a:lnTo>
                    <a:lnTo>
                      <a:pt x="44" y="18"/>
                    </a:lnTo>
                    <a:lnTo>
                      <a:pt x="49" y="9"/>
                    </a:lnTo>
                    <a:lnTo>
                      <a:pt x="58" y="5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84" y="5"/>
                    </a:lnTo>
                    <a:lnTo>
                      <a:pt x="98" y="14"/>
                    </a:lnTo>
                    <a:lnTo>
                      <a:pt x="102" y="23"/>
                    </a:lnTo>
                    <a:lnTo>
                      <a:pt x="107" y="40"/>
                    </a:lnTo>
                    <a:lnTo>
                      <a:pt x="102" y="54"/>
                    </a:lnTo>
                    <a:lnTo>
                      <a:pt x="102" y="67"/>
                    </a:lnTo>
                    <a:lnTo>
                      <a:pt x="93" y="80"/>
                    </a:lnTo>
                    <a:lnTo>
                      <a:pt x="89" y="89"/>
                    </a:lnTo>
                    <a:lnTo>
                      <a:pt x="80" y="94"/>
                    </a:lnTo>
                    <a:lnTo>
                      <a:pt x="71" y="98"/>
                    </a:lnTo>
                    <a:lnTo>
                      <a:pt x="67" y="103"/>
                    </a:lnTo>
                    <a:lnTo>
                      <a:pt x="58" y="103"/>
                    </a:lnTo>
                    <a:lnTo>
                      <a:pt x="49" y="103"/>
                    </a:lnTo>
                    <a:lnTo>
                      <a:pt x="40" y="98"/>
                    </a:lnTo>
                    <a:lnTo>
                      <a:pt x="35" y="94"/>
                    </a:lnTo>
                    <a:lnTo>
                      <a:pt x="31" y="85"/>
                    </a:lnTo>
                    <a:lnTo>
                      <a:pt x="18" y="138"/>
                    </a:lnTo>
                    <a:lnTo>
                      <a:pt x="0" y="138"/>
                    </a:lnTo>
                    <a:close/>
                    <a:moveTo>
                      <a:pt x="35" y="63"/>
                    </a:moveTo>
                    <a:lnTo>
                      <a:pt x="35" y="72"/>
                    </a:lnTo>
                    <a:lnTo>
                      <a:pt x="35" y="76"/>
                    </a:lnTo>
                    <a:lnTo>
                      <a:pt x="40" y="80"/>
                    </a:lnTo>
                    <a:lnTo>
                      <a:pt x="44" y="85"/>
                    </a:lnTo>
                    <a:lnTo>
                      <a:pt x="49" y="89"/>
                    </a:lnTo>
                    <a:lnTo>
                      <a:pt x="58" y="89"/>
                    </a:lnTo>
                    <a:lnTo>
                      <a:pt x="71" y="85"/>
                    </a:lnTo>
                    <a:lnTo>
                      <a:pt x="80" y="72"/>
                    </a:lnTo>
                    <a:lnTo>
                      <a:pt x="84" y="58"/>
                    </a:lnTo>
                    <a:lnTo>
                      <a:pt x="89" y="40"/>
                    </a:lnTo>
                    <a:lnTo>
                      <a:pt x="89" y="32"/>
                    </a:lnTo>
                    <a:lnTo>
                      <a:pt x="84" y="23"/>
                    </a:lnTo>
                    <a:lnTo>
                      <a:pt x="75" y="18"/>
                    </a:lnTo>
                    <a:lnTo>
                      <a:pt x="67" y="14"/>
                    </a:lnTo>
                    <a:lnTo>
                      <a:pt x="62" y="14"/>
                    </a:lnTo>
                    <a:lnTo>
                      <a:pt x="58" y="18"/>
                    </a:lnTo>
                    <a:lnTo>
                      <a:pt x="49" y="23"/>
                    </a:lnTo>
                    <a:lnTo>
                      <a:pt x="44" y="27"/>
                    </a:lnTo>
                    <a:lnTo>
                      <a:pt x="40" y="36"/>
                    </a:lnTo>
                    <a:lnTo>
                      <a:pt x="35" y="45"/>
                    </a:lnTo>
                    <a:lnTo>
                      <a:pt x="35" y="54"/>
                    </a:lnTo>
                    <a:lnTo>
                      <a:pt x="35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3" name="Freeform 168"/>
              <p:cNvSpPr>
                <a:spLocks noEditPoints="1"/>
              </p:cNvSpPr>
              <p:nvPr/>
            </p:nvSpPr>
            <p:spPr bwMode="auto">
              <a:xfrm>
                <a:off x="8314" y="6383"/>
                <a:ext cx="93" cy="103"/>
              </a:xfrm>
              <a:custGeom>
                <a:avLst/>
                <a:gdLst>
                  <a:gd name="T0" fmla="*/ 71 w 93"/>
                  <a:gd name="T1" fmla="*/ 67 h 103"/>
                  <a:gd name="T2" fmla="*/ 84 w 93"/>
                  <a:gd name="T3" fmla="*/ 67 h 103"/>
                  <a:gd name="T4" fmla="*/ 80 w 93"/>
                  <a:gd name="T5" fmla="*/ 80 h 103"/>
                  <a:gd name="T6" fmla="*/ 71 w 93"/>
                  <a:gd name="T7" fmla="*/ 94 h 103"/>
                  <a:gd name="T8" fmla="*/ 53 w 93"/>
                  <a:gd name="T9" fmla="*/ 98 h 103"/>
                  <a:gd name="T10" fmla="*/ 40 w 93"/>
                  <a:gd name="T11" fmla="*/ 103 h 103"/>
                  <a:gd name="T12" fmla="*/ 26 w 93"/>
                  <a:gd name="T13" fmla="*/ 103 h 103"/>
                  <a:gd name="T14" fmla="*/ 18 w 93"/>
                  <a:gd name="T15" fmla="*/ 98 h 103"/>
                  <a:gd name="T16" fmla="*/ 9 w 93"/>
                  <a:gd name="T17" fmla="*/ 89 h 103"/>
                  <a:gd name="T18" fmla="*/ 4 w 93"/>
                  <a:gd name="T19" fmla="*/ 85 h 103"/>
                  <a:gd name="T20" fmla="*/ 0 w 93"/>
                  <a:gd name="T21" fmla="*/ 72 h 103"/>
                  <a:gd name="T22" fmla="*/ 0 w 93"/>
                  <a:gd name="T23" fmla="*/ 63 h 103"/>
                  <a:gd name="T24" fmla="*/ 0 w 93"/>
                  <a:gd name="T25" fmla="*/ 45 h 103"/>
                  <a:gd name="T26" fmla="*/ 9 w 93"/>
                  <a:gd name="T27" fmla="*/ 32 h 103"/>
                  <a:gd name="T28" fmla="*/ 18 w 93"/>
                  <a:gd name="T29" fmla="*/ 18 h 103"/>
                  <a:gd name="T30" fmla="*/ 26 w 93"/>
                  <a:gd name="T31" fmla="*/ 9 h 103"/>
                  <a:gd name="T32" fmla="*/ 40 w 93"/>
                  <a:gd name="T33" fmla="*/ 5 h 103"/>
                  <a:gd name="T34" fmla="*/ 53 w 93"/>
                  <a:gd name="T35" fmla="*/ 0 h 103"/>
                  <a:gd name="T36" fmla="*/ 66 w 93"/>
                  <a:gd name="T37" fmla="*/ 5 h 103"/>
                  <a:gd name="T38" fmla="*/ 80 w 93"/>
                  <a:gd name="T39" fmla="*/ 14 h 103"/>
                  <a:gd name="T40" fmla="*/ 89 w 93"/>
                  <a:gd name="T41" fmla="*/ 27 h 103"/>
                  <a:gd name="T42" fmla="*/ 93 w 93"/>
                  <a:gd name="T43" fmla="*/ 40 h 103"/>
                  <a:gd name="T44" fmla="*/ 93 w 93"/>
                  <a:gd name="T45" fmla="*/ 49 h 103"/>
                  <a:gd name="T46" fmla="*/ 89 w 93"/>
                  <a:gd name="T47" fmla="*/ 58 h 103"/>
                  <a:gd name="T48" fmla="*/ 18 w 93"/>
                  <a:gd name="T49" fmla="*/ 58 h 103"/>
                  <a:gd name="T50" fmla="*/ 18 w 93"/>
                  <a:gd name="T51" fmla="*/ 58 h 103"/>
                  <a:gd name="T52" fmla="*/ 18 w 93"/>
                  <a:gd name="T53" fmla="*/ 63 h 103"/>
                  <a:gd name="T54" fmla="*/ 18 w 93"/>
                  <a:gd name="T55" fmla="*/ 72 h 103"/>
                  <a:gd name="T56" fmla="*/ 22 w 93"/>
                  <a:gd name="T57" fmla="*/ 80 h 103"/>
                  <a:gd name="T58" fmla="*/ 31 w 93"/>
                  <a:gd name="T59" fmla="*/ 89 h 103"/>
                  <a:gd name="T60" fmla="*/ 40 w 93"/>
                  <a:gd name="T61" fmla="*/ 89 h 103"/>
                  <a:gd name="T62" fmla="*/ 49 w 93"/>
                  <a:gd name="T63" fmla="*/ 89 h 103"/>
                  <a:gd name="T64" fmla="*/ 58 w 93"/>
                  <a:gd name="T65" fmla="*/ 85 h 103"/>
                  <a:gd name="T66" fmla="*/ 62 w 93"/>
                  <a:gd name="T67" fmla="*/ 76 h 103"/>
                  <a:gd name="T68" fmla="*/ 71 w 93"/>
                  <a:gd name="T69" fmla="*/ 67 h 103"/>
                  <a:gd name="T70" fmla="*/ 18 w 93"/>
                  <a:gd name="T71" fmla="*/ 45 h 103"/>
                  <a:gd name="T72" fmla="*/ 75 w 93"/>
                  <a:gd name="T73" fmla="*/ 45 h 103"/>
                  <a:gd name="T74" fmla="*/ 75 w 93"/>
                  <a:gd name="T75" fmla="*/ 40 h 103"/>
                  <a:gd name="T76" fmla="*/ 75 w 93"/>
                  <a:gd name="T77" fmla="*/ 40 h 103"/>
                  <a:gd name="T78" fmla="*/ 75 w 93"/>
                  <a:gd name="T79" fmla="*/ 27 h 103"/>
                  <a:gd name="T80" fmla="*/ 71 w 93"/>
                  <a:gd name="T81" fmla="*/ 23 h 103"/>
                  <a:gd name="T82" fmla="*/ 62 w 93"/>
                  <a:gd name="T83" fmla="*/ 18 h 103"/>
                  <a:gd name="T84" fmla="*/ 53 w 93"/>
                  <a:gd name="T85" fmla="*/ 14 h 103"/>
                  <a:gd name="T86" fmla="*/ 44 w 93"/>
                  <a:gd name="T87" fmla="*/ 18 h 103"/>
                  <a:gd name="T88" fmla="*/ 31 w 93"/>
                  <a:gd name="T89" fmla="*/ 23 h 103"/>
                  <a:gd name="T90" fmla="*/ 26 w 93"/>
                  <a:gd name="T91" fmla="*/ 32 h 103"/>
                  <a:gd name="T92" fmla="*/ 18 w 93"/>
                  <a:gd name="T93" fmla="*/ 45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03">
                    <a:moveTo>
                      <a:pt x="71" y="67"/>
                    </a:moveTo>
                    <a:lnTo>
                      <a:pt x="84" y="67"/>
                    </a:lnTo>
                    <a:lnTo>
                      <a:pt x="80" y="80"/>
                    </a:lnTo>
                    <a:lnTo>
                      <a:pt x="71" y="94"/>
                    </a:lnTo>
                    <a:lnTo>
                      <a:pt x="53" y="98"/>
                    </a:lnTo>
                    <a:lnTo>
                      <a:pt x="40" y="103"/>
                    </a:lnTo>
                    <a:lnTo>
                      <a:pt x="26" y="103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9" y="32"/>
                    </a:lnTo>
                    <a:lnTo>
                      <a:pt x="18" y="18"/>
                    </a:lnTo>
                    <a:lnTo>
                      <a:pt x="26" y="9"/>
                    </a:lnTo>
                    <a:lnTo>
                      <a:pt x="40" y="5"/>
                    </a:lnTo>
                    <a:lnTo>
                      <a:pt x="53" y="0"/>
                    </a:lnTo>
                    <a:lnTo>
                      <a:pt x="66" y="5"/>
                    </a:lnTo>
                    <a:lnTo>
                      <a:pt x="80" y="14"/>
                    </a:lnTo>
                    <a:lnTo>
                      <a:pt x="89" y="27"/>
                    </a:lnTo>
                    <a:lnTo>
                      <a:pt x="93" y="40"/>
                    </a:lnTo>
                    <a:lnTo>
                      <a:pt x="93" y="49"/>
                    </a:lnTo>
                    <a:lnTo>
                      <a:pt x="89" y="58"/>
                    </a:lnTo>
                    <a:lnTo>
                      <a:pt x="18" y="58"/>
                    </a:lnTo>
                    <a:lnTo>
                      <a:pt x="18" y="63"/>
                    </a:lnTo>
                    <a:lnTo>
                      <a:pt x="18" y="72"/>
                    </a:lnTo>
                    <a:lnTo>
                      <a:pt x="22" y="80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9" y="89"/>
                    </a:lnTo>
                    <a:lnTo>
                      <a:pt x="58" y="85"/>
                    </a:lnTo>
                    <a:lnTo>
                      <a:pt x="62" y="76"/>
                    </a:lnTo>
                    <a:lnTo>
                      <a:pt x="71" y="67"/>
                    </a:lnTo>
                    <a:close/>
                    <a:moveTo>
                      <a:pt x="18" y="45"/>
                    </a:moveTo>
                    <a:lnTo>
                      <a:pt x="75" y="45"/>
                    </a:lnTo>
                    <a:lnTo>
                      <a:pt x="75" y="40"/>
                    </a:lnTo>
                    <a:lnTo>
                      <a:pt x="75" y="27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1" y="23"/>
                    </a:lnTo>
                    <a:lnTo>
                      <a:pt x="26" y="32"/>
                    </a:lnTo>
                    <a:lnTo>
                      <a:pt x="18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4" name="Freeform 169"/>
              <p:cNvSpPr>
                <a:spLocks/>
              </p:cNvSpPr>
              <p:nvPr/>
            </p:nvSpPr>
            <p:spPr bwMode="auto">
              <a:xfrm>
                <a:off x="8403" y="6388"/>
                <a:ext cx="102" cy="93"/>
              </a:xfrm>
              <a:custGeom>
                <a:avLst/>
                <a:gdLst>
                  <a:gd name="T0" fmla="*/ 0 w 102"/>
                  <a:gd name="T1" fmla="*/ 93 h 93"/>
                  <a:gd name="T2" fmla="*/ 44 w 102"/>
                  <a:gd name="T3" fmla="*/ 44 h 93"/>
                  <a:gd name="T4" fmla="*/ 17 w 102"/>
                  <a:gd name="T5" fmla="*/ 0 h 93"/>
                  <a:gd name="T6" fmla="*/ 35 w 102"/>
                  <a:gd name="T7" fmla="*/ 0 h 93"/>
                  <a:gd name="T8" fmla="*/ 44 w 102"/>
                  <a:gd name="T9" fmla="*/ 18 h 93"/>
                  <a:gd name="T10" fmla="*/ 49 w 102"/>
                  <a:gd name="T11" fmla="*/ 27 h 93"/>
                  <a:gd name="T12" fmla="*/ 53 w 102"/>
                  <a:gd name="T13" fmla="*/ 35 h 93"/>
                  <a:gd name="T14" fmla="*/ 80 w 102"/>
                  <a:gd name="T15" fmla="*/ 0 h 93"/>
                  <a:gd name="T16" fmla="*/ 102 w 102"/>
                  <a:gd name="T17" fmla="*/ 0 h 93"/>
                  <a:gd name="T18" fmla="*/ 62 w 102"/>
                  <a:gd name="T19" fmla="*/ 49 h 93"/>
                  <a:gd name="T20" fmla="*/ 84 w 102"/>
                  <a:gd name="T21" fmla="*/ 93 h 93"/>
                  <a:gd name="T22" fmla="*/ 66 w 102"/>
                  <a:gd name="T23" fmla="*/ 93 h 93"/>
                  <a:gd name="T24" fmla="*/ 57 w 102"/>
                  <a:gd name="T25" fmla="*/ 75 h 93"/>
                  <a:gd name="T26" fmla="*/ 53 w 102"/>
                  <a:gd name="T27" fmla="*/ 67 h 93"/>
                  <a:gd name="T28" fmla="*/ 49 w 102"/>
                  <a:gd name="T29" fmla="*/ 62 h 93"/>
                  <a:gd name="T30" fmla="*/ 22 w 102"/>
                  <a:gd name="T31" fmla="*/ 93 h 93"/>
                  <a:gd name="T32" fmla="*/ 0 w 102"/>
                  <a:gd name="T33" fmla="*/ 93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93">
                    <a:moveTo>
                      <a:pt x="0" y="93"/>
                    </a:moveTo>
                    <a:lnTo>
                      <a:pt x="44" y="44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44" y="18"/>
                    </a:lnTo>
                    <a:lnTo>
                      <a:pt x="49" y="27"/>
                    </a:lnTo>
                    <a:lnTo>
                      <a:pt x="53" y="35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62" y="49"/>
                    </a:lnTo>
                    <a:lnTo>
                      <a:pt x="84" y="93"/>
                    </a:lnTo>
                    <a:lnTo>
                      <a:pt x="66" y="93"/>
                    </a:lnTo>
                    <a:lnTo>
                      <a:pt x="57" y="75"/>
                    </a:lnTo>
                    <a:lnTo>
                      <a:pt x="53" y="67"/>
                    </a:lnTo>
                    <a:lnTo>
                      <a:pt x="49" y="62"/>
                    </a:lnTo>
                    <a:lnTo>
                      <a:pt x="22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5" name="Freeform 170"/>
              <p:cNvSpPr>
                <a:spLocks noEditPoints="1"/>
              </p:cNvSpPr>
              <p:nvPr/>
            </p:nvSpPr>
            <p:spPr bwMode="auto">
              <a:xfrm>
                <a:off x="8505" y="6383"/>
                <a:ext cx="93" cy="103"/>
              </a:xfrm>
              <a:custGeom>
                <a:avLst/>
                <a:gdLst>
                  <a:gd name="T0" fmla="*/ 0 w 93"/>
                  <a:gd name="T1" fmla="*/ 63 h 103"/>
                  <a:gd name="T2" fmla="*/ 0 w 93"/>
                  <a:gd name="T3" fmla="*/ 49 h 103"/>
                  <a:gd name="T4" fmla="*/ 4 w 93"/>
                  <a:gd name="T5" fmla="*/ 36 h 103"/>
                  <a:gd name="T6" fmla="*/ 9 w 93"/>
                  <a:gd name="T7" fmla="*/ 27 h 103"/>
                  <a:gd name="T8" fmla="*/ 18 w 93"/>
                  <a:gd name="T9" fmla="*/ 18 h 103"/>
                  <a:gd name="T10" fmla="*/ 35 w 93"/>
                  <a:gd name="T11" fmla="*/ 5 h 103"/>
                  <a:gd name="T12" fmla="*/ 53 w 93"/>
                  <a:gd name="T13" fmla="*/ 0 h 103"/>
                  <a:gd name="T14" fmla="*/ 71 w 93"/>
                  <a:gd name="T15" fmla="*/ 5 h 103"/>
                  <a:gd name="T16" fmla="*/ 84 w 93"/>
                  <a:gd name="T17" fmla="*/ 14 h 103"/>
                  <a:gd name="T18" fmla="*/ 93 w 93"/>
                  <a:gd name="T19" fmla="*/ 27 h 103"/>
                  <a:gd name="T20" fmla="*/ 93 w 93"/>
                  <a:gd name="T21" fmla="*/ 40 h 103"/>
                  <a:gd name="T22" fmla="*/ 93 w 93"/>
                  <a:gd name="T23" fmla="*/ 58 h 103"/>
                  <a:gd name="T24" fmla="*/ 89 w 93"/>
                  <a:gd name="T25" fmla="*/ 72 h 103"/>
                  <a:gd name="T26" fmla="*/ 80 w 93"/>
                  <a:gd name="T27" fmla="*/ 85 h 103"/>
                  <a:gd name="T28" fmla="*/ 67 w 93"/>
                  <a:gd name="T29" fmla="*/ 94 h 103"/>
                  <a:gd name="T30" fmla="*/ 53 w 93"/>
                  <a:gd name="T31" fmla="*/ 103 h 103"/>
                  <a:gd name="T32" fmla="*/ 40 w 93"/>
                  <a:gd name="T33" fmla="*/ 103 h 103"/>
                  <a:gd name="T34" fmla="*/ 31 w 93"/>
                  <a:gd name="T35" fmla="*/ 103 h 103"/>
                  <a:gd name="T36" fmla="*/ 18 w 93"/>
                  <a:gd name="T37" fmla="*/ 98 h 103"/>
                  <a:gd name="T38" fmla="*/ 13 w 93"/>
                  <a:gd name="T39" fmla="*/ 94 h 103"/>
                  <a:gd name="T40" fmla="*/ 4 w 93"/>
                  <a:gd name="T41" fmla="*/ 85 h 103"/>
                  <a:gd name="T42" fmla="*/ 0 w 93"/>
                  <a:gd name="T43" fmla="*/ 76 h 103"/>
                  <a:gd name="T44" fmla="*/ 0 w 93"/>
                  <a:gd name="T45" fmla="*/ 63 h 103"/>
                  <a:gd name="T46" fmla="*/ 18 w 93"/>
                  <a:gd name="T47" fmla="*/ 63 h 103"/>
                  <a:gd name="T48" fmla="*/ 18 w 93"/>
                  <a:gd name="T49" fmla="*/ 76 h 103"/>
                  <a:gd name="T50" fmla="*/ 22 w 93"/>
                  <a:gd name="T51" fmla="*/ 85 h 103"/>
                  <a:gd name="T52" fmla="*/ 31 w 93"/>
                  <a:gd name="T53" fmla="*/ 89 h 103"/>
                  <a:gd name="T54" fmla="*/ 40 w 93"/>
                  <a:gd name="T55" fmla="*/ 89 h 103"/>
                  <a:gd name="T56" fmla="*/ 44 w 93"/>
                  <a:gd name="T57" fmla="*/ 89 h 103"/>
                  <a:gd name="T58" fmla="*/ 53 w 93"/>
                  <a:gd name="T59" fmla="*/ 89 h 103"/>
                  <a:gd name="T60" fmla="*/ 58 w 93"/>
                  <a:gd name="T61" fmla="*/ 85 h 103"/>
                  <a:gd name="T62" fmla="*/ 62 w 93"/>
                  <a:gd name="T63" fmla="*/ 80 h 103"/>
                  <a:gd name="T64" fmla="*/ 67 w 93"/>
                  <a:gd name="T65" fmla="*/ 76 h 103"/>
                  <a:gd name="T66" fmla="*/ 71 w 93"/>
                  <a:gd name="T67" fmla="*/ 72 h 103"/>
                  <a:gd name="T68" fmla="*/ 71 w 93"/>
                  <a:gd name="T69" fmla="*/ 67 h 103"/>
                  <a:gd name="T70" fmla="*/ 75 w 93"/>
                  <a:gd name="T71" fmla="*/ 58 h 103"/>
                  <a:gd name="T72" fmla="*/ 75 w 93"/>
                  <a:gd name="T73" fmla="*/ 49 h 103"/>
                  <a:gd name="T74" fmla="*/ 80 w 93"/>
                  <a:gd name="T75" fmla="*/ 40 h 103"/>
                  <a:gd name="T76" fmla="*/ 75 w 93"/>
                  <a:gd name="T77" fmla="*/ 32 h 103"/>
                  <a:gd name="T78" fmla="*/ 71 w 93"/>
                  <a:gd name="T79" fmla="*/ 23 h 103"/>
                  <a:gd name="T80" fmla="*/ 62 w 93"/>
                  <a:gd name="T81" fmla="*/ 18 h 103"/>
                  <a:gd name="T82" fmla="*/ 53 w 93"/>
                  <a:gd name="T83" fmla="*/ 14 h 103"/>
                  <a:gd name="T84" fmla="*/ 44 w 93"/>
                  <a:gd name="T85" fmla="*/ 14 h 103"/>
                  <a:gd name="T86" fmla="*/ 40 w 93"/>
                  <a:gd name="T87" fmla="*/ 18 h 103"/>
                  <a:gd name="T88" fmla="*/ 31 w 93"/>
                  <a:gd name="T89" fmla="*/ 23 h 103"/>
                  <a:gd name="T90" fmla="*/ 27 w 93"/>
                  <a:gd name="T91" fmla="*/ 27 h 103"/>
                  <a:gd name="T92" fmla="*/ 22 w 93"/>
                  <a:gd name="T93" fmla="*/ 36 h 103"/>
                  <a:gd name="T94" fmla="*/ 18 w 93"/>
                  <a:gd name="T95" fmla="*/ 45 h 103"/>
                  <a:gd name="T96" fmla="*/ 18 w 93"/>
                  <a:gd name="T97" fmla="*/ 54 h 103"/>
                  <a:gd name="T98" fmla="*/ 18 w 93"/>
                  <a:gd name="T99" fmla="*/ 63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3" h="103">
                    <a:moveTo>
                      <a:pt x="0" y="63"/>
                    </a:moveTo>
                    <a:lnTo>
                      <a:pt x="0" y="49"/>
                    </a:lnTo>
                    <a:lnTo>
                      <a:pt x="4" y="36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35" y="5"/>
                    </a:lnTo>
                    <a:lnTo>
                      <a:pt x="53" y="0"/>
                    </a:lnTo>
                    <a:lnTo>
                      <a:pt x="71" y="5"/>
                    </a:lnTo>
                    <a:lnTo>
                      <a:pt x="84" y="14"/>
                    </a:lnTo>
                    <a:lnTo>
                      <a:pt x="93" y="27"/>
                    </a:lnTo>
                    <a:lnTo>
                      <a:pt x="93" y="40"/>
                    </a:lnTo>
                    <a:lnTo>
                      <a:pt x="93" y="58"/>
                    </a:lnTo>
                    <a:lnTo>
                      <a:pt x="89" y="72"/>
                    </a:lnTo>
                    <a:lnTo>
                      <a:pt x="80" y="85"/>
                    </a:lnTo>
                    <a:lnTo>
                      <a:pt x="67" y="94"/>
                    </a:lnTo>
                    <a:lnTo>
                      <a:pt x="53" y="103"/>
                    </a:lnTo>
                    <a:lnTo>
                      <a:pt x="40" y="103"/>
                    </a:lnTo>
                    <a:lnTo>
                      <a:pt x="31" y="103"/>
                    </a:lnTo>
                    <a:lnTo>
                      <a:pt x="18" y="98"/>
                    </a:lnTo>
                    <a:lnTo>
                      <a:pt x="13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0" y="63"/>
                    </a:lnTo>
                    <a:close/>
                    <a:moveTo>
                      <a:pt x="18" y="63"/>
                    </a:moveTo>
                    <a:lnTo>
                      <a:pt x="18" y="76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53" y="89"/>
                    </a:lnTo>
                    <a:lnTo>
                      <a:pt x="58" y="85"/>
                    </a:lnTo>
                    <a:lnTo>
                      <a:pt x="62" y="80"/>
                    </a:lnTo>
                    <a:lnTo>
                      <a:pt x="67" y="76"/>
                    </a:lnTo>
                    <a:lnTo>
                      <a:pt x="71" y="72"/>
                    </a:lnTo>
                    <a:lnTo>
                      <a:pt x="71" y="67"/>
                    </a:lnTo>
                    <a:lnTo>
                      <a:pt x="75" y="58"/>
                    </a:lnTo>
                    <a:lnTo>
                      <a:pt x="75" y="49"/>
                    </a:lnTo>
                    <a:lnTo>
                      <a:pt x="80" y="40"/>
                    </a:lnTo>
                    <a:lnTo>
                      <a:pt x="75" y="32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1" y="23"/>
                    </a:lnTo>
                    <a:lnTo>
                      <a:pt x="27" y="27"/>
                    </a:lnTo>
                    <a:lnTo>
                      <a:pt x="22" y="36"/>
                    </a:lnTo>
                    <a:lnTo>
                      <a:pt x="18" y="45"/>
                    </a:lnTo>
                    <a:lnTo>
                      <a:pt x="18" y="54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6" name="Freeform 171"/>
              <p:cNvSpPr>
                <a:spLocks noEditPoints="1"/>
              </p:cNvSpPr>
              <p:nvPr/>
            </p:nvSpPr>
            <p:spPr bwMode="auto">
              <a:xfrm>
                <a:off x="8612" y="6348"/>
                <a:ext cx="97" cy="138"/>
              </a:xfrm>
              <a:custGeom>
                <a:avLst/>
                <a:gdLst>
                  <a:gd name="T0" fmla="*/ 35 w 97"/>
                  <a:gd name="T1" fmla="*/ 13 h 138"/>
                  <a:gd name="T2" fmla="*/ 35 w 97"/>
                  <a:gd name="T3" fmla="*/ 0 h 138"/>
                  <a:gd name="T4" fmla="*/ 48 w 97"/>
                  <a:gd name="T5" fmla="*/ 0 h 138"/>
                  <a:gd name="T6" fmla="*/ 71 w 97"/>
                  <a:gd name="T7" fmla="*/ 4 h 138"/>
                  <a:gd name="T8" fmla="*/ 84 w 97"/>
                  <a:gd name="T9" fmla="*/ 13 h 138"/>
                  <a:gd name="T10" fmla="*/ 93 w 97"/>
                  <a:gd name="T11" fmla="*/ 27 h 138"/>
                  <a:gd name="T12" fmla="*/ 97 w 97"/>
                  <a:gd name="T13" fmla="*/ 49 h 138"/>
                  <a:gd name="T14" fmla="*/ 93 w 97"/>
                  <a:gd name="T15" fmla="*/ 67 h 138"/>
                  <a:gd name="T16" fmla="*/ 93 w 97"/>
                  <a:gd name="T17" fmla="*/ 84 h 138"/>
                  <a:gd name="T18" fmla="*/ 88 w 97"/>
                  <a:gd name="T19" fmla="*/ 102 h 138"/>
                  <a:gd name="T20" fmla="*/ 79 w 97"/>
                  <a:gd name="T21" fmla="*/ 115 h 138"/>
                  <a:gd name="T22" fmla="*/ 75 w 97"/>
                  <a:gd name="T23" fmla="*/ 124 h 138"/>
                  <a:gd name="T24" fmla="*/ 62 w 97"/>
                  <a:gd name="T25" fmla="*/ 133 h 138"/>
                  <a:gd name="T26" fmla="*/ 53 w 97"/>
                  <a:gd name="T27" fmla="*/ 138 h 138"/>
                  <a:gd name="T28" fmla="*/ 39 w 97"/>
                  <a:gd name="T29" fmla="*/ 138 h 138"/>
                  <a:gd name="T30" fmla="*/ 26 w 97"/>
                  <a:gd name="T31" fmla="*/ 133 h 138"/>
                  <a:gd name="T32" fmla="*/ 13 w 97"/>
                  <a:gd name="T33" fmla="*/ 129 h 138"/>
                  <a:gd name="T34" fmla="*/ 4 w 97"/>
                  <a:gd name="T35" fmla="*/ 115 h 138"/>
                  <a:gd name="T36" fmla="*/ 0 w 97"/>
                  <a:gd name="T37" fmla="*/ 98 h 138"/>
                  <a:gd name="T38" fmla="*/ 4 w 97"/>
                  <a:gd name="T39" fmla="*/ 75 h 138"/>
                  <a:gd name="T40" fmla="*/ 17 w 97"/>
                  <a:gd name="T41" fmla="*/ 53 h 138"/>
                  <a:gd name="T42" fmla="*/ 22 w 97"/>
                  <a:gd name="T43" fmla="*/ 49 h 138"/>
                  <a:gd name="T44" fmla="*/ 35 w 97"/>
                  <a:gd name="T45" fmla="*/ 40 h 138"/>
                  <a:gd name="T46" fmla="*/ 44 w 97"/>
                  <a:gd name="T47" fmla="*/ 40 h 138"/>
                  <a:gd name="T48" fmla="*/ 53 w 97"/>
                  <a:gd name="T49" fmla="*/ 35 h 138"/>
                  <a:gd name="T50" fmla="*/ 62 w 97"/>
                  <a:gd name="T51" fmla="*/ 40 h 138"/>
                  <a:gd name="T52" fmla="*/ 71 w 97"/>
                  <a:gd name="T53" fmla="*/ 40 h 138"/>
                  <a:gd name="T54" fmla="*/ 75 w 97"/>
                  <a:gd name="T55" fmla="*/ 44 h 138"/>
                  <a:gd name="T56" fmla="*/ 79 w 97"/>
                  <a:gd name="T57" fmla="*/ 53 h 138"/>
                  <a:gd name="T58" fmla="*/ 79 w 97"/>
                  <a:gd name="T59" fmla="*/ 44 h 138"/>
                  <a:gd name="T60" fmla="*/ 79 w 97"/>
                  <a:gd name="T61" fmla="*/ 35 h 138"/>
                  <a:gd name="T62" fmla="*/ 79 w 97"/>
                  <a:gd name="T63" fmla="*/ 27 h 138"/>
                  <a:gd name="T64" fmla="*/ 75 w 97"/>
                  <a:gd name="T65" fmla="*/ 22 h 138"/>
                  <a:gd name="T66" fmla="*/ 71 w 97"/>
                  <a:gd name="T67" fmla="*/ 18 h 138"/>
                  <a:gd name="T68" fmla="*/ 62 w 97"/>
                  <a:gd name="T69" fmla="*/ 18 h 138"/>
                  <a:gd name="T70" fmla="*/ 53 w 97"/>
                  <a:gd name="T71" fmla="*/ 13 h 138"/>
                  <a:gd name="T72" fmla="*/ 44 w 97"/>
                  <a:gd name="T73" fmla="*/ 13 h 138"/>
                  <a:gd name="T74" fmla="*/ 35 w 97"/>
                  <a:gd name="T75" fmla="*/ 13 h 138"/>
                  <a:gd name="T76" fmla="*/ 17 w 97"/>
                  <a:gd name="T77" fmla="*/ 98 h 138"/>
                  <a:gd name="T78" fmla="*/ 17 w 97"/>
                  <a:gd name="T79" fmla="*/ 107 h 138"/>
                  <a:gd name="T80" fmla="*/ 22 w 97"/>
                  <a:gd name="T81" fmla="*/ 115 h 138"/>
                  <a:gd name="T82" fmla="*/ 31 w 97"/>
                  <a:gd name="T83" fmla="*/ 124 h 138"/>
                  <a:gd name="T84" fmla="*/ 39 w 97"/>
                  <a:gd name="T85" fmla="*/ 124 h 138"/>
                  <a:gd name="T86" fmla="*/ 57 w 97"/>
                  <a:gd name="T87" fmla="*/ 120 h 138"/>
                  <a:gd name="T88" fmla="*/ 66 w 97"/>
                  <a:gd name="T89" fmla="*/ 111 h 138"/>
                  <a:gd name="T90" fmla="*/ 75 w 97"/>
                  <a:gd name="T91" fmla="*/ 93 h 138"/>
                  <a:gd name="T92" fmla="*/ 75 w 97"/>
                  <a:gd name="T93" fmla="*/ 75 h 138"/>
                  <a:gd name="T94" fmla="*/ 75 w 97"/>
                  <a:gd name="T95" fmla="*/ 67 h 138"/>
                  <a:gd name="T96" fmla="*/ 71 w 97"/>
                  <a:gd name="T97" fmla="*/ 58 h 138"/>
                  <a:gd name="T98" fmla="*/ 62 w 97"/>
                  <a:gd name="T99" fmla="*/ 53 h 138"/>
                  <a:gd name="T100" fmla="*/ 53 w 97"/>
                  <a:gd name="T101" fmla="*/ 49 h 138"/>
                  <a:gd name="T102" fmla="*/ 39 w 97"/>
                  <a:gd name="T103" fmla="*/ 53 h 138"/>
                  <a:gd name="T104" fmla="*/ 26 w 97"/>
                  <a:gd name="T105" fmla="*/ 67 h 138"/>
                  <a:gd name="T106" fmla="*/ 17 w 97"/>
                  <a:gd name="T107" fmla="*/ 80 h 138"/>
                  <a:gd name="T108" fmla="*/ 17 w 97"/>
                  <a:gd name="T109" fmla="*/ 98 h 1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7" h="138">
                    <a:moveTo>
                      <a:pt x="35" y="13"/>
                    </a:moveTo>
                    <a:lnTo>
                      <a:pt x="35" y="0"/>
                    </a:lnTo>
                    <a:lnTo>
                      <a:pt x="48" y="0"/>
                    </a:lnTo>
                    <a:lnTo>
                      <a:pt x="71" y="4"/>
                    </a:lnTo>
                    <a:lnTo>
                      <a:pt x="84" y="13"/>
                    </a:lnTo>
                    <a:lnTo>
                      <a:pt x="93" y="27"/>
                    </a:lnTo>
                    <a:lnTo>
                      <a:pt x="97" y="49"/>
                    </a:lnTo>
                    <a:lnTo>
                      <a:pt x="93" y="67"/>
                    </a:lnTo>
                    <a:lnTo>
                      <a:pt x="93" y="84"/>
                    </a:lnTo>
                    <a:lnTo>
                      <a:pt x="88" y="102"/>
                    </a:lnTo>
                    <a:lnTo>
                      <a:pt x="79" y="115"/>
                    </a:lnTo>
                    <a:lnTo>
                      <a:pt x="75" y="124"/>
                    </a:lnTo>
                    <a:lnTo>
                      <a:pt x="62" y="133"/>
                    </a:lnTo>
                    <a:lnTo>
                      <a:pt x="53" y="138"/>
                    </a:lnTo>
                    <a:lnTo>
                      <a:pt x="39" y="138"/>
                    </a:lnTo>
                    <a:lnTo>
                      <a:pt x="26" y="133"/>
                    </a:lnTo>
                    <a:lnTo>
                      <a:pt x="13" y="129"/>
                    </a:lnTo>
                    <a:lnTo>
                      <a:pt x="4" y="115"/>
                    </a:lnTo>
                    <a:lnTo>
                      <a:pt x="0" y="98"/>
                    </a:lnTo>
                    <a:lnTo>
                      <a:pt x="4" y="75"/>
                    </a:lnTo>
                    <a:lnTo>
                      <a:pt x="17" y="53"/>
                    </a:lnTo>
                    <a:lnTo>
                      <a:pt x="22" y="49"/>
                    </a:lnTo>
                    <a:lnTo>
                      <a:pt x="35" y="40"/>
                    </a:lnTo>
                    <a:lnTo>
                      <a:pt x="44" y="40"/>
                    </a:lnTo>
                    <a:lnTo>
                      <a:pt x="53" y="35"/>
                    </a:lnTo>
                    <a:lnTo>
                      <a:pt x="62" y="40"/>
                    </a:lnTo>
                    <a:lnTo>
                      <a:pt x="71" y="40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79" y="44"/>
                    </a:lnTo>
                    <a:lnTo>
                      <a:pt x="79" y="35"/>
                    </a:lnTo>
                    <a:lnTo>
                      <a:pt x="79" y="27"/>
                    </a:lnTo>
                    <a:lnTo>
                      <a:pt x="75" y="22"/>
                    </a:lnTo>
                    <a:lnTo>
                      <a:pt x="71" y="18"/>
                    </a:lnTo>
                    <a:lnTo>
                      <a:pt x="62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close/>
                    <a:moveTo>
                      <a:pt x="17" y="98"/>
                    </a:moveTo>
                    <a:lnTo>
                      <a:pt x="17" y="107"/>
                    </a:lnTo>
                    <a:lnTo>
                      <a:pt x="22" y="115"/>
                    </a:lnTo>
                    <a:lnTo>
                      <a:pt x="31" y="124"/>
                    </a:lnTo>
                    <a:lnTo>
                      <a:pt x="39" y="124"/>
                    </a:lnTo>
                    <a:lnTo>
                      <a:pt x="57" y="120"/>
                    </a:lnTo>
                    <a:lnTo>
                      <a:pt x="66" y="111"/>
                    </a:lnTo>
                    <a:lnTo>
                      <a:pt x="75" y="93"/>
                    </a:lnTo>
                    <a:lnTo>
                      <a:pt x="75" y="75"/>
                    </a:lnTo>
                    <a:lnTo>
                      <a:pt x="75" y="67"/>
                    </a:lnTo>
                    <a:lnTo>
                      <a:pt x="71" y="58"/>
                    </a:lnTo>
                    <a:lnTo>
                      <a:pt x="62" y="53"/>
                    </a:lnTo>
                    <a:lnTo>
                      <a:pt x="53" y="49"/>
                    </a:lnTo>
                    <a:lnTo>
                      <a:pt x="39" y="53"/>
                    </a:lnTo>
                    <a:lnTo>
                      <a:pt x="26" y="67"/>
                    </a:lnTo>
                    <a:lnTo>
                      <a:pt x="17" y="80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7" name="Freeform 172"/>
              <p:cNvSpPr>
                <a:spLocks/>
              </p:cNvSpPr>
              <p:nvPr/>
            </p:nvSpPr>
            <p:spPr bwMode="auto">
              <a:xfrm>
                <a:off x="8714" y="6388"/>
                <a:ext cx="102" cy="93"/>
              </a:xfrm>
              <a:custGeom>
                <a:avLst/>
                <a:gdLst>
                  <a:gd name="T0" fmla="*/ 22 w 102"/>
                  <a:gd name="T1" fmla="*/ 0 h 93"/>
                  <a:gd name="T2" fmla="*/ 40 w 102"/>
                  <a:gd name="T3" fmla="*/ 0 h 93"/>
                  <a:gd name="T4" fmla="*/ 31 w 102"/>
                  <a:gd name="T5" fmla="*/ 40 h 93"/>
                  <a:gd name="T6" fmla="*/ 75 w 102"/>
                  <a:gd name="T7" fmla="*/ 40 h 93"/>
                  <a:gd name="T8" fmla="*/ 84 w 102"/>
                  <a:gd name="T9" fmla="*/ 0 h 93"/>
                  <a:gd name="T10" fmla="*/ 102 w 102"/>
                  <a:gd name="T11" fmla="*/ 0 h 93"/>
                  <a:gd name="T12" fmla="*/ 80 w 102"/>
                  <a:gd name="T13" fmla="*/ 93 h 93"/>
                  <a:gd name="T14" fmla="*/ 62 w 102"/>
                  <a:gd name="T15" fmla="*/ 93 h 93"/>
                  <a:gd name="T16" fmla="*/ 71 w 102"/>
                  <a:gd name="T17" fmla="*/ 53 h 93"/>
                  <a:gd name="T18" fmla="*/ 26 w 102"/>
                  <a:gd name="T19" fmla="*/ 53 h 93"/>
                  <a:gd name="T20" fmla="*/ 17 w 102"/>
                  <a:gd name="T21" fmla="*/ 93 h 93"/>
                  <a:gd name="T22" fmla="*/ 0 w 102"/>
                  <a:gd name="T23" fmla="*/ 93 h 93"/>
                  <a:gd name="T24" fmla="*/ 22 w 102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93">
                    <a:moveTo>
                      <a:pt x="22" y="0"/>
                    </a:moveTo>
                    <a:lnTo>
                      <a:pt x="40" y="0"/>
                    </a:lnTo>
                    <a:lnTo>
                      <a:pt x="31" y="40"/>
                    </a:lnTo>
                    <a:lnTo>
                      <a:pt x="75" y="40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93"/>
                    </a:lnTo>
                    <a:lnTo>
                      <a:pt x="62" y="93"/>
                    </a:lnTo>
                    <a:lnTo>
                      <a:pt x="71" y="53"/>
                    </a:lnTo>
                    <a:lnTo>
                      <a:pt x="26" y="53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8" name="Freeform 173"/>
              <p:cNvSpPr>
                <a:spLocks noEditPoints="1"/>
              </p:cNvSpPr>
              <p:nvPr/>
            </p:nvSpPr>
            <p:spPr bwMode="auto">
              <a:xfrm>
                <a:off x="8825" y="6383"/>
                <a:ext cx="93" cy="103"/>
              </a:xfrm>
              <a:custGeom>
                <a:avLst/>
                <a:gdLst>
                  <a:gd name="T0" fmla="*/ 0 w 93"/>
                  <a:gd name="T1" fmla="*/ 63 h 103"/>
                  <a:gd name="T2" fmla="*/ 0 w 93"/>
                  <a:gd name="T3" fmla="*/ 49 h 103"/>
                  <a:gd name="T4" fmla="*/ 4 w 93"/>
                  <a:gd name="T5" fmla="*/ 36 h 103"/>
                  <a:gd name="T6" fmla="*/ 9 w 93"/>
                  <a:gd name="T7" fmla="*/ 27 h 103"/>
                  <a:gd name="T8" fmla="*/ 18 w 93"/>
                  <a:gd name="T9" fmla="*/ 18 h 103"/>
                  <a:gd name="T10" fmla="*/ 31 w 93"/>
                  <a:gd name="T11" fmla="*/ 5 h 103"/>
                  <a:gd name="T12" fmla="*/ 53 w 93"/>
                  <a:gd name="T13" fmla="*/ 0 h 103"/>
                  <a:gd name="T14" fmla="*/ 71 w 93"/>
                  <a:gd name="T15" fmla="*/ 5 h 103"/>
                  <a:gd name="T16" fmla="*/ 80 w 93"/>
                  <a:gd name="T17" fmla="*/ 14 h 103"/>
                  <a:gd name="T18" fmla="*/ 89 w 93"/>
                  <a:gd name="T19" fmla="*/ 27 h 103"/>
                  <a:gd name="T20" fmla="*/ 93 w 93"/>
                  <a:gd name="T21" fmla="*/ 40 h 103"/>
                  <a:gd name="T22" fmla="*/ 93 w 93"/>
                  <a:gd name="T23" fmla="*/ 58 h 103"/>
                  <a:gd name="T24" fmla="*/ 84 w 93"/>
                  <a:gd name="T25" fmla="*/ 72 h 103"/>
                  <a:gd name="T26" fmla="*/ 80 w 93"/>
                  <a:gd name="T27" fmla="*/ 85 h 103"/>
                  <a:gd name="T28" fmla="*/ 66 w 93"/>
                  <a:gd name="T29" fmla="*/ 94 h 103"/>
                  <a:gd name="T30" fmla="*/ 53 w 93"/>
                  <a:gd name="T31" fmla="*/ 103 h 103"/>
                  <a:gd name="T32" fmla="*/ 40 w 93"/>
                  <a:gd name="T33" fmla="*/ 103 h 103"/>
                  <a:gd name="T34" fmla="*/ 26 w 93"/>
                  <a:gd name="T35" fmla="*/ 103 h 103"/>
                  <a:gd name="T36" fmla="*/ 18 w 93"/>
                  <a:gd name="T37" fmla="*/ 98 h 103"/>
                  <a:gd name="T38" fmla="*/ 9 w 93"/>
                  <a:gd name="T39" fmla="*/ 94 h 103"/>
                  <a:gd name="T40" fmla="*/ 4 w 93"/>
                  <a:gd name="T41" fmla="*/ 85 h 103"/>
                  <a:gd name="T42" fmla="*/ 0 w 93"/>
                  <a:gd name="T43" fmla="*/ 76 h 103"/>
                  <a:gd name="T44" fmla="*/ 0 w 93"/>
                  <a:gd name="T45" fmla="*/ 63 h 103"/>
                  <a:gd name="T46" fmla="*/ 18 w 93"/>
                  <a:gd name="T47" fmla="*/ 63 h 103"/>
                  <a:gd name="T48" fmla="*/ 18 w 93"/>
                  <a:gd name="T49" fmla="*/ 76 h 103"/>
                  <a:gd name="T50" fmla="*/ 22 w 93"/>
                  <a:gd name="T51" fmla="*/ 85 h 103"/>
                  <a:gd name="T52" fmla="*/ 31 w 93"/>
                  <a:gd name="T53" fmla="*/ 89 h 103"/>
                  <a:gd name="T54" fmla="*/ 40 w 93"/>
                  <a:gd name="T55" fmla="*/ 89 h 103"/>
                  <a:gd name="T56" fmla="*/ 44 w 93"/>
                  <a:gd name="T57" fmla="*/ 89 h 103"/>
                  <a:gd name="T58" fmla="*/ 49 w 93"/>
                  <a:gd name="T59" fmla="*/ 89 h 103"/>
                  <a:gd name="T60" fmla="*/ 58 w 93"/>
                  <a:gd name="T61" fmla="*/ 85 h 103"/>
                  <a:gd name="T62" fmla="*/ 62 w 93"/>
                  <a:gd name="T63" fmla="*/ 80 h 103"/>
                  <a:gd name="T64" fmla="*/ 66 w 93"/>
                  <a:gd name="T65" fmla="*/ 76 h 103"/>
                  <a:gd name="T66" fmla="*/ 66 w 93"/>
                  <a:gd name="T67" fmla="*/ 72 h 103"/>
                  <a:gd name="T68" fmla="*/ 71 w 93"/>
                  <a:gd name="T69" fmla="*/ 67 h 103"/>
                  <a:gd name="T70" fmla="*/ 75 w 93"/>
                  <a:gd name="T71" fmla="*/ 58 h 103"/>
                  <a:gd name="T72" fmla="*/ 75 w 93"/>
                  <a:gd name="T73" fmla="*/ 49 h 103"/>
                  <a:gd name="T74" fmla="*/ 75 w 93"/>
                  <a:gd name="T75" fmla="*/ 40 h 103"/>
                  <a:gd name="T76" fmla="*/ 75 w 93"/>
                  <a:gd name="T77" fmla="*/ 32 h 103"/>
                  <a:gd name="T78" fmla="*/ 71 w 93"/>
                  <a:gd name="T79" fmla="*/ 23 h 103"/>
                  <a:gd name="T80" fmla="*/ 62 w 93"/>
                  <a:gd name="T81" fmla="*/ 18 h 103"/>
                  <a:gd name="T82" fmla="*/ 53 w 93"/>
                  <a:gd name="T83" fmla="*/ 14 h 103"/>
                  <a:gd name="T84" fmla="*/ 44 w 93"/>
                  <a:gd name="T85" fmla="*/ 14 h 103"/>
                  <a:gd name="T86" fmla="*/ 40 w 93"/>
                  <a:gd name="T87" fmla="*/ 18 h 103"/>
                  <a:gd name="T88" fmla="*/ 31 w 93"/>
                  <a:gd name="T89" fmla="*/ 23 h 103"/>
                  <a:gd name="T90" fmla="*/ 26 w 93"/>
                  <a:gd name="T91" fmla="*/ 27 h 103"/>
                  <a:gd name="T92" fmla="*/ 22 w 93"/>
                  <a:gd name="T93" fmla="*/ 36 h 103"/>
                  <a:gd name="T94" fmla="*/ 18 w 93"/>
                  <a:gd name="T95" fmla="*/ 45 h 103"/>
                  <a:gd name="T96" fmla="*/ 18 w 93"/>
                  <a:gd name="T97" fmla="*/ 54 h 103"/>
                  <a:gd name="T98" fmla="*/ 18 w 93"/>
                  <a:gd name="T99" fmla="*/ 63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3" h="103">
                    <a:moveTo>
                      <a:pt x="0" y="63"/>
                    </a:moveTo>
                    <a:lnTo>
                      <a:pt x="0" y="49"/>
                    </a:lnTo>
                    <a:lnTo>
                      <a:pt x="4" y="36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31" y="5"/>
                    </a:lnTo>
                    <a:lnTo>
                      <a:pt x="53" y="0"/>
                    </a:lnTo>
                    <a:lnTo>
                      <a:pt x="71" y="5"/>
                    </a:lnTo>
                    <a:lnTo>
                      <a:pt x="80" y="14"/>
                    </a:lnTo>
                    <a:lnTo>
                      <a:pt x="89" y="27"/>
                    </a:lnTo>
                    <a:lnTo>
                      <a:pt x="93" y="40"/>
                    </a:lnTo>
                    <a:lnTo>
                      <a:pt x="93" y="58"/>
                    </a:lnTo>
                    <a:lnTo>
                      <a:pt x="84" y="72"/>
                    </a:lnTo>
                    <a:lnTo>
                      <a:pt x="80" y="85"/>
                    </a:lnTo>
                    <a:lnTo>
                      <a:pt x="66" y="94"/>
                    </a:lnTo>
                    <a:lnTo>
                      <a:pt x="53" y="103"/>
                    </a:lnTo>
                    <a:lnTo>
                      <a:pt x="40" y="103"/>
                    </a:lnTo>
                    <a:lnTo>
                      <a:pt x="26" y="103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0" y="63"/>
                    </a:lnTo>
                    <a:close/>
                    <a:moveTo>
                      <a:pt x="18" y="63"/>
                    </a:moveTo>
                    <a:lnTo>
                      <a:pt x="18" y="76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9"/>
                    </a:lnTo>
                    <a:lnTo>
                      <a:pt x="58" y="85"/>
                    </a:lnTo>
                    <a:lnTo>
                      <a:pt x="62" y="80"/>
                    </a:lnTo>
                    <a:lnTo>
                      <a:pt x="66" y="76"/>
                    </a:lnTo>
                    <a:lnTo>
                      <a:pt x="66" y="72"/>
                    </a:lnTo>
                    <a:lnTo>
                      <a:pt x="71" y="67"/>
                    </a:lnTo>
                    <a:lnTo>
                      <a:pt x="75" y="58"/>
                    </a:lnTo>
                    <a:lnTo>
                      <a:pt x="75" y="49"/>
                    </a:lnTo>
                    <a:lnTo>
                      <a:pt x="75" y="40"/>
                    </a:lnTo>
                    <a:lnTo>
                      <a:pt x="75" y="32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1" y="23"/>
                    </a:lnTo>
                    <a:lnTo>
                      <a:pt x="26" y="27"/>
                    </a:lnTo>
                    <a:lnTo>
                      <a:pt x="22" y="36"/>
                    </a:lnTo>
                    <a:lnTo>
                      <a:pt x="18" y="45"/>
                    </a:lnTo>
                    <a:lnTo>
                      <a:pt x="18" y="54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79" name="Freeform 174"/>
              <p:cNvSpPr>
                <a:spLocks/>
              </p:cNvSpPr>
              <p:nvPr/>
            </p:nvSpPr>
            <p:spPr bwMode="auto">
              <a:xfrm>
                <a:off x="8931" y="6383"/>
                <a:ext cx="89" cy="103"/>
              </a:xfrm>
              <a:custGeom>
                <a:avLst/>
                <a:gdLst>
                  <a:gd name="T0" fmla="*/ 67 w 89"/>
                  <a:gd name="T1" fmla="*/ 67 h 103"/>
                  <a:gd name="T2" fmla="*/ 80 w 89"/>
                  <a:gd name="T3" fmla="*/ 67 h 103"/>
                  <a:gd name="T4" fmla="*/ 76 w 89"/>
                  <a:gd name="T5" fmla="*/ 85 h 103"/>
                  <a:gd name="T6" fmla="*/ 63 w 89"/>
                  <a:gd name="T7" fmla="*/ 94 h 103"/>
                  <a:gd name="T8" fmla="*/ 49 w 89"/>
                  <a:gd name="T9" fmla="*/ 98 h 103"/>
                  <a:gd name="T10" fmla="*/ 36 w 89"/>
                  <a:gd name="T11" fmla="*/ 103 h 103"/>
                  <a:gd name="T12" fmla="*/ 23 w 89"/>
                  <a:gd name="T13" fmla="*/ 98 h 103"/>
                  <a:gd name="T14" fmla="*/ 9 w 89"/>
                  <a:gd name="T15" fmla="*/ 94 h 103"/>
                  <a:gd name="T16" fmla="*/ 5 w 89"/>
                  <a:gd name="T17" fmla="*/ 80 h 103"/>
                  <a:gd name="T18" fmla="*/ 0 w 89"/>
                  <a:gd name="T19" fmla="*/ 63 h 103"/>
                  <a:gd name="T20" fmla="*/ 0 w 89"/>
                  <a:gd name="T21" fmla="*/ 49 h 103"/>
                  <a:gd name="T22" fmla="*/ 9 w 89"/>
                  <a:gd name="T23" fmla="*/ 32 h 103"/>
                  <a:gd name="T24" fmla="*/ 14 w 89"/>
                  <a:gd name="T25" fmla="*/ 18 h 103"/>
                  <a:gd name="T26" fmla="*/ 27 w 89"/>
                  <a:gd name="T27" fmla="*/ 9 h 103"/>
                  <a:gd name="T28" fmla="*/ 40 w 89"/>
                  <a:gd name="T29" fmla="*/ 5 h 103"/>
                  <a:gd name="T30" fmla="*/ 54 w 89"/>
                  <a:gd name="T31" fmla="*/ 0 h 103"/>
                  <a:gd name="T32" fmla="*/ 67 w 89"/>
                  <a:gd name="T33" fmla="*/ 5 h 103"/>
                  <a:gd name="T34" fmla="*/ 80 w 89"/>
                  <a:gd name="T35" fmla="*/ 9 h 103"/>
                  <a:gd name="T36" fmla="*/ 85 w 89"/>
                  <a:gd name="T37" fmla="*/ 23 h 103"/>
                  <a:gd name="T38" fmla="*/ 89 w 89"/>
                  <a:gd name="T39" fmla="*/ 32 h 103"/>
                  <a:gd name="T40" fmla="*/ 71 w 89"/>
                  <a:gd name="T41" fmla="*/ 36 h 103"/>
                  <a:gd name="T42" fmla="*/ 71 w 89"/>
                  <a:gd name="T43" fmla="*/ 27 h 103"/>
                  <a:gd name="T44" fmla="*/ 67 w 89"/>
                  <a:gd name="T45" fmla="*/ 18 h 103"/>
                  <a:gd name="T46" fmla="*/ 58 w 89"/>
                  <a:gd name="T47" fmla="*/ 18 h 103"/>
                  <a:gd name="T48" fmla="*/ 54 w 89"/>
                  <a:gd name="T49" fmla="*/ 14 h 103"/>
                  <a:gd name="T50" fmla="*/ 40 w 89"/>
                  <a:gd name="T51" fmla="*/ 18 h 103"/>
                  <a:gd name="T52" fmla="*/ 36 w 89"/>
                  <a:gd name="T53" fmla="*/ 23 h 103"/>
                  <a:gd name="T54" fmla="*/ 27 w 89"/>
                  <a:gd name="T55" fmla="*/ 32 h 103"/>
                  <a:gd name="T56" fmla="*/ 23 w 89"/>
                  <a:gd name="T57" fmla="*/ 40 h 103"/>
                  <a:gd name="T58" fmla="*/ 18 w 89"/>
                  <a:gd name="T59" fmla="*/ 54 h 103"/>
                  <a:gd name="T60" fmla="*/ 18 w 89"/>
                  <a:gd name="T61" fmla="*/ 67 h 103"/>
                  <a:gd name="T62" fmla="*/ 18 w 89"/>
                  <a:gd name="T63" fmla="*/ 76 h 103"/>
                  <a:gd name="T64" fmla="*/ 23 w 89"/>
                  <a:gd name="T65" fmla="*/ 85 h 103"/>
                  <a:gd name="T66" fmla="*/ 31 w 89"/>
                  <a:gd name="T67" fmla="*/ 89 h 103"/>
                  <a:gd name="T68" fmla="*/ 36 w 89"/>
                  <a:gd name="T69" fmla="*/ 89 h 103"/>
                  <a:gd name="T70" fmla="*/ 45 w 89"/>
                  <a:gd name="T71" fmla="*/ 89 h 103"/>
                  <a:gd name="T72" fmla="*/ 54 w 89"/>
                  <a:gd name="T73" fmla="*/ 85 h 103"/>
                  <a:gd name="T74" fmla="*/ 58 w 89"/>
                  <a:gd name="T75" fmla="*/ 76 h 103"/>
                  <a:gd name="T76" fmla="*/ 67 w 89"/>
                  <a:gd name="T77" fmla="*/ 67 h 10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03">
                    <a:moveTo>
                      <a:pt x="67" y="67"/>
                    </a:moveTo>
                    <a:lnTo>
                      <a:pt x="80" y="67"/>
                    </a:lnTo>
                    <a:lnTo>
                      <a:pt x="76" y="85"/>
                    </a:lnTo>
                    <a:lnTo>
                      <a:pt x="63" y="94"/>
                    </a:lnTo>
                    <a:lnTo>
                      <a:pt x="49" y="98"/>
                    </a:lnTo>
                    <a:lnTo>
                      <a:pt x="36" y="103"/>
                    </a:lnTo>
                    <a:lnTo>
                      <a:pt x="23" y="98"/>
                    </a:lnTo>
                    <a:lnTo>
                      <a:pt x="9" y="94"/>
                    </a:lnTo>
                    <a:lnTo>
                      <a:pt x="5" y="80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9" y="32"/>
                    </a:lnTo>
                    <a:lnTo>
                      <a:pt x="14" y="18"/>
                    </a:lnTo>
                    <a:lnTo>
                      <a:pt x="27" y="9"/>
                    </a:lnTo>
                    <a:lnTo>
                      <a:pt x="40" y="5"/>
                    </a:lnTo>
                    <a:lnTo>
                      <a:pt x="54" y="0"/>
                    </a:lnTo>
                    <a:lnTo>
                      <a:pt x="67" y="5"/>
                    </a:lnTo>
                    <a:lnTo>
                      <a:pt x="80" y="9"/>
                    </a:lnTo>
                    <a:lnTo>
                      <a:pt x="85" y="23"/>
                    </a:lnTo>
                    <a:lnTo>
                      <a:pt x="89" y="32"/>
                    </a:lnTo>
                    <a:lnTo>
                      <a:pt x="71" y="36"/>
                    </a:lnTo>
                    <a:lnTo>
                      <a:pt x="71" y="27"/>
                    </a:lnTo>
                    <a:lnTo>
                      <a:pt x="67" y="18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40" y="18"/>
                    </a:lnTo>
                    <a:lnTo>
                      <a:pt x="36" y="23"/>
                    </a:lnTo>
                    <a:lnTo>
                      <a:pt x="27" y="32"/>
                    </a:lnTo>
                    <a:lnTo>
                      <a:pt x="23" y="40"/>
                    </a:lnTo>
                    <a:lnTo>
                      <a:pt x="18" y="54"/>
                    </a:lnTo>
                    <a:lnTo>
                      <a:pt x="18" y="67"/>
                    </a:lnTo>
                    <a:lnTo>
                      <a:pt x="18" y="76"/>
                    </a:lnTo>
                    <a:lnTo>
                      <a:pt x="23" y="85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5" y="89"/>
                    </a:lnTo>
                    <a:lnTo>
                      <a:pt x="54" y="85"/>
                    </a:lnTo>
                    <a:lnTo>
                      <a:pt x="58" y="76"/>
                    </a:lnTo>
                    <a:lnTo>
                      <a:pt x="67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0" name="Freeform 175"/>
              <p:cNvSpPr>
                <a:spLocks/>
              </p:cNvSpPr>
              <p:nvPr/>
            </p:nvSpPr>
            <p:spPr bwMode="auto">
              <a:xfrm>
                <a:off x="9025" y="6383"/>
                <a:ext cx="146" cy="98"/>
              </a:xfrm>
              <a:custGeom>
                <a:avLst/>
                <a:gdLst>
                  <a:gd name="T0" fmla="*/ 0 w 146"/>
                  <a:gd name="T1" fmla="*/ 98 h 98"/>
                  <a:gd name="T2" fmla="*/ 17 w 146"/>
                  <a:gd name="T3" fmla="*/ 5 h 98"/>
                  <a:gd name="T4" fmla="*/ 35 w 146"/>
                  <a:gd name="T5" fmla="*/ 5 h 98"/>
                  <a:gd name="T6" fmla="*/ 31 w 146"/>
                  <a:gd name="T7" fmla="*/ 18 h 98"/>
                  <a:gd name="T8" fmla="*/ 40 w 146"/>
                  <a:gd name="T9" fmla="*/ 9 h 98"/>
                  <a:gd name="T10" fmla="*/ 49 w 146"/>
                  <a:gd name="T11" fmla="*/ 5 h 98"/>
                  <a:gd name="T12" fmla="*/ 57 w 146"/>
                  <a:gd name="T13" fmla="*/ 0 h 98"/>
                  <a:gd name="T14" fmla="*/ 66 w 146"/>
                  <a:gd name="T15" fmla="*/ 0 h 98"/>
                  <a:gd name="T16" fmla="*/ 75 w 146"/>
                  <a:gd name="T17" fmla="*/ 5 h 98"/>
                  <a:gd name="T18" fmla="*/ 80 w 146"/>
                  <a:gd name="T19" fmla="*/ 5 h 98"/>
                  <a:gd name="T20" fmla="*/ 89 w 146"/>
                  <a:gd name="T21" fmla="*/ 14 h 98"/>
                  <a:gd name="T22" fmla="*/ 89 w 146"/>
                  <a:gd name="T23" fmla="*/ 18 h 98"/>
                  <a:gd name="T24" fmla="*/ 97 w 146"/>
                  <a:gd name="T25" fmla="*/ 14 h 98"/>
                  <a:gd name="T26" fmla="*/ 106 w 146"/>
                  <a:gd name="T27" fmla="*/ 5 h 98"/>
                  <a:gd name="T28" fmla="*/ 115 w 146"/>
                  <a:gd name="T29" fmla="*/ 5 h 98"/>
                  <a:gd name="T30" fmla="*/ 124 w 146"/>
                  <a:gd name="T31" fmla="*/ 0 h 98"/>
                  <a:gd name="T32" fmla="*/ 133 w 146"/>
                  <a:gd name="T33" fmla="*/ 5 h 98"/>
                  <a:gd name="T34" fmla="*/ 142 w 146"/>
                  <a:gd name="T35" fmla="*/ 9 h 98"/>
                  <a:gd name="T36" fmla="*/ 146 w 146"/>
                  <a:gd name="T37" fmla="*/ 14 h 98"/>
                  <a:gd name="T38" fmla="*/ 146 w 146"/>
                  <a:gd name="T39" fmla="*/ 23 h 98"/>
                  <a:gd name="T40" fmla="*/ 146 w 146"/>
                  <a:gd name="T41" fmla="*/ 32 h 98"/>
                  <a:gd name="T42" fmla="*/ 146 w 146"/>
                  <a:gd name="T43" fmla="*/ 36 h 98"/>
                  <a:gd name="T44" fmla="*/ 133 w 146"/>
                  <a:gd name="T45" fmla="*/ 98 h 98"/>
                  <a:gd name="T46" fmla="*/ 115 w 146"/>
                  <a:gd name="T47" fmla="*/ 98 h 98"/>
                  <a:gd name="T48" fmla="*/ 129 w 146"/>
                  <a:gd name="T49" fmla="*/ 36 h 98"/>
                  <a:gd name="T50" fmla="*/ 129 w 146"/>
                  <a:gd name="T51" fmla="*/ 32 h 98"/>
                  <a:gd name="T52" fmla="*/ 133 w 146"/>
                  <a:gd name="T53" fmla="*/ 27 h 98"/>
                  <a:gd name="T54" fmla="*/ 129 w 146"/>
                  <a:gd name="T55" fmla="*/ 23 h 98"/>
                  <a:gd name="T56" fmla="*/ 129 w 146"/>
                  <a:gd name="T57" fmla="*/ 18 h 98"/>
                  <a:gd name="T58" fmla="*/ 124 w 146"/>
                  <a:gd name="T59" fmla="*/ 14 h 98"/>
                  <a:gd name="T60" fmla="*/ 120 w 146"/>
                  <a:gd name="T61" fmla="*/ 14 h 98"/>
                  <a:gd name="T62" fmla="*/ 111 w 146"/>
                  <a:gd name="T63" fmla="*/ 18 h 98"/>
                  <a:gd name="T64" fmla="*/ 102 w 146"/>
                  <a:gd name="T65" fmla="*/ 18 h 98"/>
                  <a:gd name="T66" fmla="*/ 97 w 146"/>
                  <a:gd name="T67" fmla="*/ 23 h 98"/>
                  <a:gd name="T68" fmla="*/ 93 w 146"/>
                  <a:gd name="T69" fmla="*/ 32 h 98"/>
                  <a:gd name="T70" fmla="*/ 89 w 146"/>
                  <a:gd name="T71" fmla="*/ 40 h 98"/>
                  <a:gd name="T72" fmla="*/ 84 w 146"/>
                  <a:gd name="T73" fmla="*/ 54 h 98"/>
                  <a:gd name="T74" fmla="*/ 75 w 146"/>
                  <a:gd name="T75" fmla="*/ 98 h 98"/>
                  <a:gd name="T76" fmla="*/ 57 w 146"/>
                  <a:gd name="T77" fmla="*/ 98 h 98"/>
                  <a:gd name="T78" fmla="*/ 71 w 146"/>
                  <a:gd name="T79" fmla="*/ 36 h 98"/>
                  <a:gd name="T80" fmla="*/ 71 w 146"/>
                  <a:gd name="T81" fmla="*/ 32 h 98"/>
                  <a:gd name="T82" fmla="*/ 71 w 146"/>
                  <a:gd name="T83" fmla="*/ 27 h 98"/>
                  <a:gd name="T84" fmla="*/ 71 w 146"/>
                  <a:gd name="T85" fmla="*/ 23 h 98"/>
                  <a:gd name="T86" fmla="*/ 71 w 146"/>
                  <a:gd name="T87" fmla="*/ 18 h 98"/>
                  <a:gd name="T88" fmla="*/ 66 w 146"/>
                  <a:gd name="T89" fmla="*/ 14 h 98"/>
                  <a:gd name="T90" fmla="*/ 62 w 146"/>
                  <a:gd name="T91" fmla="*/ 14 h 98"/>
                  <a:gd name="T92" fmla="*/ 53 w 146"/>
                  <a:gd name="T93" fmla="*/ 18 h 98"/>
                  <a:gd name="T94" fmla="*/ 44 w 146"/>
                  <a:gd name="T95" fmla="*/ 18 h 98"/>
                  <a:gd name="T96" fmla="*/ 40 w 146"/>
                  <a:gd name="T97" fmla="*/ 27 h 98"/>
                  <a:gd name="T98" fmla="*/ 35 w 146"/>
                  <a:gd name="T99" fmla="*/ 32 h 98"/>
                  <a:gd name="T100" fmla="*/ 31 w 146"/>
                  <a:gd name="T101" fmla="*/ 40 h 98"/>
                  <a:gd name="T102" fmla="*/ 26 w 146"/>
                  <a:gd name="T103" fmla="*/ 54 h 98"/>
                  <a:gd name="T104" fmla="*/ 17 w 146"/>
                  <a:gd name="T105" fmla="*/ 98 h 98"/>
                  <a:gd name="T106" fmla="*/ 0 w 146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6" h="98">
                    <a:moveTo>
                      <a:pt x="0" y="98"/>
                    </a:moveTo>
                    <a:lnTo>
                      <a:pt x="17" y="5"/>
                    </a:lnTo>
                    <a:lnTo>
                      <a:pt x="35" y="5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9" y="5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9" y="14"/>
                    </a:lnTo>
                    <a:lnTo>
                      <a:pt x="89" y="18"/>
                    </a:lnTo>
                    <a:lnTo>
                      <a:pt x="97" y="14"/>
                    </a:lnTo>
                    <a:lnTo>
                      <a:pt x="106" y="5"/>
                    </a:lnTo>
                    <a:lnTo>
                      <a:pt x="115" y="5"/>
                    </a:lnTo>
                    <a:lnTo>
                      <a:pt x="124" y="0"/>
                    </a:lnTo>
                    <a:lnTo>
                      <a:pt x="133" y="5"/>
                    </a:lnTo>
                    <a:lnTo>
                      <a:pt x="142" y="9"/>
                    </a:lnTo>
                    <a:lnTo>
                      <a:pt x="146" y="14"/>
                    </a:lnTo>
                    <a:lnTo>
                      <a:pt x="146" y="23"/>
                    </a:lnTo>
                    <a:lnTo>
                      <a:pt x="146" y="32"/>
                    </a:lnTo>
                    <a:lnTo>
                      <a:pt x="146" y="36"/>
                    </a:lnTo>
                    <a:lnTo>
                      <a:pt x="133" y="98"/>
                    </a:lnTo>
                    <a:lnTo>
                      <a:pt x="115" y="98"/>
                    </a:lnTo>
                    <a:lnTo>
                      <a:pt x="129" y="36"/>
                    </a:lnTo>
                    <a:lnTo>
                      <a:pt x="129" y="32"/>
                    </a:lnTo>
                    <a:lnTo>
                      <a:pt x="133" y="27"/>
                    </a:lnTo>
                    <a:lnTo>
                      <a:pt x="129" y="23"/>
                    </a:lnTo>
                    <a:lnTo>
                      <a:pt x="129" y="18"/>
                    </a:lnTo>
                    <a:lnTo>
                      <a:pt x="124" y="14"/>
                    </a:lnTo>
                    <a:lnTo>
                      <a:pt x="120" y="14"/>
                    </a:lnTo>
                    <a:lnTo>
                      <a:pt x="111" y="18"/>
                    </a:lnTo>
                    <a:lnTo>
                      <a:pt x="102" y="18"/>
                    </a:lnTo>
                    <a:lnTo>
                      <a:pt x="97" y="23"/>
                    </a:lnTo>
                    <a:lnTo>
                      <a:pt x="93" y="32"/>
                    </a:lnTo>
                    <a:lnTo>
                      <a:pt x="89" y="40"/>
                    </a:lnTo>
                    <a:lnTo>
                      <a:pt x="84" y="54"/>
                    </a:lnTo>
                    <a:lnTo>
                      <a:pt x="75" y="98"/>
                    </a:lnTo>
                    <a:lnTo>
                      <a:pt x="57" y="98"/>
                    </a:lnTo>
                    <a:lnTo>
                      <a:pt x="71" y="36"/>
                    </a:lnTo>
                    <a:lnTo>
                      <a:pt x="71" y="32"/>
                    </a:lnTo>
                    <a:lnTo>
                      <a:pt x="71" y="27"/>
                    </a:lnTo>
                    <a:lnTo>
                      <a:pt x="71" y="23"/>
                    </a:lnTo>
                    <a:lnTo>
                      <a:pt x="71" y="18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53" y="18"/>
                    </a:lnTo>
                    <a:lnTo>
                      <a:pt x="44" y="18"/>
                    </a:lnTo>
                    <a:lnTo>
                      <a:pt x="40" y="27"/>
                    </a:lnTo>
                    <a:lnTo>
                      <a:pt x="35" y="32"/>
                    </a:lnTo>
                    <a:lnTo>
                      <a:pt x="31" y="40"/>
                    </a:lnTo>
                    <a:lnTo>
                      <a:pt x="26" y="54"/>
                    </a:lnTo>
                    <a:lnTo>
                      <a:pt x="17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1" name="Freeform 176"/>
              <p:cNvSpPr>
                <a:spLocks noEditPoints="1"/>
              </p:cNvSpPr>
              <p:nvPr/>
            </p:nvSpPr>
            <p:spPr bwMode="auto">
              <a:xfrm>
                <a:off x="9185" y="6388"/>
                <a:ext cx="88" cy="93"/>
              </a:xfrm>
              <a:custGeom>
                <a:avLst/>
                <a:gdLst>
                  <a:gd name="T0" fmla="*/ 17 w 88"/>
                  <a:gd name="T1" fmla="*/ 0 h 93"/>
                  <a:gd name="T2" fmla="*/ 35 w 88"/>
                  <a:gd name="T3" fmla="*/ 0 h 93"/>
                  <a:gd name="T4" fmla="*/ 26 w 88"/>
                  <a:gd name="T5" fmla="*/ 35 h 93"/>
                  <a:gd name="T6" fmla="*/ 44 w 88"/>
                  <a:gd name="T7" fmla="*/ 35 h 93"/>
                  <a:gd name="T8" fmla="*/ 62 w 88"/>
                  <a:gd name="T9" fmla="*/ 35 h 93"/>
                  <a:gd name="T10" fmla="*/ 71 w 88"/>
                  <a:gd name="T11" fmla="*/ 40 h 93"/>
                  <a:gd name="T12" fmla="*/ 75 w 88"/>
                  <a:gd name="T13" fmla="*/ 44 h 93"/>
                  <a:gd name="T14" fmla="*/ 84 w 88"/>
                  <a:gd name="T15" fmla="*/ 49 h 93"/>
                  <a:gd name="T16" fmla="*/ 84 w 88"/>
                  <a:gd name="T17" fmla="*/ 53 h 93"/>
                  <a:gd name="T18" fmla="*/ 88 w 88"/>
                  <a:gd name="T19" fmla="*/ 62 h 93"/>
                  <a:gd name="T20" fmla="*/ 84 w 88"/>
                  <a:gd name="T21" fmla="*/ 71 h 93"/>
                  <a:gd name="T22" fmla="*/ 80 w 88"/>
                  <a:gd name="T23" fmla="*/ 80 h 93"/>
                  <a:gd name="T24" fmla="*/ 75 w 88"/>
                  <a:gd name="T25" fmla="*/ 89 h 93"/>
                  <a:gd name="T26" fmla="*/ 66 w 88"/>
                  <a:gd name="T27" fmla="*/ 93 h 93"/>
                  <a:gd name="T28" fmla="*/ 57 w 88"/>
                  <a:gd name="T29" fmla="*/ 93 h 93"/>
                  <a:gd name="T30" fmla="*/ 40 w 88"/>
                  <a:gd name="T31" fmla="*/ 93 h 93"/>
                  <a:gd name="T32" fmla="*/ 0 w 88"/>
                  <a:gd name="T33" fmla="*/ 93 h 93"/>
                  <a:gd name="T34" fmla="*/ 17 w 88"/>
                  <a:gd name="T35" fmla="*/ 0 h 93"/>
                  <a:gd name="T36" fmla="*/ 17 w 88"/>
                  <a:gd name="T37" fmla="*/ 84 h 93"/>
                  <a:gd name="T38" fmla="*/ 40 w 88"/>
                  <a:gd name="T39" fmla="*/ 84 h 93"/>
                  <a:gd name="T40" fmla="*/ 48 w 88"/>
                  <a:gd name="T41" fmla="*/ 80 h 93"/>
                  <a:gd name="T42" fmla="*/ 57 w 88"/>
                  <a:gd name="T43" fmla="*/ 80 h 93"/>
                  <a:gd name="T44" fmla="*/ 62 w 88"/>
                  <a:gd name="T45" fmla="*/ 80 h 93"/>
                  <a:gd name="T46" fmla="*/ 66 w 88"/>
                  <a:gd name="T47" fmla="*/ 75 h 93"/>
                  <a:gd name="T48" fmla="*/ 66 w 88"/>
                  <a:gd name="T49" fmla="*/ 71 h 93"/>
                  <a:gd name="T50" fmla="*/ 71 w 88"/>
                  <a:gd name="T51" fmla="*/ 62 h 93"/>
                  <a:gd name="T52" fmla="*/ 71 w 88"/>
                  <a:gd name="T53" fmla="*/ 58 h 93"/>
                  <a:gd name="T54" fmla="*/ 66 w 88"/>
                  <a:gd name="T55" fmla="*/ 53 h 93"/>
                  <a:gd name="T56" fmla="*/ 62 w 88"/>
                  <a:gd name="T57" fmla="*/ 53 h 93"/>
                  <a:gd name="T58" fmla="*/ 57 w 88"/>
                  <a:gd name="T59" fmla="*/ 49 h 93"/>
                  <a:gd name="T60" fmla="*/ 53 w 88"/>
                  <a:gd name="T61" fmla="*/ 49 h 93"/>
                  <a:gd name="T62" fmla="*/ 44 w 88"/>
                  <a:gd name="T63" fmla="*/ 49 h 93"/>
                  <a:gd name="T64" fmla="*/ 26 w 88"/>
                  <a:gd name="T65" fmla="*/ 49 h 93"/>
                  <a:gd name="T66" fmla="*/ 17 w 88"/>
                  <a:gd name="T67" fmla="*/ 84 h 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8" h="93">
                    <a:moveTo>
                      <a:pt x="17" y="0"/>
                    </a:moveTo>
                    <a:lnTo>
                      <a:pt x="35" y="0"/>
                    </a:lnTo>
                    <a:lnTo>
                      <a:pt x="26" y="35"/>
                    </a:lnTo>
                    <a:lnTo>
                      <a:pt x="44" y="35"/>
                    </a:lnTo>
                    <a:lnTo>
                      <a:pt x="62" y="35"/>
                    </a:lnTo>
                    <a:lnTo>
                      <a:pt x="71" y="40"/>
                    </a:lnTo>
                    <a:lnTo>
                      <a:pt x="75" y="44"/>
                    </a:lnTo>
                    <a:lnTo>
                      <a:pt x="84" y="49"/>
                    </a:lnTo>
                    <a:lnTo>
                      <a:pt x="84" y="53"/>
                    </a:lnTo>
                    <a:lnTo>
                      <a:pt x="88" y="62"/>
                    </a:lnTo>
                    <a:lnTo>
                      <a:pt x="84" y="71"/>
                    </a:lnTo>
                    <a:lnTo>
                      <a:pt x="80" y="80"/>
                    </a:lnTo>
                    <a:lnTo>
                      <a:pt x="75" y="89"/>
                    </a:lnTo>
                    <a:lnTo>
                      <a:pt x="66" y="93"/>
                    </a:lnTo>
                    <a:lnTo>
                      <a:pt x="57" y="93"/>
                    </a:lnTo>
                    <a:lnTo>
                      <a:pt x="40" y="93"/>
                    </a:lnTo>
                    <a:lnTo>
                      <a:pt x="0" y="93"/>
                    </a:lnTo>
                    <a:lnTo>
                      <a:pt x="17" y="0"/>
                    </a:lnTo>
                    <a:close/>
                    <a:moveTo>
                      <a:pt x="17" y="84"/>
                    </a:moveTo>
                    <a:lnTo>
                      <a:pt x="40" y="84"/>
                    </a:lnTo>
                    <a:lnTo>
                      <a:pt x="48" y="80"/>
                    </a:lnTo>
                    <a:lnTo>
                      <a:pt x="57" y="80"/>
                    </a:lnTo>
                    <a:lnTo>
                      <a:pt x="62" y="80"/>
                    </a:lnTo>
                    <a:lnTo>
                      <a:pt x="66" y="75"/>
                    </a:lnTo>
                    <a:lnTo>
                      <a:pt x="66" y="71"/>
                    </a:lnTo>
                    <a:lnTo>
                      <a:pt x="71" y="62"/>
                    </a:lnTo>
                    <a:lnTo>
                      <a:pt x="71" y="58"/>
                    </a:lnTo>
                    <a:lnTo>
                      <a:pt x="66" y="53"/>
                    </a:lnTo>
                    <a:lnTo>
                      <a:pt x="62" y="53"/>
                    </a:lnTo>
                    <a:lnTo>
                      <a:pt x="57" y="49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26" y="49"/>
                    </a:lnTo>
                    <a:lnTo>
                      <a:pt x="17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2" name="Freeform 177"/>
              <p:cNvSpPr>
                <a:spLocks/>
              </p:cNvSpPr>
              <p:nvPr/>
            </p:nvSpPr>
            <p:spPr bwMode="auto">
              <a:xfrm>
                <a:off x="8163" y="5872"/>
                <a:ext cx="89" cy="120"/>
              </a:xfrm>
              <a:custGeom>
                <a:avLst/>
                <a:gdLst>
                  <a:gd name="T0" fmla="*/ 66 w 89"/>
                  <a:gd name="T1" fmla="*/ 76 h 120"/>
                  <a:gd name="T2" fmla="*/ 84 w 89"/>
                  <a:gd name="T3" fmla="*/ 76 h 120"/>
                  <a:gd name="T4" fmla="*/ 75 w 89"/>
                  <a:gd name="T5" fmla="*/ 94 h 120"/>
                  <a:gd name="T6" fmla="*/ 62 w 89"/>
                  <a:gd name="T7" fmla="*/ 107 h 120"/>
                  <a:gd name="T8" fmla="*/ 53 w 89"/>
                  <a:gd name="T9" fmla="*/ 116 h 120"/>
                  <a:gd name="T10" fmla="*/ 35 w 89"/>
                  <a:gd name="T11" fmla="*/ 120 h 120"/>
                  <a:gd name="T12" fmla="*/ 22 w 89"/>
                  <a:gd name="T13" fmla="*/ 116 h 120"/>
                  <a:gd name="T14" fmla="*/ 13 w 89"/>
                  <a:gd name="T15" fmla="*/ 107 h 120"/>
                  <a:gd name="T16" fmla="*/ 4 w 89"/>
                  <a:gd name="T17" fmla="*/ 94 h 120"/>
                  <a:gd name="T18" fmla="*/ 0 w 89"/>
                  <a:gd name="T19" fmla="*/ 71 h 120"/>
                  <a:gd name="T20" fmla="*/ 4 w 89"/>
                  <a:gd name="T21" fmla="*/ 54 h 120"/>
                  <a:gd name="T22" fmla="*/ 9 w 89"/>
                  <a:gd name="T23" fmla="*/ 36 h 120"/>
                  <a:gd name="T24" fmla="*/ 13 w 89"/>
                  <a:gd name="T25" fmla="*/ 23 h 120"/>
                  <a:gd name="T26" fmla="*/ 26 w 89"/>
                  <a:gd name="T27" fmla="*/ 9 h 120"/>
                  <a:gd name="T28" fmla="*/ 40 w 89"/>
                  <a:gd name="T29" fmla="*/ 0 h 120"/>
                  <a:gd name="T30" fmla="*/ 53 w 89"/>
                  <a:gd name="T31" fmla="*/ 0 h 120"/>
                  <a:gd name="T32" fmla="*/ 66 w 89"/>
                  <a:gd name="T33" fmla="*/ 5 h 120"/>
                  <a:gd name="T34" fmla="*/ 80 w 89"/>
                  <a:gd name="T35" fmla="*/ 9 h 120"/>
                  <a:gd name="T36" fmla="*/ 84 w 89"/>
                  <a:gd name="T37" fmla="*/ 23 h 120"/>
                  <a:gd name="T38" fmla="*/ 89 w 89"/>
                  <a:gd name="T39" fmla="*/ 36 h 120"/>
                  <a:gd name="T40" fmla="*/ 71 w 89"/>
                  <a:gd name="T41" fmla="*/ 40 h 120"/>
                  <a:gd name="T42" fmla="*/ 71 w 89"/>
                  <a:gd name="T43" fmla="*/ 31 h 120"/>
                  <a:gd name="T44" fmla="*/ 66 w 89"/>
                  <a:gd name="T45" fmla="*/ 23 h 120"/>
                  <a:gd name="T46" fmla="*/ 62 w 89"/>
                  <a:gd name="T47" fmla="*/ 18 h 120"/>
                  <a:gd name="T48" fmla="*/ 53 w 89"/>
                  <a:gd name="T49" fmla="*/ 18 h 120"/>
                  <a:gd name="T50" fmla="*/ 44 w 89"/>
                  <a:gd name="T51" fmla="*/ 18 h 120"/>
                  <a:gd name="T52" fmla="*/ 35 w 89"/>
                  <a:gd name="T53" fmla="*/ 23 h 120"/>
                  <a:gd name="T54" fmla="*/ 26 w 89"/>
                  <a:gd name="T55" fmla="*/ 31 h 120"/>
                  <a:gd name="T56" fmla="*/ 22 w 89"/>
                  <a:gd name="T57" fmla="*/ 45 h 120"/>
                  <a:gd name="T58" fmla="*/ 18 w 89"/>
                  <a:gd name="T59" fmla="*/ 63 h 120"/>
                  <a:gd name="T60" fmla="*/ 18 w 89"/>
                  <a:gd name="T61" fmla="*/ 76 h 120"/>
                  <a:gd name="T62" fmla="*/ 18 w 89"/>
                  <a:gd name="T63" fmla="*/ 89 h 120"/>
                  <a:gd name="T64" fmla="*/ 22 w 89"/>
                  <a:gd name="T65" fmla="*/ 98 h 120"/>
                  <a:gd name="T66" fmla="*/ 31 w 89"/>
                  <a:gd name="T67" fmla="*/ 103 h 120"/>
                  <a:gd name="T68" fmla="*/ 40 w 89"/>
                  <a:gd name="T69" fmla="*/ 103 h 120"/>
                  <a:gd name="T70" fmla="*/ 44 w 89"/>
                  <a:gd name="T71" fmla="*/ 103 h 120"/>
                  <a:gd name="T72" fmla="*/ 53 w 89"/>
                  <a:gd name="T73" fmla="*/ 98 h 120"/>
                  <a:gd name="T74" fmla="*/ 62 w 89"/>
                  <a:gd name="T75" fmla="*/ 89 h 120"/>
                  <a:gd name="T76" fmla="*/ 66 w 89"/>
                  <a:gd name="T77" fmla="*/ 76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20">
                    <a:moveTo>
                      <a:pt x="66" y="76"/>
                    </a:moveTo>
                    <a:lnTo>
                      <a:pt x="84" y="76"/>
                    </a:lnTo>
                    <a:lnTo>
                      <a:pt x="75" y="94"/>
                    </a:lnTo>
                    <a:lnTo>
                      <a:pt x="62" y="107"/>
                    </a:lnTo>
                    <a:lnTo>
                      <a:pt x="53" y="116"/>
                    </a:lnTo>
                    <a:lnTo>
                      <a:pt x="35" y="120"/>
                    </a:lnTo>
                    <a:lnTo>
                      <a:pt x="22" y="116"/>
                    </a:lnTo>
                    <a:lnTo>
                      <a:pt x="13" y="107"/>
                    </a:lnTo>
                    <a:lnTo>
                      <a:pt x="4" y="94"/>
                    </a:lnTo>
                    <a:lnTo>
                      <a:pt x="0" y="71"/>
                    </a:lnTo>
                    <a:lnTo>
                      <a:pt x="4" y="54"/>
                    </a:lnTo>
                    <a:lnTo>
                      <a:pt x="9" y="36"/>
                    </a:lnTo>
                    <a:lnTo>
                      <a:pt x="13" y="23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5"/>
                    </a:lnTo>
                    <a:lnTo>
                      <a:pt x="80" y="9"/>
                    </a:lnTo>
                    <a:lnTo>
                      <a:pt x="84" y="23"/>
                    </a:lnTo>
                    <a:lnTo>
                      <a:pt x="89" y="36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66" y="23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4" y="18"/>
                    </a:lnTo>
                    <a:lnTo>
                      <a:pt x="35" y="23"/>
                    </a:lnTo>
                    <a:lnTo>
                      <a:pt x="26" y="31"/>
                    </a:lnTo>
                    <a:lnTo>
                      <a:pt x="22" y="45"/>
                    </a:lnTo>
                    <a:lnTo>
                      <a:pt x="18" y="63"/>
                    </a:lnTo>
                    <a:lnTo>
                      <a:pt x="18" y="76"/>
                    </a:lnTo>
                    <a:lnTo>
                      <a:pt x="18" y="89"/>
                    </a:lnTo>
                    <a:lnTo>
                      <a:pt x="22" y="98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4" y="103"/>
                    </a:lnTo>
                    <a:lnTo>
                      <a:pt x="53" y="98"/>
                    </a:lnTo>
                    <a:lnTo>
                      <a:pt x="62" y="89"/>
                    </a:lnTo>
                    <a:lnTo>
                      <a:pt x="66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3" name="Freeform 178"/>
              <p:cNvSpPr>
                <a:spLocks/>
              </p:cNvSpPr>
              <p:nvPr/>
            </p:nvSpPr>
            <p:spPr bwMode="auto">
              <a:xfrm>
                <a:off x="8256" y="5872"/>
                <a:ext cx="98" cy="116"/>
              </a:xfrm>
              <a:custGeom>
                <a:avLst/>
                <a:gdLst>
                  <a:gd name="T0" fmla="*/ 22 w 98"/>
                  <a:gd name="T1" fmla="*/ 0 h 116"/>
                  <a:gd name="T2" fmla="*/ 98 w 98"/>
                  <a:gd name="T3" fmla="*/ 0 h 116"/>
                  <a:gd name="T4" fmla="*/ 80 w 98"/>
                  <a:gd name="T5" fmla="*/ 116 h 116"/>
                  <a:gd name="T6" fmla="*/ 62 w 98"/>
                  <a:gd name="T7" fmla="*/ 116 h 116"/>
                  <a:gd name="T8" fmla="*/ 80 w 98"/>
                  <a:gd name="T9" fmla="*/ 18 h 116"/>
                  <a:gd name="T10" fmla="*/ 36 w 98"/>
                  <a:gd name="T11" fmla="*/ 18 h 116"/>
                  <a:gd name="T12" fmla="*/ 18 w 98"/>
                  <a:gd name="T13" fmla="*/ 116 h 116"/>
                  <a:gd name="T14" fmla="*/ 0 w 98"/>
                  <a:gd name="T15" fmla="*/ 116 h 116"/>
                  <a:gd name="T16" fmla="*/ 22 w 98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116">
                    <a:moveTo>
                      <a:pt x="22" y="0"/>
                    </a:moveTo>
                    <a:lnTo>
                      <a:pt x="98" y="0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80" y="18"/>
                    </a:lnTo>
                    <a:lnTo>
                      <a:pt x="36" y="18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4" name="Freeform 179"/>
              <p:cNvSpPr>
                <a:spLocks noEditPoints="1"/>
              </p:cNvSpPr>
              <p:nvPr/>
            </p:nvSpPr>
            <p:spPr bwMode="auto">
              <a:xfrm>
                <a:off x="8354" y="5872"/>
                <a:ext cx="102" cy="160"/>
              </a:xfrm>
              <a:custGeom>
                <a:avLst/>
                <a:gdLst>
                  <a:gd name="T0" fmla="*/ 0 w 102"/>
                  <a:gd name="T1" fmla="*/ 160 h 160"/>
                  <a:gd name="T2" fmla="*/ 26 w 102"/>
                  <a:gd name="T3" fmla="*/ 0 h 160"/>
                  <a:gd name="T4" fmla="*/ 44 w 102"/>
                  <a:gd name="T5" fmla="*/ 0 h 160"/>
                  <a:gd name="T6" fmla="*/ 40 w 102"/>
                  <a:gd name="T7" fmla="*/ 18 h 160"/>
                  <a:gd name="T8" fmla="*/ 49 w 102"/>
                  <a:gd name="T9" fmla="*/ 9 h 160"/>
                  <a:gd name="T10" fmla="*/ 58 w 102"/>
                  <a:gd name="T11" fmla="*/ 5 h 160"/>
                  <a:gd name="T12" fmla="*/ 62 w 102"/>
                  <a:gd name="T13" fmla="*/ 0 h 160"/>
                  <a:gd name="T14" fmla="*/ 71 w 102"/>
                  <a:gd name="T15" fmla="*/ 0 h 160"/>
                  <a:gd name="T16" fmla="*/ 84 w 102"/>
                  <a:gd name="T17" fmla="*/ 5 h 160"/>
                  <a:gd name="T18" fmla="*/ 93 w 102"/>
                  <a:gd name="T19" fmla="*/ 14 h 160"/>
                  <a:gd name="T20" fmla="*/ 102 w 102"/>
                  <a:gd name="T21" fmla="*/ 27 h 160"/>
                  <a:gd name="T22" fmla="*/ 102 w 102"/>
                  <a:gd name="T23" fmla="*/ 45 h 160"/>
                  <a:gd name="T24" fmla="*/ 102 w 102"/>
                  <a:gd name="T25" fmla="*/ 63 h 160"/>
                  <a:gd name="T26" fmla="*/ 98 w 102"/>
                  <a:gd name="T27" fmla="*/ 76 h 160"/>
                  <a:gd name="T28" fmla="*/ 93 w 102"/>
                  <a:gd name="T29" fmla="*/ 89 h 160"/>
                  <a:gd name="T30" fmla="*/ 84 w 102"/>
                  <a:gd name="T31" fmla="*/ 103 h 160"/>
                  <a:gd name="T32" fmla="*/ 80 w 102"/>
                  <a:gd name="T33" fmla="*/ 107 h 160"/>
                  <a:gd name="T34" fmla="*/ 71 w 102"/>
                  <a:gd name="T35" fmla="*/ 116 h 160"/>
                  <a:gd name="T36" fmla="*/ 62 w 102"/>
                  <a:gd name="T37" fmla="*/ 116 h 160"/>
                  <a:gd name="T38" fmla="*/ 53 w 102"/>
                  <a:gd name="T39" fmla="*/ 120 h 160"/>
                  <a:gd name="T40" fmla="*/ 44 w 102"/>
                  <a:gd name="T41" fmla="*/ 116 h 160"/>
                  <a:gd name="T42" fmla="*/ 40 w 102"/>
                  <a:gd name="T43" fmla="*/ 111 h 160"/>
                  <a:gd name="T44" fmla="*/ 31 w 102"/>
                  <a:gd name="T45" fmla="*/ 107 h 160"/>
                  <a:gd name="T46" fmla="*/ 26 w 102"/>
                  <a:gd name="T47" fmla="*/ 98 h 160"/>
                  <a:gd name="T48" fmla="*/ 18 w 102"/>
                  <a:gd name="T49" fmla="*/ 160 h 160"/>
                  <a:gd name="T50" fmla="*/ 0 w 102"/>
                  <a:gd name="T51" fmla="*/ 160 h 160"/>
                  <a:gd name="T52" fmla="*/ 31 w 102"/>
                  <a:gd name="T53" fmla="*/ 71 h 160"/>
                  <a:gd name="T54" fmla="*/ 31 w 102"/>
                  <a:gd name="T55" fmla="*/ 80 h 160"/>
                  <a:gd name="T56" fmla="*/ 35 w 102"/>
                  <a:gd name="T57" fmla="*/ 89 h 160"/>
                  <a:gd name="T58" fmla="*/ 35 w 102"/>
                  <a:gd name="T59" fmla="*/ 94 h 160"/>
                  <a:gd name="T60" fmla="*/ 40 w 102"/>
                  <a:gd name="T61" fmla="*/ 98 h 160"/>
                  <a:gd name="T62" fmla="*/ 49 w 102"/>
                  <a:gd name="T63" fmla="*/ 103 h 160"/>
                  <a:gd name="T64" fmla="*/ 53 w 102"/>
                  <a:gd name="T65" fmla="*/ 103 h 160"/>
                  <a:gd name="T66" fmla="*/ 62 w 102"/>
                  <a:gd name="T67" fmla="*/ 103 h 160"/>
                  <a:gd name="T68" fmla="*/ 66 w 102"/>
                  <a:gd name="T69" fmla="*/ 98 h 160"/>
                  <a:gd name="T70" fmla="*/ 71 w 102"/>
                  <a:gd name="T71" fmla="*/ 94 h 160"/>
                  <a:gd name="T72" fmla="*/ 80 w 102"/>
                  <a:gd name="T73" fmla="*/ 85 h 160"/>
                  <a:gd name="T74" fmla="*/ 84 w 102"/>
                  <a:gd name="T75" fmla="*/ 67 h 160"/>
                  <a:gd name="T76" fmla="*/ 89 w 102"/>
                  <a:gd name="T77" fmla="*/ 45 h 160"/>
                  <a:gd name="T78" fmla="*/ 84 w 102"/>
                  <a:gd name="T79" fmla="*/ 31 h 160"/>
                  <a:gd name="T80" fmla="*/ 80 w 102"/>
                  <a:gd name="T81" fmla="*/ 23 h 160"/>
                  <a:gd name="T82" fmla="*/ 75 w 102"/>
                  <a:gd name="T83" fmla="*/ 18 h 160"/>
                  <a:gd name="T84" fmla="*/ 66 w 102"/>
                  <a:gd name="T85" fmla="*/ 14 h 160"/>
                  <a:gd name="T86" fmla="*/ 58 w 102"/>
                  <a:gd name="T87" fmla="*/ 18 h 160"/>
                  <a:gd name="T88" fmla="*/ 53 w 102"/>
                  <a:gd name="T89" fmla="*/ 18 h 160"/>
                  <a:gd name="T90" fmla="*/ 49 w 102"/>
                  <a:gd name="T91" fmla="*/ 23 h 160"/>
                  <a:gd name="T92" fmla="*/ 44 w 102"/>
                  <a:gd name="T93" fmla="*/ 31 h 160"/>
                  <a:gd name="T94" fmla="*/ 40 w 102"/>
                  <a:gd name="T95" fmla="*/ 40 h 160"/>
                  <a:gd name="T96" fmla="*/ 35 w 102"/>
                  <a:gd name="T97" fmla="*/ 49 h 160"/>
                  <a:gd name="T98" fmla="*/ 35 w 102"/>
                  <a:gd name="T99" fmla="*/ 63 h 160"/>
                  <a:gd name="T100" fmla="*/ 31 w 102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2" h="160">
                    <a:moveTo>
                      <a:pt x="0" y="160"/>
                    </a:moveTo>
                    <a:lnTo>
                      <a:pt x="26" y="0"/>
                    </a:lnTo>
                    <a:lnTo>
                      <a:pt x="44" y="0"/>
                    </a:lnTo>
                    <a:lnTo>
                      <a:pt x="40" y="18"/>
                    </a:lnTo>
                    <a:lnTo>
                      <a:pt x="49" y="9"/>
                    </a:lnTo>
                    <a:lnTo>
                      <a:pt x="58" y="5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4" y="5"/>
                    </a:lnTo>
                    <a:lnTo>
                      <a:pt x="93" y="14"/>
                    </a:lnTo>
                    <a:lnTo>
                      <a:pt x="102" y="27"/>
                    </a:lnTo>
                    <a:lnTo>
                      <a:pt x="102" y="45"/>
                    </a:lnTo>
                    <a:lnTo>
                      <a:pt x="102" y="63"/>
                    </a:lnTo>
                    <a:lnTo>
                      <a:pt x="98" y="76"/>
                    </a:lnTo>
                    <a:lnTo>
                      <a:pt x="93" y="89"/>
                    </a:lnTo>
                    <a:lnTo>
                      <a:pt x="84" y="103"/>
                    </a:lnTo>
                    <a:lnTo>
                      <a:pt x="80" y="107"/>
                    </a:lnTo>
                    <a:lnTo>
                      <a:pt x="71" y="116"/>
                    </a:lnTo>
                    <a:lnTo>
                      <a:pt x="62" y="116"/>
                    </a:lnTo>
                    <a:lnTo>
                      <a:pt x="53" y="120"/>
                    </a:lnTo>
                    <a:lnTo>
                      <a:pt x="44" y="116"/>
                    </a:lnTo>
                    <a:lnTo>
                      <a:pt x="40" y="111"/>
                    </a:lnTo>
                    <a:lnTo>
                      <a:pt x="31" y="107"/>
                    </a:lnTo>
                    <a:lnTo>
                      <a:pt x="26" y="98"/>
                    </a:lnTo>
                    <a:lnTo>
                      <a:pt x="18" y="160"/>
                    </a:lnTo>
                    <a:lnTo>
                      <a:pt x="0" y="160"/>
                    </a:lnTo>
                    <a:close/>
                    <a:moveTo>
                      <a:pt x="31" y="71"/>
                    </a:moveTo>
                    <a:lnTo>
                      <a:pt x="31" y="80"/>
                    </a:lnTo>
                    <a:lnTo>
                      <a:pt x="35" y="89"/>
                    </a:lnTo>
                    <a:lnTo>
                      <a:pt x="35" y="94"/>
                    </a:lnTo>
                    <a:lnTo>
                      <a:pt x="40" y="98"/>
                    </a:lnTo>
                    <a:lnTo>
                      <a:pt x="49" y="103"/>
                    </a:lnTo>
                    <a:lnTo>
                      <a:pt x="53" y="103"/>
                    </a:lnTo>
                    <a:lnTo>
                      <a:pt x="62" y="103"/>
                    </a:lnTo>
                    <a:lnTo>
                      <a:pt x="66" y="98"/>
                    </a:lnTo>
                    <a:lnTo>
                      <a:pt x="71" y="94"/>
                    </a:lnTo>
                    <a:lnTo>
                      <a:pt x="80" y="85"/>
                    </a:lnTo>
                    <a:lnTo>
                      <a:pt x="84" y="67"/>
                    </a:lnTo>
                    <a:lnTo>
                      <a:pt x="89" y="45"/>
                    </a:lnTo>
                    <a:lnTo>
                      <a:pt x="84" y="31"/>
                    </a:lnTo>
                    <a:lnTo>
                      <a:pt x="80" y="23"/>
                    </a:lnTo>
                    <a:lnTo>
                      <a:pt x="75" y="18"/>
                    </a:lnTo>
                    <a:lnTo>
                      <a:pt x="66" y="14"/>
                    </a:lnTo>
                    <a:lnTo>
                      <a:pt x="58" y="18"/>
                    </a:lnTo>
                    <a:lnTo>
                      <a:pt x="53" y="18"/>
                    </a:lnTo>
                    <a:lnTo>
                      <a:pt x="49" y="23"/>
                    </a:lnTo>
                    <a:lnTo>
                      <a:pt x="44" y="31"/>
                    </a:lnTo>
                    <a:lnTo>
                      <a:pt x="40" y="40"/>
                    </a:lnTo>
                    <a:lnTo>
                      <a:pt x="35" y="49"/>
                    </a:lnTo>
                    <a:lnTo>
                      <a:pt x="35" y="63"/>
                    </a:lnTo>
                    <a:lnTo>
                      <a:pt x="31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5" name="Freeform 180"/>
              <p:cNvSpPr>
                <a:spLocks noEditPoints="1"/>
              </p:cNvSpPr>
              <p:nvPr/>
            </p:nvSpPr>
            <p:spPr bwMode="auto">
              <a:xfrm>
                <a:off x="8456" y="5872"/>
                <a:ext cx="107" cy="116"/>
              </a:xfrm>
              <a:custGeom>
                <a:avLst/>
                <a:gdLst>
                  <a:gd name="T0" fmla="*/ 107 w 107"/>
                  <a:gd name="T1" fmla="*/ 0 h 116"/>
                  <a:gd name="T2" fmla="*/ 84 w 107"/>
                  <a:gd name="T3" fmla="*/ 116 h 116"/>
                  <a:gd name="T4" fmla="*/ 71 w 107"/>
                  <a:gd name="T5" fmla="*/ 116 h 116"/>
                  <a:gd name="T6" fmla="*/ 80 w 107"/>
                  <a:gd name="T7" fmla="*/ 67 h 116"/>
                  <a:gd name="T8" fmla="*/ 71 w 107"/>
                  <a:gd name="T9" fmla="*/ 67 h 116"/>
                  <a:gd name="T10" fmla="*/ 62 w 107"/>
                  <a:gd name="T11" fmla="*/ 67 h 116"/>
                  <a:gd name="T12" fmla="*/ 58 w 107"/>
                  <a:gd name="T13" fmla="*/ 71 h 116"/>
                  <a:gd name="T14" fmla="*/ 53 w 107"/>
                  <a:gd name="T15" fmla="*/ 71 h 116"/>
                  <a:gd name="T16" fmla="*/ 49 w 107"/>
                  <a:gd name="T17" fmla="*/ 76 h 116"/>
                  <a:gd name="T18" fmla="*/ 44 w 107"/>
                  <a:gd name="T19" fmla="*/ 80 h 116"/>
                  <a:gd name="T20" fmla="*/ 40 w 107"/>
                  <a:gd name="T21" fmla="*/ 85 h 116"/>
                  <a:gd name="T22" fmla="*/ 22 w 107"/>
                  <a:gd name="T23" fmla="*/ 116 h 116"/>
                  <a:gd name="T24" fmla="*/ 0 w 107"/>
                  <a:gd name="T25" fmla="*/ 116 h 116"/>
                  <a:gd name="T26" fmla="*/ 22 w 107"/>
                  <a:gd name="T27" fmla="*/ 89 h 116"/>
                  <a:gd name="T28" fmla="*/ 31 w 107"/>
                  <a:gd name="T29" fmla="*/ 76 h 116"/>
                  <a:gd name="T30" fmla="*/ 40 w 107"/>
                  <a:gd name="T31" fmla="*/ 67 h 116"/>
                  <a:gd name="T32" fmla="*/ 31 w 107"/>
                  <a:gd name="T33" fmla="*/ 63 h 116"/>
                  <a:gd name="T34" fmla="*/ 27 w 107"/>
                  <a:gd name="T35" fmla="*/ 58 h 116"/>
                  <a:gd name="T36" fmla="*/ 22 w 107"/>
                  <a:gd name="T37" fmla="*/ 49 h 116"/>
                  <a:gd name="T38" fmla="*/ 18 w 107"/>
                  <a:gd name="T39" fmla="*/ 40 h 116"/>
                  <a:gd name="T40" fmla="*/ 22 w 107"/>
                  <a:gd name="T41" fmla="*/ 27 h 116"/>
                  <a:gd name="T42" fmla="*/ 22 w 107"/>
                  <a:gd name="T43" fmla="*/ 18 h 116"/>
                  <a:gd name="T44" fmla="*/ 31 w 107"/>
                  <a:gd name="T45" fmla="*/ 14 h 116"/>
                  <a:gd name="T46" fmla="*/ 36 w 107"/>
                  <a:gd name="T47" fmla="*/ 5 h 116"/>
                  <a:gd name="T48" fmla="*/ 49 w 107"/>
                  <a:gd name="T49" fmla="*/ 5 h 116"/>
                  <a:gd name="T50" fmla="*/ 62 w 107"/>
                  <a:gd name="T51" fmla="*/ 0 h 116"/>
                  <a:gd name="T52" fmla="*/ 107 w 107"/>
                  <a:gd name="T53" fmla="*/ 0 h 116"/>
                  <a:gd name="T54" fmla="*/ 89 w 107"/>
                  <a:gd name="T55" fmla="*/ 18 h 116"/>
                  <a:gd name="T56" fmla="*/ 67 w 107"/>
                  <a:gd name="T57" fmla="*/ 18 h 116"/>
                  <a:gd name="T58" fmla="*/ 49 w 107"/>
                  <a:gd name="T59" fmla="*/ 18 h 116"/>
                  <a:gd name="T60" fmla="*/ 40 w 107"/>
                  <a:gd name="T61" fmla="*/ 23 h 116"/>
                  <a:gd name="T62" fmla="*/ 36 w 107"/>
                  <a:gd name="T63" fmla="*/ 31 h 116"/>
                  <a:gd name="T64" fmla="*/ 36 w 107"/>
                  <a:gd name="T65" fmla="*/ 36 h 116"/>
                  <a:gd name="T66" fmla="*/ 36 w 107"/>
                  <a:gd name="T67" fmla="*/ 45 h 116"/>
                  <a:gd name="T68" fmla="*/ 40 w 107"/>
                  <a:gd name="T69" fmla="*/ 49 h 116"/>
                  <a:gd name="T70" fmla="*/ 40 w 107"/>
                  <a:gd name="T71" fmla="*/ 49 h 116"/>
                  <a:gd name="T72" fmla="*/ 44 w 107"/>
                  <a:gd name="T73" fmla="*/ 54 h 116"/>
                  <a:gd name="T74" fmla="*/ 49 w 107"/>
                  <a:gd name="T75" fmla="*/ 54 h 116"/>
                  <a:gd name="T76" fmla="*/ 58 w 107"/>
                  <a:gd name="T77" fmla="*/ 54 h 116"/>
                  <a:gd name="T78" fmla="*/ 80 w 107"/>
                  <a:gd name="T79" fmla="*/ 54 h 116"/>
                  <a:gd name="T80" fmla="*/ 89 w 107"/>
                  <a:gd name="T81" fmla="*/ 18 h 1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" h="116">
                    <a:moveTo>
                      <a:pt x="107" y="0"/>
                    </a:moveTo>
                    <a:lnTo>
                      <a:pt x="84" y="116"/>
                    </a:lnTo>
                    <a:lnTo>
                      <a:pt x="71" y="116"/>
                    </a:lnTo>
                    <a:lnTo>
                      <a:pt x="80" y="67"/>
                    </a:lnTo>
                    <a:lnTo>
                      <a:pt x="71" y="67"/>
                    </a:lnTo>
                    <a:lnTo>
                      <a:pt x="62" y="67"/>
                    </a:lnTo>
                    <a:lnTo>
                      <a:pt x="58" y="71"/>
                    </a:lnTo>
                    <a:lnTo>
                      <a:pt x="53" y="71"/>
                    </a:lnTo>
                    <a:lnTo>
                      <a:pt x="49" y="76"/>
                    </a:lnTo>
                    <a:lnTo>
                      <a:pt x="44" y="80"/>
                    </a:lnTo>
                    <a:lnTo>
                      <a:pt x="40" y="85"/>
                    </a:lnTo>
                    <a:lnTo>
                      <a:pt x="22" y="116"/>
                    </a:lnTo>
                    <a:lnTo>
                      <a:pt x="0" y="116"/>
                    </a:lnTo>
                    <a:lnTo>
                      <a:pt x="22" y="89"/>
                    </a:lnTo>
                    <a:lnTo>
                      <a:pt x="31" y="76"/>
                    </a:lnTo>
                    <a:lnTo>
                      <a:pt x="40" y="67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2" y="49"/>
                    </a:lnTo>
                    <a:lnTo>
                      <a:pt x="18" y="40"/>
                    </a:lnTo>
                    <a:lnTo>
                      <a:pt x="22" y="27"/>
                    </a:lnTo>
                    <a:lnTo>
                      <a:pt x="22" y="18"/>
                    </a:lnTo>
                    <a:lnTo>
                      <a:pt x="31" y="14"/>
                    </a:lnTo>
                    <a:lnTo>
                      <a:pt x="36" y="5"/>
                    </a:lnTo>
                    <a:lnTo>
                      <a:pt x="49" y="5"/>
                    </a:lnTo>
                    <a:lnTo>
                      <a:pt x="62" y="0"/>
                    </a:lnTo>
                    <a:lnTo>
                      <a:pt x="107" y="0"/>
                    </a:lnTo>
                    <a:close/>
                    <a:moveTo>
                      <a:pt x="89" y="18"/>
                    </a:moveTo>
                    <a:lnTo>
                      <a:pt x="67" y="18"/>
                    </a:lnTo>
                    <a:lnTo>
                      <a:pt x="49" y="18"/>
                    </a:lnTo>
                    <a:lnTo>
                      <a:pt x="40" y="23"/>
                    </a:lnTo>
                    <a:lnTo>
                      <a:pt x="36" y="31"/>
                    </a:lnTo>
                    <a:lnTo>
                      <a:pt x="36" y="36"/>
                    </a:lnTo>
                    <a:lnTo>
                      <a:pt x="36" y="45"/>
                    </a:lnTo>
                    <a:lnTo>
                      <a:pt x="40" y="49"/>
                    </a:lnTo>
                    <a:lnTo>
                      <a:pt x="44" y="54"/>
                    </a:lnTo>
                    <a:lnTo>
                      <a:pt x="49" y="54"/>
                    </a:lnTo>
                    <a:lnTo>
                      <a:pt x="58" y="54"/>
                    </a:lnTo>
                    <a:lnTo>
                      <a:pt x="80" y="54"/>
                    </a:lnTo>
                    <a:lnTo>
                      <a:pt x="8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6" name="Freeform 181"/>
              <p:cNvSpPr>
                <a:spLocks/>
              </p:cNvSpPr>
              <p:nvPr/>
            </p:nvSpPr>
            <p:spPr bwMode="auto">
              <a:xfrm>
                <a:off x="8558" y="5872"/>
                <a:ext cx="147" cy="116"/>
              </a:xfrm>
              <a:custGeom>
                <a:avLst/>
                <a:gdLst>
                  <a:gd name="T0" fmla="*/ 93 w 147"/>
                  <a:gd name="T1" fmla="*/ 0 h 116"/>
                  <a:gd name="T2" fmla="*/ 85 w 147"/>
                  <a:gd name="T3" fmla="*/ 49 h 116"/>
                  <a:gd name="T4" fmla="*/ 93 w 147"/>
                  <a:gd name="T5" fmla="*/ 45 h 116"/>
                  <a:gd name="T6" fmla="*/ 107 w 147"/>
                  <a:gd name="T7" fmla="*/ 27 h 116"/>
                  <a:gd name="T8" fmla="*/ 120 w 147"/>
                  <a:gd name="T9" fmla="*/ 5 h 116"/>
                  <a:gd name="T10" fmla="*/ 138 w 147"/>
                  <a:gd name="T11" fmla="*/ 0 h 116"/>
                  <a:gd name="T12" fmla="*/ 147 w 147"/>
                  <a:gd name="T13" fmla="*/ 5 h 116"/>
                  <a:gd name="T14" fmla="*/ 138 w 147"/>
                  <a:gd name="T15" fmla="*/ 14 h 116"/>
                  <a:gd name="T16" fmla="*/ 133 w 147"/>
                  <a:gd name="T17" fmla="*/ 14 h 116"/>
                  <a:gd name="T18" fmla="*/ 125 w 147"/>
                  <a:gd name="T19" fmla="*/ 23 h 116"/>
                  <a:gd name="T20" fmla="*/ 111 w 147"/>
                  <a:gd name="T21" fmla="*/ 49 h 116"/>
                  <a:gd name="T22" fmla="*/ 102 w 147"/>
                  <a:gd name="T23" fmla="*/ 58 h 116"/>
                  <a:gd name="T24" fmla="*/ 111 w 147"/>
                  <a:gd name="T25" fmla="*/ 71 h 116"/>
                  <a:gd name="T26" fmla="*/ 129 w 147"/>
                  <a:gd name="T27" fmla="*/ 116 h 116"/>
                  <a:gd name="T28" fmla="*/ 98 w 147"/>
                  <a:gd name="T29" fmla="*/ 89 h 116"/>
                  <a:gd name="T30" fmla="*/ 93 w 147"/>
                  <a:gd name="T31" fmla="*/ 67 h 116"/>
                  <a:gd name="T32" fmla="*/ 80 w 147"/>
                  <a:gd name="T33" fmla="*/ 63 h 116"/>
                  <a:gd name="T34" fmla="*/ 54 w 147"/>
                  <a:gd name="T35" fmla="*/ 116 h 116"/>
                  <a:gd name="T36" fmla="*/ 58 w 147"/>
                  <a:gd name="T37" fmla="*/ 63 h 116"/>
                  <a:gd name="T38" fmla="*/ 49 w 147"/>
                  <a:gd name="T39" fmla="*/ 71 h 116"/>
                  <a:gd name="T40" fmla="*/ 18 w 147"/>
                  <a:gd name="T41" fmla="*/ 116 h 116"/>
                  <a:gd name="T42" fmla="*/ 27 w 147"/>
                  <a:gd name="T43" fmla="*/ 80 h 116"/>
                  <a:gd name="T44" fmla="*/ 49 w 147"/>
                  <a:gd name="T45" fmla="*/ 58 h 116"/>
                  <a:gd name="T46" fmla="*/ 40 w 147"/>
                  <a:gd name="T47" fmla="*/ 49 h 116"/>
                  <a:gd name="T48" fmla="*/ 36 w 147"/>
                  <a:gd name="T49" fmla="*/ 27 h 116"/>
                  <a:gd name="T50" fmla="*/ 31 w 147"/>
                  <a:gd name="T51" fmla="*/ 18 h 116"/>
                  <a:gd name="T52" fmla="*/ 27 w 147"/>
                  <a:gd name="T53" fmla="*/ 14 h 116"/>
                  <a:gd name="T54" fmla="*/ 22 w 147"/>
                  <a:gd name="T55" fmla="*/ 18 h 116"/>
                  <a:gd name="T56" fmla="*/ 27 w 147"/>
                  <a:gd name="T57" fmla="*/ 5 h 116"/>
                  <a:gd name="T58" fmla="*/ 40 w 147"/>
                  <a:gd name="T59" fmla="*/ 5 h 116"/>
                  <a:gd name="T60" fmla="*/ 49 w 147"/>
                  <a:gd name="T61" fmla="*/ 18 h 116"/>
                  <a:gd name="T62" fmla="*/ 54 w 147"/>
                  <a:gd name="T63" fmla="*/ 40 h 116"/>
                  <a:gd name="T64" fmla="*/ 62 w 147"/>
                  <a:gd name="T65" fmla="*/ 49 h 116"/>
                  <a:gd name="T66" fmla="*/ 76 w 147"/>
                  <a:gd name="T67" fmla="*/ 0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7" h="116">
                    <a:moveTo>
                      <a:pt x="76" y="0"/>
                    </a:moveTo>
                    <a:lnTo>
                      <a:pt x="93" y="0"/>
                    </a:lnTo>
                    <a:lnTo>
                      <a:pt x="85" y="49"/>
                    </a:lnTo>
                    <a:lnTo>
                      <a:pt x="89" y="49"/>
                    </a:lnTo>
                    <a:lnTo>
                      <a:pt x="93" y="45"/>
                    </a:lnTo>
                    <a:lnTo>
                      <a:pt x="102" y="40"/>
                    </a:lnTo>
                    <a:lnTo>
                      <a:pt x="107" y="27"/>
                    </a:lnTo>
                    <a:lnTo>
                      <a:pt x="116" y="14"/>
                    </a:lnTo>
                    <a:lnTo>
                      <a:pt x="120" y="5"/>
                    </a:lnTo>
                    <a:lnTo>
                      <a:pt x="129" y="5"/>
                    </a:lnTo>
                    <a:lnTo>
                      <a:pt x="138" y="0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2" y="18"/>
                    </a:lnTo>
                    <a:lnTo>
                      <a:pt x="138" y="14"/>
                    </a:lnTo>
                    <a:lnTo>
                      <a:pt x="133" y="14"/>
                    </a:lnTo>
                    <a:lnTo>
                      <a:pt x="129" y="18"/>
                    </a:lnTo>
                    <a:lnTo>
                      <a:pt x="125" y="23"/>
                    </a:lnTo>
                    <a:lnTo>
                      <a:pt x="120" y="31"/>
                    </a:lnTo>
                    <a:lnTo>
                      <a:pt x="111" y="49"/>
                    </a:lnTo>
                    <a:lnTo>
                      <a:pt x="98" y="58"/>
                    </a:lnTo>
                    <a:lnTo>
                      <a:pt x="102" y="58"/>
                    </a:lnTo>
                    <a:lnTo>
                      <a:pt x="107" y="63"/>
                    </a:lnTo>
                    <a:lnTo>
                      <a:pt x="111" y="71"/>
                    </a:lnTo>
                    <a:lnTo>
                      <a:pt x="116" y="80"/>
                    </a:lnTo>
                    <a:lnTo>
                      <a:pt x="129" y="116"/>
                    </a:lnTo>
                    <a:lnTo>
                      <a:pt x="111" y="116"/>
                    </a:lnTo>
                    <a:lnTo>
                      <a:pt x="98" y="89"/>
                    </a:lnTo>
                    <a:lnTo>
                      <a:pt x="93" y="76"/>
                    </a:lnTo>
                    <a:lnTo>
                      <a:pt x="93" y="67"/>
                    </a:lnTo>
                    <a:lnTo>
                      <a:pt x="89" y="67"/>
                    </a:lnTo>
                    <a:lnTo>
                      <a:pt x="80" y="63"/>
                    </a:lnTo>
                    <a:lnTo>
                      <a:pt x="71" y="116"/>
                    </a:lnTo>
                    <a:lnTo>
                      <a:pt x="54" y="116"/>
                    </a:lnTo>
                    <a:lnTo>
                      <a:pt x="62" y="63"/>
                    </a:lnTo>
                    <a:lnTo>
                      <a:pt x="58" y="63"/>
                    </a:lnTo>
                    <a:lnTo>
                      <a:pt x="54" y="67"/>
                    </a:lnTo>
                    <a:lnTo>
                      <a:pt x="49" y="71"/>
                    </a:lnTo>
                    <a:lnTo>
                      <a:pt x="40" y="85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7" y="80"/>
                    </a:lnTo>
                    <a:lnTo>
                      <a:pt x="36" y="63"/>
                    </a:lnTo>
                    <a:lnTo>
                      <a:pt x="49" y="58"/>
                    </a:lnTo>
                    <a:lnTo>
                      <a:pt x="45" y="54"/>
                    </a:lnTo>
                    <a:lnTo>
                      <a:pt x="40" y="49"/>
                    </a:lnTo>
                    <a:lnTo>
                      <a:pt x="40" y="40"/>
                    </a:lnTo>
                    <a:lnTo>
                      <a:pt x="36" y="27"/>
                    </a:lnTo>
                    <a:lnTo>
                      <a:pt x="36" y="23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22" y="5"/>
                    </a:lnTo>
                    <a:lnTo>
                      <a:pt x="27" y="5"/>
                    </a:lnTo>
                    <a:lnTo>
                      <a:pt x="31" y="0"/>
                    </a:lnTo>
                    <a:lnTo>
                      <a:pt x="40" y="5"/>
                    </a:lnTo>
                    <a:lnTo>
                      <a:pt x="45" y="9"/>
                    </a:lnTo>
                    <a:lnTo>
                      <a:pt x="49" y="18"/>
                    </a:lnTo>
                    <a:lnTo>
                      <a:pt x="49" y="27"/>
                    </a:lnTo>
                    <a:lnTo>
                      <a:pt x="54" y="40"/>
                    </a:lnTo>
                    <a:lnTo>
                      <a:pt x="58" y="45"/>
                    </a:lnTo>
                    <a:lnTo>
                      <a:pt x="62" y="49"/>
                    </a:lnTo>
                    <a:lnTo>
                      <a:pt x="67" y="4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7" name="Freeform 182"/>
              <p:cNvSpPr>
                <a:spLocks noEditPoints="1"/>
              </p:cNvSpPr>
              <p:nvPr/>
            </p:nvSpPr>
            <p:spPr bwMode="auto">
              <a:xfrm>
                <a:off x="8705" y="5872"/>
                <a:ext cx="93" cy="120"/>
              </a:xfrm>
              <a:custGeom>
                <a:avLst/>
                <a:gdLst>
                  <a:gd name="T0" fmla="*/ 66 w 93"/>
                  <a:gd name="T1" fmla="*/ 76 h 120"/>
                  <a:gd name="T2" fmla="*/ 84 w 93"/>
                  <a:gd name="T3" fmla="*/ 80 h 120"/>
                  <a:gd name="T4" fmla="*/ 80 w 93"/>
                  <a:gd name="T5" fmla="*/ 94 h 120"/>
                  <a:gd name="T6" fmla="*/ 71 w 93"/>
                  <a:gd name="T7" fmla="*/ 107 h 120"/>
                  <a:gd name="T8" fmla="*/ 53 w 93"/>
                  <a:gd name="T9" fmla="*/ 116 h 120"/>
                  <a:gd name="T10" fmla="*/ 40 w 93"/>
                  <a:gd name="T11" fmla="*/ 120 h 120"/>
                  <a:gd name="T12" fmla="*/ 26 w 93"/>
                  <a:gd name="T13" fmla="*/ 116 h 120"/>
                  <a:gd name="T14" fmla="*/ 18 w 93"/>
                  <a:gd name="T15" fmla="*/ 111 h 120"/>
                  <a:gd name="T16" fmla="*/ 9 w 93"/>
                  <a:gd name="T17" fmla="*/ 107 h 120"/>
                  <a:gd name="T18" fmla="*/ 4 w 93"/>
                  <a:gd name="T19" fmla="*/ 98 h 120"/>
                  <a:gd name="T20" fmla="*/ 0 w 93"/>
                  <a:gd name="T21" fmla="*/ 85 h 120"/>
                  <a:gd name="T22" fmla="*/ 0 w 93"/>
                  <a:gd name="T23" fmla="*/ 71 h 120"/>
                  <a:gd name="T24" fmla="*/ 0 w 93"/>
                  <a:gd name="T25" fmla="*/ 54 h 120"/>
                  <a:gd name="T26" fmla="*/ 9 w 93"/>
                  <a:gd name="T27" fmla="*/ 36 h 120"/>
                  <a:gd name="T28" fmla="*/ 13 w 93"/>
                  <a:gd name="T29" fmla="*/ 18 h 120"/>
                  <a:gd name="T30" fmla="*/ 26 w 93"/>
                  <a:gd name="T31" fmla="*/ 9 h 120"/>
                  <a:gd name="T32" fmla="*/ 40 w 93"/>
                  <a:gd name="T33" fmla="*/ 0 h 120"/>
                  <a:gd name="T34" fmla="*/ 53 w 93"/>
                  <a:gd name="T35" fmla="*/ 0 h 120"/>
                  <a:gd name="T36" fmla="*/ 66 w 93"/>
                  <a:gd name="T37" fmla="*/ 5 h 120"/>
                  <a:gd name="T38" fmla="*/ 80 w 93"/>
                  <a:gd name="T39" fmla="*/ 14 h 120"/>
                  <a:gd name="T40" fmla="*/ 89 w 93"/>
                  <a:gd name="T41" fmla="*/ 27 h 120"/>
                  <a:gd name="T42" fmla="*/ 93 w 93"/>
                  <a:gd name="T43" fmla="*/ 49 h 120"/>
                  <a:gd name="T44" fmla="*/ 89 w 93"/>
                  <a:gd name="T45" fmla="*/ 54 h 120"/>
                  <a:gd name="T46" fmla="*/ 89 w 93"/>
                  <a:gd name="T47" fmla="*/ 63 h 120"/>
                  <a:gd name="T48" fmla="*/ 18 w 93"/>
                  <a:gd name="T49" fmla="*/ 63 h 120"/>
                  <a:gd name="T50" fmla="*/ 18 w 93"/>
                  <a:gd name="T51" fmla="*/ 67 h 120"/>
                  <a:gd name="T52" fmla="*/ 18 w 93"/>
                  <a:gd name="T53" fmla="*/ 71 h 120"/>
                  <a:gd name="T54" fmla="*/ 18 w 93"/>
                  <a:gd name="T55" fmla="*/ 85 h 120"/>
                  <a:gd name="T56" fmla="*/ 22 w 93"/>
                  <a:gd name="T57" fmla="*/ 94 h 120"/>
                  <a:gd name="T58" fmla="*/ 31 w 93"/>
                  <a:gd name="T59" fmla="*/ 103 h 120"/>
                  <a:gd name="T60" fmla="*/ 40 w 93"/>
                  <a:gd name="T61" fmla="*/ 103 h 120"/>
                  <a:gd name="T62" fmla="*/ 49 w 93"/>
                  <a:gd name="T63" fmla="*/ 103 h 120"/>
                  <a:gd name="T64" fmla="*/ 58 w 93"/>
                  <a:gd name="T65" fmla="*/ 98 h 120"/>
                  <a:gd name="T66" fmla="*/ 62 w 93"/>
                  <a:gd name="T67" fmla="*/ 89 h 120"/>
                  <a:gd name="T68" fmla="*/ 66 w 93"/>
                  <a:gd name="T69" fmla="*/ 76 h 120"/>
                  <a:gd name="T70" fmla="*/ 18 w 93"/>
                  <a:gd name="T71" fmla="*/ 49 h 120"/>
                  <a:gd name="T72" fmla="*/ 75 w 93"/>
                  <a:gd name="T73" fmla="*/ 49 h 120"/>
                  <a:gd name="T74" fmla="*/ 75 w 93"/>
                  <a:gd name="T75" fmla="*/ 45 h 120"/>
                  <a:gd name="T76" fmla="*/ 75 w 93"/>
                  <a:gd name="T77" fmla="*/ 45 h 120"/>
                  <a:gd name="T78" fmla="*/ 75 w 93"/>
                  <a:gd name="T79" fmla="*/ 31 h 120"/>
                  <a:gd name="T80" fmla="*/ 71 w 93"/>
                  <a:gd name="T81" fmla="*/ 23 h 120"/>
                  <a:gd name="T82" fmla="*/ 62 w 93"/>
                  <a:gd name="T83" fmla="*/ 18 h 120"/>
                  <a:gd name="T84" fmla="*/ 53 w 93"/>
                  <a:gd name="T85" fmla="*/ 14 h 120"/>
                  <a:gd name="T86" fmla="*/ 44 w 93"/>
                  <a:gd name="T87" fmla="*/ 18 h 120"/>
                  <a:gd name="T88" fmla="*/ 31 w 93"/>
                  <a:gd name="T89" fmla="*/ 23 h 120"/>
                  <a:gd name="T90" fmla="*/ 26 w 93"/>
                  <a:gd name="T91" fmla="*/ 36 h 120"/>
                  <a:gd name="T92" fmla="*/ 18 w 93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20">
                    <a:moveTo>
                      <a:pt x="66" y="76"/>
                    </a:moveTo>
                    <a:lnTo>
                      <a:pt x="84" y="80"/>
                    </a:lnTo>
                    <a:lnTo>
                      <a:pt x="80" y="94"/>
                    </a:lnTo>
                    <a:lnTo>
                      <a:pt x="71" y="107"/>
                    </a:lnTo>
                    <a:lnTo>
                      <a:pt x="53" y="116"/>
                    </a:lnTo>
                    <a:lnTo>
                      <a:pt x="40" y="120"/>
                    </a:lnTo>
                    <a:lnTo>
                      <a:pt x="26" y="116"/>
                    </a:lnTo>
                    <a:lnTo>
                      <a:pt x="18" y="111"/>
                    </a:lnTo>
                    <a:lnTo>
                      <a:pt x="9" y="107"/>
                    </a:lnTo>
                    <a:lnTo>
                      <a:pt x="4" y="98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54"/>
                    </a:lnTo>
                    <a:lnTo>
                      <a:pt x="9" y="36"/>
                    </a:lnTo>
                    <a:lnTo>
                      <a:pt x="13" y="18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5"/>
                    </a:lnTo>
                    <a:lnTo>
                      <a:pt x="80" y="14"/>
                    </a:lnTo>
                    <a:lnTo>
                      <a:pt x="89" y="27"/>
                    </a:lnTo>
                    <a:lnTo>
                      <a:pt x="93" y="49"/>
                    </a:lnTo>
                    <a:lnTo>
                      <a:pt x="89" y="54"/>
                    </a:lnTo>
                    <a:lnTo>
                      <a:pt x="89" y="63"/>
                    </a:lnTo>
                    <a:lnTo>
                      <a:pt x="18" y="63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18" y="85"/>
                    </a:lnTo>
                    <a:lnTo>
                      <a:pt x="22" y="94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9" y="103"/>
                    </a:lnTo>
                    <a:lnTo>
                      <a:pt x="58" y="98"/>
                    </a:lnTo>
                    <a:lnTo>
                      <a:pt x="62" y="89"/>
                    </a:lnTo>
                    <a:lnTo>
                      <a:pt x="66" y="76"/>
                    </a:lnTo>
                    <a:close/>
                    <a:moveTo>
                      <a:pt x="18" y="49"/>
                    </a:moveTo>
                    <a:lnTo>
                      <a:pt x="75" y="49"/>
                    </a:lnTo>
                    <a:lnTo>
                      <a:pt x="75" y="45"/>
                    </a:lnTo>
                    <a:lnTo>
                      <a:pt x="75" y="31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1" y="23"/>
                    </a:lnTo>
                    <a:lnTo>
                      <a:pt x="26" y="36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8" name="Freeform 183"/>
              <p:cNvSpPr>
                <a:spLocks/>
              </p:cNvSpPr>
              <p:nvPr/>
            </p:nvSpPr>
            <p:spPr bwMode="auto">
              <a:xfrm>
                <a:off x="8807" y="5872"/>
                <a:ext cx="102" cy="116"/>
              </a:xfrm>
              <a:custGeom>
                <a:avLst/>
                <a:gdLst>
                  <a:gd name="T0" fmla="*/ 22 w 102"/>
                  <a:gd name="T1" fmla="*/ 0 h 116"/>
                  <a:gd name="T2" fmla="*/ 40 w 102"/>
                  <a:gd name="T3" fmla="*/ 0 h 116"/>
                  <a:gd name="T4" fmla="*/ 27 w 102"/>
                  <a:gd name="T5" fmla="*/ 49 h 116"/>
                  <a:gd name="T6" fmla="*/ 76 w 102"/>
                  <a:gd name="T7" fmla="*/ 49 h 116"/>
                  <a:gd name="T8" fmla="*/ 84 w 102"/>
                  <a:gd name="T9" fmla="*/ 0 h 116"/>
                  <a:gd name="T10" fmla="*/ 102 w 102"/>
                  <a:gd name="T11" fmla="*/ 0 h 116"/>
                  <a:gd name="T12" fmla="*/ 80 w 102"/>
                  <a:gd name="T13" fmla="*/ 116 h 116"/>
                  <a:gd name="T14" fmla="*/ 62 w 102"/>
                  <a:gd name="T15" fmla="*/ 116 h 116"/>
                  <a:gd name="T16" fmla="*/ 71 w 102"/>
                  <a:gd name="T17" fmla="*/ 67 h 116"/>
                  <a:gd name="T18" fmla="*/ 27 w 102"/>
                  <a:gd name="T19" fmla="*/ 67 h 116"/>
                  <a:gd name="T20" fmla="*/ 18 w 102"/>
                  <a:gd name="T21" fmla="*/ 116 h 116"/>
                  <a:gd name="T22" fmla="*/ 0 w 102"/>
                  <a:gd name="T23" fmla="*/ 116 h 116"/>
                  <a:gd name="T24" fmla="*/ 22 w 102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6">
                    <a:moveTo>
                      <a:pt x="22" y="0"/>
                    </a:moveTo>
                    <a:lnTo>
                      <a:pt x="40" y="0"/>
                    </a:lnTo>
                    <a:lnTo>
                      <a:pt x="27" y="49"/>
                    </a:lnTo>
                    <a:lnTo>
                      <a:pt x="76" y="49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71" y="67"/>
                    </a:lnTo>
                    <a:lnTo>
                      <a:pt x="27" y="67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89" name="Freeform 184"/>
              <p:cNvSpPr>
                <a:spLocks/>
              </p:cNvSpPr>
              <p:nvPr/>
            </p:nvSpPr>
            <p:spPr bwMode="auto">
              <a:xfrm>
                <a:off x="8918" y="5872"/>
                <a:ext cx="93" cy="120"/>
              </a:xfrm>
              <a:custGeom>
                <a:avLst/>
                <a:gdLst>
                  <a:gd name="T0" fmla="*/ 62 w 93"/>
                  <a:gd name="T1" fmla="*/ 94 h 120"/>
                  <a:gd name="T2" fmla="*/ 53 w 93"/>
                  <a:gd name="T3" fmla="*/ 107 h 120"/>
                  <a:gd name="T4" fmla="*/ 44 w 93"/>
                  <a:gd name="T5" fmla="*/ 111 h 120"/>
                  <a:gd name="T6" fmla="*/ 36 w 93"/>
                  <a:gd name="T7" fmla="*/ 116 h 120"/>
                  <a:gd name="T8" fmla="*/ 27 w 93"/>
                  <a:gd name="T9" fmla="*/ 120 h 120"/>
                  <a:gd name="T10" fmla="*/ 18 w 93"/>
                  <a:gd name="T11" fmla="*/ 116 h 120"/>
                  <a:gd name="T12" fmla="*/ 9 w 93"/>
                  <a:gd name="T13" fmla="*/ 111 h 120"/>
                  <a:gd name="T14" fmla="*/ 0 w 93"/>
                  <a:gd name="T15" fmla="*/ 103 h 120"/>
                  <a:gd name="T16" fmla="*/ 0 w 93"/>
                  <a:gd name="T17" fmla="*/ 94 h 120"/>
                  <a:gd name="T18" fmla="*/ 0 w 93"/>
                  <a:gd name="T19" fmla="*/ 85 h 120"/>
                  <a:gd name="T20" fmla="*/ 4 w 93"/>
                  <a:gd name="T21" fmla="*/ 67 h 120"/>
                  <a:gd name="T22" fmla="*/ 18 w 93"/>
                  <a:gd name="T23" fmla="*/ 0 h 120"/>
                  <a:gd name="T24" fmla="*/ 31 w 93"/>
                  <a:gd name="T25" fmla="*/ 0 h 120"/>
                  <a:gd name="T26" fmla="*/ 18 w 93"/>
                  <a:gd name="T27" fmla="*/ 76 h 120"/>
                  <a:gd name="T28" fmla="*/ 18 w 93"/>
                  <a:gd name="T29" fmla="*/ 85 h 120"/>
                  <a:gd name="T30" fmla="*/ 18 w 93"/>
                  <a:gd name="T31" fmla="*/ 89 h 120"/>
                  <a:gd name="T32" fmla="*/ 18 w 93"/>
                  <a:gd name="T33" fmla="*/ 94 h 120"/>
                  <a:gd name="T34" fmla="*/ 22 w 93"/>
                  <a:gd name="T35" fmla="*/ 98 h 120"/>
                  <a:gd name="T36" fmla="*/ 27 w 93"/>
                  <a:gd name="T37" fmla="*/ 103 h 120"/>
                  <a:gd name="T38" fmla="*/ 31 w 93"/>
                  <a:gd name="T39" fmla="*/ 103 h 120"/>
                  <a:gd name="T40" fmla="*/ 40 w 93"/>
                  <a:gd name="T41" fmla="*/ 103 h 120"/>
                  <a:gd name="T42" fmla="*/ 44 w 93"/>
                  <a:gd name="T43" fmla="*/ 98 h 120"/>
                  <a:gd name="T44" fmla="*/ 53 w 93"/>
                  <a:gd name="T45" fmla="*/ 94 h 120"/>
                  <a:gd name="T46" fmla="*/ 58 w 93"/>
                  <a:gd name="T47" fmla="*/ 89 h 120"/>
                  <a:gd name="T48" fmla="*/ 62 w 93"/>
                  <a:gd name="T49" fmla="*/ 80 h 120"/>
                  <a:gd name="T50" fmla="*/ 67 w 93"/>
                  <a:gd name="T51" fmla="*/ 71 h 120"/>
                  <a:gd name="T52" fmla="*/ 67 w 93"/>
                  <a:gd name="T53" fmla="*/ 63 h 120"/>
                  <a:gd name="T54" fmla="*/ 71 w 93"/>
                  <a:gd name="T55" fmla="*/ 54 h 120"/>
                  <a:gd name="T56" fmla="*/ 80 w 93"/>
                  <a:gd name="T57" fmla="*/ 0 h 120"/>
                  <a:gd name="T58" fmla="*/ 93 w 93"/>
                  <a:gd name="T59" fmla="*/ 0 h 120"/>
                  <a:gd name="T60" fmla="*/ 76 w 93"/>
                  <a:gd name="T61" fmla="*/ 116 h 120"/>
                  <a:gd name="T62" fmla="*/ 58 w 93"/>
                  <a:gd name="T63" fmla="*/ 116 h 120"/>
                  <a:gd name="T64" fmla="*/ 62 w 93"/>
                  <a:gd name="T65" fmla="*/ 9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120">
                    <a:moveTo>
                      <a:pt x="62" y="94"/>
                    </a:moveTo>
                    <a:lnTo>
                      <a:pt x="53" y="107"/>
                    </a:lnTo>
                    <a:lnTo>
                      <a:pt x="44" y="111"/>
                    </a:lnTo>
                    <a:lnTo>
                      <a:pt x="36" y="116"/>
                    </a:lnTo>
                    <a:lnTo>
                      <a:pt x="27" y="120"/>
                    </a:lnTo>
                    <a:lnTo>
                      <a:pt x="18" y="116"/>
                    </a:lnTo>
                    <a:lnTo>
                      <a:pt x="9" y="111"/>
                    </a:lnTo>
                    <a:lnTo>
                      <a:pt x="0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4" y="67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18" y="76"/>
                    </a:lnTo>
                    <a:lnTo>
                      <a:pt x="18" y="85"/>
                    </a:lnTo>
                    <a:lnTo>
                      <a:pt x="18" y="89"/>
                    </a:lnTo>
                    <a:lnTo>
                      <a:pt x="18" y="94"/>
                    </a:lnTo>
                    <a:lnTo>
                      <a:pt x="22" y="98"/>
                    </a:lnTo>
                    <a:lnTo>
                      <a:pt x="27" y="103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4" y="98"/>
                    </a:lnTo>
                    <a:lnTo>
                      <a:pt x="53" y="94"/>
                    </a:lnTo>
                    <a:lnTo>
                      <a:pt x="58" y="89"/>
                    </a:lnTo>
                    <a:lnTo>
                      <a:pt x="62" y="80"/>
                    </a:lnTo>
                    <a:lnTo>
                      <a:pt x="67" y="71"/>
                    </a:lnTo>
                    <a:lnTo>
                      <a:pt x="67" y="63"/>
                    </a:lnTo>
                    <a:lnTo>
                      <a:pt x="71" y="54"/>
                    </a:lnTo>
                    <a:lnTo>
                      <a:pt x="80" y="0"/>
                    </a:lnTo>
                    <a:lnTo>
                      <a:pt x="93" y="0"/>
                    </a:lnTo>
                    <a:lnTo>
                      <a:pt x="76" y="116"/>
                    </a:lnTo>
                    <a:lnTo>
                      <a:pt x="58" y="116"/>
                    </a:lnTo>
                    <a:lnTo>
                      <a:pt x="6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0" name="Freeform 185"/>
              <p:cNvSpPr>
                <a:spLocks noEditPoints="1"/>
              </p:cNvSpPr>
              <p:nvPr/>
            </p:nvSpPr>
            <p:spPr bwMode="auto">
              <a:xfrm>
                <a:off x="9025" y="5872"/>
                <a:ext cx="89" cy="120"/>
              </a:xfrm>
              <a:custGeom>
                <a:avLst/>
                <a:gdLst>
                  <a:gd name="T0" fmla="*/ 66 w 89"/>
                  <a:gd name="T1" fmla="*/ 76 h 120"/>
                  <a:gd name="T2" fmla="*/ 84 w 89"/>
                  <a:gd name="T3" fmla="*/ 80 h 120"/>
                  <a:gd name="T4" fmla="*/ 80 w 89"/>
                  <a:gd name="T5" fmla="*/ 94 h 120"/>
                  <a:gd name="T6" fmla="*/ 66 w 89"/>
                  <a:gd name="T7" fmla="*/ 107 h 120"/>
                  <a:gd name="T8" fmla="*/ 53 w 89"/>
                  <a:gd name="T9" fmla="*/ 116 h 120"/>
                  <a:gd name="T10" fmla="*/ 35 w 89"/>
                  <a:gd name="T11" fmla="*/ 120 h 120"/>
                  <a:gd name="T12" fmla="*/ 26 w 89"/>
                  <a:gd name="T13" fmla="*/ 116 h 120"/>
                  <a:gd name="T14" fmla="*/ 17 w 89"/>
                  <a:gd name="T15" fmla="*/ 111 h 120"/>
                  <a:gd name="T16" fmla="*/ 9 w 89"/>
                  <a:gd name="T17" fmla="*/ 107 h 120"/>
                  <a:gd name="T18" fmla="*/ 4 w 89"/>
                  <a:gd name="T19" fmla="*/ 98 h 120"/>
                  <a:gd name="T20" fmla="*/ 0 w 89"/>
                  <a:gd name="T21" fmla="*/ 85 h 120"/>
                  <a:gd name="T22" fmla="*/ 0 w 89"/>
                  <a:gd name="T23" fmla="*/ 71 h 120"/>
                  <a:gd name="T24" fmla="*/ 0 w 89"/>
                  <a:gd name="T25" fmla="*/ 54 h 120"/>
                  <a:gd name="T26" fmla="*/ 4 w 89"/>
                  <a:gd name="T27" fmla="*/ 36 h 120"/>
                  <a:gd name="T28" fmla="*/ 13 w 89"/>
                  <a:gd name="T29" fmla="*/ 18 h 120"/>
                  <a:gd name="T30" fmla="*/ 26 w 89"/>
                  <a:gd name="T31" fmla="*/ 9 h 120"/>
                  <a:gd name="T32" fmla="*/ 40 w 89"/>
                  <a:gd name="T33" fmla="*/ 0 h 120"/>
                  <a:gd name="T34" fmla="*/ 53 w 89"/>
                  <a:gd name="T35" fmla="*/ 0 h 120"/>
                  <a:gd name="T36" fmla="*/ 66 w 89"/>
                  <a:gd name="T37" fmla="*/ 5 h 120"/>
                  <a:gd name="T38" fmla="*/ 80 w 89"/>
                  <a:gd name="T39" fmla="*/ 14 h 120"/>
                  <a:gd name="T40" fmla="*/ 89 w 89"/>
                  <a:gd name="T41" fmla="*/ 27 h 120"/>
                  <a:gd name="T42" fmla="*/ 89 w 89"/>
                  <a:gd name="T43" fmla="*/ 49 h 120"/>
                  <a:gd name="T44" fmla="*/ 89 w 89"/>
                  <a:gd name="T45" fmla="*/ 54 h 120"/>
                  <a:gd name="T46" fmla="*/ 89 w 89"/>
                  <a:gd name="T47" fmla="*/ 63 h 120"/>
                  <a:gd name="T48" fmla="*/ 17 w 89"/>
                  <a:gd name="T49" fmla="*/ 63 h 120"/>
                  <a:gd name="T50" fmla="*/ 17 w 89"/>
                  <a:gd name="T51" fmla="*/ 67 h 120"/>
                  <a:gd name="T52" fmla="*/ 17 w 89"/>
                  <a:gd name="T53" fmla="*/ 71 h 120"/>
                  <a:gd name="T54" fmla="*/ 17 w 89"/>
                  <a:gd name="T55" fmla="*/ 85 h 120"/>
                  <a:gd name="T56" fmla="*/ 22 w 89"/>
                  <a:gd name="T57" fmla="*/ 94 h 120"/>
                  <a:gd name="T58" fmla="*/ 31 w 89"/>
                  <a:gd name="T59" fmla="*/ 103 h 120"/>
                  <a:gd name="T60" fmla="*/ 40 w 89"/>
                  <a:gd name="T61" fmla="*/ 103 h 120"/>
                  <a:gd name="T62" fmla="*/ 44 w 89"/>
                  <a:gd name="T63" fmla="*/ 103 h 120"/>
                  <a:gd name="T64" fmla="*/ 53 w 89"/>
                  <a:gd name="T65" fmla="*/ 98 h 120"/>
                  <a:gd name="T66" fmla="*/ 62 w 89"/>
                  <a:gd name="T67" fmla="*/ 89 h 120"/>
                  <a:gd name="T68" fmla="*/ 66 w 89"/>
                  <a:gd name="T69" fmla="*/ 76 h 120"/>
                  <a:gd name="T70" fmla="*/ 17 w 89"/>
                  <a:gd name="T71" fmla="*/ 49 h 120"/>
                  <a:gd name="T72" fmla="*/ 75 w 89"/>
                  <a:gd name="T73" fmla="*/ 49 h 120"/>
                  <a:gd name="T74" fmla="*/ 75 w 89"/>
                  <a:gd name="T75" fmla="*/ 45 h 120"/>
                  <a:gd name="T76" fmla="*/ 75 w 89"/>
                  <a:gd name="T77" fmla="*/ 45 h 120"/>
                  <a:gd name="T78" fmla="*/ 71 w 89"/>
                  <a:gd name="T79" fmla="*/ 31 h 120"/>
                  <a:gd name="T80" fmla="*/ 66 w 89"/>
                  <a:gd name="T81" fmla="*/ 23 h 120"/>
                  <a:gd name="T82" fmla="*/ 62 w 89"/>
                  <a:gd name="T83" fmla="*/ 18 h 120"/>
                  <a:gd name="T84" fmla="*/ 53 w 89"/>
                  <a:gd name="T85" fmla="*/ 14 h 120"/>
                  <a:gd name="T86" fmla="*/ 40 w 89"/>
                  <a:gd name="T87" fmla="*/ 18 h 120"/>
                  <a:gd name="T88" fmla="*/ 31 w 89"/>
                  <a:gd name="T89" fmla="*/ 23 h 120"/>
                  <a:gd name="T90" fmla="*/ 22 w 89"/>
                  <a:gd name="T91" fmla="*/ 36 h 120"/>
                  <a:gd name="T92" fmla="*/ 17 w 89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9" h="120">
                    <a:moveTo>
                      <a:pt x="66" y="76"/>
                    </a:moveTo>
                    <a:lnTo>
                      <a:pt x="84" y="80"/>
                    </a:lnTo>
                    <a:lnTo>
                      <a:pt x="80" y="94"/>
                    </a:lnTo>
                    <a:lnTo>
                      <a:pt x="66" y="107"/>
                    </a:lnTo>
                    <a:lnTo>
                      <a:pt x="53" y="116"/>
                    </a:lnTo>
                    <a:lnTo>
                      <a:pt x="35" y="120"/>
                    </a:lnTo>
                    <a:lnTo>
                      <a:pt x="26" y="116"/>
                    </a:lnTo>
                    <a:lnTo>
                      <a:pt x="17" y="111"/>
                    </a:lnTo>
                    <a:lnTo>
                      <a:pt x="9" y="107"/>
                    </a:lnTo>
                    <a:lnTo>
                      <a:pt x="4" y="98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54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5"/>
                    </a:lnTo>
                    <a:lnTo>
                      <a:pt x="80" y="14"/>
                    </a:lnTo>
                    <a:lnTo>
                      <a:pt x="89" y="27"/>
                    </a:lnTo>
                    <a:lnTo>
                      <a:pt x="89" y="49"/>
                    </a:lnTo>
                    <a:lnTo>
                      <a:pt x="89" y="54"/>
                    </a:lnTo>
                    <a:lnTo>
                      <a:pt x="89" y="63"/>
                    </a:lnTo>
                    <a:lnTo>
                      <a:pt x="17" y="63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17" y="85"/>
                    </a:lnTo>
                    <a:lnTo>
                      <a:pt x="22" y="94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4" y="103"/>
                    </a:lnTo>
                    <a:lnTo>
                      <a:pt x="53" y="98"/>
                    </a:lnTo>
                    <a:lnTo>
                      <a:pt x="62" y="89"/>
                    </a:lnTo>
                    <a:lnTo>
                      <a:pt x="66" y="76"/>
                    </a:lnTo>
                    <a:close/>
                    <a:moveTo>
                      <a:pt x="17" y="49"/>
                    </a:moveTo>
                    <a:lnTo>
                      <a:pt x="75" y="49"/>
                    </a:lnTo>
                    <a:lnTo>
                      <a:pt x="75" y="45"/>
                    </a:lnTo>
                    <a:lnTo>
                      <a:pt x="71" y="31"/>
                    </a:lnTo>
                    <a:lnTo>
                      <a:pt x="66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0" y="18"/>
                    </a:lnTo>
                    <a:lnTo>
                      <a:pt x="31" y="23"/>
                    </a:lnTo>
                    <a:lnTo>
                      <a:pt x="22" y="36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1" name="Freeform 186"/>
              <p:cNvSpPr>
                <a:spLocks/>
              </p:cNvSpPr>
              <p:nvPr/>
            </p:nvSpPr>
            <p:spPr bwMode="auto">
              <a:xfrm>
                <a:off x="8292" y="5392"/>
                <a:ext cx="124" cy="160"/>
              </a:xfrm>
              <a:custGeom>
                <a:avLst/>
                <a:gdLst>
                  <a:gd name="T0" fmla="*/ 0 w 124"/>
                  <a:gd name="T1" fmla="*/ 160 h 160"/>
                  <a:gd name="T2" fmla="*/ 26 w 124"/>
                  <a:gd name="T3" fmla="*/ 0 h 160"/>
                  <a:gd name="T4" fmla="*/ 44 w 124"/>
                  <a:gd name="T5" fmla="*/ 0 h 160"/>
                  <a:gd name="T6" fmla="*/ 31 w 124"/>
                  <a:gd name="T7" fmla="*/ 67 h 160"/>
                  <a:gd name="T8" fmla="*/ 97 w 124"/>
                  <a:gd name="T9" fmla="*/ 67 h 160"/>
                  <a:gd name="T10" fmla="*/ 106 w 124"/>
                  <a:gd name="T11" fmla="*/ 0 h 160"/>
                  <a:gd name="T12" fmla="*/ 124 w 124"/>
                  <a:gd name="T13" fmla="*/ 0 h 160"/>
                  <a:gd name="T14" fmla="*/ 97 w 124"/>
                  <a:gd name="T15" fmla="*/ 160 h 160"/>
                  <a:gd name="T16" fmla="*/ 80 w 124"/>
                  <a:gd name="T17" fmla="*/ 160 h 160"/>
                  <a:gd name="T18" fmla="*/ 93 w 124"/>
                  <a:gd name="T19" fmla="*/ 85 h 160"/>
                  <a:gd name="T20" fmla="*/ 31 w 124"/>
                  <a:gd name="T21" fmla="*/ 85 h 160"/>
                  <a:gd name="T22" fmla="*/ 17 w 124"/>
                  <a:gd name="T23" fmla="*/ 160 h 160"/>
                  <a:gd name="T24" fmla="*/ 0 w 124"/>
                  <a:gd name="T25" fmla="*/ 160 h 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160">
                    <a:moveTo>
                      <a:pt x="0" y="160"/>
                    </a:moveTo>
                    <a:lnTo>
                      <a:pt x="26" y="0"/>
                    </a:lnTo>
                    <a:lnTo>
                      <a:pt x="44" y="0"/>
                    </a:lnTo>
                    <a:lnTo>
                      <a:pt x="31" y="67"/>
                    </a:lnTo>
                    <a:lnTo>
                      <a:pt x="97" y="67"/>
                    </a:lnTo>
                    <a:lnTo>
                      <a:pt x="106" y="0"/>
                    </a:lnTo>
                    <a:lnTo>
                      <a:pt x="124" y="0"/>
                    </a:lnTo>
                    <a:lnTo>
                      <a:pt x="97" y="160"/>
                    </a:lnTo>
                    <a:lnTo>
                      <a:pt x="80" y="160"/>
                    </a:lnTo>
                    <a:lnTo>
                      <a:pt x="93" y="85"/>
                    </a:lnTo>
                    <a:lnTo>
                      <a:pt x="31" y="85"/>
                    </a:lnTo>
                    <a:lnTo>
                      <a:pt x="17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2" name="Freeform 187"/>
              <p:cNvSpPr>
                <a:spLocks noEditPoints="1"/>
              </p:cNvSpPr>
              <p:nvPr/>
            </p:nvSpPr>
            <p:spPr bwMode="auto">
              <a:xfrm>
                <a:off x="8416" y="5437"/>
                <a:ext cx="84" cy="115"/>
              </a:xfrm>
              <a:custGeom>
                <a:avLst/>
                <a:gdLst>
                  <a:gd name="T0" fmla="*/ 49 w 84"/>
                  <a:gd name="T1" fmla="*/ 106 h 115"/>
                  <a:gd name="T2" fmla="*/ 36 w 84"/>
                  <a:gd name="T3" fmla="*/ 115 h 115"/>
                  <a:gd name="T4" fmla="*/ 18 w 84"/>
                  <a:gd name="T5" fmla="*/ 115 h 115"/>
                  <a:gd name="T6" fmla="*/ 4 w 84"/>
                  <a:gd name="T7" fmla="*/ 98 h 115"/>
                  <a:gd name="T8" fmla="*/ 0 w 84"/>
                  <a:gd name="T9" fmla="*/ 75 h 115"/>
                  <a:gd name="T10" fmla="*/ 9 w 84"/>
                  <a:gd name="T11" fmla="*/ 62 h 115"/>
                  <a:gd name="T12" fmla="*/ 18 w 84"/>
                  <a:gd name="T13" fmla="*/ 53 h 115"/>
                  <a:gd name="T14" fmla="*/ 36 w 84"/>
                  <a:gd name="T15" fmla="*/ 49 h 115"/>
                  <a:gd name="T16" fmla="*/ 58 w 84"/>
                  <a:gd name="T17" fmla="*/ 44 h 115"/>
                  <a:gd name="T18" fmla="*/ 67 w 84"/>
                  <a:gd name="T19" fmla="*/ 35 h 115"/>
                  <a:gd name="T20" fmla="*/ 67 w 84"/>
                  <a:gd name="T21" fmla="*/ 22 h 115"/>
                  <a:gd name="T22" fmla="*/ 58 w 84"/>
                  <a:gd name="T23" fmla="*/ 13 h 115"/>
                  <a:gd name="T24" fmla="*/ 40 w 84"/>
                  <a:gd name="T25" fmla="*/ 13 h 115"/>
                  <a:gd name="T26" fmla="*/ 27 w 84"/>
                  <a:gd name="T27" fmla="*/ 26 h 115"/>
                  <a:gd name="T28" fmla="*/ 9 w 84"/>
                  <a:gd name="T29" fmla="*/ 31 h 115"/>
                  <a:gd name="T30" fmla="*/ 22 w 84"/>
                  <a:gd name="T31" fmla="*/ 9 h 115"/>
                  <a:gd name="T32" fmla="*/ 49 w 84"/>
                  <a:gd name="T33" fmla="*/ 0 h 115"/>
                  <a:gd name="T34" fmla="*/ 76 w 84"/>
                  <a:gd name="T35" fmla="*/ 9 h 115"/>
                  <a:gd name="T36" fmla="*/ 84 w 84"/>
                  <a:gd name="T37" fmla="*/ 26 h 115"/>
                  <a:gd name="T38" fmla="*/ 80 w 84"/>
                  <a:gd name="T39" fmla="*/ 49 h 115"/>
                  <a:gd name="T40" fmla="*/ 76 w 84"/>
                  <a:gd name="T41" fmla="*/ 89 h 115"/>
                  <a:gd name="T42" fmla="*/ 76 w 84"/>
                  <a:gd name="T43" fmla="*/ 106 h 115"/>
                  <a:gd name="T44" fmla="*/ 62 w 84"/>
                  <a:gd name="T45" fmla="*/ 115 h 115"/>
                  <a:gd name="T46" fmla="*/ 58 w 84"/>
                  <a:gd name="T47" fmla="*/ 98 h 115"/>
                  <a:gd name="T48" fmla="*/ 62 w 84"/>
                  <a:gd name="T49" fmla="*/ 58 h 115"/>
                  <a:gd name="T50" fmla="*/ 53 w 84"/>
                  <a:gd name="T51" fmla="*/ 58 h 115"/>
                  <a:gd name="T52" fmla="*/ 36 w 84"/>
                  <a:gd name="T53" fmla="*/ 62 h 115"/>
                  <a:gd name="T54" fmla="*/ 22 w 84"/>
                  <a:gd name="T55" fmla="*/ 66 h 115"/>
                  <a:gd name="T56" fmla="*/ 18 w 84"/>
                  <a:gd name="T57" fmla="*/ 75 h 115"/>
                  <a:gd name="T58" fmla="*/ 18 w 84"/>
                  <a:gd name="T59" fmla="*/ 89 h 115"/>
                  <a:gd name="T60" fmla="*/ 27 w 84"/>
                  <a:gd name="T61" fmla="*/ 102 h 115"/>
                  <a:gd name="T62" fmla="*/ 40 w 84"/>
                  <a:gd name="T63" fmla="*/ 102 h 115"/>
                  <a:gd name="T64" fmla="*/ 53 w 84"/>
                  <a:gd name="T65" fmla="*/ 89 h 115"/>
                  <a:gd name="T66" fmla="*/ 62 w 84"/>
                  <a:gd name="T67" fmla="*/ 71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4" h="115">
                    <a:moveTo>
                      <a:pt x="58" y="98"/>
                    </a:moveTo>
                    <a:lnTo>
                      <a:pt x="49" y="106"/>
                    </a:lnTo>
                    <a:lnTo>
                      <a:pt x="44" y="111"/>
                    </a:lnTo>
                    <a:lnTo>
                      <a:pt x="36" y="115"/>
                    </a:lnTo>
                    <a:lnTo>
                      <a:pt x="27" y="115"/>
                    </a:lnTo>
                    <a:lnTo>
                      <a:pt x="18" y="115"/>
                    </a:lnTo>
                    <a:lnTo>
                      <a:pt x="9" y="106"/>
                    </a:lnTo>
                    <a:lnTo>
                      <a:pt x="4" y="98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4" y="66"/>
                    </a:lnTo>
                    <a:lnTo>
                      <a:pt x="9" y="62"/>
                    </a:lnTo>
                    <a:lnTo>
                      <a:pt x="13" y="53"/>
                    </a:lnTo>
                    <a:lnTo>
                      <a:pt x="18" y="53"/>
                    </a:lnTo>
                    <a:lnTo>
                      <a:pt x="27" y="49"/>
                    </a:lnTo>
                    <a:lnTo>
                      <a:pt x="36" y="49"/>
                    </a:lnTo>
                    <a:lnTo>
                      <a:pt x="44" y="44"/>
                    </a:lnTo>
                    <a:lnTo>
                      <a:pt x="58" y="44"/>
                    </a:lnTo>
                    <a:lnTo>
                      <a:pt x="67" y="44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67" y="22"/>
                    </a:lnTo>
                    <a:lnTo>
                      <a:pt x="62" y="18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6" y="18"/>
                    </a:lnTo>
                    <a:lnTo>
                      <a:pt x="27" y="26"/>
                    </a:lnTo>
                    <a:lnTo>
                      <a:pt x="27" y="35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6" y="9"/>
                    </a:lnTo>
                    <a:lnTo>
                      <a:pt x="80" y="18"/>
                    </a:lnTo>
                    <a:lnTo>
                      <a:pt x="84" y="26"/>
                    </a:lnTo>
                    <a:lnTo>
                      <a:pt x="84" y="35"/>
                    </a:lnTo>
                    <a:lnTo>
                      <a:pt x="80" y="49"/>
                    </a:lnTo>
                    <a:lnTo>
                      <a:pt x="76" y="75"/>
                    </a:lnTo>
                    <a:lnTo>
                      <a:pt x="76" y="89"/>
                    </a:lnTo>
                    <a:lnTo>
                      <a:pt x="76" y="98"/>
                    </a:lnTo>
                    <a:lnTo>
                      <a:pt x="76" y="106"/>
                    </a:lnTo>
                    <a:lnTo>
                      <a:pt x="76" y="115"/>
                    </a:lnTo>
                    <a:lnTo>
                      <a:pt x="62" y="115"/>
                    </a:lnTo>
                    <a:lnTo>
                      <a:pt x="58" y="106"/>
                    </a:lnTo>
                    <a:lnTo>
                      <a:pt x="58" y="98"/>
                    </a:lnTo>
                    <a:close/>
                    <a:moveTo>
                      <a:pt x="62" y="58"/>
                    </a:moveTo>
                    <a:lnTo>
                      <a:pt x="62" y="58"/>
                    </a:lnTo>
                    <a:lnTo>
                      <a:pt x="58" y="58"/>
                    </a:lnTo>
                    <a:lnTo>
                      <a:pt x="53" y="58"/>
                    </a:lnTo>
                    <a:lnTo>
                      <a:pt x="44" y="62"/>
                    </a:lnTo>
                    <a:lnTo>
                      <a:pt x="36" y="62"/>
                    </a:lnTo>
                    <a:lnTo>
                      <a:pt x="27" y="66"/>
                    </a:lnTo>
                    <a:lnTo>
                      <a:pt x="22" y="66"/>
                    </a:lnTo>
                    <a:lnTo>
                      <a:pt x="18" y="71"/>
                    </a:lnTo>
                    <a:lnTo>
                      <a:pt x="18" y="75"/>
                    </a:lnTo>
                    <a:lnTo>
                      <a:pt x="18" y="84"/>
                    </a:lnTo>
                    <a:lnTo>
                      <a:pt x="18" y="89"/>
                    </a:lnTo>
                    <a:lnTo>
                      <a:pt x="22" y="98"/>
                    </a:lnTo>
                    <a:lnTo>
                      <a:pt x="27" y="102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98"/>
                    </a:lnTo>
                    <a:lnTo>
                      <a:pt x="53" y="89"/>
                    </a:lnTo>
                    <a:lnTo>
                      <a:pt x="58" y="84"/>
                    </a:lnTo>
                    <a:lnTo>
                      <a:pt x="62" y="71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3" name="Freeform 188"/>
              <p:cNvSpPr>
                <a:spLocks/>
              </p:cNvSpPr>
              <p:nvPr/>
            </p:nvSpPr>
            <p:spPr bwMode="auto">
              <a:xfrm>
                <a:off x="8509" y="5437"/>
                <a:ext cx="85" cy="115"/>
              </a:xfrm>
              <a:custGeom>
                <a:avLst/>
                <a:gdLst>
                  <a:gd name="T0" fmla="*/ 18 w 85"/>
                  <a:gd name="T1" fmla="*/ 0 h 115"/>
                  <a:gd name="T2" fmla="*/ 36 w 85"/>
                  <a:gd name="T3" fmla="*/ 0 h 115"/>
                  <a:gd name="T4" fmla="*/ 27 w 85"/>
                  <a:gd name="T5" fmla="*/ 49 h 115"/>
                  <a:gd name="T6" fmla="*/ 27 w 85"/>
                  <a:gd name="T7" fmla="*/ 49 h 115"/>
                  <a:gd name="T8" fmla="*/ 36 w 85"/>
                  <a:gd name="T9" fmla="*/ 49 h 115"/>
                  <a:gd name="T10" fmla="*/ 40 w 85"/>
                  <a:gd name="T11" fmla="*/ 44 h 115"/>
                  <a:gd name="T12" fmla="*/ 45 w 85"/>
                  <a:gd name="T13" fmla="*/ 40 h 115"/>
                  <a:gd name="T14" fmla="*/ 49 w 85"/>
                  <a:gd name="T15" fmla="*/ 26 h 115"/>
                  <a:gd name="T16" fmla="*/ 58 w 85"/>
                  <a:gd name="T17" fmla="*/ 13 h 115"/>
                  <a:gd name="T18" fmla="*/ 63 w 85"/>
                  <a:gd name="T19" fmla="*/ 4 h 115"/>
                  <a:gd name="T20" fmla="*/ 67 w 85"/>
                  <a:gd name="T21" fmla="*/ 0 h 115"/>
                  <a:gd name="T22" fmla="*/ 76 w 85"/>
                  <a:gd name="T23" fmla="*/ 0 h 115"/>
                  <a:gd name="T24" fmla="*/ 85 w 85"/>
                  <a:gd name="T25" fmla="*/ 0 h 115"/>
                  <a:gd name="T26" fmla="*/ 80 w 85"/>
                  <a:gd name="T27" fmla="*/ 18 h 115"/>
                  <a:gd name="T28" fmla="*/ 76 w 85"/>
                  <a:gd name="T29" fmla="*/ 18 h 115"/>
                  <a:gd name="T30" fmla="*/ 71 w 85"/>
                  <a:gd name="T31" fmla="*/ 18 h 115"/>
                  <a:gd name="T32" fmla="*/ 71 w 85"/>
                  <a:gd name="T33" fmla="*/ 18 h 115"/>
                  <a:gd name="T34" fmla="*/ 67 w 85"/>
                  <a:gd name="T35" fmla="*/ 22 h 115"/>
                  <a:gd name="T36" fmla="*/ 63 w 85"/>
                  <a:gd name="T37" fmla="*/ 31 h 115"/>
                  <a:gd name="T38" fmla="*/ 58 w 85"/>
                  <a:gd name="T39" fmla="*/ 40 h 115"/>
                  <a:gd name="T40" fmla="*/ 54 w 85"/>
                  <a:gd name="T41" fmla="*/ 49 h 115"/>
                  <a:gd name="T42" fmla="*/ 49 w 85"/>
                  <a:gd name="T43" fmla="*/ 53 h 115"/>
                  <a:gd name="T44" fmla="*/ 40 w 85"/>
                  <a:gd name="T45" fmla="*/ 53 h 115"/>
                  <a:gd name="T46" fmla="*/ 49 w 85"/>
                  <a:gd name="T47" fmla="*/ 58 h 115"/>
                  <a:gd name="T48" fmla="*/ 49 w 85"/>
                  <a:gd name="T49" fmla="*/ 62 h 115"/>
                  <a:gd name="T50" fmla="*/ 54 w 85"/>
                  <a:gd name="T51" fmla="*/ 71 h 115"/>
                  <a:gd name="T52" fmla="*/ 58 w 85"/>
                  <a:gd name="T53" fmla="*/ 80 h 115"/>
                  <a:gd name="T54" fmla="*/ 67 w 85"/>
                  <a:gd name="T55" fmla="*/ 115 h 115"/>
                  <a:gd name="T56" fmla="*/ 54 w 85"/>
                  <a:gd name="T57" fmla="*/ 115 h 115"/>
                  <a:gd name="T58" fmla="*/ 45 w 85"/>
                  <a:gd name="T59" fmla="*/ 84 h 115"/>
                  <a:gd name="T60" fmla="*/ 40 w 85"/>
                  <a:gd name="T61" fmla="*/ 71 h 115"/>
                  <a:gd name="T62" fmla="*/ 36 w 85"/>
                  <a:gd name="T63" fmla="*/ 66 h 115"/>
                  <a:gd name="T64" fmla="*/ 31 w 85"/>
                  <a:gd name="T65" fmla="*/ 62 h 115"/>
                  <a:gd name="T66" fmla="*/ 23 w 85"/>
                  <a:gd name="T67" fmla="*/ 62 h 115"/>
                  <a:gd name="T68" fmla="*/ 14 w 85"/>
                  <a:gd name="T69" fmla="*/ 115 h 115"/>
                  <a:gd name="T70" fmla="*/ 0 w 85"/>
                  <a:gd name="T71" fmla="*/ 115 h 115"/>
                  <a:gd name="T72" fmla="*/ 18 w 85"/>
                  <a:gd name="T73" fmla="*/ 0 h 1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5" h="115">
                    <a:moveTo>
                      <a:pt x="18" y="0"/>
                    </a:moveTo>
                    <a:lnTo>
                      <a:pt x="36" y="0"/>
                    </a:lnTo>
                    <a:lnTo>
                      <a:pt x="27" y="49"/>
                    </a:lnTo>
                    <a:lnTo>
                      <a:pt x="36" y="49"/>
                    </a:lnTo>
                    <a:lnTo>
                      <a:pt x="40" y="44"/>
                    </a:lnTo>
                    <a:lnTo>
                      <a:pt x="45" y="40"/>
                    </a:lnTo>
                    <a:lnTo>
                      <a:pt x="49" y="26"/>
                    </a:lnTo>
                    <a:lnTo>
                      <a:pt x="58" y="13"/>
                    </a:lnTo>
                    <a:lnTo>
                      <a:pt x="63" y="4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1" y="18"/>
                    </a:lnTo>
                    <a:lnTo>
                      <a:pt x="67" y="22"/>
                    </a:lnTo>
                    <a:lnTo>
                      <a:pt x="63" y="31"/>
                    </a:lnTo>
                    <a:lnTo>
                      <a:pt x="58" y="40"/>
                    </a:lnTo>
                    <a:lnTo>
                      <a:pt x="54" y="49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49" y="58"/>
                    </a:lnTo>
                    <a:lnTo>
                      <a:pt x="49" y="62"/>
                    </a:lnTo>
                    <a:lnTo>
                      <a:pt x="54" y="71"/>
                    </a:lnTo>
                    <a:lnTo>
                      <a:pt x="58" y="80"/>
                    </a:lnTo>
                    <a:lnTo>
                      <a:pt x="67" y="115"/>
                    </a:lnTo>
                    <a:lnTo>
                      <a:pt x="54" y="115"/>
                    </a:lnTo>
                    <a:lnTo>
                      <a:pt x="45" y="84"/>
                    </a:lnTo>
                    <a:lnTo>
                      <a:pt x="40" y="71"/>
                    </a:lnTo>
                    <a:lnTo>
                      <a:pt x="36" y="66"/>
                    </a:lnTo>
                    <a:lnTo>
                      <a:pt x="31" y="62"/>
                    </a:lnTo>
                    <a:lnTo>
                      <a:pt x="23" y="62"/>
                    </a:lnTo>
                    <a:lnTo>
                      <a:pt x="14" y="115"/>
                    </a:lnTo>
                    <a:lnTo>
                      <a:pt x="0" y="1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4" name="Freeform 189"/>
              <p:cNvSpPr>
                <a:spLocks/>
              </p:cNvSpPr>
              <p:nvPr/>
            </p:nvSpPr>
            <p:spPr bwMode="auto">
              <a:xfrm>
                <a:off x="8580" y="5437"/>
                <a:ext cx="103" cy="115"/>
              </a:xfrm>
              <a:custGeom>
                <a:avLst/>
                <a:gdLst>
                  <a:gd name="T0" fmla="*/ 36 w 103"/>
                  <a:gd name="T1" fmla="*/ 0 h 115"/>
                  <a:gd name="T2" fmla="*/ 103 w 103"/>
                  <a:gd name="T3" fmla="*/ 0 h 115"/>
                  <a:gd name="T4" fmla="*/ 85 w 103"/>
                  <a:gd name="T5" fmla="*/ 115 h 115"/>
                  <a:gd name="T6" fmla="*/ 67 w 103"/>
                  <a:gd name="T7" fmla="*/ 115 h 115"/>
                  <a:gd name="T8" fmla="*/ 85 w 103"/>
                  <a:gd name="T9" fmla="*/ 18 h 115"/>
                  <a:gd name="T10" fmla="*/ 45 w 103"/>
                  <a:gd name="T11" fmla="*/ 18 h 115"/>
                  <a:gd name="T12" fmla="*/ 36 w 103"/>
                  <a:gd name="T13" fmla="*/ 84 h 115"/>
                  <a:gd name="T14" fmla="*/ 32 w 103"/>
                  <a:gd name="T15" fmla="*/ 98 h 115"/>
                  <a:gd name="T16" fmla="*/ 27 w 103"/>
                  <a:gd name="T17" fmla="*/ 106 h 115"/>
                  <a:gd name="T18" fmla="*/ 23 w 103"/>
                  <a:gd name="T19" fmla="*/ 115 h 115"/>
                  <a:gd name="T20" fmla="*/ 14 w 103"/>
                  <a:gd name="T21" fmla="*/ 115 h 115"/>
                  <a:gd name="T22" fmla="*/ 9 w 103"/>
                  <a:gd name="T23" fmla="*/ 115 h 115"/>
                  <a:gd name="T24" fmla="*/ 0 w 103"/>
                  <a:gd name="T25" fmla="*/ 115 h 115"/>
                  <a:gd name="T26" fmla="*/ 5 w 103"/>
                  <a:gd name="T27" fmla="*/ 98 h 115"/>
                  <a:gd name="T28" fmla="*/ 9 w 103"/>
                  <a:gd name="T29" fmla="*/ 98 h 115"/>
                  <a:gd name="T30" fmla="*/ 9 w 103"/>
                  <a:gd name="T31" fmla="*/ 98 h 115"/>
                  <a:gd name="T32" fmla="*/ 14 w 103"/>
                  <a:gd name="T33" fmla="*/ 98 h 115"/>
                  <a:gd name="T34" fmla="*/ 18 w 103"/>
                  <a:gd name="T35" fmla="*/ 93 h 115"/>
                  <a:gd name="T36" fmla="*/ 18 w 103"/>
                  <a:gd name="T37" fmla="*/ 89 h 115"/>
                  <a:gd name="T38" fmla="*/ 23 w 103"/>
                  <a:gd name="T39" fmla="*/ 71 h 115"/>
                  <a:gd name="T40" fmla="*/ 36 w 103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3" h="115">
                    <a:moveTo>
                      <a:pt x="36" y="0"/>
                    </a:moveTo>
                    <a:lnTo>
                      <a:pt x="103" y="0"/>
                    </a:lnTo>
                    <a:lnTo>
                      <a:pt x="85" y="115"/>
                    </a:lnTo>
                    <a:lnTo>
                      <a:pt x="67" y="115"/>
                    </a:lnTo>
                    <a:lnTo>
                      <a:pt x="85" y="18"/>
                    </a:lnTo>
                    <a:lnTo>
                      <a:pt x="45" y="18"/>
                    </a:lnTo>
                    <a:lnTo>
                      <a:pt x="36" y="84"/>
                    </a:lnTo>
                    <a:lnTo>
                      <a:pt x="32" y="98"/>
                    </a:lnTo>
                    <a:lnTo>
                      <a:pt x="27" y="106"/>
                    </a:lnTo>
                    <a:lnTo>
                      <a:pt x="23" y="115"/>
                    </a:lnTo>
                    <a:lnTo>
                      <a:pt x="14" y="115"/>
                    </a:lnTo>
                    <a:lnTo>
                      <a:pt x="9" y="115"/>
                    </a:lnTo>
                    <a:lnTo>
                      <a:pt x="0" y="115"/>
                    </a:lnTo>
                    <a:lnTo>
                      <a:pt x="5" y="98"/>
                    </a:lnTo>
                    <a:lnTo>
                      <a:pt x="9" y="98"/>
                    </a:lnTo>
                    <a:lnTo>
                      <a:pt x="14" y="98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3" y="7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5" name="Freeform 190"/>
              <p:cNvSpPr>
                <a:spLocks noEditPoints="1"/>
              </p:cNvSpPr>
              <p:nvPr/>
            </p:nvSpPr>
            <p:spPr bwMode="auto">
              <a:xfrm>
                <a:off x="8687" y="5437"/>
                <a:ext cx="84" cy="115"/>
              </a:xfrm>
              <a:custGeom>
                <a:avLst/>
                <a:gdLst>
                  <a:gd name="T0" fmla="*/ 0 w 84"/>
                  <a:gd name="T1" fmla="*/ 71 h 115"/>
                  <a:gd name="T2" fmla="*/ 4 w 84"/>
                  <a:gd name="T3" fmla="*/ 40 h 115"/>
                  <a:gd name="T4" fmla="*/ 18 w 84"/>
                  <a:gd name="T5" fmla="*/ 18 h 115"/>
                  <a:gd name="T6" fmla="*/ 22 w 84"/>
                  <a:gd name="T7" fmla="*/ 9 h 115"/>
                  <a:gd name="T8" fmla="*/ 31 w 84"/>
                  <a:gd name="T9" fmla="*/ 4 h 115"/>
                  <a:gd name="T10" fmla="*/ 40 w 84"/>
                  <a:gd name="T11" fmla="*/ 0 h 115"/>
                  <a:gd name="T12" fmla="*/ 49 w 84"/>
                  <a:gd name="T13" fmla="*/ 0 h 115"/>
                  <a:gd name="T14" fmla="*/ 62 w 84"/>
                  <a:gd name="T15" fmla="*/ 0 h 115"/>
                  <a:gd name="T16" fmla="*/ 76 w 84"/>
                  <a:gd name="T17" fmla="*/ 9 h 115"/>
                  <a:gd name="T18" fmla="*/ 84 w 84"/>
                  <a:gd name="T19" fmla="*/ 26 h 115"/>
                  <a:gd name="T20" fmla="*/ 84 w 84"/>
                  <a:gd name="T21" fmla="*/ 44 h 115"/>
                  <a:gd name="T22" fmla="*/ 84 w 84"/>
                  <a:gd name="T23" fmla="*/ 62 h 115"/>
                  <a:gd name="T24" fmla="*/ 80 w 84"/>
                  <a:gd name="T25" fmla="*/ 80 h 115"/>
                  <a:gd name="T26" fmla="*/ 71 w 84"/>
                  <a:gd name="T27" fmla="*/ 98 h 115"/>
                  <a:gd name="T28" fmla="*/ 62 w 84"/>
                  <a:gd name="T29" fmla="*/ 106 h 115"/>
                  <a:gd name="T30" fmla="*/ 49 w 84"/>
                  <a:gd name="T31" fmla="*/ 115 h 115"/>
                  <a:gd name="T32" fmla="*/ 40 w 84"/>
                  <a:gd name="T33" fmla="*/ 115 h 115"/>
                  <a:gd name="T34" fmla="*/ 27 w 84"/>
                  <a:gd name="T35" fmla="*/ 115 h 115"/>
                  <a:gd name="T36" fmla="*/ 18 w 84"/>
                  <a:gd name="T37" fmla="*/ 111 h 115"/>
                  <a:gd name="T38" fmla="*/ 13 w 84"/>
                  <a:gd name="T39" fmla="*/ 102 h 115"/>
                  <a:gd name="T40" fmla="*/ 4 w 84"/>
                  <a:gd name="T41" fmla="*/ 93 h 115"/>
                  <a:gd name="T42" fmla="*/ 4 w 84"/>
                  <a:gd name="T43" fmla="*/ 84 h 115"/>
                  <a:gd name="T44" fmla="*/ 0 w 84"/>
                  <a:gd name="T45" fmla="*/ 71 h 115"/>
                  <a:gd name="T46" fmla="*/ 18 w 84"/>
                  <a:gd name="T47" fmla="*/ 71 h 115"/>
                  <a:gd name="T48" fmla="*/ 18 w 84"/>
                  <a:gd name="T49" fmla="*/ 84 h 115"/>
                  <a:gd name="T50" fmla="*/ 22 w 84"/>
                  <a:gd name="T51" fmla="*/ 93 h 115"/>
                  <a:gd name="T52" fmla="*/ 31 w 84"/>
                  <a:gd name="T53" fmla="*/ 98 h 115"/>
                  <a:gd name="T54" fmla="*/ 40 w 84"/>
                  <a:gd name="T55" fmla="*/ 102 h 115"/>
                  <a:gd name="T56" fmla="*/ 44 w 84"/>
                  <a:gd name="T57" fmla="*/ 102 h 115"/>
                  <a:gd name="T58" fmla="*/ 49 w 84"/>
                  <a:gd name="T59" fmla="*/ 98 h 115"/>
                  <a:gd name="T60" fmla="*/ 53 w 84"/>
                  <a:gd name="T61" fmla="*/ 98 h 115"/>
                  <a:gd name="T62" fmla="*/ 58 w 84"/>
                  <a:gd name="T63" fmla="*/ 93 h 115"/>
                  <a:gd name="T64" fmla="*/ 62 w 84"/>
                  <a:gd name="T65" fmla="*/ 84 h 115"/>
                  <a:gd name="T66" fmla="*/ 62 w 84"/>
                  <a:gd name="T67" fmla="*/ 80 h 115"/>
                  <a:gd name="T68" fmla="*/ 67 w 84"/>
                  <a:gd name="T69" fmla="*/ 71 h 115"/>
                  <a:gd name="T70" fmla="*/ 67 w 84"/>
                  <a:gd name="T71" fmla="*/ 66 h 115"/>
                  <a:gd name="T72" fmla="*/ 71 w 84"/>
                  <a:gd name="T73" fmla="*/ 53 h 115"/>
                  <a:gd name="T74" fmla="*/ 71 w 84"/>
                  <a:gd name="T75" fmla="*/ 44 h 115"/>
                  <a:gd name="T76" fmla="*/ 71 w 84"/>
                  <a:gd name="T77" fmla="*/ 31 h 115"/>
                  <a:gd name="T78" fmla="*/ 67 w 84"/>
                  <a:gd name="T79" fmla="*/ 22 h 115"/>
                  <a:gd name="T80" fmla="*/ 58 w 84"/>
                  <a:gd name="T81" fmla="*/ 13 h 115"/>
                  <a:gd name="T82" fmla="*/ 49 w 84"/>
                  <a:gd name="T83" fmla="*/ 13 h 115"/>
                  <a:gd name="T84" fmla="*/ 44 w 84"/>
                  <a:gd name="T85" fmla="*/ 13 h 115"/>
                  <a:gd name="T86" fmla="*/ 36 w 84"/>
                  <a:gd name="T87" fmla="*/ 18 h 115"/>
                  <a:gd name="T88" fmla="*/ 31 w 84"/>
                  <a:gd name="T89" fmla="*/ 22 h 115"/>
                  <a:gd name="T90" fmla="*/ 27 w 84"/>
                  <a:gd name="T91" fmla="*/ 31 h 115"/>
                  <a:gd name="T92" fmla="*/ 22 w 84"/>
                  <a:gd name="T93" fmla="*/ 40 h 115"/>
                  <a:gd name="T94" fmla="*/ 18 w 84"/>
                  <a:gd name="T95" fmla="*/ 49 h 115"/>
                  <a:gd name="T96" fmla="*/ 18 w 84"/>
                  <a:gd name="T97" fmla="*/ 58 h 115"/>
                  <a:gd name="T98" fmla="*/ 18 w 84"/>
                  <a:gd name="T99" fmla="*/ 71 h 1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4" h="115">
                    <a:moveTo>
                      <a:pt x="0" y="71"/>
                    </a:moveTo>
                    <a:lnTo>
                      <a:pt x="4" y="40"/>
                    </a:lnTo>
                    <a:lnTo>
                      <a:pt x="18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6" y="9"/>
                    </a:lnTo>
                    <a:lnTo>
                      <a:pt x="84" y="26"/>
                    </a:lnTo>
                    <a:lnTo>
                      <a:pt x="84" y="44"/>
                    </a:lnTo>
                    <a:lnTo>
                      <a:pt x="84" y="62"/>
                    </a:lnTo>
                    <a:lnTo>
                      <a:pt x="80" y="80"/>
                    </a:lnTo>
                    <a:lnTo>
                      <a:pt x="71" y="98"/>
                    </a:lnTo>
                    <a:lnTo>
                      <a:pt x="62" y="106"/>
                    </a:lnTo>
                    <a:lnTo>
                      <a:pt x="49" y="115"/>
                    </a:lnTo>
                    <a:lnTo>
                      <a:pt x="40" y="115"/>
                    </a:lnTo>
                    <a:lnTo>
                      <a:pt x="27" y="115"/>
                    </a:lnTo>
                    <a:lnTo>
                      <a:pt x="18" y="111"/>
                    </a:lnTo>
                    <a:lnTo>
                      <a:pt x="13" y="102"/>
                    </a:lnTo>
                    <a:lnTo>
                      <a:pt x="4" y="93"/>
                    </a:lnTo>
                    <a:lnTo>
                      <a:pt x="4" y="84"/>
                    </a:lnTo>
                    <a:lnTo>
                      <a:pt x="0" y="71"/>
                    </a:lnTo>
                    <a:close/>
                    <a:moveTo>
                      <a:pt x="18" y="71"/>
                    </a:moveTo>
                    <a:lnTo>
                      <a:pt x="18" y="84"/>
                    </a:lnTo>
                    <a:lnTo>
                      <a:pt x="22" y="93"/>
                    </a:lnTo>
                    <a:lnTo>
                      <a:pt x="31" y="98"/>
                    </a:lnTo>
                    <a:lnTo>
                      <a:pt x="40" y="102"/>
                    </a:lnTo>
                    <a:lnTo>
                      <a:pt x="44" y="102"/>
                    </a:lnTo>
                    <a:lnTo>
                      <a:pt x="49" y="98"/>
                    </a:lnTo>
                    <a:lnTo>
                      <a:pt x="53" y="98"/>
                    </a:lnTo>
                    <a:lnTo>
                      <a:pt x="58" y="93"/>
                    </a:lnTo>
                    <a:lnTo>
                      <a:pt x="62" y="84"/>
                    </a:lnTo>
                    <a:lnTo>
                      <a:pt x="62" y="80"/>
                    </a:lnTo>
                    <a:lnTo>
                      <a:pt x="67" y="71"/>
                    </a:lnTo>
                    <a:lnTo>
                      <a:pt x="67" y="66"/>
                    </a:lnTo>
                    <a:lnTo>
                      <a:pt x="71" y="53"/>
                    </a:lnTo>
                    <a:lnTo>
                      <a:pt x="71" y="44"/>
                    </a:lnTo>
                    <a:lnTo>
                      <a:pt x="71" y="31"/>
                    </a:lnTo>
                    <a:lnTo>
                      <a:pt x="67" y="22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6" y="18"/>
                    </a:lnTo>
                    <a:lnTo>
                      <a:pt x="31" y="22"/>
                    </a:lnTo>
                    <a:lnTo>
                      <a:pt x="27" y="31"/>
                    </a:lnTo>
                    <a:lnTo>
                      <a:pt x="22" y="40"/>
                    </a:lnTo>
                    <a:lnTo>
                      <a:pt x="18" y="49"/>
                    </a:lnTo>
                    <a:lnTo>
                      <a:pt x="18" y="58"/>
                    </a:lnTo>
                    <a:lnTo>
                      <a:pt x="18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6" name="Freeform 191"/>
              <p:cNvSpPr>
                <a:spLocks/>
              </p:cNvSpPr>
              <p:nvPr/>
            </p:nvSpPr>
            <p:spPr bwMode="auto">
              <a:xfrm>
                <a:off x="8780" y="5437"/>
                <a:ext cx="89" cy="115"/>
              </a:xfrm>
              <a:custGeom>
                <a:avLst/>
                <a:gdLst>
                  <a:gd name="T0" fmla="*/ 18 w 89"/>
                  <a:gd name="T1" fmla="*/ 0 h 115"/>
                  <a:gd name="T2" fmla="*/ 36 w 89"/>
                  <a:gd name="T3" fmla="*/ 0 h 115"/>
                  <a:gd name="T4" fmla="*/ 27 w 89"/>
                  <a:gd name="T5" fmla="*/ 49 h 115"/>
                  <a:gd name="T6" fmla="*/ 67 w 89"/>
                  <a:gd name="T7" fmla="*/ 49 h 115"/>
                  <a:gd name="T8" fmla="*/ 76 w 89"/>
                  <a:gd name="T9" fmla="*/ 0 h 115"/>
                  <a:gd name="T10" fmla="*/ 89 w 89"/>
                  <a:gd name="T11" fmla="*/ 0 h 115"/>
                  <a:gd name="T12" fmla="*/ 71 w 89"/>
                  <a:gd name="T13" fmla="*/ 115 h 115"/>
                  <a:gd name="T14" fmla="*/ 58 w 89"/>
                  <a:gd name="T15" fmla="*/ 115 h 115"/>
                  <a:gd name="T16" fmla="*/ 63 w 89"/>
                  <a:gd name="T17" fmla="*/ 62 h 115"/>
                  <a:gd name="T18" fmla="*/ 23 w 89"/>
                  <a:gd name="T19" fmla="*/ 62 h 115"/>
                  <a:gd name="T20" fmla="*/ 14 w 89"/>
                  <a:gd name="T21" fmla="*/ 115 h 115"/>
                  <a:gd name="T22" fmla="*/ 0 w 89"/>
                  <a:gd name="T23" fmla="*/ 115 h 115"/>
                  <a:gd name="T24" fmla="*/ 18 w 89"/>
                  <a:gd name="T25" fmla="*/ 0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115">
                    <a:moveTo>
                      <a:pt x="18" y="0"/>
                    </a:moveTo>
                    <a:lnTo>
                      <a:pt x="36" y="0"/>
                    </a:lnTo>
                    <a:lnTo>
                      <a:pt x="27" y="49"/>
                    </a:lnTo>
                    <a:lnTo>
                      <a:pt x="67" y="49"/>
                    </a:lnTo>
                    <a:lnTo>
                      <a:pt x="76" y="0"/>
                    </a:lnTo>
                    <a:lnTo>
                      <a:pt x="89" y="0"/>
                    </a:lnTo>
                    <a:lnTo>
                      <a:pt x="71" y="115"/>
                    </a:lnTo>
                    <a:lnTo>
                      <a:pt x="58" y="115"/>
                    </a:lnTo>
                    <a:lnTo>
                      <a:pt x="63" y="62"/>
                    </a:lnTo>
                    <a:lnTo>
                      <a:pt x="23" y="62"/>
                    </a:lnTo>
                    <a:lnTo>
                      <a:pt x="14" y="115"/>
                    </a:lnTo>
                    <a:lnTo>
                      <a:pt x="0" y="1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7" name="Freeform 192"/>
              <p:cNvSpPr>
                <a:spLocks noEditPoints="1"/>
              </p:cNvSpPr>
              <p:nvPr/>
            </p:nvSpPr>
            <p:spPr bwMode="auto">
              <a:xfrm>
                <a:off x="8878" y="5437"/>
                <a:ext cx="80" cy="115"/>
              </a:xfrm>
              <a:custGeom>
                <a:avLst/>
                <a:gdLst>
                  <a:gd name="T0" fmla="*/ 62 w 80"/>
                  <a:gd name="T1" fmla="*/ 75 h 115"/>
                  <a:gd name="T2" fmla="*/ 76 w 80"/>
                  <a:gd name="T3" fmla="*/ 75 h 115"/>
                  <a:gd name="T4" fmla="*/ 71 w 80"/>
                  <a:gd name="T5" fmla="*/ 89 h 115"/>
                  <a:gd name="T6" fmla="*/ 62 w 80"/>
                  <a:gd name="T7" fmla="*/ 102 h 115"/>
                  <a:gd name="T8" fmla="*/ 49 w 80"/>
                  <a:gd name="T9" fmla="*/ 115 h 115"/>
                  <a:gd name="T10" fmla="*/ 36 w 80"/>
                  <a:gd name="T11" fmla="*/ 115 h 115"/>
                  <a:gd name="T12" fmla="*/ 27 w 80"/>
                  <a:gd name="T13" fmla="*/ 115 h 115"/>
                  <a:gd name="T14" fmla="*/ 18 w 80"/>
                  <a:gd name="T15" fmla="*/ 111 h 115"/>
                  <a:gd name="T16" fmla="*/ 9 w 80"/>
                  <a:gd name="T17" fmla="*/ 102 h 115"/>
                  <a:gd name="T18" fmla="*/ 5 w 80"/>
                  <a:gd name="T19" fmla="*/ 93 h 115"/>
                  <a:gd name="T20" fmla="*/ 0 w 80"/>
                  <a:gd name="T21" fmla="*/ 80 h 115"/>
                  <a:gd name="T22" fmla="*/ 0 w 80"/>
                  <a:gd name="T23" fmla="*/ 66 h 115"/>
                  <a:gd name="T24" fmla="*/ 0 w 80"/>
                  <a:gd name="T25" fmla="*/ 49 h 115"/>
                  <a:gd name="T26" fmla="*/ 5 w 80"/>
                  <a:gd name="T27" fmla="*/ 31 h 115"/>
                  <a:gd name="T28" fmla="*/ 13 w 80"/>
                  <a:gd name="T29" fmla="*/ 18 h 115"/>
                  <a:gd name="T30" fmla="*/ 22 w 80"/>
                  <a:gd name="T31" fmla="*/ 4 h 115"/>
                  <a:gd name="T32" fmla="*/ 36 w 80"/>
                  <a:gd name="T33" fmla="*/ 0 h 115"/>
                  <a:gd name="T34" fmla="*/ 49 w 80"/>
                  <a:gd name="T35" fmla="*/ 0 h 115"/>
                  <a:gd name="T36" fmla="*/ 62 w 80"/>
                  <a:gd name="T37" fmla="*/ 0 h 115"/>
                  <a:gd name="T38" fmla="*/ 71 w 80"/>
                  <a:gd name="T39" fmla="*/ 9 h 115"/>
                  <a:gd name="T40" fmla="*/ 80 w 80"/>
                  <a:gd name="T41" fmla="*/ 26 h 115"/>
                  <a:gd name="T42" fmla="*/ 80 w 80"/>
                  <a:gd name="T43" fmla="*/ 44 h 115"/>
                  <a:gd name="T44" fmla="*/ 80 w 80"/>
                  <a:gd name="T45" fmla="*/ 53 h 115"/>
                  <a:gd name="T46" fmla="*/ 80 w 80"/>
                  <a:gd name="T47" fmla="*/ 62 h 115"/>
                  <a:gd name="T48" fmla="*/ 13 w 80"/>
                  <a:gd name="T49" fmla="*/ 62 h 115"/>
                  <a:gd name="T50" fmla="*/ 13 w 80"/>
                  <a:gd name="T51" fmla="*/ 66 h 115"/>
                  <a:gd name="T52" fmla="*/ 13 w 80"/>
                  <a:gd name="T53" fmla="*/ 66 h 115"/>
                  <a:gd name="T54" fmla="*/ 18 w 80"/>
                  <a:gd name="T55" fmla="*/ 80 h 115"/>
                  <a:gd name="T56" fmla="*/ 22 w 80"/>
                  <a:gd name="T57" fmla="*/ 93 h 115"/>
                  <a:gd name="T58" fmla="*/ 27 w 80"/>
                  <a:gd name="T59" fmla="*/ 98 h 115"/>
                  <a:gd name="T60" fmla="*/ 36 w 80"/>
                  <a:gd name="T61" fmla="*/ 102 h 115"/>
                  <a:gd name="T62" fmla="*/ 40 w 80"/>
                  <a:gd name="T63" fmla="*/ 98 h 115"/>
                  <a:gd name="T64" fmla="*/ 49 w 80"/>
                  <a:gd name="T65" fmla="*/ 93 h 115"/>
                  <a:gd name="T66" fmla="*/ 58 w 80"/>
                  <a:gd name="T67" fmla="*/ 84 h 115"/>
                  <a:gd name="T68" fmla="*/ 62 w 80"/>
                  <a:gd name="T69" fmla="*/ 75 h 115"/>
                  <a:gd name="T70" fmla="*/ 18 w 80"/>
                  <a:gd name="T71" fmla="*/ 49 h 115"/>
                  <a:gd name="T72" fmla="*/ 67 w 80"/>
                  <a:gd name="T73" fmla="*/ 49 h 115"/>
                  <a:gd name="T74" fmla="*/ 67 w 80"/>
                  <a:gd name="T75" fmla="*/ 44 h 115"/>
                  <a:gd name="T76" fmla="*/ 67 w 80"/>
                  <a:gd name="T77" fmla="*/ 44 h 115"/>
                  <a:gd name="T78" fmla="*/ 67 w 80"/>
                  <a:gd name="T79" fmla="*/ 31 h 115"/>
                  <a:gd name="T80" fmla="*/ 62 w 80"/>
                  <a:gd name="T81" fmla="*/ 22 h 115"/>
                  <a:gd name="T82" fmla="*/ 53 w 80"/>
                  <a:gd name="T83" fmla="*/ 13 h 115"/>
                  <a:gd name="T84" fmla="*/ 49 w 80"/>
                  <a:gd name="T85" fmla="*/ 13 h 115"/>
                  <a:gd name="T86" fmla="*/ 40 w 80"/>
                  <a:gd name="T87" fmla="*/ 13 h 115"/>
                  <a:gd name="T88" fmla="*/ 31 w 80"/>
                  <a:gd name="T89" fmla="*/ 22 h 115"/>
                  <a:gd name="T90" fmla="*/ 22 w 80"/>
                  <a:gd name="T91" fmla="*/ 31 h 115"/>
                  <a:gd name="T92" fmla="*/ 18 w 80"/>
                  <a:gd name="T93" fmla="*/ 49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15">
                    <a:moveTo>
                      <a:pt x="62" y="75"/>
                    </a:moveTo>
                    <a:lnTo>
                      <a:pt x="76" y="75"/>
                    </a:lnTo>
                    <a:lnTo>
                      <a:pt x="71" y="89"/>
                    </a:lnTo>
                    <a:lnTo>
                      <a:pt x="62" y="102"/>
                    </a:lnTo>
                    <a:lnTo>
                      <a:pt x="49" y="115"/>
                    </a:lnTo>
                    <a:lnTo>
                      <a:pt x="36" y="115"/>
                    </a:lnTo>
                    <a:lnTo>
                      <a:pt x="27" y="115"/>
                    </a:lnTo>
                    <a:lnTo>
                      <a:pt x="18" y="111"/>
                    </a:lnTo>
                    <a:lnTo>
                      <a:pt x="9" y="102"/>
                    </a:lnTo>
                    <a:lnTo>
                      <a:pt x="5" y="93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49"/>
                    </a:lnTo>
                    <a:lnTo>
                      <a:pt x="5" y="31"/>
                    </a:lnTo>
                    <a:lnTo>
                      <a:pt x="13" y="18"/>
                    </a:lnTo>
                    <a:lnTo>
                      <a:pt x="22" y="4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80" y="26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13" y="62"/>
                    </a:lnTo>
                    <a:lnTo>
                      <a:pt x="13" y="66"/>
                    </a:lnTo>
                    <a:lnTo>
                      <a:pt x="18" y="80"/>
                    </a:lnTo>
                    <a:lnTo>
                      <a:pt x="22" y="93"/>
                    </a:lnTo>
                    <a:lnTo>
                      <a:pt x="27" y="98"/>
                    </a:lnTo>
                    <a:lnTo>
                      <a:pt x="36" y="102"/>
                    </a:lnTo>
                    <a:lnTo>
                      <a:pt x="40" y="98"/>
                    </a:lnTo>
                    <a:lnTo>
                      <a:pt x="49" y="93"/>
                    </a:lnTo>
                    <a:lnTo>
                      <a:pt x="58" y="84"/>
                    </a:lnTo>
                    <a:lnTo>
                      <a:pt x="62" y="75"/>
                    </a:lnTo>
                    <a:close/>
                    <a:moveTo>
                      <a:pt x="18" y="49"/>
                    </a:moveTo>
                    <a:lnTo>
                      <a:pt x="67" y="49"/>
                    </a:lnTo>
                    <a:lnTo>
                      <a:pt x="67" y="44"/>
                    </a:lnTo>
                    <a:lnTo>
                      <a:pt x="67" y="31"/>
                    </a:lnTo>
                    <a:lnTo>
                      <a:pt x="62" y="22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8" name="Freeform 193"/>
              <p:cNvSpPr>
                <a:spLocks/>
              </p:cNvSpPr>
              <p:nvPr/>
            </p:nvSpPr>
            <p:spPr bwMode="auto">
              <a:xfrm>
                <a:off x="8967" y="5437"/>
                <a:ext cx="93" cy="115"/>
              </a:xfrm>
              <a:custGeom>
                <a:avLst/>
                <a:gdLst>
                  <a:gd name="T0" fmla="*/ 22 w 93"/>
                  <a:gd name="T1" fmla="*/ 0 h 115"/>
                  <a:gd name="T2" fmla="*/ 35 w 93"/>
                  <a:gd name="T3" fmla="*/ 0 h 115"/>
                  <a:gd name="T4" fmla="*/ 27 w 93"/>
                  <a:gd name="T5" fmla="*/ 49 h 115"/>
                  <a:gd name="T6" fmla="*/ 67 w 93"/>
                  <a:gd name="T7" fmla="*/ 49 h 115"/>
                  <a:gd name="T8" fmla="*/ 75 w 93"/>
                  <a:gd name="T9" fmla="*/ 0 h 115"/>
                  <a:gd name="T10" fmla="*/ 93 w 93"/>
                  <a:gd name="T11" fmla="*/ 0 h 115"/>
                  <a:gd name="T12" fmla="*/ 71 w 93"/>
                  <a:gd name="T13" fmla="*/ 115 h 115"/>
                  <a:gd name="T14" fmla="*/ 58 w 93"/>
                  <a:gd name="T15" fmla="*/ 115 h 115"/>
                  <a:gd name="T16" fmla="*/ 67 w 93"/>
                  <a:gd name="T17" fmla="*/ 62 h 115"/>
                  <a:gd name="T18" fmla="*/ 27 w 93"/>
                  <a:gd name="T19" fmla="*/ 62 h 115"/>
                  <a:gd name="T20" fmla="*/ 18 w 93"/>
                  <a:gd name="T21" fmla="*/ 115 h 115"/>
                  <a:gd name="T22" fmla="*/ 0 w 93"/>
                  <a:gd name="T23" fmla="*/ 115 h 115"/>
                  <a:gd name="T24" fmla="*/ 22 w 93"/>
                  <a:gd name="T25" fmla="*/ 0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115">
                    <a:moveTo>
                      <a:pt x="22" y="0"/>
                    </a:moveTo>
                    <a:lnTo>
                      <a:pt x="35" y="0"/>
                    </a:lnTo>
                    <a:lnTo>
                      <a:pt x="27" y="49"/>
                    </a:lnTo>
                    <a:lnTo>
                      <a:pt x="67" y="49"/>
                    </a:lnTo>
                    <a:lnTo>
                      <a:pt x="75" y="0"/>
                    </a:lnTo>
                    <a:lnTo>
                      <a:pt x="93" y="0"/>
                    </a:lnTo>
                    <a:lnTo>
                      <a:pt x="71" y="115"/>
                    </a:lnTo>
                    <a:lnTo>
                      <a:pt x="58" y="115"/>
                    </a:lnTo>
                    <a:lnTo>
                      <a:pt x="67" y="62"/>
                    </a:lnTo>
                    <a:lnTo>
                      <a:pt x="27" y="62"/>
                    </a:lnTo>
                    <a:lnTo>
                      <a:pt x="18" y="115"/>
                    </a:lnTo>
                    <a:lnTo>
                      <a:pt x="0" y="1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9" name="Freeform 194"/>
              <p:cNvSpPr>
                <a:spLocks/>
              </p:cNvSpPr>
              <p:nvPr/>
            </p:nvSpPr>
            <p:spPr bwMode="auto">
              <a:xfrm>
                <a:off x="9069" y="5437"/>
                <a:ext cx="85" cy="115"/>
              </a:xfrm>
              <a:custGeom>
                <a:avLst/>
                <a:gdLst>
                  <a:gd name="T0" fmla="*/ 53 w 85"/>
                  <a:gd name="T1" fmla="*/ 93 h 115"/>
                  <a:gd name="T2" fmla="*/ 45 w 85"/>
                  <a:gd name="T3" fmla="*/ 102 h 115"/>
                  <a:gd name="T4" fmla="*/ 40 w 85"/>
                  <a:gd name="T5" fmla="*/ 111 h 115"/>
                  <a:gd name="T6" fmla="*/ 31 w 85"/>
                  <a:gd name="T7" fmla="*/ 115 h 115"/>
                  <a:gd name="T8" fmla="*/ 22 w 85"/>
                  <a:gd name="T9" fmla="*/ 115 h 115"/>
                  <a:gd name="T10" fmla="*/ 13 w 85"/>
                  <a:gd name="T11" fmla="*/ 115 h 115"/>
                  <a:gd name="T12" fmla="*/ 5 w 85"/>
                  <a:gd name="T13" fmla="*/ 111 h 115"/>
                  <a:gd name="T14" fmla="*/ 0 w 85"/>
                  <a:gd name="T15" fmla="*/ 102 h 115"/>
                  <a:gd name="T16" fmla="*/ 0 w 85"/>
                  <a:gd name="T17" fmla="*/ 89 h 115"/>
                  <a:gd name="T18" fmla="*/ 0 w 85"/>
                  <a:gd name="T19" fmla="*/ 80 h 115"/>
                  <a:gd name="T20" fmla="*/ 0 w 85"/>
                  <a:gd name="T21" fmla="*/ 66 h 115"/>
                  <a:gd name="T22" fmla="*/ 13 w 85"/>
                  <a:gd name="T23" fmla="*/ 0 h 115"/>
                  <a:gd name="T24" fmla="*/ 27 w 85"/>
                  <a:gd name="T25" fmla="*/ 0 h 115"/>
                  <a:gd name="T26" fmla="*/ 18 w 85"/>
                  <a:gd name="T27" fmla="*/ 71 h 115"/>
                  <a:gd name="T28" fmla="*/ 13 w 85"/>
                  <a:gd name="T29" fmla="*/ 80 h 115"/>
                  <a:gd name="T30" fmla="*/ 13 w 85"/>
                  <a:gd name="T31" fmla="*/ 89 h 115"/>
                  <a:gd name="T32" fmla="*/ 13 w 85"/>
                  <a:gd name="T33" fmla="*/ 93 h 115"/>
                  <a:gd name="T34" fmla="*/ 18 w 85"/>
                  <a:gd name="T35" fmla="*/ 98 h 115"/>
                  <a:gd name="T36" fmla="*/ 22 w 85"/>
                  <a:gd name="T37" fmla="*/ 98 h 115"/>
                  <a:gd name="T38" fmla="*/ 27 w 85"/>
                  <a:gd name="T39" fmla="*/ 102 h 115"/>
                  <a:gd name="T40" fmla="*/ 31 w 85"/>
                  <a:gd name="T41" fmla="*/ 98 h 115"/>
                  <a:gd name="T42" fmla="*/ 40 w 85"/>
                  <a:gd name="T43" fmla="*/ 98 h 115"/>
                  <a:gd name="T44" fmla="*/ 45 w 85"/>
                  <a:gd name="T45" fmla="*/ 93 h 115"/>
                  <a:gd name="T46" fmla="*/ 49 w 85"/>
                  <a:gd name="T47" fmla="*/ 84 h 115"/>
                  <a:gd name="T48" fmla="*/ 53 w 85"/>
                  <a:gd name="T49" fmla="*/ 80 h 115"/>
                  <a:gd name="T50" fmla="*/ 58 w 85"/>
                  <a:gd name="T51" fmla="*/ 71 h 115"/>
                  <a:gd name="T52" fmla="*/ 58 w 85"/>
                  <a:gd name="T53" fmla="*/ 62 h 115"/>
                  <a:gd name="T54" fmla="*/ 62 w 85"/>
                  <a:gd name="T55" fmla="*/ 49 h 115"/>
                  <a:gd name="T56" fmla="*/ 67 w 85"/>
                  <a:gd name="T57" fmla="*/ 0 h 115"/>
                  <a:gd name="T58" fmla="*/ 85 w 85"/>
                  <a:gd name="T59" fmla="*/ 0 h 115"/>
                  <a:gd name="T60" fmla="*/ 67 w 85"/>
                  <a:gd name="T61" fmla="*/ 115 h 115"/>
                  <a:gd name="T62" fmla="*/ 49 w 85"/>
                  <a:gd name="T63" fmla="*/ 115 h 115"/>
                  <a:gd name="T64" fmla="*/ 53 w 85"/>
                  <a:gd name="T65" fmla="*/ 93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115">
                    <a:moveTo>
                      <a:pt x="53" y="93"/>
                    </a:moveTo>
                    <a:lnTo>
                      <a:pt x="45" y="102"/>
                    </a:lnTo>
                    <a:lnTo>
                      <a:pt x="40" y="111"/>
                    </a:lnTo>
                    <a:lnTo>
                      <a:pt x="31" y="115"/>
                    </a:lnTo>
                    <a:lnTo>
                      <a:pt x="22" y="115"/>
                    </a:lnTo>
                    <a:lnTo>
                      <a:pt x="13" y="115"/>
                    </a:lnTo>
                    <a:lnTo>
                      <a:pt x="5" y="111"/>
                    </a:lnTo>
                    <a:lnTo>
                      <a:pt x="0" y="102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18" y="71"/>
                    </a:lnTo>
                    <a:lnTo>
                      <a:pt x="13" y="80"/>
                    </a:lnTo>
                    <a:lnTo>
                      <a:pt x="13" y="89"/>
                    </a:lnTo>
                    <a:lnTo>
                      <a:pt x="13" y="93"/>
                    </a:lnTo>
                    <a:lnTo>
                      <a:pt x="18" y="98"/>
                    </a:lnTo>
                    <a:lnTo>
                      <a:pt x="22" y="98"/>
                    </a:lnTo>
                    <a:lnTo>
                      <a:pt x="27" y="102"/>
                    </a:lnTo>
                    <a:lnTo>
                      <a:pt x="31" y="98"/>
                    </a:lnTo>
                    <a:lnTo>
                      <a:pt x="40" y="98"/>
                    </a:lnTo>
                    <a:lnTo>
                      <a:pt x="45" y="93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2" y="49"/>
                    </a:lnTo>
                    <a:lnTo>
                      <a:pt x="67" y="0"/>
                    </a:lnTo>
                    <a:lnTo>
                      <a:pt x="85" y="0"/>
                    </a:lnTo>
                    <a:lnTo>
                      <a:pt x="67" y="115"/>
                    </a:lnTo>
                    <a:lnTo>
                      <a:pt x="49" y="115"/>
                    </a:lnTo>
                    <a:lnTo>
                      <a:pt x="53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0" name="Freeform 195"/>
              <p:cNvSpPr>
                <a:spLocks noEditPoints="1"/>
              </p:cNvSpPr>
              <p:nvPr/>
            </p:nvSpPr>
            <p:spPr bwMode="auto">
              <a:xfrm>
                <a:off x="9162" y="5437"/>
                <a:ext cx="80" cy="115"/>
              </a:xfrm>
              <a:custGeom>
                <a:avLst/>
                <a:gdLst>
                  <a:gd name="T0" fmla="*/ 63 w 80"/>
                  <a:gd name="T1" fmla="*/ 75 h 115"/>
                  <a:gd name="T2" fmla="*/ 76 w 80"/>
                  <a:gd name="T3" fmla="*/ 75 h 115"/>
                  <a:gd name="T4" fmla="*/ 71 w 80"/>
                  <a:gd name="T5" fmla="*/ 89 h 115"/>
                  <a:gd name="T6" fmla="*/ 63 w 80"/>
                  <a:gd name="T7" fmla="*/ 102 h 115"/>
                  <a:gd name="T8" fmla="*/ 49 w 80"/>
                  <a:gd name="T9" fmla="*/ 115 h 115"/>
                  <a:gd name="T10" fmla="*/ 32 w 80"/>
                  <a:gd name="T11" fmla="*/ 115 h 115"/>
                  <a:gd name="T12" fmla="*/ 23 w 80"/>
                  <a:gd name="T13" fmla="*/ 115 h 115"/>
                  <a:gd name="T14" fmla="*/ 14 w 80"/>
                  <a:gd name="T15" fmla="*/ 111 h 115"/>
                  <a:gd name="T16" fmla="*/ 9 w 80"/>
                  <a:gd name="T17" fmla="*/ 102 h 115"/>
                  <a:gd name="T18" fmla="*/ 5 w 80"/>
                  <a:gd name="T19" fmla="*/ 93 h 115"/>
                  <a:gd name="T20" fmla="*/ 0 w 80"/>
                  <a:gd name="T21" fmla="*/ 80 h 115"/>
                  <a:gd name="T22" fmla="*/ 0 w 80"/>
                  <a:gd name="T23" fmla="*/ 66 h 115"/>
                  <a:gd name="T24" fmla="*/ 0 w 80"/>
                  <a:gd name="T25" fmla="*/ 49 h 115"/>
                  <a:gd name="T26" fmla="*/ 5 w 80"/>
                  <a:gd name="T27" fmla="*/ 31 h 115"/>
                  <a:gd name="T28" fmla="*/ 14 w 80"/>
                  <a:gd name="T29" fmla="*/ 18 h 115"/>
                  <a:gd name="T30" fmla="*/ 23 w 80"/>
                  <a:gd name="T31" fmla="*/ 4 h 115"/>
                  <a:gd name="T32" fmla="*/ 36 w 80"/>
                  <a:gd name="T33" fmla="*/ 0 h 115"/>
                  <a:gd name="T34" fmla="*/ 45 w 80"/>
                  <a:gd name="T35" fmla="*/ 0 h 115"/>
                  <a:gd name="T36" fmla="*/ 58 w 80"/>
                  <a:gd name="T37" fmla="*/ 0 h 115"/>
                  <a:gd name="T38" fmla="*/ 71 w 80"/>
                  <a:gd name="T39" fmla="*/ 9 h 115"/>
                  <a:gd name="T40" fmla="*/ 80 w 80"/>
                  <a:gd name="T41" fmla="*/ 26 h 115"/>
                  <a:gd name="T42" fmla="*/ 80 w 80"/>
                  <a:gd name="T43" fmla="*/ 44 h 115"/>
                  <a:gd name="T44" fmla="*/ 80 w 80"/>
                  <a:gd name="T45" fmla="*/ 53 h 115"/>
                  <a:gd name="T46" fmla="*/ 80 w 80"/>
                  <a:gd name="T47" fmla="*/ 62 h 115"/>
                  <a:gd name="T48" fmla="*/ 14 w 80"/>
                  <a:gd name="T49" fmla="*/ 62 h 115"/>
                  <a:gd name="T50" fmla="*/ 14 w 80"/>
                  <a:gd name="T51" fmla="*/ 66 h 115"/>
                  <a:gd name="T52" fmla="*/ 14 w 80"/>
                  <a:gd name="T53" fmla="*/ 66 h 115"/>
                  <a:gd name="T54" fmla="*/ 14 w 80"/>
                  <a:gd name="T55" fmla="*/ 80 h 115"/>
                  <a:gd name="T56" fmla="*/ 18 w 80"/>
                  <a:gd name="T57" fmla="*/ 93 h 115"/>
                  <a:gd name="T58" fmla="*/ 27 w 80"/>
                  <a:gd name="T59" fmla="*/ 98 h 115"/>
                  <a:gd name="T60" fmla="*/ 32 w 80"/>
                  <a:gd name="T61" fmla="*/ 102 h 115"/>
                  <a:gd name="T62" fmla="*/ 40 w 80"/>
                  <a:gd name="T63" fmla="*/ 98 h 115"/>
                  <a:gd name="T64" fmla="*/ 49 w 80"/>
                  <a:gd name="T65" fmla="*/ 93 h 115"/>
                  <a:gd name="T66" fmla="*/ 54 w 80"/>
                  <a:gd name="T67" fmla="*/ 84 h 115"/>
                  <a:gd name="T68" fmla="*/ 63 w 80"/>
                  <a:gd name="T69" fmla="*/ 75 h 115"/>
                  <a:gd name="T70" fmla="*/ 18 w 80"/>
                  <a:gd name="T71" fmla="*/ 49 h 115"/>
                  <a:gd name="T72" fmla="*/ 67 w 80"/>
                  <a:gd name="T73" fmla="*/ 49 h 115"/>
                  <a:gd name="T74" fmla="*/ 67 w 80"/>
                  <a:gd name="T75" fmla="*/ 44 h 115"/>
                  <a:gd name="T76" fmla="*/ 67 w 80"/>
                  <a:gd name="T77" fmla="*/ 44 h 115"/>
                  <a:gd name="T78" fmla="*/ 67 w 80"/>
                  <a:gd name="T79" fmla="*/ 31 h 115"/>
                  <a:gd name="T80" fmla="*/ 63 w 80"/>
                  <a:gd name="T81" fmla="*/ 22 h 115"/>
                  <a:gd name="T82" fmla="*/ 54 w 80"/>
                  <a:gd name="T83" fmla="*/ 13 h 115"/>
                  <a:gd name="T84" fmla="*/ 45 w 80"/>
                  <a:gd name="T85" fmla="*/ 13 h 115"/>
                  <a:gd name="T86" fmla="*/ 36 w 80"/>
                  <a:gd name="T87" fmla="*/ 13 h 115"/>
                  <a:gd name="T88" fmla="*/ 27 w 80"/>
                  <a:gd name="T89" fmla="*/ 22 h 115"/>
                  <a:gd name="T90" fmla="*/ 23 w 80"/>
                  <a:gd name="T91" fmla="*/ 31 h 115"/>
                  <a:gd name="T92" fmla="*/ 18 w 80"/>
                  <a:gd name="T93" fmla="*/ 49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15">
                    <a:moveTo>
                      <a:pt x="63" y="75"/>
                    </a:moveTo>
                    <a:lnTo>
                      <a:pt x="76" y="75"/>
                    </a:lnTo>
                    <a:lnTo>
                      <a:pt x="71" y="89"/>
                    </a:lnTo>
                    <a:lnTo>
                      <a:pt x="63" y="102"/>
                    </a:lnTo>
                    <a:lnTo>
                      <a:pt x="49" y="115"/>
                    </a:lnTo>
                    <a:lnTo>
                      <a:pt x="32" y="115"/>
                    </a:lnTo>
                    <a:lnTo>
                      <a:pt x="23" y="115"/>
                    </a:lnTo>
                    <a:lnTo>
                      <a:pt x="14" y="111"/>
                    </a:lnTo>
                    <a:lnTo>
                      <a:pt x="9" y="102"/>
                    </a:lnTo>
                    <a:lnTo>
                      <a:pt x="5" y="93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49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80" y="26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80" y="62"/>
                    </a:lnTo>
                    <a:lnTo>
                      <a:pt x="14" y="62"/>
                    </a:lnTo>
                    <a:lnTo>
                      <a:pt x="14" y="66"/>
                    </a:lnTo>
                    <a:lnTo>
                      <a:pt x="14" y="80"/>
                    </a:lnTo>
                    <a:lnTo>
                      <a:pt x="18" y="93"/>
                    </a:lnTo>
                    <a:lnTo>
                      <a:pt x="27" y="98"/>
                    </a:lnTo>
                    <a:lnTo>
                      <a:pt x="32" y="102"/>
                    </a:lnTo>
                    <a:lnTo>
                      <a:pt x="40" y="98"/>
                    </a:lnTo>
                    <a:lnTo>
                      <a:pt x="49" y="93"/>
                    </a:lnTo>
                    <a:lnTo>
                      <a:pt x="54" y="84"/>
                    </a:lnTo>
                    <a:lnTo>
                      <a:pt x="63" y="75"/>
                    </a:lnTo>
                    <a:close/>
                    <a:moveTo>
                      <a:pt x="18" y="49"/>
                    </a:moveTo>
                    <a:lnTo>
                      <a:pt x="67" y="49"/>
                    </a:lnTo>
                    <a:lnTo>
                      <a:pt x="67" y="44"/>
                    </a:lnTo>
                    <a:lnTo>
                      <a:pt x="67" y="31"/>
                    </a:lnTo>
                    <a:lnTo>
                      <a:pt x="63" y="22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1" name="Freeform 196"/>
              <p:cNvSpPr>
                <a:spLocks/>
              </p:cNvSpPr>
              <p:nvPr/>
            </p:nvSpPr>
            <p:spPr bwMode="auto">
              <a:xfrm>
                <a:off x="7203" y="6930"/>
                <a:ext cx="125" cy="107"/>
              </a:xfrm>
              <a:custGeom>
                <a:avLst/>
                <a:gdLst>
                  <a:gd name="T0" fmla="*/ 0 w 125"/>
                  <a:gd name="T1" fmla="*/ 67 h 107"/>
                  <a:gd name="T2" fmla="*/ 22 w 125"/>
                  <a:gd name="T3" fmla="*/ 0 h 107"/>
                  <a:gd name="T4" fmla="*/ 125 w 125"/>
                  <a:gd name="T5" fmla="*/ 40 h 107"/>
                  <a:gd name="T6" fmla="*/ 120 w 125"/>
                  <a:gd name="T7" fmla="*/ 58 h 107"/>
                  <a:gd name="T8" fmla="*/ 31 w 125"/>
                  <a:gd name="T9" fmla="*/ 18 h 107"/>
                  <a:gd name="T10" fmla="*/ 18 w 125"/>
                  <a:gd name="T11" fmla="*/ 58 h 107"/>
                  <a:gd name="T12" fmla="*/ 107 w 125"/>
                  <a:gd name="T13" fmla="*/ 93 h 107"/>
                  <a:gd name="T14" fmla="*/ 102 w 125"/>
                  <a:gd name="T15" fmla="*/ 107 h 107"/>
                  <a:gd name="T16" fmla="*/ 0 w 125"/>
                  <a:gd name="T17" fmla="*/ 67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5" h="107">
                    <a:moveTo>
                      <a:pt x="0" y="67"/>
                    </a:moveTo>
                    <a:lnTo>
                      <a:pt x="22" y="0"/>
                    </a:lnTo>
                    <a:lnTo>
                      <a:pt x="125" y="40"/>
                    </a:lnTo>
                    <a:lnTo>
                      <a:pt x="120" y="58"/>
                    </a:lnTo>
                    <a:lnTo>
                      <a:pt x="31" y="18"/>
                    </a:lnTo>
                    <a:lnTo>
                      <a:pt x="18" y="58"/>
                    </a:lnTo>
                    <a:lnTo>
                      <a:pt x="107" y="93"/>
                    </a:lnTo>
                    <a:lnTo>
                      <a:pt x="102" y="10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2" name="Freeform 197"/>
              <p:cNvSpPr>
                <a:spLocks noEditPoints="1"/>
              </p:cNvSpPr>
              <p:nvPr/>
            </p:nvSpPr>
            <p:spPr bwMode="auto">
              <a:xfrm>
                <a:off x="7239" y="6855"/>
                <a:ext cx="111" cy="84"/>
              </a:xfrm>
              <a:custGeom>
                <a:avLst/>
                <a:gdLst>
                  <a:gd name="T0" fmla="*/ 57 w 111"/>
                  <a:gd name="T1" fmla="*/ 84 h 84"/>
                  <a:gd name="T2" fmla="*/ 26 w 111"/>
                  <a:gd name="T3" fmla="*/ 75 h 84"/>
                  <a:gd name="T4" fmla="*/ 9 w 111"/>
                  <a:gd name="T5" fmla="*/ 57 h 84"/>
                  <a:gd name="T6" fmla="*/ 0 w 111"/>
                  <a:gd name="T7" fmla="*/ 48 h 84"/>
                  <a:gd name="T8" fmla="*/ 0 w 111"/>
                  <a:gd name="T9" fmla="*/ 40 h 84"/>
                  <a:gd name="T10" fmla="*/ 0 w 111"/>
                  <a:gd name="T11" fmla="*/ 31 h 84"/>
                  <a:gd name="T12" fmla="*/ 0 w 111"/>
                  <a:gd name="T13" fmla="*/ 22 h 84"/>
                  <a:gd name="T14" fmla="*/ 9 w 111"/>
                  <a:gd name="T15" fmla="*/ 8 h 84"/>
                  <a:gd name="T16" fmla="*/ 22 w 111"/>
                  <a:gd name="T17" fmla="*/ 0 h 84"/>
                  <a:gd name="T18" fmla="*/ 35 w 111"/>
                  <a:gd name="T19" fmla="*/ 0 h 84"/>
                  <a:gd name="T20" fmla="*/ 57 w 111"/>
                  <a:gd name="T21" fmla="*/ 0 h 84"/>
                  <a:gd name="T22" fmla="*/ 75 w 111"/>
                  <a:gd name="T23" fmla="*/ 4 h 84"/>
                  <a:gd name="T24" fmla="*/ 89 w 111"/>
                  <a:gd name="T25" fmla="*/ 13 h 84"/>
                  <a:gd name="T26" fmla="*/ 102 w 111"/>
                  <a:gd name="T27" fmla="*/ 22 h 84"/>
                  <a:gd name="T28" fmla="*/ 111 w 111"/>
                  <a:gd name="T29" fmla="*/ 35 h 84"/>
                  <a:gd name="T30" fmla="*/ 111 w 111"/>
                  <a:gd name="T31" fmla="*/ 48 h 84"/>
                  <a:gd name="T32" fmla="*/ 111 w 111"/>
                  <a:gd name="T33" fmla="*/ 62 h 84"/>
                  <a:gd name="T34" fmla="*/ 106 w 111"/>
                  <a:gd name="T35" fmla="*/ 71 h 84"/>
                  <a:gd name="T36" fmla="*/ 97 w 111"/>
                  <a:gd name="T37" fmla="*/ 75 h 84"/>
                  <a:gd name="T38" fmla="*/ 89 w 111"/>
                  <a:gd name="T39" fmla="*/ 80 h 84"/>
                  <a:gd name="T40" fmla="*/ 80 w 111"/>
                  <a:gd name="T41" fmla="*/ 84 h 84"/>
                  <a:gd name="T42" fmla="*/ 66 w 111"/>
                  <a:gd name="T43" fmla="*/ 84 h 84"/>
                  <a:gd name="T44" fmla="*/ 57 w 111"/>
                  <a:gd name="T45" fmla="*/ 84 h 84"/>
                  <a:gd name="T46" fmla="*/ 57 w 111"/>
                  <a:gd name="T47" fmla="*/ 71 h 84"/>
                  <a:gd name="T48" fmla="*/ 71 w 111"/>
                  <a:gd name="T49" fmla="*/ 71 h 84"/>
                  <a:gd name="T50" fmla="*/ 84 w 111"/>
                  <a:gd name="T51" fmla="*/ 71 h 84"/>
                  <a:gd name="T52" fmla="*/ 93 w 111"/>
                  <a:gd name="T53" fmla="*/ 62 h 84"/>
                  <a:gd name="T54" fmla="*/ 97 w 111"/>
                  <a:gd name="T55" fmla="*/ 57 h 84"/>
                  <a:gd name="T56" fmla="*/ 97 w 111"/>
                  <a:gd name="T57" fmla="*/ 53 h 84"/>
                  <a:gd name="T58" fmla="*/ 97 w 111"/>
                  <a:gd name="T59" fmla="*/ 48 h 84"/>
                  <a:gd name="T60" fmla="*/ 93 w 111"/>
                  <a:gd name="T61" fmla="*/ 44 h 84"/>
                  <a:gd name="T62" fmla="*/ 93 w 111"/>
                  <a:gd name="T63" fmla="*/ 35 h 84"/>
                  <a:gd name="T64" fmla="*/ 89 w 111"/>
                  <a:gd name="T65" fmla="*/ 31 h 84"/>
                  <a:gd name="T66" fmla="*/ 84 w 111"/>
                  <a:gd name="T67" fmla="*/ 26 h 84"/>
                  <a:gd name="T68" fmla="*/ 75 w 111"/>
                  <a:gd name="T69" fmla="*/ 26 h 84"/>
                  <a:gd name="T70" fmla="*/ 71 w 111"/>
                  <a:gd name="T71" fmla="*/ 22 h 84"/>
                  <a:gd name="T72" fmla="*/ 62 w 111"/>
                  <a:gd name="T73" fmla="*/ 17 h 84"/>
                  <a:gd name="T74" fmla="*/ 53 w 111"/>
                  <a:gd name="T75" fmla="*/ 13 h 84"/>
                  <a:gd name="T76" fmla="*/ 40 w 111"/>
                  <a:gd name="T77" fmla="*/ 13 h 84"/>
                  <a:gd name="T78" fmla="*/ 26 w 111"/>
                  <a:gd name="T79" fmla="*/ 13 h 84"/>
                  <a:gd name="T80" fmla="*/ 17 w 111"/>
                  <a:gd name="T81" fmla="*/ 17 h 84"/>
                  <a:gd name="T82" fmla="*/ 13 w 111"/>
                  <a:gd name="T83" fmla="*/ 26 h 84"/>
                  <a:gd name="T84" fmla="*/ 13 w 111"/>
                  <a:gd name="T85" fmla="*/ 31 h 84"/>
                  <a:gd name="T86" fmla="*/ 13 w 111"/>
                  <a:gd name="T87" fmla="*/ 40 h 84"/>
                  <a:gd name="T88" fmla="*/ 17 w 111"/>
                  <a:gd name="T89" fmla="*/ 44 h 84"/>
                  <a:gd name="T90" fmla="*/ 22 w 111"/>
                  <a:gd name="T91" fmla="*/ 53 h 84"/>
                  <a:gd name="T92" fmla="*/ 31 w 111"/>
                  <a:gd name="T93" fmla="*/ 57 h 84"/>
                  <a:gd name="T94" fmla="*/ 40 w 111"/>
                  <a:gd name="T95" fmla="*/ 62 h 84"/>
                  <a:gd name="T96" fmla="*/ 49 w 111"/>
                  <a:gd name="T97" fmla="*/ 66 h 84"/>
                  <a:gd name="T98" fmla="*/ 57 w 111"/>
                  <a:gd name="T99" fmla="*/ 71 h 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1" h="84">
                    <a:moveTo>
                      <a:pt x="57" y="84"/>
                    </a:moveTo>
                    <a:lnTo>
                      <a:pt x="26" y="75"/>
                    </a:lnTo>
                    <a:lnTo>
                      <a:pt x="9" y="57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57" y="0"/>
                    </a:lnTo>
                    <a:lnTo>
                      <a:pt x="75" y="4"/>
                    </a:lnTo>
                    <a:lnTo>
                      <a:pt x="89" y="13"/>
                    </a:lnTo>
                    <a:lnTo>
                      <a:pt x="102" y="22"/>
                    </a:lnTo>
                    <a:lnTo>
                      <a:pt x="111" y="35"/>
                    </a:lnTo>
                    <a:lnTo>
                      <a:pt x="111" y="48"/>
                    </a:lnTo>
                    <a:lnTo>
                      <a:pt x="111" y="62"/>
                    </a:lnTo>
                    <a:lnTo>
                      <a:pt x="106" y="71"/>
                    </a:lnTo>
                    <a:lnTo>
                      <a:pt x="97" y="75"/>
                    </a:lnTo>
                    <a:lnTo>
                      <a:pt x="89" y="80"/>
                    </a:lnTo>
                    <a:lnTo>
                      <a:pt x="80" y="84"/>
                    </a:lnTo>
                    <a:lnTo>
                      <a:pt x="66" y="84"/>
                    </a:lnTo>
                    <a:lnTo>
                      <a:pt x="57" y="84"/>
                    </a:lnTo>
                    <a:close/>
                    <a:moveTo>
                      <a:pt x="57" y="71"/>
                    </a:moveTo>
                    <a:lnTo>
                      <a:pt x="71" y="71"/>
                    </a:lnTo>
                    <a:lnTo>
                      <a:pt x="84" y="71"/>
                    </a:lnTo>
                    <a:lnTo>
                      <a:pt x="93" y="62"/>
                    </a:lnTo>
                    <a:lnTo>
                      <a:pt x="97" y="57"/>
                    </a:lnTo>
                    <a:lnTo>
                      <a:pt x="97" y="53"/>
                    </a:lnTo>
                    <a:lnTo>
                      <a:pt x="97" y="48"/>
                    </a:lnTo>
                    <a:lnTo>
                      <a:pt x="93" y="44"/>
                    </a:lnTo>
                    <a:lnTo>
                      <a:pt x="93" y="35"/>
                    </a:lnTo>
                    <a:lnTo>
                      <a:pt x="89" y="31"/>
                    </a:lnTo>
                    <a:lnTo>
                      <a:pt x="84" y="26"/>
                    </a:lnTo>
                    <a:lnTo>
                      <a:pt x="75" y="26"/>
                    </a:lnTo>
                    <a:lnTo>
                      <a:pt x="71" y="22"/>
                    </a:lnTo>
                    <a:lnTo>
                      <a:pt x="62" y="17"/>
                    </a:lnTo>
                    <a:lnTo>
                      <a:pt x="53" y="13"/>
                    </a:lnTo>
                    <a:lnTo>
                      <a:pt x="40" y="13"/>
                    </a:lnTo>
                    <a:lnTo>
                      <a:pt x="26" y="13"/>
                    </a:lnTo>
                    <a:lnTo>
                      <a:pt x="17" y="17"/>
                    </a:lnTo>
                    <a:lnTo>
                      <a:pt x="13" y="26"/>
                    </a:lnTo>
                    <a:lnTo>
                      <a:pt x="13" y="31"/>
                    </a:lnTo>
                    <a:lnTo>
                      <a:pt x="13" y="40"/>
                    </a:lnTo>
                    <a:lnTo>
                      <a:pt x="17" y="44"/>
                    </a:lnTo>
                    <a:lnTo>
                      <a:pt x="22" y="53"/>
                    </a:lnTo>
                    <a:lnTo>
                      <a:pt x="31" y="57"/>
                    </a:lnTo>
                    <a:lnTo>
                      <a:pt x="40" y="62"/>
                    </a:lnTo>
                    <a:lnTo>
                      <a:pt x="49" y="66"/>
                    </a:ln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3" name="Freeform 198"/>
              <p:cNvSpPr>
                <a:spLocks/>
              </p:cNvSpPr>
              <p:nvPr/>
            </p:nvSpPr>
            <p:spPr bwMode="auto">
              <a:xfrm>
                <a:off x="7265" y="6770"/>
                <a:ext cx="116" cy="80"/>
              </a:xfrm>
              <a:custGeom>
                <a:avLst/>
                <a:gdLst>
                  <a:gd name="T0" fmla="*/ 80 w 116"/>
                  <a:gd name="T1" fmla="*/ 27 h 80"/>
                  <a:gd name="T2" fmla="*/ 85 w 116"/>
                  <a:gd name="T3" fmla="*/ 13 h 80"/>
                  <a:gd name="T4" fmla="*/ 103 w 116"/>
                  <a:gd name="T5" fmla="*/ 22 h 80"/>
                  <a:gd name="T6" fmla="*/ 111 w 116"/>
                  <a:gd name="T7" fmla="*/ 36 h 80"/>
                  <a:gd name="T8" fmla="*/ 116 w 116"/>
                  <a:gd name="T9" fmla="*/ 49 h 80"/>
                  <a:gd name="T10" fmla="*/ 111 w 116"/>
                  <a:gd name="T11" fmla="*/ 58 h 80"/>
                  <a:gd name="T12" fmla="*/ 107 w 116"/>
                  <a:gd name="T13" fmla="*/ 71 h 80"/>
                  <a:gd name="T14" fmla="*/ 94 w 116"/>
                  <a:gd name="T15" fmla="*/ 80 h 80"/>
                  <a:gd name="T16" fmla="*/ 80 w 116"/>
                  <a:gd name="T17" fmla="*/ 80 h 80"/>
                  <a:gd name="T18" fmla="*/ 58 w 116"/>
                  <a:gd name="T19" fmla="*/ 80 h 80"/>
                  <a:gd name="T20" fmla="*/ 40 w 116"/>
                  <a:gd name="T21" fmla="*/ 76 h 80"/>
                  <a:gd name="T22" fmla="*/ 27 w 116"/>
                  <a:gd name="T23" fmla="*/ 67 h 80"/>
                  <a:gd name="T24" fmla="*/ 14 w 116"/>
                  <a:gd name="T25" fmla="*/ 58 h 80"/>
                  <a:gd name="T26" fmla="*/ 5 w 116"/>
                  <a:gd name="T27" fmla="*/ 45 h 80"/>
                  <a:gd name="T28" fmla="*/ 0 w 116"/>
                  <a:gd name="T29" fmla="*/ 31 h 80"/>
                  <a:gd name="T30" fmla="*/ 5 w 116"/>
                  <a:gd name="T31" fmla="*/ 18 h 80"/>
                  <a:gd name="T32" fmla="*/ 9 w 116"/>
                  <a:gd name="T33" fmla="*/ 9 h 80"/>
                  <a:gd name="T34" fmla="*/ 18 w 116"/>
                  <a:gd name="T35" fmla="*/ 0 h 80"/>
                  <a:gd name="T36" fmla="*/ 31 w 116"/>
                  <a:gd name="T37" fmla="*/ 0 h 80"/>
                  <a:gd name="T38" fmla="*/ 49 w 116"/>
                  <a:gd name="T39" fmla="*/ 0 h 80"/>
                  <a:gd name="T40" fmla="*/ 45 w 116"/>
                  <a:gd name="T41" fmla="*/ 13 h 80"/>
                  <a:gd name="T42" fmla="*/ 36 w 116"/>
                  <a:gd name="T43" fmla="*/ 13 h 80"/>
                  <a:gd name="T44" fmla="*/ 27 w 116"/>
                  <a:gd name="T45" fmla="*/ 13 h 80"/>
                  <a:gd name="T46" fmla="*/ 23 w 116"/>
                  <a:gd name="T47" fmla="*/ 18 h 80"/>
                  <a:gd name="T48" fmla="*/ 18 w 116"/>
                  <a:gd name="T49" fmla="*/ 27 h 80"/>
                  <a:gd name="T50" fmla="*/ 18 w 116"/>
                  <a:gd name="T51" fmla="*/ 31 h 80"/>
                  <a:gd name="T52" fmla="*/ 23 w 116"/>
                  <a:gd name="T53" fmla="*/ 40 h 80"/>
                  <a:gd name="T54" fmla="*/ 27 w 116"/>
                  <a:gd name="T55" fmla="*/ 49 h 80"/>
                  <a:gd name="T56" fmla="*/ 40 w 116"/>
                  <a:gd name="T57" fmla="*/ 53 h 80"/>
                  <a:gd name="T58" fmla="*/ 54 w 116"/>
                  <a:gd name="T59" fmla="*/ 62 h 80"/>
                  <a:gd name="T60" fmla="*/ 67 w 116"/>
                  <a:gd name="T61" fmla="*/ 67 h 80"/>
                  <a:gd name="T62" fmla="*/ 76 w 116"/>
                  <a:gd name="T63" fmla="*/ 67 h 80"/>
                  <a:gd name="T64" fmla="*/ 89 w 116"/>
                  <a:gd name="T65" fmla="*/ 67 h 80"/>
                  <a:gd name="T66" fmla="*/ 94 w 116"/>
                  <a:gd name="T67" fmla="*/ 62 h 80"/>
                  <a:gd name="T68" fmla="*/ 98 w 116"/>
                  <a:gd name="T69" fmla="*/ 58 h 80"/>
                  <a:gd name="T70" fmla="*/ 98 w 116"/>
                  <a:gd name="T71" fmla="*/ 49 h 80"/>
                  <a:gd name="T72" fmla="*/ 98 w 116"/>
                  <a:gd name="T73" fmla="*/ 40 h 80"/>
                  <a:gd name="T74" fmla="*/ 89 w 116"/>
                  <a:gd name="T75" fmla="*/ 36 h 80"/>
                  <a:gd name="T76" fmla="*/ 80 w 116"/>
                  <a:gd name="T77" fmla="*/ 27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6" h="80">
                    <a:moveTo>
                      <a:pt x="80" y="27"/>
                    </a:moveTo>
                    <a:lnTo>
                      <a:pt x="85" y="13"/>
                    </a:lnTo>
                    <a:lnTo>
                      <a:pt x="103" y="22"/>
                    </a:lnTo>
                    <a:lnTo>
                      <a:pt x="111" y="36"/>
                    </a:lnTo>
                    <a:lnTo>
                      <a:pt x="116" y="49"/>
                    </a:lnTo>
                    <a:lnTo>
                      <a:pt x="111" y="58"/>
                    </a:lnTo>
                    <a:lnTo>
                      <a:pt x="107" y="71"/>
                    </a:lnTo>
                    <a:lnTo>
                      <a:pt x="94" y="80"/>
                    </a:lnTo>
                    <a:lnTo>
                      <a:pt x="80" y="80"/>
                    </a:lnTo>
                    <a:lnTo>
                      <a:pt x="58" y="80"/>
                    </a:lnTo>
                    <a:lnTo>
                      <a:pt x="40" y="76"/>
                    </a:lnTo>
                    <a:lnTo>
                      <a:pt x="27" y="67"/>
                    </a:lnTo>
                    <a:lnTo>
                      <a:pt x="14" y="58"/>
                    </a:lnTo>
                    <a:lnTo>
                      <a:pt x="5" y="45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49" y="0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13"/>
                    </a:lnTo>
                    <a:lnTo>
                      <a:pt x="23" y="18"/>
                    </a:lnTo>
                    <a:lnTo>
                      <a:pt x="18" y="27"/>
                    </a:lnTo>
                    <a:lnTo>
                      <a:pt x="18" y="31"/>
                    </a:lnTo>
                    <a:lnTo>
                      <a:pt x="23" y="40"/>
                    </a:lnTo>
                    <a:lnTo>
                      <a:pt x="27" y="49"/>
                    </a:lnTo>
                    <a:lnTo>
                      <a:pt x="40" y="53"/>
                    </a:lnTo>
                    <a:lnTo>
                      <a:pt x="54" y="62"/>
                    </a:lnTo>
                    <a:lnTo>
                      <a:pt x="67" y="67"/>
                    </a:lnTo>
                    <a:lnTo>
                      <a:pt x="76" y="67"/>
                    </a:lnTo>
                    <a:lnTo>
                      <a:pt x="89" y="67"/>
                    </a:lnTo>
                    <a:lnTo>
                      <a:pt x="94" y="62"/>
                    </a:lnTo>
                    <a:lnTo>
                      <a:pt x="98" y="58"/>
                    </a:lnTo>
                    <a:lnTo>
                      <a:pt x="98" y="49"/>
                    </a:lnTo>
                    <a:lnTo>
                      <a:pt x="98" y="40"/>
                    </a:lnTo>
                    <a:lnTo>
                      <a:pt x="89" y="36"/>
                    </a:lnTo>
                    <a:lnTo>
                      <a:pt x="80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4" name="Freeform 199"/>
              <p:cNvSpPr>
                <a:spLocks/>
              </p:cNvSpPr>
              <p:nvPr/>
            </p:nvSpPr>
            <p:spPr bwMode="auto">
              <a:xfrm>
                <a:off x="7288" y="6641"/>
                <a:ext cx="137" cy="142"/>
              </a:xfrm>
              <a:custGeom>
                <a:avLst/>
                <a:gdLst>
                  <a:gd name="T0" fmla="*/ 102 w 137"/>
                  <a:gd name="T1" fmla="*/ 142 h 142"/>
                  <a:gd name="T2" fmla="*/ 0 w 137"/>
                  <a:gd name="T3" fmla="*/ 98 h 142"/>
                  <a:gd name="T4" fmla="*/ 4 w 137"/>
                  <a:gd name="T5" fmla="*/ 85 h 142"/>
                  <a:gd name="T6" fmla="*/ 22 w 137"/>
                  <a:gd name="T7" fmla="*/ 94 h 142"/>
                  <a:gd name="T8" fmla="*/ 13 w 137"/>
                  <a:gd name="T9" fmla="*/ 85 h 142"/>
                  <a:gd name="T10" fmla="*/ 8 w 137"/>
                  <a:gd name="T11" fmla="*/ 76 h 142"/>
                  <a:gd name="T12" fmla="*/ 8 w 137"/>
                  <a:gd name="T13" fmla="*/ 67 h 142"/>
                  <a:gd name="T14" fmla="*/ 8 w 137"/>
                  <a:gd name="T15" fmla="*/ 62 h 142"/>
                  <a:gd name="T16" fmla="*/ 13 w 137"/>
                  <a:gd name="T17" fmla="*/ 54 h 142"/>
                  <a:gd name="T18" fmla="*/ 17 w 137"/>
                  <a:gd name="T19" fmla="*/ 49 h 142"/>
                  <a:gd name="T20" fmla="*/ 26 w 137"/>
                  <a:gd name="T21" fmla="*/ 49 h 142"/>
                  <a:gd name="T22" fmla="*/ 35 w 137"/>
                  <a:gd name="T23" fmla="*/ 45 h 142"/>
                  <a:gd name="T24" fmla="*/ 31 w 137"/>
                  <a:gd name="T25" fmla="*/ 40 h 142"/>
                  <a:gd name="T26" fmla="*/ 26 w 137"/>
                  <a:gd name="T27" fmla="*/ 31 h 142"/>
                  <a:gd name="T28" fmla="*/ 22 w 137"/>
                  <a:gd name="T29" fmla="*/ 22 h 142"/>
                  <a:gd name="T30" fmla="*/ 26 w 137"/>
                  <a:gd name="T31" fmla="*/ 14 h 142"/>
                  <a:gd name="T32" fmla="*/ 31 w 137"/>
                  <a:gd name="T33" fmla="*/ 5 h 142"/>
                  <a:gd name="T34" fmla="*/ 35 w 137"/>
                  <a:gd name="T35" fmla="*/ 0 h 142"/>
                  <a:gd name="T36" fmla="*/ 44 w 137"/>
                  <a:gd name="T37" fmla="*/ 0 h 142"/>
                  <a:gd name="T38" fmla="*/ 57 w 137"/>
                  <a:gd name="T39" fmla="*/ 0 h 142"/>
                  <a:gd name="T40" fmla="*/ 62 w 137"/>
                  <a:gd name="T41" fmla="*/ 0 h 142"/>
                  <a:gd name="T42" fmla="*/ 71 w 137"/>
                  <a:gd name="T43" fmla="*/ 5 h 142"/>
                  <a:gd name="T44" fmla="*/ 137 w 137"/>
                  <a:gd name="T45" fmla="*/ 31 h 142"/>
                  <a:gd name="T46" fmla="*/ 133 w 137"/>
                  <a:gd name="T47" fmla="*/ 45 h 142"/>
                  <a:gd name="T48" fmla="*/ 66 w 137"/>
                  <a:gd name="T49" fmla="*/ 18 h 142"/>
                  <a:gd name="T50" fmla="*/ 57 w 137"/>
                  <a:gd name="T51" fmla="*/ 14 h 142"/>
                  <a:gd name="T52" fmla="*/ 53 w 137"/>
                  <a:gd name="T53" fmla="*/ 14 h 142"/>
                  <a:gd name="T54" fmla="*/ 48 w 137"/>
                  <a:gd name="T55" fmla="*/ 14 h 142"/>
                  <a:gd name="T56" fmla="*/ 44 w 137"/>
                  <a:gd name="T57" fmla="*/ 14 h 142"/>
                  <a:gd name="T58" fmla="*/ 40 w 137"/>
                  <a:gd name="T59" fmla="*/ 18 h 142"/>
                  <a:gd name="T60" fmla="*/ 40 w 137"/>
                  <a:gd name="T61" fmla="*/ 22 h 142"/>
                  <a:gd name="T62" fmla="*/ 40 w 137"/>
                  <a:gd name="T63" fmla="*/ 27 h 142"/>
                  <a:gd name="T64" fmla="*/ 40 w 137"/>
                  <a:gd name="T65" fmla="*/ 36 h 142"/>
                  <a:gd name="T66" fmla="*/ 44 w 137"/>
                  <a:gd name="T67" fmla="*/ 40 h 142"/>
                  <a:gd name="T68" fmla="*/ 48 w 137"/>
                  <a:gd name="T69" fmla="*/ 49 h 142"/>
                  <a:gd name="T70" fmla="*/ 57 w 137"/>
                  <a:gd name="T71" fmla="*/ 54 h 142"/>
                  <a:gd name="T72" fmla="*/ 75 w 137"/>
                  <a:gd name="T73" fmla="*/ 58 h 142"/>
                  <a:gd name="T74" fmla="*/ 124 w 137"/>
                  <a:gd name="T75" fmla="*/ 80 h 142"/>
                  <a:gd name="T76" fmla="*/ 120 w 137"/>
                  <a:gd name="T77" fmla="*/ 94 h 142"/>
                  <a:gd name="T78" fmla="*/ 48 w 137"/>
                  <a:gd name="T79" fmla="*/ 67 h 142"/>
                  <a:gd name="T80" fmla="*/ 44 w 137"/>
                  <a:gd name="T81" fmla="*/ 62 h 142"/>
                  <a:gd name="T82" fmla="*/ 40 w 137"/>
                  <a:gd name="T83" fmla="*/ 62 h 142"/>
                  <a:gd name="T84" fmla="*/ 35 w 137"/>
                  <a:gd name="T85" fmla="*/ 62 h 142"/>
                  <a:gd name="T86" fmla="*/ 31 w 137"/>
                  <a:gd name="T87" fmla="*/ 62 h 142"/>
                  <a:gd name="T88" fmla="*/ 26 w 137"/>
                  <a:gd name="T89" fmla="*/ 67 h 142"/>
                  <a:gd name="T90" fmla="*/ 22 w 137"/>
                  <a:gd name="T91" fmla="*/ 67 h 142"/>
                  <a:gd name="T92" fmla="*/ 22 w 137"/>
                  <a:gd name="T93" fmla="*/ 76 h 142"/>
                  <a:gd name="T94" fmla="*/ 26 w 137"/>
                  <a:gd name="T95" fmla="*/ 80 h 142"/>
                  <a:gd name="T96" fmla="*/ 26 w 137"/>
                  <a:gd name="T97" fmla="*/ 89 h 142"/>
                  <a:gd name="T98" fmla="*/ 35 w 137"/>
                  <a:gd name="T99" fmla="*/ 98 h 142"/>
                  <a:gd name="T100" fmla="*/ 44 w 137"/>
                  <a:gd name="T101" fmla="*/ 102 h 142"/>
                  <a:gd name="T102" fmla="*/ 57 w 137"/>
                  <a:gd name="T103" fmla="*/ 107 h 142"/>
                  <a:gd name="T104" fmla="*/ 106 w 137"/>
                  <a:gd name="T105" fmla="*/ 129 h 142"/>
                  <a:gd name="T106" fmla="*/ 102 w 137"/>
                  <a:gd name="T107" fmla="*/ 142 h 1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7" h="142">
                    <a:moveTo>
                      <a:pt x="102" y="142"/>
                    </a:moveTo>
                    <a:lnTo>
                      <a:pt x="0" y="98"/>
                    </a:lnTo>
                    <a:lnTo>
                      <a:pt x="4" y="85"/>
                    </a:lnTo>
                    <a:lnTo>
                      <a:pt x="22" y="94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8" y="67"/>
                    </a:lnTo>
                    <a:lnTo>
                      <a:pt x="8" y="62"/>
                    </a:lnTo>
                    <a:lnTo>
                      <a:pt x="13" y="54"/>
                    </a:lnTo>
                    <a:lnTo>
                      <a:pt x="17" y="49"/>
                    </a:lnTo>
                    <a:lnTo>
                      <a:pt x="26" y="49"/>
                    </a:lnTo>
                    <a:lnTo>
                      <a:pt x="35" y="45"/>
                    </a:lnTo>
                    <a:lnTo>
                      <a:pt x="31" y="40"/>
                    </a:lnTo>
                    <a:lnTo>
                      <a:pt x="26" y="31"/>
                    </a:lnTo>
                    <a:lnTo>
                      <a:pt x="22" y="22"/>
                    </a:lnTo>
                    <a:lnTo>
                      <a:pt x="26" y="14"/>
                    </a:lnTo>
                    <a:lnTo>
                      <a:pt x="31" y="5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137" y="31"/>
                    </a:lnTo>
                    <a:lnTo>
                      <a:pt x="133" y="45"/>
                    </a:lnTo>
                    <a:lnTo>
                      <a:pt x="66" y="18"/>
                    </a:lnTo>
                    <a:lnTo>
                      <a:pt x="57" y="14"/>
                    </a:lnTo>
                    <a:lnTo>
                      <a:pt x="53" y="14"/>
                    </a:lnTo>
                    <a:lnTo>
                      <a:pt x="48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40" y="27"/>
                    </a:lnTo>
                    <a:lnTo>
                      <a:pt x="40" y="36"/>
                    </a:lnTo>
                    <a:lnTo>
                      <a:pt x="44" y="40"/>
                    </a:lnTo>
                    <a:lnTo>
                      <a:pt x="48" y="49"/>
                    </a:lnTo>
                    <a:lnTo>
                      <a:pt x="57" y="54"/>
                    </a:lnTo>
                    <a:lnTo>
                      <a:pt x="75" y="58"/>
                    </a:lnTo>
                    <a:lnTo>
                      <a:pt x="124" y="80"/>
                    </a:lnTo>
                    <a:lnTo>
                      <a:pt x="120" y="94"/>
                    </a:lnTo>
                    <a:lnTo>
                      <a:pt x="48" y="67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5" y="62"/>
                    </a:lnTo>
                    <a:lnTo>
                      <a:pt x="31" y="62"/>
                    </a:lnTo>
                    <a:lnTo>
                      <a:pt x="26" y="67"/>
                    </a:lnTo>
                    <a:lnTo>
                      <a:pt x="22" y="67"/>
                    </a:lnTo>
                    <a:lnTo>
                      <a:pt x="22" y="76"/>
                    </a:lnTo>
                    <a:lnTo>
                      <a:pt x="26" y="80"/>
                    </a:lnTo>
                    <a:lnTo>
                      <a:pt x="26" y="89"/>
                    </a:lnTo>
                    <a:lnTo>
                      <a:pt x="35" y="98"/>
                    </a:lnTo>
                    <a:lnTo>
                      <a:pt x="44" y="102"/>
                    </a:lnTo>
                    <a:lnTo>
                      <a:pt x="57" y="107"/>
                    </a:lnTo>
                    <a:lnTo>
                      <a:pt x="106" y="129"/>
                    </a:lnTo>
                    <a:lnTo>
                      <a:pt x="102" y="1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5" name="Freeform 200"/>
              <p:cNvSpPr>
                <a:spLocks noEditPoints="1"/>
              </p:cNvSpPr>
              <p:nvPr/>
            </p:nvSpPr>
            <p:spPr bwMode="auto">
              <a:xfrm>
                <a:off x="7336" y="6557"/>
                <a:ext cx="112" cy="84"/>
              </a:xfrm>
              <a:custGeom>
                <a:avLst/>
                <a:gdLst>
                  <a:gd name="T0" fmla="*/ 58 w 112"/>
                  <a:gd name="T1" fmla="*/ 84 h 84"/>
                  <a:gd name="T2" fmla="*/ 27 w 112"/>
                  <a:gd name="T3" fmla="*/ 75 h 84"/>
                  <a:gd name="T4" fmla="*/ 9 w 112"/>
                  <a:gd name="T5" fmla="*/ 58 h 84"/>
                  <a:gd name="T6" fmla="*/ 5 w 112"/>
                  <a:gd name="T7" fmla="*/ 49 h 84"/>
                  <a:gd name="T8" fmla="*/ 0 w 112"/>
                  <a:gd name="T9" fmla="*/ 40 h 84"/>
                  <a:gd name="T10" fmla="*/ 0 w 112"/>
                  <a:gd name="T11" fmla="*/ 31 h 84"/>
                  <a:gd name="T12" fmla="*/ 0 w 112"/>
                  <a:gd name="T13" fmla="*/ 22 h 84"/>
                  <a:gd name="T14" fmla="*/ 9 w 112"/>
                  <a:gd name="T15" fmla="*/ 13 h 84"/>
                  <a:gd name="T16" fmla="*/ 23 w 112"/>
                  <a:gd name="T17" fmla="*/ 4 h 84"/>
                  <a:gd name="T18" fmla="*/ 40 w 112"/>
                  <a:gd name="T19" fmla="*/ 0 h 84"/>
                  <a:gd name="T20" fmla="*/ 58 w 112"/>
                  <a:gd name="T21" fmla="*/ 0 h 84"/>
                  <a:gd name="T22" fmla="*/ 76 w 112"/>
                  <a:gd name="T23" fmla="*/ 9 h 84"/>
                  <a:gd name="T24" fmla="*/ 89 w 112"/>
                  <a:gd name="T25" fmla="*/ 13 h 84"/>
                  <a:gd name="T26" fmla="*/ 103 w 112"/>
                  <a:gd name="T27" fmla="*/ 26 h 84"/>
                  <a:gd name="T28" fmla="*/ 112 w 112"/>
                  <a:gd name="T29" fmla="*/ 35 h 84"/>
                  <a:gd name="T30" fmla="*/ 112 w 112"/>
                  <a:gd name="T31" fmla="*/ 49 h 84"/>
                  <a:gd name="T32" fmla="*/ 112 w 112"/>
                  <a:gd name="T33" fmla="*/ 62 h 84"/>
                  <a:gd name="T34" fmla="*/ 107 w 112"/>
                  <a:gd name="T35" fmla="*/ 71 h 84"/>
                  <a:gd name="T36" fmla="*/ 103 w 112"/>
                  <a:gd name="T37" fmla="*/ 75 h 84"/>
                  <a:gd name="T38" fmla="*/ 94 w 112"/>
                  <a:gd name="T39" fmla="*/ 84 h 84"/>
                  <a:gd name="T40" fmla="*/ 80 w 112"/>
                  <a:gd name="T41" fmla="*/ 84 h 84"/>
                  <a:gd name="T42" fmla="*/ 72 w 112"/>
                  <a:gd name="T43" fmla="*/ 84 h 84"/>
                  <a:gd name="T44" fmla="*/ 58 w 112"/>
                  <a:gd name="T45" fmla="*/ 84 h 84"/>
                  <a:gd name="T46" fmla="*/ 58 w 112"/>
                  <a:gd name="T47" fmla="*/ 71 h 84"/>
                  <a:gd name="T48" fmla="*/ 76 w 112"/>
                  <a:gd name="T49" fmla="*/ 71 h 84"/>
                  <a:gd name="T50" fmla="*/ 85 w 112"/>
                  <a:gd name="T51" fmla="*/ 71 h 84"/>
                  <a:gd name="T52" fmla="*/ 94 w 112"/>
                  <a:gd name="T53" fmla="*/ 66 h 84"/>
                  <a:gd name="T54" fmla="*/ 98 w 112"/>
                  <a:gd name="T55" fmla="*/ 58 h 84"/>
                  <a:gd name="T56" fmla="*/ 98 w 112"/>
                  <a:gd name="T57" fmla="*/ 53 h 84"/>
                  <a:gd name="T58" fmla="*/ 98 w 112"/>
                  <a:gd name="T59" fmla="*/ 49 h 84"/>
                  <a:gd name="T60" fmla="*/ 98 w 112"/>
                  <a:gd name="T61" fmla="*/ 44 h 84"/>
                  <a:gd name="T62" fmla="*/ 94 w 112"/>
                  <a:gd name="T63" fmla="*/ 40 h 84"/>
                  <a:gd name="T64" fmla="*/ 89 w 112"/>
                  <a:gd name="T65" fmla="*/ 35 h 84"/>
                  <a:gd name="T66" fmla="*/ 85 w 112"/>
                  <a:gd name="T67" fmla="*/ 31 h 84"/>
                  <a:gd name="T68" fmla="*/ 80 w 112"/>
                  <a:gd name="T69" fmla="*/ 26 h 84"/>
                  <a:gd name="T70" fmla="*/ 72 w 112"/>
                  <a:gd name="T71" fmla="*/ 22 h 84"/>
                  <a:gd name="T72" fmla="*/ 63 w 112"/>
                  <a:gd name="T73" fmla="*/ 18 h 84"/>
                  <a:gd name="T74" fmla="*/ 54 w 112"/>
                  <a:gd name="T75" fmla="*/ 13 h 84"/>
                  <a:gd name="T76" fmla="*/ 40 w 112"/>
                  <a:gd name="T77" fmla="*/ 13 h 84"/>
                  <a:gd name="T78" fmla="*/ 27 w 112"/>
                  <a:gd name="T79" fmla="*/ 18 h 84"/>
                  <a:gd name="T80" fmla="*/ 23 w 112"/>
                  <a:gd name="T81" fmla="*/ 22 h 84"/>
                  <a:gd name="T82" fmla="*/ 14 w 112"/>
                  <a:gd name="T83" fmla="*/ 26 h 84"/>
                  <a:gd name="T84" fmla="*/ 14 w 112"/>
                  <a:gd name="T85" fmla="*/ 35 h 84"/>
                  <a:gd name="T86" fmla="*/ 18 w 112"/>
                  <a:gd name="T87" fmla="*/ 40 h 84"/>
                  <a:gd name="T88" fmla="*/ 18 w 112"/>
                  <a:gd name="T89" fmla="*/ 49 h 84"/>
                  <a:gd name="T90" fmla="*/ 27 w 112"/>
                  <a:gd name="T91" fmla="*/ 53 h 84"/>
                  <a:gd name="T92" fmla="*/ 32 w 112"/>
                  <a:gd name="T93" fmla="*/ 58 h 84"/>
                  <a:gd name="T94" fmla="*/ 40 w 112"/>
                  <a:gd name="T95" fmla="*/ 62 h 84"/>
                  <a:gd name="T96" fmla="*/ 49 w 112"/>
                  <a:gd name="T97" fmla="*/ 66 h 84"/>
                  <a:gd name="T98" fmla="*/ 58 w 112"/>
                  <a:gd name="T99" fmla="*/ 71 h 8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2" h="84">
                    <a:moveTo>
                      <a:pt x="58" y="84"/>
                    </a:moveTo>
                    <a:lnTo>
                      <a:pt x="27" y="75"/>
                    </a:lnTo>
                    <a:lnTo>
                      <a:pt x="9" y="58"/>
                    </a:lnTo>
                    <a:lnTo>
                      <a:pt x="5" y="49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3" y="4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6" y="9"/>
                    </a:lnTo>
                    <a:lnTo>
                      <a:pt x="89" y="13"/>
                    </a:lnTo>
                    <a:lnTo>
                      <a:pt x="103" y="26"/>
                    </a:lnTo>
                    <a:lnTo>
                      <a:pt x="112" y="35"/>
                    </a:lnTo>
                    <a:lnTo>
                      <a:pt x="112" y="49"/>
                    </a:lnTo>
                    <a:lnTo>
                      <a:pt x="112" y="62"/>
                    </a:lnTo>
                    <a:lnTo>
                      <a:pt x="107" y="71"/>
                    </a:lnTo>
                    <a:lnTo>
                      <a:pt x="103" y="75"/>
                    </a:lnTo>
                    <a:lnTo>
                      <a:pt x="94" y="84"/>
                    </a:lnTo>
                    <a:lnTo>
                      <a:pt x="80" y="84"/>
                    </a:lnTo>
                    <a:lnTo>
                      <a:pt x="72" y="84"/>
                    </a:lnTo>
                    <a:lnTo>
                      <a:pt x="58" y="84"/>
                    </a:lnTo>
                    <a:close/>
                    <a:moveTo>
                      <a:pt x="58" y="71"/>
                    </a:moveTo>
                    <a:lnTo>
                      <a:pt x="76" y="71"/>
                    </a:lnTo>
                    <a:lnTo>
                      <a:pt x="85" y="71"/>
                    </a:lnTo>
                    <a:lnTo>
                      <a:pt x="94" y="66"/>
                    </a:lnTo>
                    <a:lnTo>
                      <a:pt x="98" y="58"/>
                    </a:lnTo>
                    <a:lnTo>
                      <a:pt x="98" y="53"/>
                    </a:lnTo>
                    <a:lnTo>
                      <a:pt x="98" y="49"/>
                    </a:lnTo>
                    <a:lnTo>
                      <a:pt x="98" y="44"/>
                    </a:lnTo>
                    <a:lnTo>
                      <a:pt x="94" y="40"/>
                    </a:lnTo>
                    <a:lnTo>
                      <a:pt x="89" y="35"/>
                    </a:lnTo>
                    <a:lnTo>
                      <a:pt x="85" y="31"/>
                    </a:lnTo>
                    <a:lnTo>
                      <a:pt x="80" y="26"/>
                    </a:lnTo>
                    <a:lnTo>
                      <a:pt x="72" y="22"/>
                    </a:lnTo>
                    <a:lnTo>
                      <a:pt x="63" y="18"/>
                    </a:lnTo>
                    <a:lnTo>
                      <a:pt x="54" y="13"/>
                    </a:lnTo>
                    <a:lnTo>
                      <a:pt x="40" y="13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4" y="26"/>
                    </a:lnTo>
                    <a:lnTo>
                      <a:pt x="14" y="35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27" y="53"/>
                    </a:lnTo>
                    <a:lnTo>
                      <a:pt x="32" y="58"/>
                    </a:lnTo>
                    <a:lnTo>
                      <a:pt x="40" y="62"/>
                    </a:lnTo>
                    <a:lnTo>
                      <a:pt x="49" y="66"/>
                    </a:lnTo>
                    <a:lnTo>
                      <a:pt x="58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6" name="Freeform 201"/>
              <p:cNvSpPr>
                <a:spLocks noEditPoints="1"/>
              </p:cNvSpPr>
              <p:nvPr/>
            </p:nvSpPr>
            <p:spPr bwMode="auto">
              <a:xfrm>
                <a:off x="7363" y="6463"/>
                <a:ext cx="120" cy="112"/>
              </a:xfrm>
              <a:custGeom>
                <a:avLst/>
                <a:gdLst>
                  <a:gd name="T0" fmla="*/ 18 w 120"/>
                  <a:gd name="T1" fmla="*/ 0 h 112"/>
                  <a:gd name="T2" fmla="*/ 120 w 120"/>
                  <a:gd name="T3" fmla="*/ 45 h 112"/>
                  <a:gd name="T4" fmla="*/ 116 w 120"/>
                  <a:gd name="T5" fmla="*/ 58 h 112"/>
                  <a:gd name="T6" fmla="*/ 71 w 120"/>
                  <a:gd name="T7" fmla="*/ 40 h 112"/>
                  <a:gd name="T8" fmla="*/ 71 w 120"/>
                  <a:gd name="T9" fmla="*/ 45 h 112"/>
                  <a:gd name="T10" fmla="*/ 67 w 120"/>
                  <a:gd name="T11" fmla="*/ 49 h 112"/>
                  <a:gd name="T12" fmla="*/ 67 w 120"/>
                  <a:gd name="T13" fmla="*/ 54 h 112"/>
                  <a:gd name="T14" fmla="*/ 67 w 120"/>
                  <a:gd name="T15" fmla="*/ 58 h 112"/>
                  <a:gd name="T16" fmla="*/ 71 w 120"/>
                  <a:gd name="T17" fmla="*/ 63 h 112"/>
                  <a:gd name="T18" fmla="*/ 71 w 120"/>
                  <a:gd name="T19" fmla="*/ 67 h 112"/>
                  <a:gd name="T20" fmla="*/ 76 w 120"/>
                  <a:gd name="T21" fmla="*/ 76 h 112"/>
                  <a:gd name="T22" fmla="*/ 102 w 120"/>
                  <a:gd name="T23" fmla="*/ 98 h 112"/>
                  <a:gd name="T24" fmla="*/ 98 w 120"/>
                  <a:gd name="T25" fmla="*/ 112 h 112"/>
                  <a:gd name="T26" fmla="*/ 76 w 120"/>
                  <a:gd name="T27" fmla="*/ 89 h 112"/>
                  <a:gd name="T28" fmla="*/ 62 w 120"/>
                  <a:gd name="T29" fmla="*/ 80 h 112"/>
                  <a:gd name="T30" fmla="*/ 58 w 120"/>
                  <a:gd name="T31" fmla="*/ 72 h 112"/>
                  <a:gd name="T32" fmla="*/ 53 w 120"/>
                  <a:gd name="T33" fmla="*/ 76 h 112"/>
                  <a:gd name="T34" fmla="*/ 45 w 120"/>
                  <a:gd name="T35" fmla="*/ 80 h 112"/>
                  <a:gd name="T36" fmla="*/ 36 w 120"/>
                  <a:gd name="T37" fmla="*/ 80 h 112"/>
                  <a:gd name="T38" fmla="*/ 27 w 120"/>
                  <a:gd name="T39" fmla="*/ 80 h 112"/>
                  <a:gd name="T40" fmla="*/ 18 w 120"/>
                  <a:gd name="T41" fmla="*/ 76 h 112"/>
                  <a:gd name="T42" fmla="*/ 9 w 120"/>
                  <a:gd name="T43" fmla="*/ 72 h 112"/>
                  <a:gd name="T44" fmla="*/ 5 w 120"/>
                  <a:gd name="T45" fmla="*/ 67 h 112"/>
                  <a:gd name="T46" fmla="*/ 0 w 120"/>
                  <a:gd name="T47" fmla="*/ 58 h 112"/>
                  <a:gd name="T48" fmla="*/ 0 w 120"/>
                  <a:gd name="T49" fmla="*/ 49 h 112"/>
                  <a:gd name="T50" fmla="*/ 5 w 120"/>
                  <a:gd name="T51" fmla="*/ 36 h 112"/>
                  <a:gd name="T52" fmla="*/ 18 w 120"/>
                  <a:gd name="T53" fmla="*/ 0 h 112"/>
                  <a:gd name="T54" fmla="*/ 27 w 120"/>
                  <a:gd name="T55" fmla="*/ 18 h 112"/>
                  <a:gd name="T56" fmla="*/ 18 w 120"/>
                  <a:gd name="T57" fmla="*/ 40 h 112"/>
                  <a:gd name="T58" fmla="*/ 18 w 120"/>
                  <a:gd name="T59" fmla="*/ 54 h 112"/>
                  <a:gd name="T60" fmla="*/ 18 w 120"/>
                  <a:gd name="T61" fmla="*/ 58 h 112"/>
                  <a:gd name="T62" fmla="*/ 22 w 120"/>
                  <a:gd name="T63" fmla="*/ 63 h 112"/>
                  <a:gd name="T64" fmla="*/ 31 w 120"/>
                  <a:gd name="T65" fmla="*/ 67 h 112"/>
                  <a:gd name="T66" fmla="*/ 36 w 120"/>
                  <a:gd name="T67" fmla="*/ 67 h 112"/>
                  <a:gd name="T68" fmla="*/ 40 w 120"/>
                  <a:gd name="T69" fmla="*/ 67 h 112"/>
                  <a:gd name="T70" fmla="*/ 45 w 120"/>
                  <a:gd name="T71" fmla="*/ 67 h 112"/>
                  <a:gd name="T72" fmla="*/ 49 w 120"/>
                  <a:gd name="T73" fmla="*/ 63 h 112"/>
                  <a:gd name="T74" fmla="*/ 49 w 120"/>
                  <a:gd name="T75" fmla="*/ 58 h 112"/>
                  <a:gd name="T76" fmla="*/ 53 w 120"/>
                  <a:gd name="T77" fmla="*/ 54 h 112"/>
                  <a:gd name="T78" fmla="*/ 58 w 120"/>
                  <a:gd name="T79" fmla="*/ 36 h 112"/>
                  <a:gd name="T80" fmla="*/ 27 w 120"/>
                  <a:gd name="T81" fmla="*/ 18 h 1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0" h="112">
                    <a:moveTo>
                      <a:pt x="18" y="0"/>
                    </a:moveTo>
                    <a:lnTo>
                      <a:pt x="120" y="45"/>
                    </a:lnTo>
                    <a:lnTo>
                      <a:pt x="116" y="58"/>
                    </a:lnTo>
                    <a:lnTo>
                      <a:pt x="71" y="40"/>
                    </a:lnTo>
                    <a:lnTo>
                      <a:pt x="71" y="45"/>
                    </a:lnTo>
                    <a:lnTo>
                      <a:pt x="67" y="49"/>
                    </a:lnTo>
                    <a:lnTo>
                      <a:pt x="67" y="54"/>
                    </a:lnTo>
                    <a:lnTo>
                      <a:pt x="67" y="58"/>
                    </a:lnTo>
                    <a:lnTo>
                      <a:pt x="71" y="63"/>
                    </a:lnTo>
                    <a:lnTo>
                      <a:pt x="71" y="67"/>
                    </a:lnTo>
                    <a:lnTo>
                      <a:pt x="76" y="76"/>
                    </a:lnTo>
                    <a:lnTo>
                      <a:pt x="102" y="98"/>
                    </a:lnTo>
                    <a:lnTo>
                      <a:pt x="98" y="112"/>
                    </a:lnTo>
                    <a:lnTo>
                      <a:pt x="76" y="89"/>
                    </a:lnTo>
                    <a:lnTo>
                      <a:pt x="62" y="80"/>
                    </a:lnTo>
                    <a:lnTo>
                      <a:pt x="58" y="72"/>
                    </a:lnTo>
                    <a:lnTo>
                      <a:pt x="53" y="76"/>
                    </a:lnTo>
                    <a:lnTo>
                      <a:pt x="45" y="80"/>
                    </a:lnTo>
                    <a:lnTo>
                      <a:pt x="36" y="80"/>
                    </a:lnTo>
                    <a:lnTo>
                      <a:pt x="27" y="80"/>
                    </a:lnTo>
                    <a:lnTo>
                      <a:pt x="18" y="76"/>
                    </a:lnTo>
                    <a:lnTo>
                      <a:pt x="9" y="72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8" y="0"/>
                    </a:lnTo>
                    <a:close/>
                    <a:moveTo>
                      <a:pt x="27" y="18"/>
                    </a:moveTo>
                    <a:lnTo>
                      <a:pt x="18" y="40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22" y="63"/>
                    </a:lnTo>
                    <a:lnTo>
                      <a:pt x="31" y="67"/>
                    </a:lnTo>
                    <a:lnTo>
                      <a:pt x="36" y="67"/>
                    </a:lnTo>
                    <a:lnTo>
                      <a:pt x="40" y="67"/>
                    </a:lnTo>
                    <a:lnTo>
                      <a:pt x="45" y="67"/>
                    </a:lnTo>
                    <a:lnTo>
                      <a:pt x="49" y="63"/>
                    </a:lnTo>
                    <a:lnTo>
                      <a:pt x="49" y="58"/>
                    </a:lnTo>
                    <a:lnTo>
                      <a:pt x="53" y="54"/>
                    </a:lnTo>
                    <a:lnTo>
                      <a:pt x="58" y="36"/>
                    </a:lnTo>
                    <a:lnTo>
                      <a:pt x="2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7" name="Freeform 202"/>
              <p:cNvSpPr>
                <a:spLocks/>
              </p:cNvSpPr>
              <p:nvPr/>
            </p:nvSpPr>
            <p:spPr bwMode="auto">
              <a:xfrm>
                <a:off x="7385" y="6379"/>
                <a:ext cx="125" cy="107"/>
              </a:xfrm>
              <a:custGeom>
                <a:avLst/>
                <a:gdLst>
                  <a:gd name="T0" fmla="*/ 0 w 125"/>
                  <a:gd name="T1" fmla="*/ 62 h 107"/>
                  <a:gd name="T2" fmla="*/ 5 w 125"/>
                  <a:gd name="T3" fmla="*/ 49 h 107"/>
                  <a:gd name="T4" fmla="*/ 49 w 125"/>
                  <a:gd name="T5" fmla="*/ 67 h 107"/>
                  <a:gd name="T6" fmla="*/ 63 w 125"/>
                  <a:gd name="T7" fmla="*/ 31 h 107"/>
                  <a:gd name="T8" fmla="*/ 18 w 125"/>
                  <a:gd name="T9" fmla="*/ 13 h 107"/>
                  <a:gd name="T10" fmla="*/ 23 w 125"/>
                  <a:gd name="T11" fmla="*/ 0 h 107"/>
                  <a:gd name="T12" fmla="*/ 125 w 125"/>
                  <a:gd name="T13" fmla="*/ 40 h 107"/>
                  <a:gd name="T14" fmla="*/ 120 w 125"/>
                  <a:gd name="T15" fmla="*/ 53 h 107"/>
                  <a:gd name="T16" fmla="*/ 76 w 125"/>
                  <a:gd name="T17" fmla="*/ 36 h 107"/>
                  <a:gd name="T18" fmla="*/ 63 w 125"/>
                  <a:gd name="T19" fmla="*/ 71 h 107"/>
                  <a:gd name="T20" fmla="*/ 107 w 125"/>
                  <a:gd name="T21" fmla="*/ 93 h 107"/>
                  <a:gd name="T22" fmla="*/ 102 w 125"/>
                  <a:gd name="T23" fmla="*/ 107 h 107"/>
                  <a:gd name="T24" fmla="*/ 0 w 125"/>
                  <a:gd name="T25" fmla="*/ 62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5" h="107">
                    <a:moveTo>
                      <a:pt x="0" y="62"/>
                    </a:moveTo>
                    <a:lnTo>
                      <a:pt x="5" y="49"/>
                    </a:lnTo>
                    <a:lnTo>
                      <a:pt x="49" y="67"/>
                    </a:lnTo>
                    <a:lnTo>
                      <a:pt x="63" y="3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125" y="40"/>
                    </a:lnTo>
                    <a:lnTo>
                      <a:pt x="120" y="53"/>
                    </a:lnTo>
                    <a:lnTo>
                      <a:pt x="76" y="36"/>
                    </a:lnTo>
                    <a:lnTo>
                      <a:pt x="63" y="71"/>
                    </a:lnTo>
                    <a:lnTo>
                      <a:pt x="107" y="93"/>
                    </a:lnTo>
                    <a:lnTo>
                      <a:pt x="102" y="10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8" name="Freeform 203"/>
              <p:cNvSpPr>
                <a:spLocks/>
              </p:cNvSpPr>
              <p:nvPr/>
            </p:nvSpPr>
            <p:spPr bwMode="auto">
              <a:xfrm>
                <a:off x="7416" y="6290"/>
                <a:ext cx="125" cy="107"/>
              </a:xfrm>
              <a:custGeom>
                <a:avLst/>
                <a:gdLst>
                  <a:gd name="T0" fmla="*/ 0 w 125"/>
                  <a:gd name="T1" fmla="*/ 67 h 107"/>
                  <a:gd name="T2" fmla="*/ 5 w 125"/>
                  <a:gd name="T3" fmla="*/ 53 h 107"/>
                  <a:gd name="T4" fmla="*/ 45 w 125"/>
                  <a:gd name="T5" fmla="*/ 71 h 107"/>
                  <a:gd name="T6" fmla="*/ 58 w 125"/>
                  <a:gd name="T7" fmla="*/ 31 h 107"/>
                  <a:gd name="T8" fmla="*/ 18 w 125"/>
                  <a:gd name="T9" fmla="*/ 13 h 107"/>
                  <a:gd name="T10" fmla="*/ 23 w 125"/>
                  <a:gd name="T11" fmla="*/ 0 h 107"/>
                  <a:gd name="T12" fmla="*/ 125 w 125"/>
                  <a:gd name="T13" fmla="*/ 45 h 107"/>
                  <a:gd name="T14" fmla="*/ 120 w 125"/>
                  <a:gd name="T15" fmla="*/ 58 h 107"/>
                  <a:gd name="T16" fmla="*/ 71 w 125"/>
                  <a:gd name="T17" fmla="*/ 36 h 107"/>
                  <a:gd name="T18" fmla="*/ 63 w 125"/>
                  <a:gd name="T19" fmla="*/ 76 h 107"/>
                  <a:gd name="T20" fmla="*/ 107 w 125"/>
                  <a:gd name="T21" fmla="*/ 93 h 107"/>
                  <a:gd name="T22" fmla="*/ 103 w 125"/>
                  <a:gd name="T23" fmla="*/ 107 h 107"/>
                  <a:gd name="T24" fmla="*/ 0 w 125"/>
                  <a:gd name="T25" fmla="*/ 6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5" h="107">
                    <a:moveTo>
                      <a:pt x="0" y="67"/>
                    </a:moveTo>
                    <a:lnTo>
                      <a:pt x="5" y="53"/>
                    </a:lnTo>
                    <a:lnTo>
                      <a:pt x="45" y="71"/>
                    </a:lnTo>
                    <a:lnTo>
                      <a:pt x="58" y="3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125" y="45"/>
                    </a:lnTo>
                    <a:lnTo>
                      <a:pt x="120" y="58"/>
                    </a:lnTo>
                    <a:lnTo>
                      <a:pt x="71" y="36"/>
                    </a:lnTo>
                    <a:lnTo>
                      <a:pt x="63" y="76"/>
                    </a:lnTo>
                    <a:lnTo>
                      <a:pt x="107" y="93"/>
                    </a:lnTo>
                    <a:lnTo>
                      <a:pt x="103" y="10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09" name="Freeform 204"/>
              <p:cNvSpPr>
                <a:spLocks noEditPoints="1"/>
              </p:cNvSpPr>
              <p:nvPr/>
            </p:nvSpPr>
            <p:spPr bwMode="auto">
              <a:xfrm>
                <a:off x="7443" y="6175"/>
                <a:ext cx="138" cy="137"/>
              </a:xfrm>
              <a:custGeom>
                <a:avLst/>
                <a:gdLst>
                  <a:gd name="T0" fmla="*/ 27 w 138"/>
                  <a:gd name="T1" fmla="*/ 13 h 137"/>
                  <a:gd name="T2" fmla="*/ 31 w 138"/>
                  <a:gd name="T3" fmla="*/ 0 h 137"/>
                  <a:gd name="T4" fmla="*/ 138 w 138"/>
                  <a:gd name="T5" fmla="*/ 40 h 137"/>
                  <a:gd name="T6" fmla="*/ 129 w 138"/>
                  <a:gd name="T7" fmla="*/ 57 h 137"/>
                  <a:gd name="T8" fmla="*/ 27 w 138"/>
                  <a:gd name="T9" fmla="*/ 13 h 137"/>
                  <a:gd name="T10" fmla="*/ 0 w 138"/>
                  <a:gd name="T11" fmla="*/ 93 h 137"/>
                  <a:gd name="T12" fmla="*/ 5 w 138"/>
                  <a:gd name="T13" fmla="*/ 80 h 137"/>
                  <a:gd name="T14" fmla="*/ 44 w 138"/>
                  <a:gd name="T15" fmla="*/ 97 h 137"/>
                  <a:gd name="T16" fmla="*/ 49 w 138"/>
                  <a:gd name="T17" fmla="*/ 80 h 137"/>
                  <a:gd name="T18" fmla="*/ 53 w 138"/>
                  <a:gd name="T19" fmla="*/ 71 h 137"/>
                  <a:gd name="T20" fmla="*/ 58 w 138"/>
                  <a:gd name="T21" fmla="*/ 62 h 137"/>
                  <a:gd name="T22" fmla="*/ 67 w 138"/>
                  <a:gd name="T23" fmla="*/ 57 h 137"/>
                  <a:gd name="T24" fmla="*/ 71 w 138"/>
                  <a:gd name="T25" fmla="*/ 53 h 137"/>
                  <a:gd name="T26" fmla="*/ 80 w 138"/>
                  <a:gd name="T27" fmla="*/ 53 h 137"/>
                  <a:gd name="T28" fmla="*/ 89 w 138"/>
                  <a:gd name="T29" fmla="*/ 53 h 137"/>
                  <a:gd name="T30" fmla="*/ 102 w 138"/>
                  <a:gd name="T31" fmla="*/ 57 h 137"/>
                  <a:gd name="T32" fmla="*/ 111 w 138"/>
                  <a:gd name="T33" fmla="*/ 66 h 137"/>
                  <a:gd name="T34" fmla="*/ 116 w 138"/>
                  <a:gd name="T35" fmla="*/ 71 h 137"/>
                  <a:gd name="T36" fmla="*/ 120 w 138"/>
                  <a:gd name="T37" fmla="*/ 80 h 137"/>
                  <a:gd name="T38" fmla="*/ 120 w 138"/>
                  <a:gd name="T39" fmla="*/ 88 h 137"/>
                  <a:gd name="T40" fmla="*/ 116 w 138"/>
                  <a:gd name="T41" fmla="*/ 102 h 137"/>
                  <a:gd name="T42" fmla="*/ 102 w 138"/>
                  <a:gd name="T43" fmla="*/ 137 h 137"/>
                  <a:gd name="T44" fmla="*/ 0 w 138"/>
                  <a:gd name="T45" fmla="*/ 93 h 137"/>
                  <a:gd name="T46" fmla="*/ 93 w 138"/>
                  <a:gd name="T47" fmla="*/ 115 h 137"/>
                  <a:gd name="T48" fmla="*/ 102 w 138"/>
                  <a:gd name="T49" fmla="*/ 97 h 137"/>
                  <a:gd name="T50" fmla="*/ 102 w 138"/>
                  <a:gd name="T51" fmla="*/ 88 h 137"/>
                  <a:gd name="T52" fmla="*/ 102 w 138"/>
                  <a:gd name="T53" fmla="*/ 84 h 137"/>
                  <a:gd name="T54" fmla="*/ 102 w 138"/>
                  <a:gd name="T55" fmla="*/ 80 h 137"/>
                  <a:gd name="T56" fmla="*/ 98 w 138"/>
                  <a:gd name="T57" fmla="*/ 75 h 137"/>
                  <a:gd name="T58" fmla="*/ 93 w 138"/>
                  <a:gd name="T59" fmla="*/ 71 h 137"/>
                  <a:gd name="T60" fmla="*/ 89 w 138"/>
                  <a:gd name="T61" fmla="*/ 71 h 137"/>
                  <a:gd name="T62" fmla="*/ 84 w 138"/>
                  <a:gd name="T63" fmla="*/ 71 h 137"/>
                  <a:gd name="T64" fmla="*/ 76 w 138"/>
                  <a:gd name="T65" fmla="*/ 71 h 137"/>
                  <a:gd name="T66" fmla="*/ 71 w 138"/>
                  <a:gd name="T67" fmla="*/ 71 h 137"/>
                  <a:gd name="T68" fmla="*/ 71 w 138"/>
                  <a:gd name="T69" fmla="*/ 75 h 137"/>
                  <a:gd name="T70" fmla="*/ 67 w 138"/>
                  <a:gd name="T71" fmla="*/ 80 h 137"/>
                  <a:gd name="T72" fmla="*/ 67 w 138"/>
                  <a:gd name="T73" fmla="*/ 88 h 137"/>
                  <a:gd name="T74" fmla="*/ 58 w 138"/>
                  <a:gd name="T75" fmla="*/ 102 h 137"/>
                  <a:gd name="T76" fmla="*/ 93 w 138"/>
                  <a:gd name="T77" fmla="*/ 115 h 1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8" h="137">
                    <a:moveTo>
                      <a:pt x="27" y="13"/>
                    </a:moveTo>
                    <a:lnTo>
                      <a:pt x="31" y="0"/>
                    </a:lnTo>
                    <a:lnTo>
                      <a:pt x="138" y="40"/>
                    </a:lnTo>
                    <a:lnTo>
                      <a:pt x="129" y="57"/>
                    </a:lnTo>
                    <a:lnTo>
                      <a:pt x="27" y="13"/>
                    </a:lnTo>
                    <a:close/>
                    <a:moveTo>
                      <a:pt x="0" y="93"/>
                    </a:moveTo>
                    <a:lnTo>
                      <a:pt x="5" y="80"/>
                    </a:lnTo>
                    <a:lnTo>
                      <a:pt x="44" y="97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2"/>
                    </a:lnTo>
                    <a:lnTo>
                      <a:pt x="67" y="57"/>
                    </a:lnTo>
                    <a:lnTo>
                      <a:pt x="71" y="53"/>
                    </a:lnTo>
                    <a:lnTo>
                      <a:pt x="80" y="53"/>
                    </a:lnTo>
                    <a:lnTo>
                      <a:pt x="89" y="53"/>
                    </a:lnTo>
                    <a:lnTo>
                      <a:pt x="102" y="57"/>
                    </a:lnTo>
                    <a:lnTo>
                      <a:pt x="111" y="66"/>
                    </a:lnTo>
                    <a:lnTo>
                      <a:pt x="116" y="71"/>
                    </a:lnTo>
                    <a:lnTo>
                      <a:pt x="120" y="80"/>
                    </a:lnTo>
                    <a:lnTo>
                      <a:pt x="120" y="88"/>
                    </a:lnTo>
                    <a:lnTo>
                      <a:pt x="116" y="102"/>
                    </a:lnTo>
                    <a:lnTo>
                      <a:pt x="102" y="137"/>
                    </a:lnTo>
                    <a:lnTo>
                      <a:pt x="0" y="93"/>
                    </a:lnTo>
                    <a:close/>
                    <a:moveTo>
                      <a:pt x="93" y="115"/>
                    </a:moveTo>
                    <a:lnTo>
                      <a:pt x="102" y="97"/>
                    </a:lnTo>
                    <a:lnTo>
                      <a:pt x="102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98" y="75"/>
                    </a:lnTo>
                    <a:lnTo>
                      <a:pt x="93" y="71"/>
                    </a:lnTo>
                    <a:lnTo>
                      <a:pt x="89" y="71"/>
                    </a:lnTo>
                    <a:lnTo>
                      <a:pt x="84" y="71"/>
                    </a:lnTo>
                    <a:lnTo>
                      <a:pt x="76" y="71"/>
                    </a:lnTo>
                    <a:lnTo>
                      <a:pt x="71" y="71"/>
                    </a:lnTo>
                    <a:lnTo>
                      <a:pt x="71" y="75"/>
                    </a:lnTo>
                    <a:lnTo>
                      <a:pt x="67" y="80"/>
                    </a:lnTo>
                    <a:lnTo>
                      <a:pt x="67" y="88"/>
                    </a:lnTo>
                    <a:lnTo>
                      <a:pt x="58" y="102"/>
                    </a:lnTo>
                    <a:lnTo>
                      <a:pt x="93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97" name="Group 205"/>
            <p:cNvGrpSpPr>
              <a:grpSpLocks/>
            </p:cNvGrpSpPr>
            <p:nvPr/>
          </p:nvGrpSpPr>
          <p:grpSpPr bwMode="auto">
            <a:xfrm>
              <a:off x="1716" y="3401"/>
              <a:ext cx="9028" cy="8227"/>
              <a:chOff x="1716" y="3401"/>
              <a:chExt cx="9028" cy="8227"/>
            </a:xfrm>
          </p:grpSpPr>
          <p:sp>
            <p:nvSpPr>
              <p:cNvPr id="12923" name="Freeform 206"/>
              <p:cNvSpPr>
                <a:spLocks noEditPoints="1"/>
              </p:cNvSpPr>
              <p:nvPr/>
            </p:nvSpPr>
            <p:spPr bwMode="auto">
              <a:xfrm>
                <a:off x="7487" y="6099"/>
                <a:ext cx="116" cy="84"/>
              </a:xfrm>
              <a:custGeom>
                <a:avLst/>
                <a:gdLst>
                  <a:gd name="T0" fmla="*/ 80 w 116"/>
                  <a:gd name="T1" fmla="*/ 27 h 84"/>
                  <a:gd name="T2" fmla="*/ 89 w 116"/>
                  <a:gd name="T3" fmla="*/ 13 h 84"/>
                  <a:gd name="T4" fmla="*/ 98 w 116"/>
                  <a:gd name="T5" fmla="*/ 22 h 84"/>
                  <a:gd name="T6" fmla="*/ 107 w 116"/>
                  <a:gd name="T7" fmla="*/ 31 h 84"/>
                  <a:gd name="T8" fmla="*/ 116 w 116"/>
                  <a:gd name="T9" fmla="*/ 49 h 84"/>
                  <a:gd name="T10" fmla="*/ 112 w 116"/>
                  <a:gd name="T11" fmla="*/ 62 h 84"/>
                  <a:gd name="T12" fmla="*/ 107 w 116"/>
                  <a:gd name="T13" fmla="*/ 71 h 84"/>
                  <a:gd name="T14" fmla="*/ 103 w 116"/>
                  <a:gd name="T15" fmla="*/ 76 h 84"/>
                  <a:gd name="T16" fmla="*/ 94 w 116"/>
                  <a:gd name="T17" fmla="*/ 80 h 84"/>
                  <a:gd name="T18" fmla="*/ 80 w 116"/>
                  <a:gd name="T19" fmla="*/ 84 h 84"/>
                  <a:gd name="T20" fmla="*/ 67 w 116"/>
                  <a:gd name="T21" fmla="*/ 84 h 84"/>
                  <a:gd name="T22" fmla="*/ 58 w 116"/>
                  <a:gd name="T23" fmla="*/ 84 h 84"/>
                  <a:gd name="T24" fmla="*/ 40 w 116"/>
                  <a:gd name="T25" fmla="*/ 76 h 84"/>
                  <a:gd name="T26" fmla="*/ 23 w 116"/>
                  <a:gd name="T27" fmla="*/ 67 h 84"/>
                  <a:gd name="T28" fmla="*/ 9 w 116"/>
                  <a:gd name="T29" fmla="*/ 58 h 84"/>
                  <a:gd name="T30" fmla="*/ 5 w 116"/>
                  <a:gd name="T31" fmla="*/ 44 h 84"/>
                  <a:gd name="T32" fmla="*/ 0 w 116"/>
                  <a:gd name="T33" fmla="*/ 36 h 84"/>
                  <a:gd name="T34" fmla="*/ 0 w 116"/>
                  <a:gd name="T35" fmla="*/ 22 h 84"/>
                  <a:gd name="T36" fmla="*/ 9 w 116"/>
                  <a:gd name="T37" fmla="*/ 9 h 84"/>
                  <a:gd name="T38" fmla="*/ 23 w 116"/>
                  <a:gd name="T39" fmla="*/ 4 h 84"/>
                  <a:gd name="T40" fmla="*/ 40 w 116"/>
                  <a:gd name="T41" fmla="*/ 0 h 84"/>
                  <a:gd name="T42" fmla="*/ 58 w 116"/>
                  <a:gd name="T43" fmla="*/ 0 h 84"/>
                  <a:gd name="T44" fmla="*/ 67 w 116"/>
                  <a:gd name="T45" fmla="*/ 4 h 84"/>
                  <a:gd name="T46" fmla="*/ 76 w 116"/>
                  <a:gd name="T47" fmla="*/ 4 h 84"/>
                  <a:gd name="T48" fmla="*/ 54 w 116"/>
                  <a:gd name="T49" fmla="*/ 67 h 84"/>
                  <a:gd name="T50" fmla="*/ 58 w 116"/>
                  <a:gd name="T51" fmla="*/ 67 h 84"/>
                  <a:gd name="T52" fmla="*/ 58 w 116"/>
                  <a:gd name="T53" fmla="*/ 67 h 84"/>
                  <a:gd name="T54" fmla="*/ 76 w 116"/>
                  <a:gd name="T55" fmla="*/ 71 h 84"/>
                  <a:gd name="T56" fmla="*/ 85 w 116"/>
                  <a:gd name="T57" fmla="*/ 67 h 84"/>
                  <a:gd name="T58" fmla="*/ 94 w 116"/>
                  <a:gd name="T59" fmla="*/ 62 h 84"/>
                  <a:gd name="T60" fmla="*/ 98 w 116"/>
                  <a:gd name="T61" fmla="*/ 58 h 84"/>
                  <a:gd name="T62" fmla="*/ 98 w 116"/>
                  <a:gd name="T63" fmla="*/ 49 h 84"/>
                  <a:gd name="T64" fmla="*/ 98 w 116"/>
                  <a:gd name="T65" fmla="*/ 40 h 84"/>
                  <a:gd name="T66" fmla="*/ 89 w 116"/>
                  <a:gd name="T67" fmla="*/ 36 h 84"/>
                  <a:gd name="T68" fmla="*/ 80 w 116"/>
                  <a:gd name="T69" fmla="*/ 27 h 84"/>
                  <a:gd name="T70" fmla="*/ 40 w 116"/>
                  <a:gd name="T71" fmla="*/ 62 h 84"/>
                  <a:gd name="T72" fmla="*/ 58 w 116"/>
                  <a:gd name="T73" fmla="*/ 13 h 84"/>
                  <a:gd name="T74" fmla="*/ 54 w 116"/>
                  <a:gd name="T75" fmla="*/ 13 h 84"/>
                  <a:gd name="T76" fmla="*/ 54 w 116"/>
                  <a:gd name="T77" fmla="*/ 13 h 84"/>
                  <a:gd name="T78" fmla="*/ 40 w 116"/>
                  <a:gd name="T79" fmla="*/ 13 h 84"/>
                  <a:gd name="T80" fmla="*/ 27 w 116"/>
                  <a:gd name="T81" fmla="*/ 13 h 84"/>
                  <a:gd name="T82" fmla="*/ 23 w 116"/>
                  <a:gd name="T83" fmla="*/ 18 h 84"/>
                  <a:gd name="T84" fmla="*/ 18 w 116"/>
                  <a:gd name="T85" fmla="*/ 27 h 84"/>
                  <a:gd name="T86" fmla="*/ 18 w 116"/>
                  <a:gd name="T87" fmla="*/ 36 h 84"/>
                  <a:gd name="T88" fmla="*/ 18 w 116"/>
                  <a:gd name="T89" fmla="*/ 44 h 84"/>
                  <a:gd name="T90" fmla="*/ 27 w 116"/>
                  <a:gd name="T91" fmla="*/ 53 h 84"/>
                  <a:gd name="T92" fmla="*/ 40 w 116"/>
                  <a:gd name="T93" fmla="*/ 62 h 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4">
                    <a:moveTo>
                      <a:pt x="80" y="27"/>
                    </a:moveTo>
                    <a:lnTo>
                      <a:pt x="89" y="13"/>
                    </a:lnTo>
                    <a:lnTo>
                      <a:pt x="98" y="22"/>
                    </a:lnTo>
                    <a:lnTo>
                      <a:pt x="107" y="31"/>
                    </a:lnTo>
                    <a:lnTo>
                      <a:pt x="116" y="49"/>
                    </a:lnTo>
                    <a:lnTo>
                      <a:pt x="112" y="62"/>
                    </a:lnTo>
                    <a:lnTo>
                      <a:pt x="107" y="71"/>
                    </a:lnTo>
                    <a:lnTo>
                      <a:pt x="103" y="76"/>
                    </a:lnTo>
                    <a:lnTo>
                      <a:pt x="94" y="80"/>
                    </a:lnTo>
                    <a:lnTo>
                      <a:pt x="80" y="84"/>
                    </a:lnTo>
                    <a:lnTo>
                      <a:pt x="67" y="84"/>
                    </a:lnTo>
                    <a:lnTo>
                      <a:pt x="58" y="84"/>
                    </a:lnTo>
                    <a:lnTo>
                      <a:pt x="40" y="76"/>
                    </a:lnTo>
                    <a:lnTo>
                      <a:pt x="23" y="67"/>
                    </a:lnTo>
                    <a:lnTo>
                      <a:pt x="9" y="58"/>
                    </a:lnTo>
                    <a:lnTo>
                      <a:pt x="5" y="44"/>
                    </a:lnTo>
                    <a:lnTo>
                      <a:pt x="0" y="36"/>
                    </a:lnTo>
                    <a:lnTo>
                      <a:pt x="0" y="22"/>
                    </a:lnTo>
                    <a:lnTo>
                      <a:pt x="9" y="9"/>
                    </a:lnTo>
                    <a:lnTo>
                      <a:pt x="23" y="4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67" y="4"/>
                    </a:lnTo>
                    <a:lnTo>
                      <a:pt x="76" y="4"/>
                    </a:lnTo>
                    <a:lnTo>
                      <a:pt x="54" y="67"/>
                    </a:lnTo>
                    <a:lnTo>
                      <a:pt x="58" y="67"/>
                    </a:lnTo>
                    <a:lnTo>
                      <a:pt x="76" y="71"/>
                    </a:lnTo>
                    <a:lnTo>
                      <a:pt x="85" y="67"/>
                    </a:lnTo>
                    <a:lnTo>
                      <a:pt x="94" y="62"/>
                    </a:lnTo>
                    <a:lnTo>
                      <a:pt x="98" y="58"/>
                    </a:lnTo>
                    <a:lnTo>
                      <a:pt x="98" y="49"/>
                    </a:lnTo>
                    <a:lnTo>
                      <a:pt x="98" y="40"/>
                    </a:lnTo>
                    <a:lnTo>
                      <a:pt x="89" y="36"/>
                    </a:lnTo>
                    <a:lnTo>
                      <a:pt x="80" y="27"/>
                    </a:lnTo>
                    <a:close/>
                    <a:moveTo>
                      <a:pt x="40" y="62"/>
                    </a:moveTo>
                    <a:lnTo>
                      <a:pt x="58" y="13"/>
                    </a:lnTo>
                    <a:lnTo>
                      <a:pt x="54" y="13"/>
                    </a:lnTo>
                    <a:lnTo>
                      <a:pt x="40" y="13"/>
                    </a:lnTo>
                    <a:lnTo>
                      <a:pt x="27" y="13"/>
                    </a:lnTo>
                    <a:lnTo>
                      <a:pt x="23" y="18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27" y="53"/>
                    </a:lnTo>
                    <a:lnTo>
                      <a:pt x="4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4" name="Freeform 207"/>
              <p:cNvSpPr>
                <a:spLocks/>
              </p:cNvSpPr>
              <p:nvPr/>
            </p:nvSpPr>
            <p:spPr bwMode="auto">
              <a:xfrm>
                <a:off x="7527" y="5957"/>
                <a:ext cx="125" cy="106"/>
              </a:xfrm>
              <a:custGeom>
                <a:avLst/>
                <a:gdLst>
                  <a:gd name="T0" fmla="*/ 0 w 125"/>
                  <a:gd name="T1" fmla="*/ 62 h 106"/>
                  <a:gd name="T2" fmla="*/ 23 w 125"/>
                  <a:gd name="T3" fmla="*/ 0 h 106"/>
                  <a:gd name="T4" fmla="*/ 125 w 125"/>
                  <a:gd name="T5" fmla="*/ 40 h 106"/>
                  <a:gd name="T6" fmla="*/ 120 w 125"/>
                  <a:gd name="T7" fmla="*/ 53 h 106"/>
                  <a:gd name="T8" fmla="*/ 32 w 125"/>
                  <a:gd name="T9" fmla="*/ 18 h 106"/>
                  <a:gd name="T10" fmla="*/ 18 w 125"/>
                  <a:gd name="T11" fmla="*/ 58 h 106"/>
                  <a:gd name="T12" fmla="*/ 107 w 125"/>
                  <a:gd name="T13" fmla="*/ 93 h 106"/>
                  <a:gd name="T14" fmla="*/ 103 w 125"/>
                  <a:gd name="T15" fmla="*/ 106 h 106"/>
                  <a:gd name="T16" fmla="*/ 0 w 125"/>
                  <a:gd name="T17" fmla="*/ 62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5" h="106">
                    <a:moveTo>
                      <a:pt x="0" y="62"/>
                    </a:moveTo>
                    <a:lnTo>
                      <a:pt x="23" y="0"/>
                    </a:lnTo>
                    <a:lnTo>
                      <a:pt x="125" y="40"/>
                    </a:lnTo>
                    <a:lnTo>
                      <a:pt x="120" y="53"/>
                    </a:lnTo>
                    <a:lnTo>
                      <a:pt x="32" y="18"/>
                    </a:lnTo>
                    <a:lnTo>
                      <a:pt x="18" y="58"/>
                    </a:lnTo>
                    <a:lnTo>
                      <a:pt x="107" y="93"/>
                    </a:lnTo>
                    <a:lnTo>
                      <a:pt x="103" y="10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5" name="Freeform 208"/>
              <p:cNvSpPr>
                <a:spLocks noEditPoints="1"/>
              </p:cNvSpPr>
              <p:nvPr/>
            </p:nvSpPr>
            <p:spPr bwMode="auto">
              <a:xfrm>
                <a:off x="7554" y="5877"/>
                <a:ext cx="147" cy="115"/>
              </a:xfrm>
              <a:custGeom>
                <a:avLst/>
                <a:gdLst>
                  <a:gd name="T0" fmla="*/ 142 w 147"/>
                  <a:gd name="T1" fmla="*/ 115 h 115"/>
                  <a:gd name="T2" fmla="*/ 0 w 147"/>
                  <a:gd name="T3" fmla="*/ 58 h 115"/>
                  <a:gd name="T4" fmla="*/ 5 w 147"/>
                  <a:gd name="T5" fmla="*/ 44 h 115"/>
                  <a:gd name="T6" fmla="*/ 18 w 147"/>
                  <a:gd name="T7" fmla="*/ 49 h 115"/>
                  <a:gd name="T8" fmla="*/ 13 w 147"/>
                  <a:gd name="T9" fmla="*/ 40 h 115"/>
                  <a:gd name="T10" fmla="*/ 9 w 147"/>
                  <a:gd name="T11" fmla="*/ 35 h 115"/>
                  <a:gd name="T12" fmla="*/ 9 w 147"/>
                  <a:gd name="T13" fmla="*/ 26 h 115"/>
                  <a:gd name="T14" fmla="*/ 9 w 147"/>
                  <a:gd name="T15" fmla="*/ 22 h 115"/>
                  <a:gd name="T16" fmla="*/ 18 w 147"/>
                  <a:gd name="T17" fmla="*/ 13 h 115"/>
                  <a:gd name="T18" fmla="*/ 27 w 147"/>
                  <a:gd name="T19" fmla="*/ 4 h 115"/>
                  <a:gd name="T20" fmla="*/ 45 w 147"/>
                  <a:gd name="T21" fmla="*/ 0 h 115"/>
                  <a:gd name="T22" fmla="*/ 62 w 147"/>
                  <a:gd name="T23" fmla="*/ 4 h 115"/>
                  <a:gd name="T24" fmla="*/ 80 w 147"/>
                  <a:gd name="T25" fmla="*/ 9 h 115"/>
                  <a:gd name="T26" fmla="*/ 93 w 147"/>
                  <a:gd name="T27" fmla="*/ 18 h 115"/>
                  <a:gd name="T28" fmla="*/ 102 w 147"/>
                  <a:gd name="T29" fmla="*/ 22 h 115"/>
                  <a:gd name="T30" fmla="*/ 111 w 147"/>
                  <a:gd name="T31" fmla="*/ 31 h 115"/>
                  <a:gd name="T32" fmla="*/ 116 w 147"/>
                  <a:gd name="T33" fmla="*/ 40 h 115"/>
                  <a:gd name="T34" fmla="*/ 120 w 147"/>
                  <a:gd name="T35" fmla="*/ 49 h 115"/>
                  <a:gd name="T36" fmla="*/ 120 w 147"/>
                  <a:gd name="T37" fmla="*/ 53 h 115"/>
                  <a:gd name="T38" fmla="*/ 120 w 147"/>
                  <a:gd name="T39" fmla="*/ 62 h 115"/>
                  <a:gd name="T40" fmla="*/ 116 w 147"/>
                  <a:gd name="T41" fmla="*/ 66 h 115"/>
                  <a:gd name="T42" fmla="*/ 111 w 147"/>
                  <a:gd name="T43" fmla="*/ 71 h 115"/>
                  <a:gd name="T44" fmla="*/ 102 w 147"/>
                  <a:gd name="T45" fmla="*/ 75 h 115"/>
                  <a:gd name="T46" fmla="*/ 93 w 147"/>
                  <a:gd name="T47" fmla="*/ 80 h 115"/>
                  <a:gd name="T48" fmla="*/ 147 w 147"/>
                  <a:gd name="T49" fmla="*/ 102 h 115"/>
                  <a:gd name="T50" fmla="*/ 142 w 147"/>
                  <a:gd name="T51" fmla="*/ 115 h 115"/>
                  <a:gd name="T52" fmla="*/ 67 w 147"/>
                  <a:gd name="T53" fmla="*/ 66 h 115"/>
                  <a:gd name="T54" fmla="*/ 76 w 147"/>
                  <a:gd name="T55" fmla="*/ 71 h 115"/>
                  <a:gd name="T56" fmla="*/ 85 w 147"/>
                  <a:gd name="T57" fmla="*/ 71 h 115"/>
                  <a:gd name="T58" fmla="*/ 89 w 147"/>
                  <a:gd name="T59" fmla="*/ 71 h 115"/>
                  <a:gd name="T60" fmla="*/ 98 w 147"/>
                  <a:gd name="T61" fmla="*/ 66 h 115"/>
                  <a:gd name="T62" fmla="*/ 102 w 147"/>
                  <a:gd name="T63" fmla="*/ 62 h 115"/>
                  <a:gd name="T64" fmla="*/ 102 w 147"/>
                  <a:gd name="T65" fmla="*/ 58 h 115"/>
                  <a:gd name="T66" fmla="*/ 102 w 147"/>
                  <a:gd name="T67" fmla="*/ 44 h 115"/>
                  <a:gd name="T68" fmla="*/ 93 w 147"/>
                  <a:gd name="T69" fmla="*/ 35 h 115"/>
                  <a:gd name="T70" fmla="*/ 76 w 147"/>
                  <a:gd name="T71" fmla="*/ 22 h 115"/>
                  <a:gd name="T72" fmla="*/ 58 w 147"/>
                  <a:gd name="T73" fmla="*/ 18 h 115"/>
                  <a:gd name="T74" fmla="*/ 45 w 147"/>
                  <a:gd name="T75" fmla="*/ 18 h 115"/>
                  <a:gd name="T76" fmla="*/ 36 w 147"/>
                  <a:gd name="T77" fmla="*/ 18 h 115"/>
                  <a:gd name="T78" fmla="*/ 27 w 147"/>
                  <a:gd name="T79" fmla="*/ 22 h 115"/>
                  <a:gd name="T80" fmla="*/ 22 w 147"/>
                  <a:gd name="T81" fmla="*/ 26 h 115"/>
                  <a:gd name="T82" fmla="*/ 22 w 147"/>
                  <a:gd name="T83" fmla="*/ 35 h 115"/>
                  <a:gd name="T84" fmla="*/ 22 w 147"/>
                  <a:gd name="T85" fmla="*/ 40 h 115"/>
                  <a:gd name="T86" fmla="*/ 27 w 147"/>
                  <a:gd name="T87" fmla="*/ 44 h 115"/>
                  <a:gd name="T88" fmla="*/ 31 w 147"/>
                  <a:gd name="T89" fmla="*/ 49 h 115"/>
                  <a:gd name="T90" fmla="*/ 40 w 147"/>
                  <a:gd name="T91" fmla="*/ 58 h 115"/>
                  <a:gd name="T92" fmla="*/ 49 w 147"/>
                  <a:gd name="T93" fmla="*/ 62 h 115"/>
                  <a:gd name="T94" fmla="*/ 58 w 147"/>
                  <a:gd name="T95" fmla="*/ 66 h 115"/>
                  <a:gd name="T96" fmla="*/ 67 w 147"/>
                  <a:gd name="T97" fmla="*/ 66 h 1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7" h="115">
                    <a:moveTo>
                      <a:pt x="142" y="115"/>
                    </a:moveTo>
                    <a:lnTo>
                      <a:pt x="0" y="58"/>
                    </a:lnTo>
                    <a:lnTo>
                      <a:pt x="5" y="44"/>
                    </a:lnTo>
                    <a:lnTo>
                      <a:pt x="18" y="49"/>
                    </a:lnTo>
                    <a:lnTo>
                      <a:pt x="13" y="40"/>
                    </a:lnTo>
                    <a:lnTo>
                      <a:pt x="9" y="35"/>
                    </a:lnTo>
                    <a:lnTo>
                      <a:pt x="9" y="26"/>
                    </a:lnTo>
                    <a:lnTo>
                      <a:pt x="9" y="22"/>
                    </a:lnTo>
                    <a:lnTo>
                      <a:pt x="18" y="13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62" y="4"/>
                    </a:lnTo>
                    <a:lnTo>
                      <a:pt x="80" y="9"/>
                    </a:lnTo>
                    <a:lnTo>
                      <a:pt x="93" y="18"/>
                    </a:lnTo>
                    <a:lnTo>
                      <a:pt x="102" y="22"/>
                    </a:lnTo>
                    <a:lnTo>
                      <a:pt x="111" y="31"/>
                    </a:lnTo>
                    <a:lnTo>
                      <a:pt x="116" y="40"/>
                    </a:lnTo>
                    <a:lnTo>
                      <a:pt x="120" y="49"/>
                    </a:lnTo>
                    <a:lnTo>
                      <a:pt x="120" y="53"/>
                    </a:lnTo>
                    <a:lnTo>
                      <a:pt x="120" y="62"/>
                    </a:lnTo>
                    <a:lnTo>
                      <a:pt x="116" y="66"/>
                    </a:lnTo>
                    <a:lnTo>
                      <a:pt x="111" y="71"/>
                    </a:lnTo>
                    <a:lnTo>
                      <a:pt x="102" y="75"/>
                    </a:lnTo>
                    <a:lnTo>
                      <a:pt x="93" y="80"/>
                    </a:lnTo>
                    <a:lnTo>
                      <a:pt x="147" y="102"/>
                    </a:lnTo>
                    <a:lnTo>
                      <a:pt x="142" y="115"/>
                    </a:lnTo>
                    <a:close/>
                    <a:moveTo>
                      <a:pt x="67" y="66"/>
                    </a:moveTo>
                    <a:lnTo>
                      <a:pt x="76" y="71"/>
                    </a:lnTo>
                    <a:lnTo>
                      <a:pt x="85" y="71"/>
                    </a:lnTo>
                    <a:lnTo>
                      <a:pt x="89" y="71"/>
                    </a:lnTo>
                    <a:lnTo>
                      <a:pt x="98" y="66"/>
                    </a:lnTo>
                    <a:lnTo>
                      <a:pt x="102" y="62"/>
                    </a:lnTo>
                    <a:lnTo>
                      <a:pt x="102" y="58"/>
                    </a:lnTo>
                    <a:lnTo>
                      <a:pt x="102" y="44"/>
                    </a:lnTo>
                    <a:lnTo>
                      <a:pt x="93" y="35"/>
                    </a:lnTo>
                    <a:lnTo>
                      <a:pt x="76" y="22"/>
                    </a:lnTo>
                    <a:lnTo>
                      <a:pt x="58" y="18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22" y="26"/>
                    </a:lnTo>
                    <a:lnTo>
                      <a:pt x="22" y="35"/>
                    </a:lnTo>
                    <a:lnTo>
                      <a:pt x="22" y="40"/>
                    </a:lnTo>
                    <a:lnTo>
                      <a:pt x="27" y="44"/>
                    </a:lnTo>
                    <a:lnTo>
                      <a:pt x="31" y="49"/>
                    </a:lnTo>
                    <a:lnTo>
                      <a:pt x="40" y="58"/>
                    </a:lnTo>
                    <a:lnTo>
                      <a:pt x="49" y="62"/>
                    </a:lnTo>
                    <a:lnTo>
                      <a:pt x="58" y="66"/>
                    </a:lnTo>
                    <a:lnTo>
                      <a:pt x="67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6" name="Freeform 209"/>
              <p:cNvSpPr>
                <a:spLocks/>
              </p:cNvSpPr>
              <p:nvPr/>
            </p:nvSpPr>
            <p:spPr bwMode="auto">
              <a:xfrm>
                <a:off x="7585" y="5779"/>
                <a:ext cx="125" cy="102"/>
              </a:xfrm>
              <a:custGeom>
                <a:avLst/>
                <a:gdLst>
                  <a:gd name="T0" fmla="*/ 102 w 125"/>
                  <a:gd name="T1" fmla="*/ 49 h 102"/>
                  <a:gd name="T2" fmla="*/ 107 w 125"/>
                  <a:gd name="T3" fmla="*/ 58 h 102"/>
                  <a:gd name="T4" fmla="*/ 111 w 125"/>
                  <a:gd name="T5" fmla="*/ 67 h 102"/>
                  <a:gd name="T6" fmla="*/ 116 w 125"/>
                  <a:gd name="T7" fmla="*/ 76 h 102"/>
                  <a:gd name="T8" fmla="*/ 116 w 125"/>
                  <a:gd name="T9" fmla="*/ 84 h 102"/>
                  <a:gd name="T10" fmla="*/ 107 w 125"/>
                  <a:gd name="T11" fmla="*/ 93 h 102"/>
                  <a:gd name="T12" fmla="*/ 102 w 125"/>
                  <a:gd name="T13" fmla="*/ 98 h 102"/>
                  <a:gd name="T14" fmla="*/ 94 w 125"/>
                  <a:gd name="T15" fmla="*/ 102 h 102"/>
                  <a:gd name="T16" fmla="*/ 80 w 125"/>
                  <a:gd name="T17" fmla="*/ 98 h 102"/>
                  <a:gd name="T18" fmla="*/ 71 w 125"/>
                  <a:gd name="T19" fmla="*/ 98 h 102"/>
                  <a:gd name="T20" fmla="*/ 58 w 125"/>
                  <a:gd name="T21" fmla="*/ 93 h 102"/>
                  <a:gd name="T22" fmla="*/ 0 w 125"/>
                  <a:gd name="T23" fmla="*/ 67 h 102"/>
                  <a:gd name="T24" fmla="*/ 5 w 125"/>
                  <a:gd name="T25" fmla="*/ 53 h 102"/>
                  <a:gd name="T26" fmla="*/ 71 w 125"/>
                  <a:gd name="T27" fmla="*/ 80 h 102"/>
                  <a:gd name="T28" fmla="*/ 76 w 125"/>
                  <a:gd name="T29" fmla="*/ 84 h 102"/>
                  <a:gd name="T30" fmla="*/ 85 w 125"/>
                  <a:gd name="T31" fmla="*/ 84 h 102"/>
                  <a:gd name="T32" fmla="*/ 89 w 125"/>
                  <a:gd name="T33" fmla="*/ 84 h 102"/>
                  <a:gd name="T34" fmla="*/ 94 w 125"/>
                  <a:gd name="T35" fmla="*/ 84 h 102"/>
                  <a:gd name="T36" fmla="*/ 98 w 125"/>
                  <a:gd name="T37" fmla="*/ 80 h 102"/>
                  <a:gd name="T38" fmla="*/ 98 w 125"/>
                  <a:gd name="T39" fmla="*/ 76 h 102"/>
                  <a:gd name="T40" fmla="*/ 102 w 125"/>
                  <a:gd name="T41" fmla="*/ 71 h 102"/>
                  <a:gd name="T42" fmla="*/ 98 w 125"/>
                  <a:gd name="T43" fmla="*/ 62 h 102"/>
                  <a:gd name="T44" fmla="*/ 98 w 125"/>
                  <a:gd name="T45" fmla="*/ 58 h 102"/>
                  <a:gd name="T46" fmla="*/ 94 w 125"/>
                  <a:gd name="T47" fmla="*/ 53 h 102"/>
                  <a:gd name="T48" fmla="*/ 85 w 125"/>
                  <a:gd name="T49" fmla="*/ 49 h 102"/>
                  <a:gd name="T50" fmla="*/ 80 w 125"/>
                  <a:gd name="T51" fmla="*/ 40 h 102"/>
                  <a:gd name="T52" fmla="*/ 71 w 125"/>
                  <a:gd name="T53" fmla="*/ 40 h 102"/>
                  <a:gd name="T54" fmla="*/ 62 w 125"/>
                  <a:gd name="T55" fmla="*/ 36 h 102"/>
                  <a:gd name="T56" fmla="*/ 18 w 125"/>
                  <a:gd name="T57" fmla="*/ 13 h 102"/>
                  <a:gd name="T58" fmla="*/ 22 w 125"/>
                  <a:gd name="T59" fmla="*/ 0 h 102"/>
                  <a:gd name="T60" fmla="*/ 125 w 125"/>
                  <a:gd name="T61" fmla="*/ 44 h 102"/>
                  <a:gd name="T62" fmla="*/ 120 w 125"/>
                  <a:gd name="T63" fmla="*/ 58 h 102"/>
                  <a:gd name="T64" fmla="*/ 102 w 125"/>
                  <a:gd name="T65" fmla="*/ 49 h 10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5" h="102">
                    <a:moveTo>
                      <a:pt x="102" y="49"/>
                    </a:moveTo>
                    <a:lnTo>
                      <a:pt x="107" y="58"/>
                    </a:lnTo>
                    <a:lnTo>
                      <a:pt x="111" y="67"/>
                    </a:lnTo>
                    <a:lnTo>
                      <a:pt x="116" y="76"/>
                    </a:lnTo>
                    <a:lnTo>
                      <a:pt x="116" y="84"/>
                    </a:lnTo>
                    <a:lnTo>
                      <a:pt x="107" y="93"/>
                    </a:lnTo>
                    <a:lnTo>
                      <a:pt x="102" y="98"/>
                    </a:lnTo>
                    <a:lnTo>
                      <a:pt x="94" y="102"/>
                    </a:lnTo>
                    <a:lnTo>
                      <a:pt x="80" y="98"/>
                    </a:lnTo>
                    <a:lnTo>
                      <a:pt x="71" y="98"/>
                    </a:lnTo>
                    <a:lnTo>
                      <a:pt x="58" y="93"/>
                    </a:lnTo>
                    <a:lnTo>
                      <a:pt x="0" y="67"/>
                    </a:lnTo>
                    <a:lnTo>
                      <a:pt x="5" y="53"/>
                    </a:lnTo>
                    <a:lnTo>
                      <a:pt x="71" y="80"/>
                    </a:lnTo>
                    <a:lnTo>
                      <a:pt x="76" y="84"/>
                    </a:lnTo>
                    <a:lnTo>
                      <a:pt x="85" y="84"/>
                    </a:lnTo>
                    <a:lnTo>
                      <a:pt x="89" y="84"/>
                    </a:lnTo>
                    <a:lnTo>
                      <a:pt x="94" y="84"/>
                    </a:lnTo>
                    <a:lnTo>
                      <a:pt x="98" y="80"/>
                    </a:lnTo>
                    <a:lnTo>
                      <a:pt x="98" y="76"/>
                    </a:lnTo>
                    <a:lnTo>
                      <a:pt x="102" y="71"/>
                    </a:lnTo>
                    <a:lnTo>
                      <a:pt x="98" y="62"/>
                    </a:lnTo>
                    <a:lnTo>
                      <a:pt x="98" y="58"/>
                    </a:lnTo>
                    <a:lnTo>
                      <a:pt x="94" y="53"/>
                    </a:lnTo>
                    <a:lnTo>
                      <a:pt x="85" y="49"/>
                    </a:lnTo>
                    <a:lnTo>
                      <a:pt x="80" y="40"/>
                    </a:lnTo>
                    <a:lnTo>
                      <a:pt x="71" y="40"/>
                    </a:lnTo>
                    <a:lnTo>
                      <a:pt x="62" y="36"/>
                    </a:lnTo>
                    <a:lnTo>
                      <a:pt x="18" y="13"/>
                    </a:lnTo>
                    <a:lnTo>
                      <a:pt x="22" y="0"/>
                    </a:lnTo>
                    <a:lnTo>
                      <a:pt x="125" y="44"/>
                    </a:lnTo>
                    <a:lnTo>
                      <a:pt x="120" y="58"/>
                    </a:lnTo>
                    <a:lnTo>
                      <a:pt x="10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7" name="Freeform 210"/>
              <p:cNvSpPr>
                <a:spLocks/>
              </p:cNvSpPr>
              <p:nvPr/>
            </p:nvSpPr>
            <p:spPr bwMode="auto">
              <a:xfrm>
                <a:off x="7616" y="5712"/>
                <a:ext cx="116" cy="85"/>
              </a:xfrm>
              <a:custGeom>
                <a:avLst/>
                <a:gdLst>
                  <a:gd name="T0" fmla="*/ 27 w 116"/>
                  <a:gd name="T1" fmla="*/ 49 h 85"/>
                  <a:gd name="T2" fmla="*/ 23 w 116"/>
                  <a:gd name="T3" fmla="*/ 58 h 85"/>
                  <a:gd name="T4" fmla="*/ 9 w 116"/>
                  <a:gd name="T5" fmla="*/ 49 h 85"/>
                  <a:gd name="T6" fmla="*/ 0 w 116"/>
                  <a:gd name="T7" fmla="*/ 45 h 85"/>
                  <a:gd name="T8" fmla="*/ 0 w 116"/>
                  <a:gd name="T9" fmla="*/ 31 h 85"/>
                  <a:gd name="T10" fmla="*/ 0 w 116"/>
                  <a:gd name="T11" fmla="*/ 23 h 85"/>
                  <a:gd name="T12" fmla="*/ 9 w 116"/>
                  <a:gd name="T13" fmla="*/ 14 h 85"/>
                  <a:gd name="T14" fmla="*/ 18 w 116"/>
                  <a:gd name="T15" fmla="*/ 5 h 85"/>
                  <a:gd name="T16" fmla="*/ 27 w 116"/>
                  <a:gd name="T17" fmla="*/ 0 h 85"/>
                  <a:gd name="T18" fmla="*/ 40 w 116"/>
                  <a:gd name="T19" fmla="*/ 0 h 85"/>
                  <a:gd name="T20" fmla="*/ 49 w 116"/>
                  <a:gd name="T21" fmla="*/ 5 h 85"/>
                  <a:gd name="T22" fmla="*/ 54 w 116"/>
                  <a:gd name="T23" fmla="*/ 9 h 85"/>
                  <a:gd name="T24" fmla="*/ 58 w 116"/>
                  <a:gd name="T25" fmla="*/ 18 h 85"/>
                  <a:gd name="T26" fmla="*/ 63 w 116"/>
                  <a:gd name="T27" fmla="*/ 23 h 85"/>
                  <a:gd name="T28" fmla="*/ 76 w 116"/>
                  <a:gd name="T29" fmla="*/ 18 h 85"/>
                  <a:gd name="T30" fmla="*/ 89 w 116"/>
                  <a:gd name="T31" fmla="*/ 18 h 85"/>
                  <a:gd name="T32" fmla="*/ 103 w 116"/>
                  <a:gd name="T33" fmla="*/ 23 h 85"/>
                  <a:gd name="T34" fmla="*/ 111 w 116"/>
                  <a:gd name="T35" fmla="*/ 31 h 85"/>
                  <a:gd name="T36" fmla="*/ 116 w 116"/>
                  <a:gd name="T37" fmla="*/ 45 h 85"/>
                  <a:gd name="T38" fmla="*/ 111 w 116"/>
                  <a:gd name="T39" fmla="*/ 58 h 85"/>
                  <a:gd name="T40" fmla="*/ 107 w 116"/>
                  <a:gd name="T41" fmla="*/ 71 h 85"/>
                  <a:gd name="T42" fmla="*/ 98 w 116"/>
                  <a:gd name="T43" fmla="*/ 80 h 85"/>
                  <a:gd name="T44" fmla="*/ 85 w 116"/>
                  <a:gd name="T45" fmla="*/ 85 h 85"/>
                  <a:gd name="T46" fmla="*/ 67 w 116"/>
                  <a:gd name="T47" fmla="*/ 85 h 85"/>
                  <a:gd name="T48" fmla="*/ 71 w 116"/>
                  <a:gd name="T49" fmla="*/ 71 h 85"/>
                  <a:gd name="T50" fmla="*/ 80 w 116"/>
                  <a:gd name="T51" fmla="*/ 71 h 85"/>
                  <a:gd name="T52" fmla="*/ 89 w 116"/>
                  <a:gd name="T53" fmla="*/ 67 h 85"/>
                  <a:gd name="T54" fmla="*/ 94 w 116"/>
                  <a:gd name="T55" fmla="*/ 63 h 85"/>
                  <a:gd name="T56" fmla="*/ 98 w 116"/>
                  <a:gd name="T57" fmla="*/ 54 h 85"/>
                  <a:gd name="T58" fmla="*/ 98 w 116"/>
                  <a:gd name="T59" fmla="*/ 49 h 85"/>
                  <a:gd name="T60" fmla="*/ 98 w 116"/>
                  <a:gd name="T61" fmla="*/ 40 h 85"/>
                  <a:gd name="T62" fmla="*/ 94 w 116"/>
                  <a:gd name="T63" fmla="*/ 36 h 85"/>
                  <a:gd name="T64" fmla="*/ 85 w 116"/>
                  <a:gd name="T65" fmla="*/ 31 h 85"/>
                  <a:gd name="T66" fmla="*/ 80 w 116"/>
                  <a:gd name="T67" fmla="*/ 31 h 85"/>
                  <a:gd name="T68" fmla="*/ 71 w 116"/>
                  <a:gd name="T69" fmla="*/ 31 h 85"/>
                  <a:gd name="T70" fmla="*/ 67 w 116"/>
                  <a:gd name="T71" fmla="*/ 36 h 85"/>
                  <a:gd name="T72" fmla="*/ 67 w 116"/>
                  <a:gd name="T73" fmla="*/ 40 h 85"/>
                  <a:gd name="T74" fmla="*/ 63 w 116"/>
                  <a:gd name="T75" fmla="*/ 45 h 85"/>
                  <a:gd name="T76" fmla="*/ 58 w 116"/>
                  <a:gd name="T77" fmla="*/ 54 h 85"/>
                  <a:gd name="T78" fmla="*/ 45 w 116"/>
                  <a:gd name="T79" fmla="*/ 45 h 85"/>
                  <a:gd name="T80" fmla="*/ 49 w 116"/>
                  <a:gd name="T81" fmla="*/ 45 h 85"/>
                  <a:gd name="T82" fmla="*/ 49 w 116"/>
                  <a:gd name="T83" fmla="*/ 45 h 85"/>
                  <a:gd name="T84" fmla="*/ 49 w 116"/>
                  <a:gd name="T85" fmla="*/ 31 h 85"/>
                  <a:gd name="T86" fmla="*/ 49 w 116"/>
                  <a:gd name="T87" fmla="*/ 27 h 85"/>
                  <a:gd name="T88" fmla="*/ 45 w 116"/>
                  <a:gd name="T89" fmla="*/ 18 h 85"/>
                  <a:gd name="T90" fmla="*/ 36 w 116"/>
                  <a:gd name="T91" fmla="*/ 18 h 85"/>
                  <a:gd name="T92" fmla="*/ 27 w 116"/>
                  <a:gd name="T93" fmla="*/ 14 h 85"/>
                  <a:gd name="T94" fmla="*/ 23 w 116"/>
                  <a:gd name="T95" fmla="*/ 18 h 85"/>
                  <a:gd name="T96" fmla="*/ 18 w 116"/>
                  <a:gd name="T97" fmla="*/ 23 h 85"/>
                  <a:gd name="T98" fmla="*/ 14 w 116"/>
                  <a:gd name="T99" fmla="*/ 27 h 85"/>
                  <a:gd name="T100" fmla="*/ 14 w 116"/>
                  <a:gd name="T101" fmla="*/ 31 h 85"/>
                  <a:gd name="T102" fmla="*/ 14 w 116"/>
                  <a:gd name="T103" fmla="*/ 36 h 85"/>
                  <a:gd name="T104" fmla="*/ 18 w 116"/>
                  <a:gd name="T105" fmla="*/ 40 h 85"/>
                  <a:gd name="T106" fmla="*/ 27 w 116"/>
                  <a:gd name="T107" fmla="*/ 49 h 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6" h="85">
                    <a:moveTo>
                      <a:pt x="27" y="49"/>
                    </a:moveTo>
                    <a:lnTo>
                      <a:pt x="23" y="58"/>
                    </a:lnTo>
                    <a:lnTo>
                      <a:pt x="9" y="49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9" y="14"/>
                    </a:lnTo>
                    <a:lnTo>
                      <a:pt x="18" y="5"/>
                    </a:lnTo>
                    <a:lnTo>
                      <a:pt x="27" y="0"/>
                    </a:lnTo>
                    <a:lnTo>
                      <a:pt x="40" y="0"/>
                    </a:lnTo>
                    <a:lnTo>
                      <a:pt x="49" y="5"/>
                    </a:lnTo>
                    <a:lnTo>
                      <a:pt x="54" y="9"/>
                    </a:lnTo>
                    <a:lnTo>
                      <a:pt x="58" y="18"/>
                    </a:lnTo>
                    <a:lnTo>
                      <a:pt x="63" y="23"/>
                    </a:lnTo>
                    <a:lnTo>
                      <a:pt x="76" y="18"/>
                    </a:lnTo>
                    <a:lnTo>
                      <a:pt x="89" y="18"/>
                    </a:lnTo>
                    <a:lnTo>
                      <a:pt x="103" y="23"/>
                    </a:lnTo>
                    <a:lnTo>
                      <a:pt x="111" y="31"/>
                    </a:lnTo>
                    <a:lnTo>
                      <a:pt x="116" y="45"/>
                    </a:lnTo>
                    <a:lnTo>
                      <a:pt x="111" y="58"/>
                    </a:lnTo>
                    <a:lnTo>
                      <a:pt x="107" y="71"/>
                    </a:lnTo>
                    <a:lnTo>
                      <a:pt x="98" y="80"/>
                    </a:lnTo>
                    <a:lnTo>
                      <a:pt x="85" y="85"/>
                    </a:lnTo>
                    <a:lnTo>
                      <a:pt x="67" y="85"/>
                    </a:lnTo>
                    <a:lnTo>
                      <a:pt x="71" y="71"/>
                    </a:lnTo>
                    <a:lnTo>
                      <a:pt x="80" y="71"/>
                    </a:lnTo>
                    <a:lnTo>
                      <a:pt x="89" y="67"/>
                    </a:lnTo>
                    <a:lnTo>
                      <a:pt x="94" y="63"/>
                    </a:lnTo>
                    <a:lnTo>
                      <a:pt x="98" y="54"/>
                    </a:lnTo>
                    <a:lnTo>
                      <a:pt x="98" y="49"/>
                    </a:lnTo>
                    <a:lnTo>
                      <a:pt x="98" y="40"/>
                    </a:lnTo>
                    <a:lnTo>
                      <a:pt x="94" y="36"/>
                    </a:lnTo>
                    <a:lnTo>
                      <a:pt x="85" y="31"/>
                    </a:lnTo>
                    <a:lnTo>
                      <a:pt x="80" y="31"/>
                    </a:lnTo>
                    <a:lnTo>
                      <a:pt x="71" y="31"/>
                    </a:lnTo>
                    <a:lnTo>
                      <a:pt x="67" y="36"/>
                    </a:lnTo>
                    <a:lnTo>
                      <a:pt x="67" y="40"/>
                    </a:lnTo>
                    <a:lnTo>
                      <a:pt x="63" y="45"/>
                    </a:lnTo>
                    <a:lnTo>
                      <a:pt x="58" y="54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49" y="31"/>
                    </a:lnTo>
                    <a:lnTo>
                      <a:pt x="49" y="27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27" y="14"/>
                    </a:lnTo>
                    <a:lnTo>
                      <a:pt x="23" y="18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14" y="31"/>
                    </a:lnTo>
                    <a:lnTo>
                      <a:pt x="14" y="36"/>
                    </a:lnTo>
                    <a:lnTo>
                      <a:pt x="18" y="40"/>
                    </a:lnTo>
                    <a:lnTo>
                      <a:pt x="2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8" name="Freeform 211"/>
              <p:cNvSpPr>
                <a:spLocks/>
              </p:cNvSpPr>
              <p:nvPr/>
            </p:nvSpPr>
            <p:spPr bwMode="auto">
              <a:xfrm>
                <a:off x="7639" y="5619"/>
                <a:ext cx="124" cy="107"/>
              </a:xfrm>
              <a:custGeom>
                <a:avLst/>
                <a:gdLst>
                  <a:gd name="T0" fmla="*/ 0 w 124"/>
                  <a:gd name="T1" fmla="*/ 67 h 107"/>
                  <a:gd name="T2" fmla="*/ 4 w 124"/>
                  <a:gd name="T3" fmla="*/ 53 h 107"/>
                  <a:gd name="T4" fmla="*/ 44 w 124"/>
                  <a:gd name="T5" fmla="*/ 71 h 107"/>
                  <a:gd name="T6" fmla="*/ 57 w 124"/>
                  <a:gd name="T7" fmla="*/ 31 h 107"/>
                  <a:gd name="T8" fmla="*/ 17 w 124"/>
                  <a:gd name="T9" fmla="*/ 13 h 107"/>
                  <a:gd name="T10" fmla="*/ 22 w 124"/>
                  <a:gd name="T11" fmla="*/ 0 h 107"/>
                  <a:gd name="T12" fmla="*/ 124 w 124"/>
                  <a:gd name="T13" fmla="*/ 44 h 107"/>
                  <a:gd name="T14" fmla="*/ 119 w 124"/>
                  <a:gd name="T15" fmla="*/ 58 h 107"/>
                  <a:gd name="T16" fmla="*/ 71 w 124"/>
                  <a:gd name="T17" fmla="*/ 36 h 107"/>
                  <a:gd name="T18" fmla="*/ 62 w 124"/>
                  <a:gd name="T19" fmla="*/ 76 h 107"/>
                  <a:gd name="T20" fmla="*/ 106 w 124"/>
                  <a:gd name="T21" fmla="*/ 93 h 107"/>
                  <a:gd name="T22" fmla="*/ 102 w 124"/>
                  <a:gd name="T23" fmla="*/ 107 h 107"/>
                  <a:gd name="T24" fmla="*/ 0 w 124"/>
                  <a:gd name="T25" fmla="*/ 6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107">
                    <a:moveTo>
                      <a:pt x="0" y="67"/>
                    </a:moveTo>
                    <a:lnTo>
                      <a:pt x="4" y="53"/>
                    </a:lnTo>
                    <a:lnTo>
                      <a:pt x="44" y="71"/>
                    </a:lnTo>
                    <a:lnTo>
                      <a:pt x="57" y="31"/>
                    </a:lnTo>
                    <a:lnTo>
                      <a:pt x="17" y="13"/>
                    </a:lnTo>
                    <a:lnTo>
                      <a:pt x="22" y="0"/>
                    </a:lnTo>
                    <a:lnTo>
                      <a:pt x="124" y="44"/>
                    </a:lnTo>
                    <a:lnTo>
                      <a:pt x="119" y="58"/>
                    </a:lnTo>
                    <a:lnTo>
                      <a:pt x="71" y="36"/>
                    </a:lnTo>
                    <a:lnTo>
                      <a:pt x="62" y="76"/>
                    </a:lnTo>
                    <a:lnTo>
                      <a:pt x="106" y="93"/>
                    </a:lnTo>
                    <a:lnTo>
                      <a:pt x="102" y="10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9" name="Freeform 212"/>
              <p:cNvSpPr>
                <a:spLocks/>
              </p:cNvSpPr>
              <p:nvPr/>
            </p:nvSpPr>
            <p:spPr bwMode="auto">
              <a:xfrm>
                <a:off x="7750" y="5610"/>
                <a:ext cx="26" cy="27"/>
              </a:xfrm>
              <a:custGeom>
                <a:avLst/>
                <a:gdLst>
                  <a:gd name="T0" fmla="*/ 22 w 26"/>
                  <a:gd name="T1" fmla="*/ 27 h 27"/>
                  <a:gd name="T2" fmla="*/ 0 w 26"/>
                  <a:gd name="T3" fmla="*/ 18 h 27"/>
                  <a:gd name="T4" fmla="*/ 8 w 26"/>
                  <a:gd name="T5" fmla="*/ 0 h 27"/>
                  <a:gd name="T6" fmla="*/ 26 w 26"/>
                  <a:gd name="T7" fmla="*/ 9 h 27"/>
                  <a:gd name="T8" fmla="*/ 22 w 26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2" y="27"/>
                    </a:moveTo>
                    <a:lnTo>
                      <a:pt x="0" y="18"/>
                    </a:lnTo>
                    <a:lnTo>
                      <a:pt x="8" y="0"/>
                    </a:lnTo>
                    <a:lnTo>
                      <a:pt x="26" y="9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0" name="Freeform 213"/>
              <p:cNvSpPr>
                <a:spLocks/>
              </p:cNvSpPr>
              <p:nvPr/>
            </p:nvSpPr>
            <p:spPr bwMode="auto">
              <a:xfrm>
                <a:off x="7892" y="4935"/>
                <a:ext cx="124" cy="97"/>
              </a:xfrm>
              <a:custGeom>
                <a:avLst/>
                <a:gdLst>
                  <a:gd name="T0" fmla="*/ 0 w 124"/>
                  <a:gd name="T1" fmla="*/ 62 h 97"/>
                  <a:gd name="T2" fmla="*/ 4 w 124"/>
                  <a:gd name="T3" fmla="*/ 48 h 97"/>
                  <a:gd name="T4" fmla="*/ 49 w 124"/>
                  <a:gd name="T5" fmla="*/ 62 h 97"/>
                  <a:gd name="T6" fmla="*/ 58 w 124"/>
                  <a:gd name="T7" fmla="*/ 26 h 97"/>
                  <a:gd name="T8" fmla="*/ 18 w 124"/>
                  <a:gd name="T9" fmla="*/ 13 h 97"/>
                  <a:gd name="T10" fmla="*/ 22 w 124"/>
                  <a:gd name="T11" fmla="*/ 0 h 97"/>
                  <a:gd name="T12" fmla="*/ 124 w 124"/>
                  <a:gd name="T13" fmla="*/ 35 h 97"/>
                  <a:gd name="T14" fmla="*/ 120 w 124"/>
                  <a:gd name="T15" fmla="*/ 48 h 97"/>
                  <a:gd name="T16" fmla="*/ 75 w 124"/>
                  <a:gd name="T17" fmla="*/ 31 h 97"/>
                  <a:gd name="T18" fmla="*/ 62 w 124"/>
                  <a:gd name="T19" fmla="*/ 66 h 97"/>
                  <a:gd name="T20" fmla="*/ 106 w 124"/>
                  <a:gd name="T21" fmla="*/ 84 h 97"/>
                  <a:gd name="T22" fmla="*/ 102 w 124"/>
                  <a:gd name="T23" fmla="*/ 97 h 97"/>
                  <a:gd name="T24" fmla="*/ 0 w 124"/>
                  <a:gd name="T25" fmla="*/ 62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97">
                    <a:moveTo>
                      <a:pt x="0" y="62"/>
                    </a:moveTo>
                    <a:lnTo>
                      <a:pt x="4" y="48"/>
                    </a:lnTo>
                    <a:lnTo>
                      <a:pt x="49" y="62"/>
                    </a:lnTo>
                    <a:lnTo>
                      <a:pt x="58" y="26"/>
                    </a:lnTo>
                    <a:lnTo>
                      <a:pt x="18" y="13"/>
                    </a:lnTo>
                    <a:lnTo>
                      <a:pt x="22" y="0"/>
                    </a:lnTo>
                    <a:lnTo>
                      <a:pt x="124" y="35"/>
                    </a:lnTo>
                    <a:lnTo>
                      <a:pt x="120" y="48"/>
                    </a:lnTo>
                    <a:lnTo>
                      <a:pt x="75" y="31"/>
                    </a:lnTo>
                    <a:lnTo>
                      <a:pt x="62" y="66"/>
                    </a:lnTo>
                    <a:lnTo>
                      <a:pt x="106" y="84"/>
                    </a:lnTo>
                    <a:lnTo>
                      <a:pt x="102" y="9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1" name="Freeform 214"/>
              <p:cNvSpPr>
                <a:spLocks noEditPoints="1"/>
              </p:cNvSpPr>
              <p:nvPr/>
            </p:nvSpPr>
            <p:spPr bwMode="auto">
              <a:xfrm>
                <a:off x="7923" y="4859"/>
                <a:ext cx="115" cy="80"/>
              </a:xfrm>
              <a:custGeom>
                <a:avLst/>
                <a:gdLst>
                  <a:gd name="T0" fmla="*/ 80 w 115"/>
                  <a:gd name="T1" fmla="*/ 27 h 80"/>
                  <a:gd name="T2" fmla="*/ 89 w 115"/>
                  <a:gd name="T3" fmla="*/ 13 h 80"/>
                  <a:gd name="T4" fmla="*/ 98 w 115"/>
                  <a:gd name="T5" fmla="*/ 22 h 80"/>
                  <a:gd name="T6" fmla="*/ 111 w 115"/>
                  <a:gd name="T7" fmla="*/ 31 h 80"/>
                  <a:gd name="T8" fmla="*/ 115 w 115"/>
                  <a:gd name="T9" fmla="*/ 44 h 80"/>
                  <a:gd name="T10" fmla="*/ 115 w 115"/>
                  <a:gd name="T11" fmla="*/ 58 h 80"/>
                  <a:gd name="T12" fmla="*/ 111 w 115"/>
                  <a:gd name="T13" fmla="*/ 67 h 80"/>
                  <a:gd name="T14" fmla="*/ 102 w 115"/>
                  <a:gd name="T15" fmla="*/ 71 h 80"/>
                  <a:gd name="T16" fmla="*/ 93 w 115"/>
                  <a:gd name="T17" fmla="*/ 76 h 80"/>
                  <a:gd name="T18" fmla="*/ 84 w 115"/>
                  <a:gd name="T19" fmla="*/ 80 h 80"/>
                  <a:gd name="T20" fmla="*/ 71 w 115"/>
                  <a:gd name="T21" fmla="*/ 80 h 80"/>
                  <a:gd name="T22" fmla="*/ 58 w 115"/>
                  <a:gd name="T23" fmla="*/ 80 h 80"/>
                  <a:gd name="T24" fmla="*/ 40 w 115"/>
                  <a:gd name="T25" fmla="*/ 76 h 80"/>
                  <a:gd name="T26" fmla="*/ 22 w 115"/>
                  <a:gd name="T27" fmla="*/ 67 h 80"/>
                  <a:gd name="T28" fmla="*/ 13 w 115"/>
                  <a:gd name="T29" fmla="*/ 58 h 80"/>
                  <a:gd name="T30" fmla="*/ 4 w 115"/>
                  <a:gd name="T31" fmla="*/ 49 h 80"/>
                  <a:gd name="T32" fmla="*/ 0 w 115"/>
                  <a:gd name="T33" fmla="*/ 36 h 80"/>
                  <a:gd name="T34" fmla="*/ 4 w 115"/>
                  <a:gd name="T35" fmla="*/ 27 h 80"/>
                  <a:gd name="T36" fmla="*/ 9 w 115"/>
                  <a:gd name="T37" fmla="*/ 13 h 80"/>
                  <a:gd name="T38" fmla="*/ 22 w 115"/>
                  <a:gd name="T39" fmla="*/ 4 h 80"/>
                  <a:gd name="T40" fmla="*/ 40 w 115"/>
                  <a:gd name="T41" fmla="*/ 0 h 80"/>
                  <a:gd name="T42" fmla="*/ 58 w 115"/>
                  <a:gd name="T43" fmla="*/ 4 h 80"/>
                  <a:gd name="T44" fmla="*/ 67 w 115"/>
                  <a:gd name="T45" fmla="*/ 4 h 80"/>
                  <a:gd name="T46" fmla="*/ 75 w 115"/>
                  <a:gd name="T47" fmla="*/ 9 h 80"/>
                  <a:gd name="T48" fmla="*/ 53 w 115"/>
                  <a:gd name="T49" fmla="*/ 62 h 80"/>
                  <a:gd name="T50" fmla="*/ 58 w 115"/>
                  <a:gd name="T51" fmla="*/ 67 h 80"/>
                  <a:gd name="T52" fmla="*/ 62 w 115"/>
                  <a:gd name="T53" fmla="*/ 67 h 80"/>
                  <a:gd name="T54" fmla="*/ 75 w 115"/>
                  <a:gd name="T55" fmla="*/ 67 h 80"/>
                  <a:gd name="T56" fmla="*/ 84 w 115"/>
                  <a:gd name="T57" fmla="*/ 67 h 80"/>
                  <a:gd name="T58" fmla="*/ 93 w 115"/>
                  <a:gd name="T59" fmla="*/ 62 h 80"/>
                  <a:gd name="T60" fmla="*/ 98 w 115"/>
                  <a:gd name="T61" fmla="*/ 53 h 80"/>
                  <a:gd name="T62" fmla="*/ 98 w 115"/>
                  <a:gd name="T63" fmla="*/ 49 h 80"/>
                  <a:gd name="T64" fmla="*/ 98 w 115"/>
                  <a:gd name="T65" fmla="*/ 40 h 80"/>
                  <a:gd name="T66" fmla="*/ 89 w 115"/>
                  <a:gd name="T67" fmla="*/ 31 h 80"/>
                  <a:gd name="T68" fmla="*/ 80 w 115"/>
                  <a:gd name="T69" fmla="*/ 27 h 80"/>
                  <a:gd name="T70" fmla="*/ 40 w 115"/>
                  <a:gd name="T71" fmla="*/ 58 h 80"/>
                  <a:gd name="T72" fmla="*/ 58 w 115"/>
                  <a:gd name="T73" fmla="*/ 18 h 80"/>
                  <a:gd name="T74" fmla="*/ 53 w 115"/>
                  <a:gd name="T75" fmla="*/ 13 h 80"/>
                  <a:gd name="T76" fmla="*/ 53 w 115"/>
                  <a:gd name="T77" fmla="*/ 13 h 80"/>
                  <a:gd name="T78" fmla="*/ 40 w 115"/>
                  <a:gd name="T79" fmla="*/ 13 h 80"/>
                  <a:gd name="T80" fmla="*/ 31 w 115"/>
                  <a:gd name="T81" fmla="*/ 18 h 80"/>
                  <a:gd name="T82" fmla="*/ 22 w 115"/>
                  <a:gd name="T83" fmla="*/ 22 h 80"/>
                  <a:gd name="T84" fmla="*/ 18 w 115"/>
                  <a:gd name="T85" fmla="*/ 27 h 80"/>
                  <a:gd name="T86" fmla="*/ 18 w 115"/>
                  <a:gd name="T87" fmla="*/ 36 h 80"/>
                  <a:gd name="T88" fmla="*/ 22 w 115"/>
                  <a:gd name="T89" fmla="*/ 44 h 80"/>
                  <a:gd name="T90" fmla="*/ 27 w 115"/>
                  <a:gd name="T91" fmla="*/ 53 h 80"/>
                  <a:gd name="T92" fmla="*/ 40 w 115"/>
                  <a:gd name="T93" fmla="*/ 58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5" h="80">
                    <a:moveTo>
                      <a:pt x="80" y="27"/>
                    </a:moveTo>
                    <a:lnTo>
                      <a:pt x="89" y="13"/>
                    </a:lnTo>
                    <a:lnTo>
                      <a:pt x="98" y="22"/>
                    </a:lnTo>
                    <a:lnTo>
                      <a:pt x="111" y="31"/>
                    </a:lnTo>
                    <a:lnTo>
                      <a:pt x="115" y="44"/>
                    </a:lnTo>
                    <a:lnTo>
                      <a:pt x="115" y="58"/>
                    </a:lnTo>
                    <a:lnTo>
                      <a:pt x="111" y="67"/>
                    </a:lnTo>
                    <a:lnTo>
                      <a:pt x="102" y="71"/>
                    </a:lnTo>
                    <a:lnTo>
                      <a:pt x="93" y="76"/>
                    </a:lnTo>
                    <a:lnTo>
                      <a:pt x="84" y="80"/>
                    </a:lnTo>
                    <a:lnTo>
                      <a:pt x="71" y="80"/>
                    </a:lnTo>
                    <a:lnTo>
                      <a:pt x="58" y="80"/>
                    </a:lnTo>
                    <a:lnTo>
                      <a:pt x="40" y="76"/>
                    </a:lnTo>
                    <a:lnTo>
                      <a:pt x="22" y="67"/>
                    </a:lnTo>
                    <a:lnTo>
                      <a:pt x="13" y="58"/>
                    </a:lnTo>
                    <a:lnTo>
                      <a:pt x="4" y="49"/>
                    </a:lnTo>
                    <a:lnTo>
                      <a:pt x="0" y="36"/>
                    </a:lnTo>
                    <a:lnTo>
                      <a:pt x="4" y="27"/>
                    </a:lnTo>
                    <a:lnTo>
                      <a:pt x="9" y="13"/>
                    </a:lnTo>
                    <a:lnTo>
                      <a:pt x="22" y="4"/>
                    </a:lnTo>
                    <a:lnTo>
                      <a:pt x="40" y="0"/>
                    </a:lnTo>
                    <a:lnTo>
                      <a:pt x="58" y="4"/>
                    </a:lnTo>
                    <a:lnTo>
                      <a:pt x="67" y="4"/>
                    </a:lnTo>
                    <a:lnTo>
                      <a:pt x="75" y="9"/>
                    </a:lnTo>
                    <a:lnTo>
                      <a:pt x="53" y="62"/>
                    </a:lnTo>
                    <a:lnTo>
                      <a:pt x="58" y="67"/>
                    </a:lnTo>
                    <a:lnTo>
                      <a:pt x="62" y="67"/>
                    </a:lnTo>
                    <a:lnTo>
                      <a:pt x="75" y="67"/>
                    </a:lnTo>
                    <a:lnTo>
                      <a:pt x="84" y="67"/>
                    </a:lnTo>
                    <a:lnTo>
                      <a:pt x="93" y="62"/>
                    </a:lnTo>
                    <a:lnTo>
                      <a:pt x="98" y="53"/>
                    </a:lnTo>
                    <a:lnTo>
                      <a:pt x="98" y="49"/>
                    </a:lnTo>
                    <a:lnTo>
                      <a:pt x="98" y="40"/>
                    </a:lnTo>
                    <a:lnTo>
                      <a:pt x="89" y="31"/>
                    </a:lnTo>
                    <a:lnTo>
                      <a:pt x="80" y="27"/>
                    </a:lnTo>
                    <a:close/>
                    <a:moveTo>
                      <a:pt x="40" y="58"/>
                    </a:moveTo>
                    <a:lnTo>
                      <a:pt x="58" y="18"/>
                    </a:lnTo>
                    <a:lnTo>
                      <a:pt x="53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2" y="22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22" y="44"/>
                    </a:lnTo>
                    <a:lnTo>
                      <a:pt x="27" y="53"/>
                    </a:lnTo>
                    <a:lnTo>
                      <a:pt x="40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2" name="Freeform 215"/>
              <p:cNvSpPr>
                <a:spLocks/>
              </p:cNvSpPr>
              <p:nvPr/>
            </p:nvSpPr>
            <p:spPr bwMode="auto">
              <a:xfrm>
                <a:off x="7945" y="4766"/>
                <a:ext cx="124" cy="102"/>
              </a:xfrm>
              <a:custGeom>
                <a:avLst/>
                <a:gdLst>
                  <a:gd name="T0" fmla="*/ 0 w 124"/>
                  <a:gd name="T1" fmla="*/ 62 h 102"/>
                  <a:gd name="T2" fmla="*/ 22 w 124"/>
                  <a:gd name="T3" fmla="*/ 0 h 102"/>
                  <a:gd name="T4" fmla="*/ 124 w 124"/>
                  <a:gd name="T5" fmla="*/ 40 h 102"/>
                  <a:gd name="T6" fmla="*/ 120 w 124"/>
                  <a:gd name="T7" fmla="*/ 53 h 102"/>
                  <a:gd name="T8" fmla="*/ 31 w 124"/>
                  <a:gd name="T9" fmla="*/ 17 h 102"/>
                  <a:gd name="T10" fmla="*/ 18 w 124"/>
                  <a:gd name="T11" fmla="*/ 53 h 102"/>
                  <a:gd name="T12" fmla="*/ 111 w 124"/>
                  <a:gd name="T13" fmla="*/ 89 h 102"/>
                  <a:gd name="T14" fmla="*/ 107 w 124"/>
                  <a:gd name="T15" fmla="*/ 102 h 102"/>
                  <a:gd name="T16" fmla="*/ 0 w 124"/>
                  <a:gd name="T17" fmla="*/ 62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4" h="102">
                    <a:moveTo>
                      <a:pt x="0" y="62"/>
                    </a:moveTo>
                    <a:lnTo>
                      <a:pt x="22" y="0"/>
                    </a:lnTo>
                    <a:lnTo>
                      <a:pt x="124" y="40"/>
                    </a:lnTo>
                    <a:lnTo>
                      <a:pt x="120" y="53"/>
                    </a:lnTo>
                    <a:lnTo>
                      <a:pt x="31" y="17"/>
                    </a:lnTo>
                    <a:lnTo>
                      <a:pt x="18" y="53"/>
                    </a:lnTo>
                    <a:lnTo>
                      <a:pt x="111" y="89"/>
                    </a:lnTo>
                    <a:lnTo>
                      <a:pt x="107" y="10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3" name="Freeform 216"/>
              <p:cNvSpPr>
                <a:spLocks noEditPoints="1"/>
              </p:cNvSpPr>
              <p:nvPr/>
            </p:nvSpPr>
            <p:spPr bwMode="auto">
              <a:xfrm>
                <a:off x="7976" y="4695"/>
                <a:ext cx="116" cy="80"/>
              </a:xfrm>
              <a:custGeom>
                <a:avLst/>
                <a:gdLst>
                  <a:gd name="T0" fmla="*/ 62 w 116"/>
                  <a:gd name="T1" fmla="*/ 80 h 80"/>
                  <a:gd name="T2" fmla="*/ 31 w 116"/>
                  <a:gd name="T3" fmla="*/ 71 h 80"/>
                  <a:gd name="T4" fmla="*/ 14 w 116"/>
                  <a:gd name="T5" fmla="*/ 53 h 80"/>
                  <a:gd name="T6" fmla="*/ 5 w 116"/>
                  <a:gd name="T7" fmla="*/ 48 h 80"/>
                  <a:gd name="T8" fmla="*/ 5 w 116"/>
                  <a:gd name="T9" fmla="*/ 40 h 80"/>
                  <a:gd name="T10" fmla="*/ 0 w 116"/>
                  <a:gd name="T11" fmla="*/ 31 h 80"/>
                  <a:gd name="T12" fmla="*/ 5 w 116"/>
                  <a:gd name="T13" fmla="*/ 22 h 80"/>
                  <a:gd name="T14" fmla="*/ 14 w 116"/>
                  <a:gd name="T15" fmla="*/ 13 h 80"/>
                  <a:gd name="T16" fmla="*/ 22 w 116"/>
                  <a:gd name="T17" fmla="*/ 4 h 80"/>
                  <a:gd name="T18" fmla="*/ 40 w 116"/>
                  <a:gd name="T19" fmla="*/ 0 h 80"/>
                  <a:gd name="T20" fmla="*/ 62 w 116"/>
                  <a:gd name="T21" fmla="*/ 0 h 80"/>
                  <a:gd name="T22" fmla="*/ 80 w 116"/>
                  <a:gd name="T23" fmla="*/ 4 h 80"/>
                  <a:gd name="T24" fmla="*/ 93 w 116"/>
                  <a:gd name="T25" fmla="*/ 13 h 80"/>
                  <a:gd name="T26" fmla="*/ 107 w 116"/>
                  <a:gd name="T27" fmla="*/ 22 h 80"/>
                  <a:gd name="T28" fmla="*/ 111 w 116"/>
                  <a:gd name="T29" fmla="*/ 31 h 80"/>
                  <a:gd name="T30" fmla="*/ 116 w 116"/>
                  <a:gd name="T31" fmla="*/ 44 h 80"/>
                  <a:gd name="T32" fmla="*/ 116 w 116"/>
                  <a:gd name="T33" fmla="*/ 53 h 80"/>
                  <a:gd name="T34" fmla="*/ 111 w 116"/>
                  <a:gd name="T35" fmla="*/ 62 h 80"/>
                  <a:gd name="T36" fmla="*/ 102 w 116"/>
                  <a:gd name="T37" fmla="*/ 71 h 80"/>
                  <a:gd name="T38" fmla="*/ 93 w 116"/>
                  <a:gd name="T39" fmla="*/ 75 h 80"/>
                  <a:gd name="T40" fmla="*/ 85 w 116"/>
                  <a:gd name="T41" fmla="*/ 80 h 80"/>
                  <a:gd name="T42" fmla="*/ 71 w 116"/>
                  <a:gd name="T43" fmla="*/ 80 h 80"/>
                  <a:gd name="T44" fmla="*/ 62 w 116"/>
                  <a:gd name="T45" fmla="*/ 80 h 80"/>
                  <a:gd name="T46" fmla="*/ 62 w 116"/>
                  <a:gd name="T47" fmla="*/ 66 h 80"/>
                  <a:gd name="T48" fmla="*/ 76 w 116"/>
                  <a:gd name="T49" fmla="*/ 66 h 80"/>
                  <a:gd name="T50" fmla="*/ 89 w 116"/>
                  <a:gd name="T51" fmla="*/ 62 h 80"/>
                  <a:gd name="T52" fmla="*/ 98 w 116"/>
                  <a:gd name="T53" fmla="*/ 57 h 80"/>
                  <a:gd name="T54" fmla="*/ 102 w 116"/>
                  <a:gd name="T55" fmla="*/ 53 h 80"/>
                  <a:gd name="T56" fmla="*/ 102 w 116"/>
                  <a:gd name="T57" fmla="*/ 48 h 80"/>
                  <a:gd name="T58" fmla="*/ 102 w 116"/>
                  <a:gd name="T59" fmla="*/ 44 h 80"/>
                  <a:gd name="T60" fmla="*/ 98 w 116"/>
                  <a:gd name="T61" fmla="*/ 40 h 80"/>
                  <a:gd name="T62" fmla="*/ 98 w 116"/>
                  <a:gd name="T63" fmla="*/ 35 h 80"/>
                  <a:gd name="T64" fmla="*/ 93 w 116"/>
                  <a:gd name="T65" fmla="*/ 31 h 80"/>
                  <a:gd name="T66" fmla="*/ 89 w 116"/>
                  <a:gd name="T67" fmla="*/ 26 h 80"/>
                  <a:gd name="T68" fmla="*/ 80 w 116"/>
                  <a:gd name="T69" fmla="*/ 22 h 80"/>
                  <a:gd name="T70" fmla="*/ 76 w 116"/>
                  <a:gd name="T71" fmla="*/ 17 h 80"/>
                  <a:gd name="T72" fmla="*/ 67 w 116"/>
                  <a:gd name="T73" fmla="*/ 17 h 80"/>
                  <a:gd name="T74" fmla="*/ 58 w 116"/>
                  <a:gd name="T75" fmla="*/ 13 h 80"/>
                  <a:gd name="T76" fmla="*/ 40 w 116"/>
                  <a:gd name="T77" fmla="*/ 13 h 80"/>
                  <a:gd name="T78" fmla="*/ 31 w 116"/>
                  <a:gd name="T79" fmla="*/ 13 h 80"/>
                  <a:gd name="T80" fmla="*/ 22 w 116"/>
                  <a:gd name="T81" fmla="*/ 17 h 80"/>
                  <a:gd name="T82" fmla="*/ 18 w 116"/>
                  <a:gd name="T83" fmla="*/ 26 h 80"/>
                  <a:gd name="T84" fmla="*/ 18 w 116"/>
                  <a:gd name="T85" fmla="*/ 31 h 80"/>
                  <a:gd name="T86" fmla="*/ 18 w 116"/>
                  <a:gd name="T87" fmla="*/ 40 h 80"/>
                  <a:gd name="T88" fmla="*/ 22 w 116"/>
                  <a:gd name="T89" fmla="*/ 44 h 80"/>
                  <a:gd name="T90" fmla="*/ 27 w 116"/>
                  <a:gd name="T91" fmla="*/ 48 h 80"/>
                  <a:gd name="T92" fmla="*/ 36 w 116"/>
                  <a:gd name="T93" fmla="*/ 53 h 80"/>
                  <a:gd name="T94" fmla="*/ 45 w 116"/>
                  <a:gd name="T95" fmla="*/ 57 h 80"/>
                  <a:gd name="T96" fmla="*/ 54 w 116"/>
                  <a:gd name="T97" fmla="*/ 62 h 80"/>
                  <a:gd name="T98" fmla="*/ 62 w 116"/>
                  <a:gd name="T99" fmla="*/ 66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6" h="80">
                    <a:moveTo>
                      <a:pt x="62" y="80"/>
                    </a:moveTo>
                    <a:lnTo>
                      <a:pt x="31" y="71"/>
                    </a:lnTo>
                    <a:lnTo>
                      <a:pt x="14" y="53"/>
                    </a:lnTo>
                    <a:lnTo>
                      <a:pt x="5" y="48"/>
                    </a:lnTo>
                    <a:lnTo>
                      <a:pt x="5" y="40"/>
                    </a:lnTo>
                    <a:lnTo>
                      <a:pt x="0" y="31"/>
                    </a:lnTo>
                    <a:lnTo>
                      <a:pt x="5" y="22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3" y="13"/>
                    </a:lnTo>
                    <a:lnTo>
                      <a:pt x="107" y="22"/>
                    </a:lnTo>
                    <a:lnTo>
                      <a:pt x="111" y="31"/>
                    </a:lnTo>
                    <a:lnTo>
                      <a:pt x="116" y="44"/>
                    </a:lnTo>
                    <a:lnTo>
                      <a:pt x="116" y="53"/>
                    </a:lnTo>
                    <a:lnTo>
                      <a:pt x="111" y="62"/>
                    </a:lnTo>
                    <a:lnTo>
                      <a:pt x="102" y="71"/>
                    </a:lnTo>
                    <a:lnTo>
                      <a:pt x="93" y="75"/>
                    </a:lnTo>
                    <a:lnTo>
                      <a:pt x="85" y="80"/>
                    </a:lnTo>
                    <a:lnTo>
                      <a:pt x="71" y="80"/>
                    </a:lnTo>
                    <a:lnTo>
                      <a:pt x="62" y="80"/>
                    </a:lnTo>
                    <a:close/>
                    <a:moveTo>
                      <a:pt x="62" y="66"/>
                    </a:moveTo>
                    <a:lnTo>
                      <a:pt x="76" y="66"/>
                    </a:lnTo>
                    <a:lnTo>
                      <a:pt x="89" y="62"/>
                    </a:lnTo>
                    <a:lnTo>
                      <a:pt x="98" y="57"/>
                    </a:lnTo>
                    <a:lnTo>
                      <a:pt x="102" y="53"/>
                    </a:lnTo>
                    <a:lnTo>
                      <a:pt x="102" y="48"/>
                    </a:lnTo>
                    <a:lnTo>
                      <a:pt x="102" y="44"/>
                    </a:lnTo>
                    <a:lnTo>
                      <a:pt x="98" y="40"/>
                    </a:lnTo>
                    <a:lnTo>
                      <a:pt x="98" y="35"/>
                    </a:lnTo>
                    <a:lnTo>
                      <a:pt x="93" y="31"/>
                    </a:lnTo>
                    <a:lnTo>
                      <a:pt x="89" y="26"/>
                    </a:lnTo>
                    <a:lnTo>
                      <a:pt x="80" y="22"/>
                    </a:lnTo>
                    <a:lnTo>
                      <a:pt x="76" y="17"/>
                    </a:lnTo>
                    <a:lnTo>
                      <a:pt x="67" y="17"/>
                    </a:lnTo>
                    <a:lnTo>
                      <a:pt x="58" y="13"/>
                    </a:lnTo>
                    <a:lnTo>
                      <a:pt x="40" y="13"/>
                    </a:lnTo>
                    <a:lnTo>
                      <a:pt x="31" y="13"/>
                    </a:lnTo>
                    <a:lnTo>
                      <a:pt x="22" y="17"/>
                    </a:lnTo>
                    <a:lnTo>
                      <a:pt x="18" y="26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22" y="44"/>
                    </a:lnTo>
                    <a:lnTo>
                      <a:pt x="27" y="48"/>
                    </a:lnTo>
                    <a:lnTo>
                      <a:pt x="36" y="53"/>
                    </a:lnTo>
                    <a:lnTo>
                      <a:pt x="45" y="57"/>
                    </a:lnTo>
                    <a:lnTo>
                      <a:pt x="54" y="62"/>
                    </a:lnTo>
                    <a:lnTo>
                      <a:pt x="62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4" name="Freeform 217"/>
              <p:cNvSpPr>
                <a:spLocks/>
              </p:cNvSpPr>
              <p:nvPr/>
            </p:nvSpPr>
            <p:spPr bwMode="auto">
              <a:xfrm>
                <a:off x="8007" y="4615"/>
                <a:ext cx="111" cy="75"/>
              </a:xfrm>
              <a:custGeom>
                <a:avLst/>
                <a:gdLst>
                  <a:gd name="T0" fmla="*/ 76 w 111"/>
                  <a:gd name="T1" fmla="*/ 26 h 75"/>
                  <a:gd name="T2" fmla="*/ 80 w 111"/>
                  <a:gd name="T3" fmla="*/ 13 h 75"/>
                  <a:gd name="T4" fmla="*/ 98 w 111"/>
                  <a:gd name="T5" fmla="*/ 22 h 75"/>
                  <a:gd name="T6" fmla="*/ 107 w 111"/>
                  <a:gd name="T7" fmla="*/ 31 h 75"/>
                  <a:gd name="T8" fmla="*/ 111 w 111"/>
                  <a:gd name="T9" fmla="*/ 44 h 75"/>
                  <a:gd name="T10" fmla="*/ 111 w 111"/>
                  <a:gd name="T11" fmla="*/ 53 h 75"/>
                  <a:gd name="T12" fmla="*/ 102 w 111"/>
                  <a:gd name="T13" fmla="*/ 66 h 75"/>
                  <a:gd name="T14" fmla="*/ 94 w 111"/>
                  <a:gd name="T15" fmla="*/ 71 h 75"/>
                  <a:gd name="T16" fmla="*/ 76 w 111"/>
                  <a:gd name="T17" fmla="*/ 75 h 75"/>
                  <a:gd name="T18" fmla="*/ 58 w 111"/>
                  <a:gd name="T19" fmla="*/ 75 h 75"/>
                  <a:gd name="T20" fmla="*/ 40 w 111"/>
                  <a:gd name="T21" fmla="*/ 71 h 75"/>
                  <a:gd name="T22" fmla="*/ 23 w 111"/>
                  <a:gd name="T23" fmla="*/ 62 h 75"/>
                  <a:gd name="T24" fmla="*/ 9 w 111"/>
                  <a:gd name="T25" fmla="*/ 53 h 75"/>
                  <a:gd name="T26" fmla="*/ 0 w 111"/>
                  <a:gd name="T27" fmla="*/ 44 h 75"/>
                  <a:gd name="T28" fmla="*/ 0 w 111"/>
                  <a:gd name="T29" fmla="*/ 31 h 75"/>
                  <a:gd name="T30" fmla="*/ 0 w 111"/>
                  <a:gd name="T31" fmla="*/ 22 h 75"/>
                  <a:gd name="T32" fmla="*/ 5 w 111"/>
                  <a:gd name="T33" fmla="*/ 8 h 75"/>
                  <a:gd name="T34" fmla="*/ 18 w 111"/>
                  <a:gd name="T35" fmla="*/ 4 h 75"/>
                  <a:gd name="T36" fmla="*/ 31 w 111"/>
                  <a:gd name="T37" fmla="*/ 0 h 75"/>
                  <a:gd name="T38" fmla="*/ 45 w 111"/>
                  <a:gd name="T39" fmla="*/ 0 h 75"/>
                  <a:gd name="T40" fmla="*/ 45 w 111"/>
                  <a:gd name="T41" fmla="*/ 13 h 75"/>
                  <a:gd name="T42" fmla="*/ 31 w 111"/>
                  <a:gd name="T43" fmla="*/ 13 h 75"/>
                  <a:gd name="T44" fmla="*/ 27 w 111"/>
                  <a:gd name="T45" fmla="*/ 13 h 75"/>
                  <a:gd name="T46" fmla="*/ 18 w 111"/>
                  <a:gd name="T47" fmla="*/ 17 h 75"/>
                  <a:gd name="T48" fmla="*/ 14 w 111"/>
                  <a:gd name="T49" fmla="*/ 26 h 75"/>
                  <a:gd name="T50" fmla="*/ 14 w 111"/>
                  <a:gd name="T51" fmla="*/ 31 h 75"/>
                  <a:gd name="T52" fmla="*/ 18 w 111"/>
                  <a:gd name="T53" fmla="*/ 40 h 75"/>
                  <a:gd name="T54" fmla="*/ 27 w 111"/>
                  <a:gd name="T55" fmla="*/ 44 h 75"/>
                  <a:gd name="T56" fmla="*/ 36 w 111"/>
                  <a:gd name="T57" fmla="*/ 53 h 75"/>
                  <a:gd name="T58" fmla="*/ 49 w 111"/>
                  <a:gd name="T59" fmla="*/ 57 h 75"/>
                  <a:gd name="T60" fmla="*/ 62 w 111"/>
                  <a:gd name="T61" fmla="*/ 62 h 75"/>
                  <a:gd name="T62" fmla="*/ 76 w 111"/>
                  <a:gd name="T63" fmla="*/ 62 h 75"/>
                  <a:gd name="T64" fmla="*/ 85 w 111"/>
                  <a:gd name="T65" fmla="*/ 62 h 75"/>
                  <a:gd name="T66" fmla="*/ 94 w 111"/>
                  <a:gd name="T67" fmla="*/ 57 h 75"/>
                  <a:gd name="T68" fmla="*/ 98 w 111"/>
                  <a:gd name="T69" fmla="*/ 53 h 75"/>
                  <a:gd name="T70" fmla="*/ 98 w 111"/>
                  <a:gd name="T71" fmla="*/ 44 h 75"/>
                  <a:gd name="T72" fmla="*/ 94 w 111"/>
                  <a:gd name="T73" fmla="*/ 40 h 75"/>
                  <a:gd name="T74" fmla="*/ 85 w 111"/>
                  <a:gd name="T75" fmla="*/ 31 h 75"/>
                  <a:gd name="T76" fmla="*/ 76 w 111"/>
                  <a:gd name="T77" fmla="*/ 26 h 7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1" h="75">
                    <a:moveTo>
                      <a:pt x="76" y="26"/>
                    </a:moveTo>
                    <a:lnTo>
                      <a:pt x="80" y="13"/>
                    </a:lnTo>
                    <a:lnTo>
                      <a:pt x="98" y="22"/>
                    </a:lnTo>
                    <a:lnTo>
                      <a:pt x="107" y="31"/>
                    </a:lnTo>
                    <a:lnTo>
                      <a:pt x="111" y="44"/>
                    </a:lnTo>
                    <a:lnTo>
                      <a:pt x="111" y="53"/>
                    </a:lnTo>
                    <a:lnTo>
                      <a:pt x="102" y="66"/>
                    </a:lnTo>
                    <a:lnTo>
                      <a:pt x="94" y="71"/>
                    </a:lnTo>
                    <a:lnTo>
                      <a:pt x="76" y="75"/>
                    </a:lnTo>
                    <a:lnTo>
                      <a:pt x="58" y="75"/>
                    </a:lnTo>
                    <a:lnTo>
                      <a:pt x="40" y="71"/>
                    </a:lnTo>
                    <a:lnTo>
                      <a:pt x="23" y="62"/>
                    </a:lnTo>
                    <a:lnTo>
                      <a:pt x="9" y="53"/>
                    </a:lnTo>
                    <a:lnTo>
                      <a:pt x="0" y="44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5" y="8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45" y="13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18" y="17"/>
                    </a:lnTo>
                    <a:lnTo>
                      <a:pt x="14" y="26"/>
                    </a:lnTo>
                    <a:lnTo>
                      <a:pt x="14" y="31"/>
                    </a:lnTo>
                    <a:lnTo>
                      <a:pt x="18" y="40"/>
                    </a:lnTo>
                    <a:lnTo>
                      <a:pt x="27" y="44"/>
                    </a:lnTo>
                    <a:lnTo>
                      <a:pt x="36" y="53"/>
                    </a:lnTo>
                    <a:lnTo>
                      <a:pt x="49" y="57"/>
                    </a:lnTo>
                    <a:lnTo>
                      <a:pt x="62" y="62"/>
                    </a:lnTo>
                    <a:lnTo>
                      <a:pt x="76" y="62"/>
                    </a:lnTo>
                    <a:lnTo>
                      <a:pt x="85" y="62"/>
                    </a:lnTo>
                    <a:lnTo>
                      <a:pt x="94" y="57"/>
                    </a:lnTo>
                    <a:lnTo>
                      <a:pt x="98" y="53"/>
                    </a:lnTo>
                    <a:lnTo>
                      <a:pt x="98" y="44"/>
                    </a:lnTo>
                    <a:lnTo>
                      <a:pt x="94" y="40"/>
                    </a:lnTo>
                    <a:lnTo>
                      <a:pt x="85" y="31"/>
                    </a:lnTo>
                    <a:lnTo>
                      <a:pt x="76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5" name="Freeform 218"/>
              <p:cNvSpPr>
                <a:spLocks/>
              </p:cNvSpPr>
              <p:nvPr/>
            </p:nvSpPr>
            <p:spPr bwMode="auto">
              <a:xfrm>
                <a:off x="8025" y="4490"/>
                <a:ext cx="138" cy="133"/>
              </a:xfrm>
              <a:custGeom>
                <a:avLst/>
                <a:gdLst>
                  <a:gd name="T0" fmla="*/ 107 w 138"/>
                  <a:gd name="T1" fmla="*/ 133 h 133"/>
                  <a:gd name="T2" fmla="*/ 0 w 138"/>
                  <a:gd name="T3" fmla="*/ 98 h 133"/>
                  <a:gd name="T4" fmla="*/ 5 w 138"/>
                  <a:gd name="T5" fmla="*/ 85 h 133"/>
                  <a:gd name="T6" fmla="*/ 22 w 138"/>
                  <a:gd name="T7" fmla="*/ 93 h 133"/>
                  <a:gd name="T8" fmla="*/ 13 w 138"/>
                  <a:gd name="T9" fmla="*/ 85 h 133"/>
                  <a:gd name="T10" fmla="*/ 9 w 138"/>
                  <a:gd name="T11" fmla="*/ 76 h 133"/>
                  <a:gd name="T12" fmla="*/ 9 w 138"/>
                  <a:gd name="T13" fmla="*/ 67 h 133"/>
                  <a:gd name="T14" fmla="*/ 9 w 138"/>
                  <a:gd name="T15" fmla="*/ 62 h 133"/>
                  <a:gd name="T16" fmla="*/ 13 w 138"/>
                  <a:gd name="T17" fmla="*/ 58 h 133"/>
                  <a:gd name="T18" fmla="*/ 18 w 138"/>
                  <a:gd name="T19" fmla="*/ 49 h 133"/>
                  <a:gd name="T20" fmla="*/ 27 w 138"/>
                  <a:gd name="T21" fmla="*/ 49 h 133"/>
                  <a:gd name="T22" fmla="*/ 36 w 138"/>
                  <a:gd name="T23" fmla="*/ 49 h 133"/>
                  <a:gd name="T24" fmla="*/ 31 w 138"/>
                  <a:gd name="T25" fmla="*/ 40 h 133"/>
                  <a:gd name="T26" fmla="*/ 27 w 138"/>
                  <a:gd name="T27" fmla="*/ 31 h 133"/>
                  <a:gd name="T28" fmla="*/ 22 w 138"/>
                  <a:gd name="T29" fmla="*/ 27 h 133"/>
                  <a:gd name="T30" fmla="*/ 22 w 138"/>
                  <a:gd name="T31" fmla="*/ 18 h 133"/>
                  <a:gd name="T32" fmla="*/ 27 w 138"/>
                  <a:gd name="T33" fmla="*/ 9 h 133"/>
                  <a:gd name="T34" fmla="*/ 36 w 138"/>
                  <a:gd name="T35" fmla="*/ 5 h 133"/>
                  <a:gd name="T36" fmla="*/ 44 w 138"/>
                  <a:gd name="T37" fmla="*/ 0 h 133"/>
                  <a:gd name="T38" fmla="*/ 53 w 138"/>
                  <a:gd name="T39" fmla="*/ 5 h 133"/>
                  <a:gd name="T40" fmla="*/ 62 w 138"/>
                  <a:gd name="T41" fmla="*/ 5 h 133"/>
                  <a:gd name="T42" fmla="*/ 71 w 138"/>
                  <a:gd name="T43" fmla="*/ 9 h 133"/>
                  <a:gd name="T44" fmla="*/ 138 w 138"/>
                  <a:gd name="T45" fmla="*/ 31 h 133"/>
                  <a:gd name="T46" fmla="*/ 133 w 138"/>
                  <a:gd name="T47" fmla="*/ 45 h 133"/>
                  <a:gd name="T48" fmla="*/ 67 w 138"/>
                  <a:gd name="T49" fmla="*/ 18 h 133"/>
                  <a:gd name="T50" fmla="*/ 58 w 138"/>
                  <a:gd name="T51" fmla="*/ 18 h 133"/>
                  <a:gd name="T52" fmla="*/ 53 w 138"/>
                  <a:gd name="T53" fmla="*/ 18 h 133"/>
                  <a:gd name="T54" fmla="*/ 49 w 138"/>
                  <a:gd name="T55" fmla="*/ 18 h 133"/>
                  <a:gd name="T56" fmla="*/ 44 w 138"/>
                  <a:gd name="T57" fmla="*/ 18 h 133"/>
                  <a:gd name="T58" fmla="*/ 40 w 138"/>
                  <a:gd name="T59" fmla="*/ 18 h 133"/>
                  <a:gd name="T60" fmla="*/ 40 w 138"/>
                  <a:gd name="T61" fmla="*/ 22 h 133"/>
                  <a:gd name="T62" fmla="*/ 40 w 138"/>
                  <a:gd name="T63" fmla="*/ 31 h 133"/>
                  <a:gd name="T64" fmla="*/ 40 w 138"/>
                  <a:gd name="T65" fmla="*/ 36 h 133"/>
                  <a:gd name="T66" fmla="*/ 44 w 138"/>
                  <a:gd name="T67" fmla="*/ 45 h 133"/>
                  <a:gd name="T68" fmla="*/ 49 w 138"/>
                  <a:gd name="T69" fmla="*/ 49 h 133"/>
                  <a:gd name="T70" fmla="*/ 58 w 138"/>
                  <a:gd name="T71" fmla="*/ 53 h 133"/>
                  <a:gd name="T72" fmla="*/ 71 w 138"/>
                  <a:gd name="T73" fmla="*/ 58 h 133"/>
                  <a:gd name="T74" fmla="*/ 124 w 138"/>
                  <a:gd name="T75" fmla="*/ 76 h 133"/>
                  <a:gd name="T76" fmla="*/ 120 w 138"/>
                  <a:gd name="T77" fmla="*/ 89 h 133"/>
                  <a:gd name="T78" fmla="*/ 49 w 138"/>
                  <a:gd name="T79" fmla="*/ 67 h 133"/>
                  <a:gd name="T80" fmla="*/ 44 w 138"/>
                  <a:gd name="T81" fmla="*/ 62 h 133"/>
                  <a:gd name="T82" fmla="*/ 40 w 138"/>
                  <a:gd name="T83" fmla="*/ 62 h 133"/>
                  <a:gd name="T84" fmla="*/ 36 w 138"/>
                  <a:gd name="T85" fmla="*/ 62 h 133"/>
                  <a:gd name="T86" fmla="*/ 31 w 138"/>
                  <a:gd name="T87" fmla="*/ 62 h 133"/>
                  <a:gd name="T88" fmla="*/ 27 w 138"/>
                  <a:gd name="T89" fmla="*/ 67 h 133"/>
                  <a:gd name="T90" fmla="*/ 22 w 138"/>
                  <a:gd name="T91" fmla="*/ 67 h 133"/>
                  <a:gd name="T92" fmla="*/ 22 w 138"/>
                  <a:gd name="T93" fmla="*/ 76 h 133"/>
                  <a:gd name="T94" fmla="*/ 27 w 138"/>
                  <a:gd name="T95" fmla="*/ 80 h 133"/>
                  <a:gd name="T96" fmla="*/ 31 w 138"/>
                  <a:gd name="T97" fmla="*/ 89 h 133"/>
                  <a:gd name="T98" fmla="*/ 36 w 138"/>
                  <a:gd name="T99" fmla="*/ 93 h 133"/>
                  <a:gd name="T100" fmla="*/ 44 w 138"/>
                  <a:gd name="T101" fmla="*/ 98 h 133"/>
                  <a:gd name="T102" fmla="*/ 58 w 138"/>
                  <a:gd name="T103" fmla="*/ 107 h 133"/>
                  <a:gd name="T104" fmla="*/ 107 w 138"/>
                  <a:gd name="T105" fmla="*/ 120 h 133"/>
                  <a:gd name="T106" fmla="*/ 107 w 138"/>
                  <a:gd name="T107" fmla="*/ 133 h 1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8" h="133">
                    <a:moveTo>
                      <a:pt x="107" y="133"/>
                    </a:moveTo>
                    <a:lnTo>
                      <a:pt x="0" y="98"/>
                    </a:lnTo>
                    <a:lnTo>
                      <a:pt x="5" y="85"/>
                    </a:lnTo>
                    <a:lnTo>
                      <a:pt x="22" y="93"/>
                    </a:lnTo>
                    <a:lnTo>
                      <a:pt x="13" y="85"/>
                    </a:lnTo>
                    <a:lnTo>
                      <a:pt x="9" y="76"/>
                    </a:lnTo>
                    <a:lnTo>
                      <a:pt x="9" y="67"/>
                    </a:lnTo>
                    <a:lnTo>
                      <a:pt x="9" y="62"/>
                    </a:lnTo>
                    <a:lnTo>
                      <a:pt x="13" y="58"/>
                    </a:lnTo>
                    <a:lnTo>
                      <a:pt x="18" y="49"/>
                    </a:lnTo>
                    <a:lnTo>
                      <a:pt x="27" y="49"/>
                    </a:lnTo>
                    <a:lnTo>
                      <a:pt x="36" y="49"/>
                    </a:lnTo>
                    <a:lnTo>
                      <a:pt x="31" y="40"/>
                    </a:lnTo>
                    <a:lnTo>
                      <a:pt x="27" y="31"/>
                    </a:lnTo>
                    <a:lnTo>
                      <a:pt x="22" y="27"/>
                    </a:lnTo>
                    <a:lnTo>
                      <a:pt x="22" y="18"/>
                    </a:lnTo>
                    <a:lnTo>
                      <a:pt x="27" y="9"/>
                    </a:lnTo>
                    <a:lnTo>
                      <a:pt x="36" y="5"/>
                    </a:lnTo>
                    <a:lnTo>
                      <a:pt x="44" y="0"/>
                    </a:lnTo>
                    <a:lnTo>
                      <a:pt x="53" y="5"/>
                    </a:lnTo>
                    <a:lnTo>
                      <a:pt x="62" y="5"/>
                    </a:lnTo>
                    <a:lnTo>
                      <a:pt x="71" y="9"/>
                    </a:lnTo>
                    <a:lnTo>
                      <a:pt x="138" y="31"/>
                    </a:lnTo>
                    <a:lnTo>
                      <a:pt x="133" y="45"/>
                    </a:lnTo>
                    <a:lnTo>
                      <a:pt x="67" y="18"/>
                    </a:lnTo>
                    <a:lnTo>
                      <a:pt x="58" y="18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4" y="18"/>
                    </a:lnTo>
                    <a:lnTo>
                      <a:pt x="40" y="18"/>
                    </a:lnTo>
                    <a:lnTo>
                      <a:pt x="40" y="22"/>
                    </a:lnTo>
                    <a:lnTo>
                      <a:pt x="40" y="31"/>
                    </a:lnTo>
                    <a:lnTo>
                      <a:pt x="40" y="36"/>
                    </a:lnTo>
                    <a:lnTo>
                      <a:pt x="44" y="45"/>
                    </a:lnTo>
                    <a:lnTo>
                      <a:pt x="49" y="49"/>
                    </a:lnTo>
                    <a:lnTo>
                      <a:pt x="58" y="53"/>
                    </a:lnTo>
                    <a:lnTo>
                      <a:pt x="71" y="58"/>
                    </a:lnTo>
                    <a:lnTo>
                      <a:pt x="124" y="76"/>
                    </a:lnTo>
                    <a:lnTo>
                      <a:pt x="120" y="89"/>
                    </a:lnTo>
                    <a:lnTo>
                      <a:pt x="49" y="67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6" y="62"/>
                    </a:lnTo>
                    <a:lnTo>
                      <a:pt x="31" y="62"/>
                    </a:lnTo>
                    <a:lnTo>
                      <a:pt x="27" y="67"/>
                    </a:lnTo>
                    <a:lnTo>
                      <a:pt x="22" y="67"/>
                    </a:lnTo>
                    <a:lnTo>
                      <a:pt x="22" y="76"/>
                    </a:lnTo>
                    <a:lnTo>
                      <a:pt x="27" y="80"/>
                    </a:lnTo>
                    <a:lnTo>
                      <a:pt x="31" y="89"/>
                    </a:lnTo>
                    <a:lnTo>
                      <a:pt x="36" y="93"/>
                    </a:lnTo>
                    <a:lnTo>
                      <a:pt x="44" y="98"/>
                    </a:lnTo>
                    <a:lnTo>
                      <a:pt x="58" y="107"/>
                    </a:lnTo>
                    <a:lnTo>
                      <a:pt x="107" y="120"/>
                    </a:lnTo>
                    <a:lnTo>
                      <a:pt x="107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6" name="Freeform 219"/>
              <p:cNvSpPr>
                <a:spLocks noEditPoints="1"/>
              </p:cNvSpPr>
              <p:nvPr/>
            </p:nvSpPr>
            <p:spPr bwMode="auto">
              <a:xfrm>
                <a:off x="8069" y="4415"/>
                <a:ext cx="116" cy="80"/>
              </a:xfrm>
              <a:custGeom>
                <a:avLst/>
                <a:gdLst>
                  <a:gd name="T0" fmla="*/ 58 w 116"/>
                  <a:gd name="T1" fmla="*/ 80 h 80"/>
                  <a:gd name="T2" fmla="*/ 32 w 116"/>
                  <a:gd name="T3" fmla="*/ 71 h 80"/>
                  <a:gd name="T4" fmla="*/ 9 w 116"/>
                  <a:gd name="T5" fmla="*/ 53 h 80"/>
                  <a:gd name="T6" fmla="*/ 5 w 116"/>
                  <a:gd name="T7" fmla="*/ 48 h 80"/>
                  <a:gd name="T8" fmla="*/ 0 w 116"/>
                  <a:gd name="T9" fmla="*/ 40 h 80"/>
                  <a:gd name="T10" fmla="*/ 0 w 116"/>
                  <a:gd name="T11" fmla="*/ 31 h 80"/>
                  <a:gd name="T12" fmla="*/ 5 w 116"/>
                  <a:gd name="T13" fmla="*/ 22 h 80"/>
                  <a:gd name="T14" fmla="*/ 9 w 116"/>
                  <a:gd name="T15" fmla="*/ 8 h 80"/>
                  <a:gd name="T16" fmla="*/ 23 w 116"/>
                  <a:gd name="T17" fmla="*/ 0 h 80"/>
                  <a:gd name="T18" fmla="*/ 40 w 116"/>
                  <a:gd name="T19" fmla="*/ 0 h 80"/>
                  <a:gd name="T20" fmla="*/ 58 w 116"/>
                  <a:gd name="T21" fmla="*/ 0 h 80"/>
                  <a:gd name="T22" fmla="*/ 76 w 116"/>
                  <a:gd name="T23" fmla="*/ 4 h 80"/>
                  <a:gd name="T24" fmla="*/ 94 w 116"/>
                  <a:gd name="T25" fmla="*/ 13 h 80"/>
                  <a:gd name="T26" fmla="*/ 107 w 116"/>
                  <a:gd name="T27" fmla="*/ 22 h 80"/>
                  <a:gd name="T28" fmla="*/ 112 w 116"/>
                  <a:gd name="T29" fmla="*/ 31 h 80"/>
                  <a:gd name="T30" fmla="*/ 116 w 116"/>
                  <a:gd name="T31" fmla="*/ 44 h 80"/>
                  <a:gd name="T32" fmla="*/ 116 w 116"/>
                  <a:gd name="T33" fmla="*/ 53 h 80"/>
                  <a:gd name="T34" fmla="*/ 112 w 116"/>
                  <a:gd name="T35" fmla="*/ 62 h 80"/>
                  <a:gd name="T36" fmla="*/ 103 w 116"/>
                  <a:gd name="T37" fmla="*/ 71 h 80"/>
                  <a:gd name="T38" fmla="*/ 94 w 116"/>
                  <a:gd name="T39" fmla="*/ 75 h 80"/>
                  <a:gd name="T40" fmla="*/ 85 w 116"/>
                  <a:gd name="T41" fmla="*/ 80 h 80"/>
                  <a:gd name="T42" fmla="*/ 72 w 116"/>
                  <a:gd name="T43" fmla="*/ 80 h 80"/>
                  <a:gd name="T44" fmla="*/ 58 w 116"/>
                  <a:gd name="T45" fmla="*/ 80 h 80"/>
                  <a:gd name="T46" fmla="*/ 63 w 116"/>
                  <a:gd name="T47" fmla="*/ 62 h 80"/>
                  <a:gd name="T48" fmla="*/ 76 w 116"/>
                  <a:gd name="T49" fmla="*/ 66 h 80"/>
                  <a:gd name="T50" fmla="*/ 89 w 116"/>
                  <a:gd name="T51" fmla="*/ 62 h 80"/>
                  <a:gd name="T52" fmla="*/ 94 w 116"/>
                  <a:gd name="T53" fmla="*/ 57 h 80"/>
                  <a:gd name="T54" fmla="*/ 98 w 116"/>
                  <a:gd name="T55" fmla="*/ 53 h 80"/>
                  <a:gd name="T56" fmla="*/ 103 w 116"/>
                  <a:gd name="T57" fmla="*/ 48 h 80"/>
                  <a:gd name="T58" fmla="*/ 103 w 116"/>
                  <a:gd name="T59" fmla="*/ 44 h 80"/>
                  <a:gd name="T60" fmla="*/ 98 w 116"/>
                  <a:gd name="T61" fmla="*/ 40 h 80"/>
                  <a:gd name="T62" fmla="*/ 94 w 116"/>
                  <a:gd name="T63" fmla="*/ 35 h 80"/>
                  <a:gd name="T64" fmla="*/ 89 w 116"/>
                  <a:gd name="T65" fmla="*/ 31 h 80"/>
                  <a:gd name="T66" fmla="*/ 85 w 116"/>
                  <a:gd name="T67" fmla="*/ 26 h 80"/>
                  <a:gd name="T68" fmla="*/ 80 w 116"/>
                  <a:gd name="T69" fmla="*/ 22 h 80"/>
                  <a:gd name="T70" fmla="*/ 76 w 116"/>
                  <a:gd name="T71" fmla="*/ 17 h 80"/>
                  <a:gd name="T72" fmla="*/ 63 w 116"/>
                  <a:gd name="T73" fmla="*/ 13 h 80"/>
                  <a:gd name="T74" fmla="*/ 54 w 116"/>
                  <a:gd name="T75" fmla="*/ 13 h 80"/>
                  <a:gd name="T76" fmla="*/ 40 w 116"/>
                  <a:gd name="T77" fmla="*/ 13 h 80"/>
                  <a:gd name="T78" fmla="*/ 32 w 116"/>
                  <a:gd name="T79" fmla="*/ 13 h 80"/>
                  <a:gd name="T80" fmla="*/ 23 w 116"/>
                  <a:gd name="T81" fmla="*/ 17 h 80"/>
                  <a:gd name="T82" fmla="*/ 18 w 116"/>
                  <a:gd name="T83" fmla="*/ 26 h 80"/>
                  <a:gd name="T84" fmla="*/ 18 w 116"/>
                  <a:gd name="T85" fmla="*/ 31 h 80"/>
                  <a:gd name="T86" fmla="*/ 18 w 116"/>
                  <a:gd name="T87" fmla="*/ 35 h 80"/>
                  <a:gd name="T88" fmla="*/ 23 w 116"/>
                  <a:gd name="T89" fmla="*/ 44 h 80"/>
                  <a:gd name="T90" fmla="*/ 27 w 116"/>
                  <a:gd name="T91" fmla="*/ 48 h 80"/>
                  <a:gd name="T92" fmla="*/ 36 w 116"/>
                  <a:gd name="T93" fmla="*/ 53 h 80"/>
                  <a:gd name="T94" fmla="*/ 45 w 116"/>
                  <a:gd name="T95" fmla="*/ 57 h 80"/>
                  <a:gd name="T96" fmla="*/ 54 w 116"/>
                  <a:gd name="T97" fmla="*/ 62 h 80"/>
                  <a:gd name="T98" fmla="*/ 63 w 116"/>
                  <a:gd name="T99" fmla="*/ 62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6" h="80">
                    <a:moveTo>
                      <a:pt x="58" y="80"/>
                    </a:moveTo>
                    <a:lnTo>
                      <a:pt x="32" y="71"/>
                    </a:lnTo>
                    <a:lnTo>
                      <a:pt x="9" y="53"/>
                    </a:lnTo>
                    <a:lnTo>
                      <a:pt x="5" y="48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5" y="22"/>
                    </a:lnTo>
                    <a:lnTo>
                      <a:pt x="9" y="8"/>
                    </a:lnTo>
                    <a:lnTo>
                      <a:pt x="23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6" y="4"/>
                    </a:lnTo>
                    <a:lnTo>
                      <a:pt x="94" y="13"/>
                    </a:lnTo>
                    <a:lnTo>
                      <a:pt x="107" y="22"/>
                    </a:lnTo>
                    <a:lnTo>
                      <a:pt x="112" y="31"/>
                    </a:lnTo>
                    <a:lnTo>
                      <a:pt x="116" y="44"/>
                    </a:lnTo>
                    <a:lnTo>
                      <a:pt x="116" y="53"/>
                    </a:lnTo>
                    <a:lnTo>
                      <a:pt x="112" y="62"/>
                    </a:lnTo>
                    <a:lnTo>
                      <a:pt x="103" y="71"/>
                    </a:lnTo>
                    <a:lnTo>
                      <a:pt x="94" y="75"/>
                    </a:lnTo>
                    <a:lnTo>
                      <a:pt x="85" y="80"/>
                    </a:lnTo>
                    <a:lnTo>
                      <a:pt x="72" y="80"/>
                    </a:lnTo>
                    <a:lnTo>
                      <a:pt x="58" y="80"/>
                    </a:lnTo>
                    <a:close/>
                    <a:moveTo>
                      <a:pt x="63" y="62"/>
                    </a:moveTo>
                    <a:lnTo>
                      <a:pt x="76" y="66"/>
                    </a:lnTo>
                    <a:lnTo>
                      <a:pt x="89" y="62"/>
                    </a:lnTo>
                    <a:lnTo>
                      <a:pt x="94" y="57"/>
                    </a:lnTo>
                    <a:lnTo>
                      <a:pt x="98" y="53"/>
                    </a:lnTo>
                    <a:lnTo>
                      <a:pt x="103" y="48"/>
                    </a:lnTo>
                    <a:lnTo>
                      <a:pt x="103" y="44"/>
                    </a:lnTo>
                    <a:lnTo>
                      <a:pt x="98" y="40"/>
                    </a:lnTo>
                    <a:lnTo>
                      <a:pt x="94" y="35"/>
                    </a:lnTo>
                    <a:lnTo>
                      <a:pt x="89" y="31"/>
                    </a:lnTo>
                    <a:lnTo>
                      <a:pt x="85" y="26"/>
                    </a:lnTo>
                    <a:lnTo>
                      <a:pt x="80" y="22"/>
                    </a:lnTo>
                    <a:lnTo>
                      <a:pt x="76" y="17"/>
                    </a:lnTo>
                    <a:lnTo>
                      <a:pt x="63" y="13"/>
                    </a:lnTo>
                    <a:lnTo>
                      <a:pt x="54" y="13"/>
                    </a:lnTo>
                    <a:lnTo>
                      <a:pt x="40" y="13"/>
                    </a:lnTo>
                    <a:lnTo>
                      <a:pt x="32" y="13"/>
                    </a:lnTo>
                    <a:lnTo>
                      <a:pt x="23" y="17"/>
                    </a:lnTo>
                    <a:lnTo>
                      <a:pt x="18" y="26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23" y="44"/>
                    </a:lnTo>
                    <a:lnTo>
                      <a:pt x="27" y="48"/>
                    </a:lnTo>
                    <a:lnTo>
                      <a:pt x="36" y="53"/>
                    </a:lnTo>
                    <a:lnTo>
                      <a:pt x="45" y="57"/>
                    </a:lnTo>
                    <a:lnTo>
                      <a:pt x="54" y="62"/>
                    </a:lnTo>
                    <a:lnTo>
                      <a:pt x="6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7" name="Freeform 220"/>
              <p:cNvSpPr>
                <a:spLocks noEditPoints="1"/>
              </p:cNvSpPr>
              <p:nvPr/>
            </p:nvSpPr>
            <p:spPr bwMode="auto">
              <a:xfrm>
                <a:off x="8096" y="4326"/>
                <a:ext cx="120" cy="102"/>
              </a:xfrm>
              <a:custGeom>
                <a:avLst/>
                <a:gdLst>
                  <a:gd name="T0" fmla="*/ 13 w 120"/>
                  <a:gd name="T1" fmla="*/ 0 h 102"/>
                  <a:gd name="T2" fmla="*/ 120 w 120"/>
                  <a:gd name="T3" fmla="*/ 35 h 102"/>
                  <a:gd name="T4" fmla="*/ 116 w 120"/>
                  <a:gd name="T5" fmla="*/ 49 h 102"/>
                  <a:gd name="T6" fmla="*/ 71 w 120"/>
                  <a:gd name="T7" fmla="*/ 35 h 102"/>
                  <a:gd name="T8" fmla="*/ 71 w 120"/>
                  <a:gd name="T9" fmla="*/ 40 h 102"/>
                  <a:gd name="T10" fmla="*/ 67 w 120"/>
                  <a:gd name="T11" fmla="*/ 44 h 102"/>
                  <a:gd name="T12" fmla="*/ 67 w 120"/>
                  <a:gd name="T13" fmla="*/ 49 h 102"/>
                  <a:gd name="T14" fmla="*/ 67 w 120"/>
                  <a:gd name="T15" fmla="*/ 53 h 102"/>
                  <a:gd name="T16" fmla="*/ 71 w 120"/>
                  <a:gd name="T17" fmla="*/ 57 h 102"/>
                  <a:gd name="T18" fmla="*/ 76 w 120"/>
                  <a:gd name="T19" fmla="*/ 62 h 102"/>
                  <a:gd name="T20" fmla="*/ 80 w 120"/>
                  <a:gd name="T21" fmla="*/ 66 h 102"/>
                  <a:gd name="T22" fmla="*/ 102 w 120"/>
                  <a:gd name="T23" fmla="*/ 89 h 102"/>
                  <a:gd name="T24" fmla="*/ 98 w 120"/>
                  <a:gd name="T25" fmla="*/ 102 h 102"/>
                  <a:gd name="T26" fmla="*/ 76 w 120"/>
                  <a:gd name="T27" fmla="*/ 84 h 102"/>
                  <a:gd name="T28" fmla="*/ 67 w 120"/>
                  <a:gd name="T29" fmla="*/ 75 h 102"/>
                  <a:gd name="T30" fmla="*/ 62 w 120"/>
                  <a:gd name="T31" fmla="*/ 62 h 102"/>
                  <a:gd name="T32" fmla="*/ 53 w 120"/>
                  <a:gd name="T33" fmla="*/ 71 h 102"/>
                  <a:gd name="T34" fmla="*/ 45 w 120"/>
                  <a:gd name="T35" fmla="*/ 75 h 102"/>
                  <a:gd name="T36" fmla="*/ 36 w 120"/>
                  <a:gd name="T37" fmla="*/ 75 h 102"/>
                  <a:gd name="T38" fmla="*/ 27 w 120"/>
                  <a:gd name="T39" fmla="*/ 75 h 102"/>
                  <a:gd name="T40" fmla="*/ 18 w 120"/>
                  <a:gd name="T41" fmla="*/ 71 h 102"/>
                  <a:gd name="T42" fmla="*/ 9 w 120"/>
                  <a:gd name="T43" fmla="*/ 66 h 102"/>
                  <a:gd name="T44" fmla="*/ 5 w 120"/>
                  <a:gd name="T45" fmla="*/ 62 h 102"/>
                  <a:gd name="T46" fmla="*/ 0 w 120"/>
                  <a:gd name="T47" fmla="*/ 57 h 102"/>
                  <a:gd name="T48" fmla="*/ 0 w 120"/>
                  <a:gd name="T49" fmla="*/ 44 h 102"/>
                  <a:gd name="T50" fmla="*/ 5 w 120"/>
                  <a:gd name="T51" fmla="*/ 35 h 102"/>
                  <a:gd name="T52" fmla="*/ 13 w 120"/>
                  <a:gd name="T53" fmla="*/ 0 h 102"/>
                  <a:gd name="T54" fmla="*/ 27 w 120"/>
                  <a:gd name="T55" fmla="*/ 17 h 102"/>
                  <a:gd name="T56" fmla="*/ 18 w 120"/>
                  <a:gd name="T57" fmla="*/ 35 h 102"/>
                  <a:gd name="T58" fmla="*/ 18 w 120"/>
                  <a:gd name="T59" fmla="*/ 49 h 102"/>
                  <a:gd name="T60" fmla="*/ 18 w 120"/>
                  <a:gd name="T61" fmla="*/ 57 h 102"/>
                  <a:gd name="T62" fmla="*/ 22 w 120"/>
                  <a:gd name="T63" fmla="*/ 57 h 102"/>
                  <a:gd name="T64" fmla="*/ 31 w 120"/>
                  <a:gd name="T65" fmla="*/ 62 h 102"/>
                  <a:gd name="T66" fmla="*/ 36 w 120"/>
                  <a:gd name="T67" fmla="*/ 62 h 102"/>
                  <a:gd name="T68" fmla="*/ 40 w 120"/>
                  <a:gd name="T69" fmla="*/ 62 h 102"/>
                  <a:gd name="T70" fmla="*/ 45 w 120"/>
                  <a:gd name="T71" fmla="*/ 62 h 102"/>
                  <a:gd name="T72" fmla="*/ 49 w 120"/>
                  <a:gd name="T73" fmla="*/ 57 h 102"/>
                  <a:gd name="T74" fmla="*/ 49 w 120"/>
                  <a:gd name="T75" fmla="*/ 53 h 102"/>
                  <a:gd name="T76" fmla="*/ 53 w 120"/>
                  <a:gd name="T77" fmla="*/ 49 h 102"/>
                  <a:gd name="T78" fmla="*/ 58 w 120"/>
                  <a:gd name="T79" fmla="*/ 31 h 102"/>
                  <a:gd name="T80" fmla="*/ 27 w 120"/>
                  <a:gd name="T81" fmla="*/ 17 h 10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0" h="102">
                    <a:moveTo>
                      <a:pt x="13" y="0"/>
                    </a:moveTo>
                    <a:lnTo>
                      <a:pt x="120" y="35"/>
                    </a:lnTo>
                    <a:lnTo>
                      <a:pt x="116" y="49"/>
                    </a:lnTo>
                    <a:lnTo>
                      <a:pt x="71" y="35"/>
                    </a:lnTo>
                    <a:lnTo>
                      <a:pt x="71" y="40"/>
                    </a:lnTo>
                    <a:lnTo>
                      <a:pt x="67" y="44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71" y="57"/>
                    </a:lnTo>
                    <a:lnTo>
                      <a:pt x="76" y="62"/>
                    </a:lnTo>
                    <a:lnTo>
                      <a:pt x="80" y="66"/>
                    </a:lnTo>
                    <a:lnTo>
                      <a:pt x="102" y="89"/>
                    </a:lnTo>
                    <a:lnTo>
                      <a:pt x="98" y="102"/>
                    </a:lnTo>
                    <a:lnTo>
                      <a:pt x="76" y="84"/>
                    </a:lnTo>
                    <a:lnTo>
                      <a:pt x="67" y="75"/>
                    </a:lnTo>
                    <a:lnTo>
                      <a:pt x="62" y="62"/>
                    </a:lnTo>
                    <a:lnTo>
                      <a:pt x="53" y="71"/>
                    </a:lnTo>
                    <a:lnTo>
                      <a:pt x="45" y="75"/>
                    </a:lnTo>
                    <a:lnTo>
                      <a:pt x="36" y="75"/>
                    </a:lnTo>
                    <a:lnTo>
                      <a:pt x="27" y="75"/>
                    </a:lnTo>
                    <a:lnTo>
                      <a:pt x="18" y="71"/>
                    </a:lnTo>
                    <a:lnTo>
                      <a:pt x="9" y="66"/>
                    </a:lnTo>
                    <a:lnTo>
                      <a:pt x="5" y="6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5" y="35"/>
                    </a:lnTo>
                    <a:lnTo>
                      <a:pt x="13" y="0"/>
                    </a:lnTo>
                    <a:close/>
                    <a:moveTo>
                      <a:pt x="27" y="17"/>
                    </a:moveTo>
                    <a:lnTo>
                      <a:pt x="18" y="35"/>
                    </a:lnTo>
                    <a:lnTo>
                      <a:pt x="18" y="49"/>
                    </a:lnTo>
                    <a:lnTo>
                      <a:pt x="18" y="57"/>
                    </a:lnTo>
                    <a:lnTo>
                      <a:pt x="22" y="57"/>
                    </a:lnTo>
                    <a:lnTo>
                      <a:pt x="31" y="62"/>
                    </a:lnTo>
                    <a:lnTo>
                      <a:pt x="36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7"/>
                    </a:lnTo>
                    <a:lnTo>
                      <a:pt x="49" y="53"/>
                    </a:lnTo>
                    <a:lnTo>
                      <a:pt x="53" y="49"/>
                    </a:lnTo>
                    <a:lnTo>
                      <a:pt x="58" y="31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8" name="Freeform 221"/>
              <p:cNvSpPr>
                <a:spLocks/>
              </p:cNvSpPr>
              <p:nvPr/>
            </p:nvSpPr>
            <p:spPr bwMode="auto">
              <a:xfrm>
                <a:off x="8118" y="4246"/>
                <a:ext cx="125" cy="97"/>
              </a:xfrm>
              <a:custGeom>
                <a:avLst/>
                <a:gdLst>
                  <a:gd name="T0" fmla="*/ 0 w 125"/>
                  <a:gd name="T1" fmla="*/ 62 h 97"/>
                  <a:gd name="T2" fmla="*/ 5 w 125"/>
                  <a:gd name="T3" fmla="*/ 49 h 97"/>
                  <a:gd name="T4" fmla="*/ 49 w 125"/>
                  <a:gd name="T5" fmla="*/ 62 h 97"/>
                  <a:gd name="T6" fmla="*/ 58 w 125"/>
                  <a:gd name="T7" fmla="*/ 26 h 97"/>
                  <a:gd name="T8" fmla="*/ 18 w 125"/>
                  <a:gd name="T9" fmla="*/ 13 h 97"/>
                  <a:gd name="T10" fmla="*/ 23 w 125"/>
                  <a:gd name="T11" fmla="*/ 0 h 97"/>
                  <a:gd name="T12" fmla="*/ 125 w 125"/>
                  <a:gd name="T13" fmla="*/ 35 h 97"/>
                  <a:gd name="T14" fmla="*/ 120 w 125"/>
                  <a:gd name="T15" fmla="*/ 49 h 97"/>
                  <a:gd name="T16" fmla="*/ 76 w 125"/>
                  <a:gd name="T17" fmla="*/ 31 h 97"/>
                  <a:gd name="T18" fmla="*/ 63 w 125"/>
                  <a:gd name="T19" fmla="*/ 66 h 97"/>
                  <a:gd name="T20" fmla="*/ 107 w 125"/>
                  <a:gd name="T21" fmla="*/ 84 h 97"/>
                  <a:gd name="T22" fmla="*/ 103 w 125"/>
                  <a:gd name="T23" fmla="*/ 97 h 97"/>
                  <a:gd name="T24" fmla="*/ 0 w 125"/>
                  <a:gd name="T25" fmla="*/ 62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5" h="97">
                    <a:moveTo>
                      <a:pt x="0" y="62"/>
                    </a:moveTo>
                    <a:lnTo>
                      <a:pt x="5" y="49"/>
                    </a:lnTo>
                    <a:lnTo>
                      <a:pt x="49" y="62"/>
                    </a:lnTo>
                    <a:lnTo>
                      <a:pt x="58" y="26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125" y="35"/>
                    </a:lnTo>
                    <a:lnTo>
                      <a:pt x="120" y="49"/>
                    </a:lnTo>
                    <a:lnTo>
                      <a:pt x="76" y="31"/>
                    </a:lnTo>
                    <a:lnTo>
                      <a:pt x="63" y="66"/>
                    </a:lnTo>
                    <a:lnTo>
                      <a:pt x="107" y="84"/>
                    </a:lnTo>
                    <a:lnTo>
                      <a:pt x="103" y="9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9" name="Freeform 222"/>
              <p:cNvSpPr>
                <a:spLocks/>
              </p:cNvSpPr>
              <p:nvPr/>
            </p:nvSpPr>
            <p:spPr bwMode="auto">
              <a:xfrm>
                <a:off x="8145" y="4161"/>
                <a:ext cx="124" cy="98"/>
              </a:xfrm>
              <a:custGeom>
                <a:avLst/>
                <a:gdLst>
                  <a:gd name="T0" fmla="*/ 0 w 124"/>
                  <a:gd name="T1" fmla="*/ 62 h 98"/>
                  <a:gd name="T2" fmla="*/ 4 w 124"/>
                  <a:gd name="T3" fmla="*/ 49 h 98"/>
                  <a:gd name="T4" fmla="*/ 49 w 124"/>
                  <a:gd name="T5" fmla="*/ 67 h 98"/>
                  <a:gd name="T6" fmla="*/ 58 w 124"/>
                  <a:gd name="T7" fmla="*/ 31 h 98"/>
                  <a:gd name="T8" fmla="*/ 18 w 124"/>
                  <a:gd name="T9" fmla="*/ 14 h 98"/>
                  <a:gd name="T10" fmla="*/ 22 w 124"/>
                  <a:gd name="T11" fmla="*/ 0 h 98"/>
                  <a:gd name="T12" fmla="*/ 124 w 124"/>
                  <a:gd name="T13" fmla="*/ 36 h 98"/>
                  <a:gd name="T14" fmla="*/ 120 w 124"/>
                  <a:gd name="T15" fmla="*/ 49 h 98"/>
                  <a:gd name="T16" fmla="*/ 76 w 124"/>
                  <a:gd name="T17" fmla="*/ 36 h 98"/>
                  <a:gd name="T18" fmla="*/ 62 w 124"/>
                  <a:gd name="T19" fmla="*/ 71 h 98"/>
                  <a:gd name="T20" fmla="*/ 107 w 124"/>
                  <a:gd name="T21" fmla="*/ 85 h 98"/>
                  <a:gd name="T22" fmla="*/ 102 w 124"/>
                  <a:gd name="T23" fmla="*/ 98 h 98"/>
                  <a:gd name="T24" fmla="*/ 0 w 124"/>
                  <a:gd name="T25" fmla="*/ 62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98">
                    <a:moveTo>
                      <a:pt x="0" y="62"/>
                    </a:moveTo>
                    <a:lnTo>
                      <a:pt x="4" y="49"/>
                    </a:lnTo>
                    <a:lnTo>
                      <a:pt x="49" y="67"/>
                    </a:lnTo>
                    <a:lnTo>
                      <a:pt x="58" y="31"/>
                    </a:lnTo>
                    <a:lnTo>
                      <a:pt x="18" y="14"/>
                    </a:lnTo>
                    <a:lnTo>
                      <a:pt x="22" y="0"/>
                    </a:lnTo>
                    <a:lnTo>
                      <a:pt x="124" y="36"/>
                    </a:lnTo>
                    <a:lnTo>
                      <a:pt x="120" y="49"/>
                    </a:lnTo>
                    <a:lnTo>
                      <a:pt x="76" y="36"/>
                    </a:lnTo>
                    <a:lnTo>
                      <a:pt x="62" y="71"/>
                    </a:lnTo>
                    <a:lnTo>
                      <a:pt x="107" y="85"/>
                    </a:lnTo>
                    <a:lnTo>
                      <a:pt x="102" y="98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0" name="Freeform 223"/>
              <p:cNvSpPr>
                <a:spLocks noEditPoints="1"/>
              </p:cNvSpPr>
              <p:nvPr/>
            </p:nvSpPr>
            <p:spPr bwMode="auto">
              <a:xfrm>
                <a:off x="8172" y="4050"/>
                <a:ext cx="133" cy="129"/>
              </a:xfrm>
              <a:custGeom>
                <a:avLst/>
                <a:gdLst>
                  <a:gd name="T0" fmla="*/ 26 w 133"/>
                  <a:gd name="T1" fmla="*/ 13 h 129"/>
                  <a:gd name="T2" fmla="*/ 31 w 133"/>
                  <a:gd name="T3" fmla="*/ 0 h 129"/>
                  <a:gd name="T4" fmla="*/ 133 w 133"/>
                  <a:gd name="T5" fmla="*/ 40 h 129"/>
                  <a:gd name="T6" fmla="*/ 129 w 133"/>
                  <a:gd name="T7" fmla="*/ 53 h 129"/>
                  <a:gd name="T8" fmla="*/ 26 w 133"/>
                  <a:gd name="T9" fmla="*/ 13 h 129"/>
                  <a:gd name="T10" fmla="*/ 0 w 133"/>
                  <a:gd name="T11" fmla="*/ 93 h 129"/>
                  <a:gd name="T12" fmla="*/ 4 w 133"/>
                  <a:gd name="T13" fmla="*/ 80 h 129"/>
                  <a:gd name="T14" fmla="*/ 44 w 133"/>
                  <a:gd name="T15" fmla="*/ 93 h 129"/>
                  <a:gd name="T16" fmla="*/ 49 w 133"/>
                  <a:gd name="T17" fmla="*/ 80 h 129"/>
                  <a:gd name="T18" fmla="*/ 53 w 133"/>
                  <a:gd name="T19" fmla="*/ 67 h 129"/>
                  <a:gd name="T20" fmla="*/ 57 w 133"/>
                  <a:gd name="T21" fmla="*/ 58 h 129"/>
                  <a:gd name="T22" fmla="*/ 66 w 133"/>
                  <a:gd name="T23" fmla="*/ 53 h 129"/>
                  <a:gd name="T24" fmla="*/ 71 w 133"/>
                  <a:gd name="T25" fmla="*/ 53 h 129"/>
                  <a:gd name="T26" fmla="*/ 80 w 133"/>
                  <a:gd name="T27" fmla="*/ 53 h 129"/>
                  <a:gd name="T28" fmla="*/ 89 w 133"/>
                  <a:gd name="T29" fmla="*/ 53 h 129"/>
                  <a:gd name="T30" fmla="*/ 102 w 133"/>
                  <a:gd name="T31" fmla="*/ 53 h 129"/>
                  <a:gd name="T32" fmla="*/ 111 w 133"/>
                  <a:gd name="T33" fmla="*/ 62 h 129"/>
                  <a:gd name="T34" fmla="*/ 115 w 133"/>
                  <a:gd name="T35" fmla="*/ 67 h 129"/>
                  <a:gd name="T36" fmla="*/ 120 w 133"/>
                  <a:gd name="T37" fmla="*/ 76 h 129"/>
                  <a:gd name="T38" fmla="*/ 120 w 133"/>
                  <a:gd name="T39" fmla="*/ 85 h 129"/>
                  <a:gd name="T40" fmla="*/ 115 w 133"/>
                  <a:gd name="T41" fmla="*/ 93 h 129"/>
                  <a:gd name="T42" fmla="*/ 106 w 133"/>
                  <a:gd name="T43" fmla="*/ 129 h 129"/>
                  <a:gd name="T44" fmla="*/ 0 w 133"/>
                  <a:gd name="T45" fmla="*/ 93 h 129"/>
                  <a:gd name="T46" fmla="*/ 93 w 133"/>
                  <a:gd name="T47" fmla="*/ 111 h 129"/>
                  <a:gd name="T48" fmla="*/ 102 w 133"/>
                  <a:gd name="T49" fmla="*/ 93 h 129"/>
                  <a:gd name="T50" fmla="*/ 102 w 133"/>
                  <a:gd name="T51" fmla="*/ 85 h 129"/>
                  <a:gd name="T52" fmla="*/ 102 w 133"/>
                  <a:gd name="T53" fmla="*/ 80 h 129"/>
                  <a:gd name="T54" fmla="*/ 102 w 133"/>
                  <a:gd name="T55" fmla="*/ 76 h 129"/>
                  <a:gd name="T56" fmla="*/ 97 w 133"/>
                  <a:gd name="T57" fmla="*/ 71 h 129"/>
                  <a:gd name="T58" fmla="*/ 93 w 133"/>
                  <a:gd name="T59" fmla="*/ 67 h 129"/>
                  <a:gd name="T60" fmla="*/ 89 w 133"/>
                  <a:gd name="T61" fmla="*/ 67 h 129"/>
                  <a:gd name="T62" fmla="*/ 80 w 133"/>
                  <a:gd name="T63" fmla="*/ 67 h 129"/>
                  <a:gd name="T64" fmla="*/ 75 w 133"/>
                  <a:gd name="T65" fmla="*/ 67 h 129"/>
                  <a:gd name="T66" fmla="*/ 71 w 133"/>
                  <a:gd name="T67" fmla="*/ 67 h 129"/>
                  <a:gd name="T68" fmla="*/ 71 w 133"/>
                  <a:gd name="T69" fmla="*/ 71 h 129"/>
                  <a:gd name="T70" fmla="*/ 66 w 133"/>
                  <a:gd name="T71" fmla="*/ 76 h 129"/>
                  <a:gd name="T72" fmla="*/ 62 w 133"/>
                  <a:gd name="T73" fmla="*/ 85 h 129"/>
                  <a:gd name="T74" fmla="*/ 57 w 133"/>
                  <a:gd name="T75" fmla="*/ 98 h 129"/>
                  <a:gd name="T76" fmla="*/ 93 w 133"/>
                  <a:gd name="T77" fmla="*/ 111 h 1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33" h="129">
                    <a:moveTo>
                      <a:pt x="26" y="13"/>
                    </a:moveTo>
                    <a:lnTo>
                      <a:pt x="31" y="0"/>
                    </a:lnTo>
                    <a:lnTo>
                      <a:pt x="133" y="40"/>
                    </a:lnTo>
                    <a:lnTo>
                      <a:pt x="129" y="53"/>
                    </a:lnTo>
                    <a:lnTo>
                      <a:pt x="26" y="13"/>
                    </a:lnTo>
                    <a:close/>
                    <a:moveTo>
                      <a:pt x="0" y="93"/>
                    </a:moveTo>
                    <a:lnTo>
                      <a:pt x="4" y="80"/>
                    </a:lnTo>
                    <a:lnTo>
                      <a:pt x="44" y="93"/>
                    </a:lnTo>
                    <a:lnTo>
                      <a:pt x="49" y="80"/>
                    </a:lnTo>
                    <a:lnTo>
                      <a:pt x="53" y="67"/>
                    </a:lnTo>
                    <a:lnTo>
                      <a:pt x="57" y="58"/>
                    </a:lnTo>
                    <a:lnTo>
                      <a:pt x="66" y="53"/>
                    </a:lnTo>
                    <a:lnTo>
                      <a:pt x="71" y="53"/>
                    </a:lnTo>
                    <a:lnTo>
                      <a:pt x="80" y="53"/>
                    </a:lnTo>
                    <a:lnTo>
                      <a:pt x="89" y="53"/>
                    </a:lnTo>
                    <a:lnTo>
                      <a:pt x="102" y="53"/>
                    </a:lnTo>
                    <a:lnTo>
                      <a:pt x="111" y="62"/>
                    </a:lnTo>
                    <a:lnTo>
                      <a:pt x="115" y="67"/>
                    </a:lnTo>
                    <a:lnTo>
                      <a:pt x="120" y="76"/>
                    </a:lnTo>
                    <a:lnTo>
                      <a:pt x="120" y="85"/>
                    </a:lnTo>
                    <a:lnTo>
                      <a:pt x="115" y="93"/>
                    </a:lnTo>
                    <a:lnTo>
                      <a:pt x="106" y="129"/>
                    </a:lnTo>
                    <a:lnTo>
                      <a:pt x="0" y="93"/>
                    </a:lnTo>
                    <a:close/>
                    <a:moveTo>
                      <a:pt x="93" y="111"/>
                    </a:moveTo>
                    <a:lnTo>
                      <a:pt x="102" y="93"/>
                    </a:lnTo>
                    <a:lnTo>
                      <a:pt x="102" y="85"/>
                    </a:lnTo>
                    <a:lnTo>
                      <a:pt x="102" y="80"/>
                    </a:lnTo>
                    <a:lnTo>
                      <a:pt x="102" y="76"/>
                    </a:lnTo>
                    <a:lnTo>
                      <a:pt x="97" y="71"/>
                    </a:lnTo>
                    <a:lnTo>
                      <a:pt x="93" y="67"/>
                    </a:lnTo>
                    <a:lnTo>
                      <a:pt x="89" y="67"/>
                    </a:lnTo>
                    <a:lnTo>
                      <a:pt x="80" y="67"/>
                    </a:lnTo>
                    <a:lnTo>
                      <a:pt x="75" y="67"/>
                    </a:lnTo>
                    <a:lnTo>
                      <a:pt x="71" y="67"/>
                    </a:lnTo>
                    <a:lnTo>
                      <a:pt x="71" y="71"/>
                    </a:lnTo>
                    <a:lnTo>
                      <a:pt x="66" y="76"/>
                    </a:lnTo>
                    <a:lnTo>
                      <a:pt x="62" y="85"/>
                    </a:lnTo>
                    <a:lnTo>
                      <a:pt x="57" y="98"/>
                    </a:lnTo>
                    <a:lnTo>
                      <a:pt x="93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1" name="Freeform 224"/>
              <p:cNvSpPr>
                <a:spLocks noEditPoints="1"/>
              </p:cNvSpPr>
              <p:nvPr/>
            </p:nvSpPr>
            <p:spPr bwMode="auto">
              <a:xfrm>
                <a:off x="8212" y="3979"/>
                <a:ext cx="115" cy="80"/>
              </a:xfrm>
              <a:custGeom>
                <a:avLst/>
                <a:gdLst>
                  <a:gd name="T0" fmla="*/ 84 w 115"/>
                  <a:gd name="T1" fmla="*/ 27 h 80"/>
                  <a:gd name="T2" fmla="*/ 89 w 115"/>
                  <a:gd name="T3" fmla="*/ 13 h 80"/>
                  <a:gd name="T4" fmla="*/ 102 w 115"/>
                  <a:gd name="T5" fmla="*/ 18 h 80"/>
                  <a:gd name="T6" fmla="*/ 111 w 115"/>
                  <a:gd name="T7" fmla="*/ 31 h 80"/>
                  <a:gd name="T8" fmla="*/ 115 w 115"/>
                  <a:gd name="T9" fmla="*/ 44 h 80"/>
                  <a:gd name="T10" fmla="*/ 115 w 115"/>
                  <a:gd name="T11" fmla="*/ 58 h 80"/>
                  <a:gd name="T12" fmla="*/ 111 w 115"/>
                  <a:gd name="T13" fmla="*/ 62 h 80"/>
                  <a:gd name="T14" fmla="*/ 102 w 115"/>
                  <a:gd name="T15" fmla="*/ 71 h 80"/>
                  <a:gd name="T16" fmla="*/ 93 w 115"/>
                  <a:gd name="T17" fmla="*/ 76 h 80"/>
                  <a:gd name="T18" fmla="*/ 84 w 115"/>
                  <a:gd name="T19" fmla="*/ 80 h 80"/>
                  <a:gd name="T20" fmla="*/ 71 w 115"/>
                  <a:gd name="T21" fmla="*/ 80 h 80"/>
                  <a:gd name="T22" fmla="*/ 57 w 115"/>
                  <a:gd name="T23" fmla="*/ 80 h 80"/>
                  <a:gd name="T24" fmla="*/ 40 w 115"/>
                  <a:gd name="T25" fmla="*/ 71 h 80"/>
                  <a:gd name="T26" fmla="*/ 26 w 115"/>
                  <a:gd name="T27" fmla="*/ 67 h 80"/>
                  <a:gd name="T28" fmla="*/ 13 w 115"/>
                  <a:gd name="T29" fmla="*/ 58 h 80"/>
                  <a:gd name="T30" fmla="*/ 4 w 115"/>
                  <a:gd name="T31" fmla="*/ 44 h 80"/>
                  <a:gd name="T32" fmla="*/ 0 w 115"/>
                  <a:gd name="T33" fmla="*/ 36 h 80"/>
                  <a:gd name="T34" fmla="*/ 4 w 115"/>
                  <a:gd name="T35" fmla="*/ 22 h 80"/>
                  <a:gd name="T36" fmla="*/ 9 w 115"/>
                  <a:gd name="T37" fmla="*/ 13 h 80"/>
                  <a:gd name="T38" fmla="*/ 22 w 115"/>
                  <a:gd name="T39" fmla="*/ 4 h 80"/>
                  <a:gd name="T40" fmla="*/ 40 w 115"/>
                  <a:gd name="T41" fmla="*/ 0 h 80"/>
                  <a:gd name="T42" fmla="*/ 57 w 115"/>
                  <a:gd name="T43" fmla="*/ 0 h 80"/>
                  <a:gd name="T44" fmla="*/ 66 w 115"/>
                  <a:gd name="T45" fmla="*/ 4 h 80"/>
                  <a:gd name="T46" fmla="*/ 75 w 115"/>
                  <a:gd name="T47" fmla="*/ 4 h 80"/>
                  <a:gd name="T48" fmla="*/ 57 w 115"/>
                  <a:gd name="T49" fmla="*/ 62 h 80"/>
                  <a:gd name="T50" fmla="*/ 57 w 115"/>
                  <a:gd name="T51" fmla="*/ 62 h 80"/>
                  <a:gd name="T52" fmla="*/ 62 w 115"/>
                  <a:gd name="T53" fmla="*/ 67 h 80"/>
                  <a:gd name="T54" fmla="*/ 75 w 115"/>
                  <a:gd name="T55" fmla="*/ 67 h 80"/>
                  <a:gd name="T56" fmla="*/ 89 w 115"/>
                  <a:gd name="T57" fmla="*/ 62 h 80"/>
                  <a:gd name="T58" fmla="*/ 93 w 115"/>
                  <a:gd name="T59" fmla="*/ 58 h 80"/>
                  <a:gd name="T60" fmla="*/ 97 w 115"/>
                  <a:gd name="T61" fmla="*/ 53 h 80"/>
                  <a:gd name="T62" fmla="*/ 97 w 115"/>
                  <a:gd name="T63" fmla="*/ 44 h 80"/>
                  <a:gd name="T64" fmla="*/ 97 w 115"/>
                  <a:gd name="T65" fmla="*/ 40 h 80"/>
                  <a:gd name="T66" fmla="*/ 93 w 115"/>
                  <a:gd name="T67" fmla="*/ 31 h 80"/>
                  <a:gd name="T68" fmla="*/ 84 w 115"/>
                  <a:gd name="T69" fmla="*/ 27 h 80"/>
                  <a:gd name="T70" fmla="*/ 44 w 115"/>
                  <a:gd name="T71" fmla="*/ 58 h 80"/>
                  <a:gd name="T72" fmla="*/ 57 w 115"/>
                  <a:gd name="T73" fmla="*/ 13 h 80"/>
                  <a:gd name="T74" fmla="*/ 53 w 115"/>
                  <a:gd name="T75" fmla="*/ 13 h 80"/>
                  <a:gd name="T76" fmla="*/ 53 w 115"/>
                  <a:gd name="T77" fmla="*/ 13 h 80"/>
                  <a:gd name="T78" fmla="*/ 40 w 115"/>
                  <a:gd name="T79" fmla="*/ 13 h 80"/>
                  <a:gd name="T80" fmla="*/ 31 w 115"/>
                  <a:gd name="T81" fmla="*/ 13 h 80"/>
                  <a:gd name="T82" fmla="*/ 22 w 115"/>
                  <a:gd name="T83" fmla="*/ 18 h 80"/>
                  <a:gd name="T84" fmla="*/ 17 w 115"/>
                  <a:gd name="T85" fmla="*/ 27 h 80"/>
                  <a:gd name="T86" fmla="*/ 17 w 115"/>
                  <a:gd name="T87" fmla="*/ 36 h 80"/>
                  <a:gd name="T88" fmla="*/ 22 w 115"/>
                  <a:gd name="T89" fmla="*/ 44 h 80"/>
                  <a:gd name="T90" fmla="*/ 31 w 115"/>
                  <a:gd name="T91" fmla="*/ 53 h 80"/>
                  <a:gd name="T92" fmla="*/ 44 w 115"/>
                  <a:gd name="T93" fmla="*/ 58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5" h="80">
                    <a:moveTo>
                      <a:pt x="84" y="27"/>
                    </a:moveTo>
                    <a:lnTo>
                      <a:pt x="89" y="13"/>
                    </a:lnTo>
                    <a:lnTo>
                      <a:pt x="102" y="18"/>
                    </a:lnTo>
                    <a:lnTo>
                      <a:pt x="111" y="31"/>
                    </a:lnTo>
                    <a:lnTo>
                      <a:pt x="115" y="44"/>
                    </a:lnTo>
                    <a:lnTo>
                      <a:pt x="115" y="58"/>
                    </a:lnTo>
                    <a:lnTo>
                      <a:pt x="111" y="62"/>
                    </a:lnTo>
                    <a:lnTo>
                      <a:pt x="102" y="71"/>
                    </a:lnTo>
                    <a:lnTo>
                      <a:pt x="93" y="76"/>
                    </a:lnTo>
                    <a:lnTo>
                      <a:pt x="84" y="80"/>
                    </a:lnTo>
                    <a:lnTo>
                      <a:pt x="71" y="80"/>
                    </a:lnTo>
                    <a:lnTo>
                      <a:pt x="57" y="80"/>
                    </a:lnTo>
                    <a:lnTo>
                      <a:pt x="40" y="71"/>
                    </a:lnTo>
                    <a:lnTo>
                      <a:pt x="26" y="67"/>
                    </a:lnTo>
                    <a:lnTo>
                      <a:pt x="13" y="58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9" y="13"/>
                    </a:lnTo>
                    <a:lnTo>
                      <a:pt x="22" y="4"/>
                    </a:lnTo>
                    <a:lnTo>
                      <a:pt x="40" y="0"/>
                    </a:lnTo>
                    <a:lnTo>
                      <a:pt x="57" y="0"/>
                    </a:lnTo>
                    <a:lnTo>
                      <a:pt x="66" y="4"/>
                    </a:lnTo>
                    <a:lnTo>
                      <a:pt x="75" y="4"/>
                    </a:lnTo>
                    <a:lnTo>
                      <a:pt x="57" y="62"/>
                    </a:lnTo>
                    <a:lnTo>
                      <a:pt x="62" y="67"/>
                    </a:lnTo>
                    <a:lnTo>
                      <a:pt x="75" y="67"/>
                    </a:lnTo>
                    <a:lnTo>
                      <a:pt x="89" y="62"/>
                    </a:lnTo>
                    <a:lnTo>
                      <a:pt x="93" y="58"/>
                    </a:lnTo>
                    <a:lnTo>
                      <a:pt x="97" y="53"/>
                    </a:lnTo>
                    <a:lnTo>
                      <a:pt x="97" y="44"/>
                    </a:lnTo>
                    <a:lnTo>
                      <a:pt x="97" y="40"/>
                    </a:lnTo>
                    <a:lnTo>
                      <a:pt x="93" y="31"/>
                    </a:lnTo>
                    <a:lnTo>
                      <a:pt x="84" y="27"/>
                    </a:lnTo>
                    <a:close/>
                    <a:moveTo>
                      <a:pt x="44" y="58"/>
                    </a:moveTo>
                    <a:lnTo>
                      <a:pt x="57" y="13"/>
                    </a:lnTo>
                    <a:lnTo>
                      <a:pt x="53" y="13"/>
                    </a:lnTo>
                    <a:lnTo>
                      <a:pt x="40" y="13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7" y="27"/>
                    </a:lnTo>
                    <a:lnTo>
                      <a:pt x="17" y="36"/>
                    </a:lnTo>
                    <a:lnTo>
                      <a:pt x="22" y="44"/>
                    </a:lnTo>
                    <a:lnTo>
                      <a:pt x="31" y="53"/>
                    </a:lnTo>
                    <a:lnTo>
                      <a:pt x="44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2" name="Freeform 225"/>
              <p:cNvSpPr>
                <a:spLocks/>
              </p:cNvSpPr>
              <p:nvPr/>
            </p:nvSpPr>
            <p:spPr bwMode="auto">
              <a:xfrm>
                <a:off x="8252" y="3846"/>
                <a:ext cx="124" cy="97"/>
              </a:xfrm>
              <a:custGeom>
                <a:avLst/>
                <a:gdLst>
                  <a:gd name="T0" fmla="*/ 0 w 124"/>
                  <a:gd name="T1" fmla="*/ 62 h 97"/>
                  <a:gd name="T2" fmla="*/ 17 w 124"/>
                  <a:gd name="T3" fmla="*/ 0 h 97"/>
                  <a:gd name="T4" fmla="*/ 124 w 124"/>
                  <a:gd name="T5" fmla="*/ 35 h 97"/>
                  <a:gd name="T6" fmla="*/ 120 w 124"/>
                  <a:gd name="T7" fmla="*/ 49 h 97"/>
                  <a:gd name="T8" fmla="*/ 26 w 124"/>
                  <a:gd name="T9" fmla="*/ 17 h 97"/>
                  <a:gd name="T10" fmla="*/ 17 w 124"/>
                  <a:gd name="T11" fmla="*/ 53 h 97"/>
                  <a:gd name="T12" fmla="*/ 106 w 124"/>
                  <a:gd name="T13" fmla="*/ 84 h 97"/>
                  <a:gd name="T14" fmla="*/ 102 w 124"/>
                  <a:gd name="T15" fmla="*/ 97 h 97"/>
                  <a:gd name="T16" fmla="*/ 0 w 124"/>
                  <a:gd name="T17" fmla="*/ 62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4" h="97">
                    <a:moveTo>
                      <a:pt x="0" y="62"/>
                    </a:moveTo>
                    <a:lnTo>
                      <a:pt x="17" y="0"/>
                    </a:lnTo>
                    <a:lnTo>
                      <a:pt x="124" y="35"/>
                    </a:lnTo>
                    <a:lnTo>
                      <a:pt x="120" y="49"/>
                    </a:lnTo>
                    <a:lnTo>
                      <a:pt x="26" y="17"/>
                    </a:lnTo>
                    <a:lnTo>
                      <a:pt x="17" y="53"/>
                    </a:lnTo>
                    <a:lnTo>
                      <a:pt x="106" y="84"/>
                    </a:lnTo>
                    <a:lnTo>
                      <a:pt x="102" y="9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3" name="Freeform 226"/>
              <p:cNvSpPr>
                <a:spLocks noEditPoints="1"/>
              </p:cNvSpPr>
              <p:nvPr/>
            </p:nvSpPr>
            <p:spPr bwMode="auto">
              <a:xfrm>
                <a:off x="8278" y="3770"/>
                <a:ext cx="147" cy="107"/>
              </a:xfrm>
              <a:custGeom>
                <a:avLst/>
                <a:gdLst>
                  <a:gd name="T0" fmla="*/ 142 w 147"/>
                  <a:gd name="T1" fmla="*/ 107 h 107"/>
                  <a:gd name="T2" fmla="*/ 0 w 147"/>
                  <a:gd name="T3" fmla="*/ 53 h 107"/>
                  <a:gd name="T4" fmla="*/ 0 w 147"/>
                  <a:gd name="T5" fmla="*/ 45 h 107"/>
                  <a:gd name="T6" fmla="*/ 18 w 147"/>
                  <a:gd name="T7" fmla="*/ 49 h 107"/>
                  <a:gd name="T8" fmla="*/ 9 w 147"/>
                  <a:gd name="T9" fmla="*/ 40 h 107"/>
                  <a:gd name="T10" fmla="*/ 9 w 147"/>
                  <a:gd name="T11" fmla="*/ 31 h 107"/>
                  <a:gd name="T12" fmla="*/ 5 w 147"/>
                  <a:gd name="T13" fmla="*/ 27 h 107"/>
                  <a:gd name="T14" fmla="*/ 5 w 147"/>
                  <a:gd name="T15" fmla="*/ 22 h 107"/>
                  <a:gd name="T16" fmla="*/ 14 w 147"/>
                  <a:gd name="T17" fmla="*/ 9 h 107"/>
                  <a:gd name="T18" fmla="*/ 23 w 147"/>
                  <a:gd name="T19" fmla="*/ 5 h 107"/>
                  <a:gd name="T20" fmla="*/ 40 w 147"/>
                  <a:gd name="T21" fmla="*/ 0 h 107"/>
                  <a:gd name="T22" fmla="*/ 58 w 147"/>
                  <a:gd name="T23" fmla="*/ 5 h 107"/>
                  <a:gd name="T24" fmla="*/ 76 w 147"/>
                  <a:gd name="T25" fmla="*/ 9 h 107"/>
                  <a:gd name="T26" fmla="*/ 89 w 147"/>
                  <a:gd name="T27" fmla="*/ 13 h 107"/>
                  <a:gd name="T28" fmla="*/ 102 w 147"/>
                  <a:gd name="T29" fmla="*/ 18 h 107"/>
                  <a:gd name="T30" fmla="*/ 107 w 147"/>
                  <a:gd name="T31" fmla="*/ 27 h 107"/>
                  <a:gd name="T32" fmla="*/ 116 w 147"/>
                  <a:gd name="T33" fmla="*/ 36 h 107"/>
                  <a:gd name="T34" fmla="*/ 116 w 147"/>
                  <a:gd name="T35" fmla="*/ 40 h 107"/>
                  <a:gd name="T36" fmla="*/ 120 w 147"/>
                  <a:gd name="T37" fmla="*/ 49 h 107"/>
                  <a:gd name="T38" fmla="*/ 116 w 147"/>
                  <a:gd name="T39" fmla="*/ 53 h 107"/>
                  <a:gd name="T40" fmla="*/ 116 w 147"/>
                  <a:gd name="T41" fmla="*/ 62 h 107"/>
                  <a:gd name="T42" fmla="*/ 107 w 147"/>
                  <a:gd name="T43" fmla="*/ 67 h 107"/>
                  <a:gd name="T44" fmla="*/ 102 w 147"/>
                  <a:gd name="T45" fmla="*/ 71 h 107"/>
                  <a:gd name="T46" fmla="*/ 89 w 147"/>
                  <a:gd name="T47" fmla="*/ 71 h 107"/>
                  <a:gd name="T48" fmla="*/ 147 w 147"/>
                  <a:gd name="T49" fmla="*/ 93 h 107"/>
                  <a:gd name="T50" fmla="*/ 142 w 147"/>
                  <a:gd name="T51" fmla="*/ 107 h 107"/>
                  <a:gd name="T52" fmla="*/ 62 w 147"/>
                  <a:gd name="T53" fmla="*/ 62 h 107"/>
                  <a:gd name="T54" fmla="*/ 76 w 147"/>
                  <a:gd name="T55" fmla="*/ 62 h 107"/>
                  <a:gd name="T56" fmla="*/ 80 w 147"/>
                  <a:gd name="T57" fmla="*/ 67 h 107"/>
                  <a:gd name="T58" fmla="*/ 89 w 147"/>
                  <a:gd name="T59" fmla="*/ 62 h 107"/>
                  <a:gd name="T60" fmla="*/ 94 w 147"/>
                  <a:gd name="T61" fmla="*/ 62 h 107"/>
                  <a:gd name="T62" fmla="*/ 98 w 147"/>
                  <a:gd name="T63" fmla="*/ 58 h 107"/>
                  <a:gd name="T64" fmla="*/ 102 w 147"/>
                  <a:gd name="T65" fmla="*/ 53 h 107"/>
                  <a:gd name="T66" fmla="*/ 102 w 147"/>
                  <a:gd name="T67" fmla="*/ 40 h 107"/>
                  <a:gd name="T68" fmla="*/ 89 w 147"/>
                  <a:gd name="T69" fmla="*/ 31 h 107"/>
                  <a:gd name="T70" fmla="*/ 71 w 147"/>
                  <a:gd name="T71" fmla="*/ 22 h 107"/>
                  <a:gd name="T72" fmla="*/ 54 w 147"/>
                  <a:gd name="T73" fmla="*/ 18 h 107"/>
                  <a:gd name="T74" fmla="*/ 40 w 147"/>
                  <a:gd name="T75" fmla="*/ 13 h 107"/>
                  <a:gd name="T76" fmla="*/ 31 w 147"/>
                  <a:gd name="T77" fmla="*/ 18 h 107"/>
                  <a:gd name="T78" fmla="*/ 23 w 147"/>
                  <a:gd name="T79" fmla="*/ 22 h 107"/>
                  <a:gd name="T80" fmla="*/ 23 w 147"/>
                  <a:gd name="T81" fmla="*/ 27 h 107"/>
                  <a:gd name="T82" fmla="*/ 18 w 147"/>
                  <a:gd name="T83" fmla="*/ 31 h 107"/>
                  <a:gd name="T84" fmla="*/ 23 w 147"/>
                  <a:gd name="T85" fmla="*/ 36 h 107"/>
                  <a:gd name="T86" fmla="*/ 23 w 147"/>
                  <a:gd name="T87" fmla="*/ 45 h 107"/>
                  <a:gd name="T88" fmla="*/ 31 w 147"/>
                  <a:gd name="T89" fmla="*/ 49 h 107"/>
                  <a:gd name="T90" fmla="*/ 36 w 147"/>
                  <a:gd name="T91" fmla="*/ 53 h 107"/>
                  <a:gd name="T92" fmla="*/ 45 w 147"/>
                  <a:gd name="T93" fmla="*/ 58 h 107"/>
                  <a:gd name="T94" fmla="*/ 58 w 147"/>
                  <a:gd name="T95" fmla="*/ 62 h 107"/>
                  <a:gd name="T96" fmla="*/ 62 w 147"/>
                  <a:gd name="T97" fmla="*/ 62 h 1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7" h="107">
                    <a:moveTo>
                      <a:pt x="142" y="107"/>
                    </a:moveTo>
                    <a:lnTo>
                      <a:pt x="0" y="53"/>
                    </a:lnTo>
                    <a:lnTo>
                      <a:pt x="0" y="45"/>
                    </a:lnTo>
                    <a:lnTo>
                      <a:pt x="18" y="49"/>
                    </a:lnTo>
                    <a:lnTo>
                      <a:pt x="9" y="40"/>
                    </a:lnTo>
                    <a:lnTo>
                      <a:pt x="9" y="31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40" y="0"/>
                    </a:lnTo>
                    <a:lnTo>
                      <a:pt x="58" y="5"/>
                    </a:lnTo>
                    <a:lnTo>
                      <a:pt x="76" y="9"/>
                    </a:lnTo>
                    <a:lnTo>
                      <a:pt x="89" y="13"/>
                    </a:lnTo>
                    <a:lnTo>
                      <a:pt x="102" y="18"/>
                    </a:lnTo>
                    <a:lnTo>
                      <a:pt x="107" y="27"/>
                    </a:lnTo>
                    <a:lnTo>
                      <a:pt x="116" y="36"/>
                    </a:lnTo>
                    <a:lnTo>
                      <a:pt x="116" y="40"/>
                    </a:lnTo>
                    <a:lnTo>
                      <a:pt x="120" y="49"/>
                    </a:lnTo>
                    <a:lnTo>
                      <a:pt x="116" y="53"/>
                    </a:lnTo>
                    <a:lnTo>
                      <a:pt x="116" y="62"/>
                    </a:lnTo>
                    <a:lnTo>
                      <a:pt x="107" y="67"/>
                    </a:lnTo>
                    <a:lnTo>
                      <a:pt x="102" y="71"/>
                    </a:lnTo>
                    <a:lnTo>
                      <a:pt x="89" y="71"/>
                    </a:lnTo>
                    <a:lnTo>
                      <a:pt x="147" y="93"/>
                    </a:lnTo>
                    <a:lnTo>
                      <a:pt x="142" y="107"/>
                    </a:lnTo>
                    <a:close/>
                    <a:moveTo>
                      <a:pt x="62" y="62"/>
                    </a:moveTo>
                    <a:lnTo>
                      <a:pt x="76" y="62"/>
                    </a:lnTo>
                    <a:lnTo>
                      <a:pt x="80" y="67"/>
                    </a:lnTo>
                    <a:lnTo>
                      <a:pt x="89" y="62"/>
                    </a:lnTo>
                    <a:lnTo>
                      <a:pt x="94" y="62"/>
                    </a:lnTo>
                    <a:lnTo>
                      <a:pt x="98" y="58"/>
                    </a:lnTo>
                    <a:lnTo>
                      <a:pt x="102" y="53"/>
                    </a:lnTo>
                    <a:lnTo>
                      <a:pt x="102" y="40"/>
                    </a:lnTo>
                    <a:lnTo>
                      <a:pt x="89" y="31"/>
                    </a:lnTo>
                    <a:lnTo>
                      <a:pt x="71" y="22"/>
                    </a:lnTo>
                    <a:lnTo>
                      <a:pt x="54" y="18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18" y="31"/>
                    </a:lnTo>
                    <a:lnTo>
                      <a:pt x="23" y="36"/>
                    </a:lnTo>
                    <a:lnTo>
                      <a:pt x="23" y="45"/>
                    </a:lnTo>
                    <a:lnTo>
                      <a:pt x="31" y="49"/>
                    </a:lnTo>
                    <a:lnTo>
                      <a:pt x="36" y="53"/>
                    </a:lnTo>
                    <a:lnTo>
                      <a:pt x="45" y="58"/>
                    </a:lnTo>
                    <a:lnTo>
                      <a:pt x="58" y="62"/>
                    </a:lnTo>
                    <a:lnTo>
                      <a:pt x="62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4" name="Freeform 227"/>
              <p:cNvSpPr>
                <a:spLocks/>
              </p:cNvSpPr>
              <p:nvPr/>
            </p:nvSpPr>
            <p:spPr bwMode="auto">
              <a:xfrm>
                <a:off x="8305" y="3677"/>
                <a:ext cx="124" cy="93"/>
              </a:xfrm>
              <a:custGeom>
                <a:avLst/>
                <a:gdLst>
                  <a:gd name="T0" fmla="*/ 102 w 124"/>
                  <a:gd name="T1" fmla="*/ 44 h 93"/>
                  <a:gd name="T2" fmla="*/ 107 w 124"/>
                  <a:gd name="T3" fmla="*/ 53 h 93"/>
                  <a:gd name="T4" fmla="*/ 111 w 124"/>
                  <a:gd name="T5" fmla="*/ 62 h 93"/>
                  <a:gd name="T6" fmla="*/ 115 w 124"/>
                  <a:gd name="T7" fmla="*/ 71 h 93"/>
                  <a:gd name="T8" fmla="*/ 115 w 124"/>
                  <a:gd name="T9" fmla="*/ 75 h 93"/>
                  <a:gd name="T10" fmla="*/ 111 w 124"/>
                  <a:gd name="T11" fmla="*/ 84 h 93"/>
                  <a:gd name="T12" fmla="*/ 102 w 124"/>
                  <a:gd name="T13" fmla="*/ 89 h 93"/>
                  <a:gd name="T14" fmla="*/ 93 w 124"/>
                  <a:gd name="T15" fmla="*/ 93 h 93"/>
                  <a:gd name="T16" fmla="*/ 80 w 124"/>
                  <a:gd name="T17" fmla="*/ 93 h 93"/>
                  <a:gd name="T18" fmla="*/ 71 w 124"/>
                  <a:gd name="T19" fmla="*/ 89 h 93"/>
                  <a:gd name="T20" fmla="*/ 58 w 124"/>
                  <a:gd name="T21" fmla="*/ 84 h 93"/>
                  <a:gd name="T22" fmla="*/ 0 w 124"/>
                  <a:gd name="T23" fmla="*/ 62 h 93"/>
                  <a:gd name="T24" fmla="*/ 4 w 124"/>
                  <a:gd name="T25" fmla="*/ 53 h 93"/>
                  <a:gd name="T26" fmla="*/ 71 w 124"/>
                  <a:gd name="T27" fmla="*/ 75 h 93"/>
                  <a:gd name="T28" fmla="*/ 75 w 124"/>
                  <a:gd name="T29" fmla="*/ 75 h 93"/>
                  <a:gd name="T30" fmla="*/ 84 w 124"/>
                  <a:gd name="T31" fmla="*/ 80 h 93"/>
                  <a:gd name="T32" fmla="*/ 89 w 124"/>
                  <a:gd name="T33" fmla="*/ 80 h 93"/>
                  <a:gd name="T34" fmla="*/ 93 w 124"/>
                  <a:gd name="T35" fmla="*/ 75 h 93"/>
                  <a:gd name="T36" fmla="*/ 98 w 124"/>
                  <a:gd name="T37" fmla="*/ 75 h 93"/>
                  <a:gd name="T38" fmla="*/ 98 w 124"/>
                  <a:gd name="T39" fmla="*/ 71 h 93"/>
                  <a:gd name="T40" fmla="*/ 102 w 124"/>
                  <a:gd name="T41" fmla="*/ 66 h 93"/>
                  <a:gd name="T42" fmla="*/ 98 w 124"/>
                  <a:gd name="T43" fmla="*/ 58 h 93"/>
                  <a:gd name="T44" fmla="*/ 98 w 124"/>
                  <a:gd name="T45" fmla="*/ 53 h 93"/>
                  <a:gd name="T46" fmla="*/ 93 w 124"/>
                  <a:gd name="T47" fmla="*/ 49 h 93"/>
                  <a:gd name="T48" fmla="*/ 84 w 124"/>
                  <a:gd name="T49" fmla="*/ 44 h 93"/>
                  <a:gd name="T50" fmla="*/ 80 w 124"/>
                  <a:gd name="T51" fmla="*/ 40 h 93"/>
                  <a:gd name="T52" fmla="*/ 71 w 124"/>
                  <a:gd name="T53" fmla="*/ 35 h 93"/>
                  <a:gd name="T54" fmla="*/ 62 w 124"/>
                  <a:gd name="T55" fmla="*/ 31 h 93"/>
                  <a:gd name="T56" fmla="*/ 13 w 124"/>
                  <a:gd name="T57" fmla="*/ 13 h 93"/>
                  <a:gd name="T58" fmla="*/ 18 w 124"/>
                  <a:gd name="T59" fmla="*/ 0 h 93"/>
                  <a:gd name="T60" fmla="*/ 124 w 124"/>
                  <a:gd name="T61" fmla="*/ 40 h 93"/>
                  <a:gd name="T62" fmla="*/ 120 w 124"/>
                  <a:gd name="T63" fmla="*/ 49 h 93"/>
                  <a:gd name="T64" fmla="*/ 102 w 124"/>
                  <a:gd name="T65" fmla="*/ 44 h 9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4" h="93">
                    <a:moveTo>
                      <a:pt x="102" y="44"/>
                    </a:moveTo>
                    <a:lnTo>
                      <a:pt x="107" y="53"/>
                    </a:lnTo>
                    <a:lnTo>
                      <a:pt x="111" y="62"/>
                    </a:lnTo>
                    <a:lnTo>
                      <a:pt x="115" y="71"/>
                    </a:lnTo>
                    <a:lnTo>
                      <a:pt x="115" y="75"/>
                    </a:lnTo>
                    <a:lnTo>
                      <a:pt x="111" y="84"/>
                    </a:lnTo>
                    <a:lnTo>
                      <a:pt x="102" y="89"/>
                    </a:lnTo>
                    <a:lnTo>
                      <a:pt x="93" y="93"/>
                    </a:lnTo>
                    <a:lnTo>
                      <a:pt x="80" y="93"/>
                    </a:lnTo>
                    <a:lnTo>
                      <a:pt x="71" y="89"/>
                    </a:lnTo>
                    <a:lnTo>
                      <a:pt x="58" y="84"/>
                    </a:lnTo>
                    <a:lnTo>
                      <a:pt x="0" y="62"/>
                    </a:lnTo>
                    <a:lnTo>
                      <a:pt x="4" y="53"/>
                    </a:lnTo>
                    <a:lnTo>
                      <a:pt x="71" y="75"/>
                    </a:lnTo>
                    <a:lnTo>
                      <a:pt x="75" y="75"/>
                    </a:lnTo>
                    <a:lnTo>
                      <a:pt x="84" y="80"/>
                    </a:lnTo>
                    <a:lnTo>
                      <a:pt x="89" y="80"/>
                    </a:lnTo>
                    <a:lnTo>
                      <a:pt x="93" y="75"/>
                    </a:lnTo>
                    <a:lnTo>
                      <a:pt x="98" y="75"/>
                    </a:lnTo>
                    <a:lnTo>
                      <a:pt x="98" y="71"/>
                    </a:lnTo>
                    <a:lnTo>
                      <a:pt x="102" y="66"/>
                    </a:lnTo>
                    <a:lnTo>
                      <a:pt x="98" y="58"/>
                    </a:lnTo>
                    <a:lnTo>
                      <a:pt x="98" y="53"/>
                    </a:lnTo>
                    <a:lnTo>
                      <a:pt x="93" y="49"/>
                    </a:lnTo>
                    <a:lnTo>
                      <a:pt x="84" y="44"/>
                    </a:lnTo>
                    <a:lnTo>
                      <a:pt x="80" y="40"/>
                    </a:lnTo>
                    <a:lnTo>
                      <a:pt x="71" y="35"/>
                    </a:lnTo>
                    <a:lnTo>
                      <a:pt x="62" y="31"/>
                    </a:lnTo>
                    <a:lnTo>
                      <a:pt x="13" y="13"/>
                    </a:lnTo>
                    <a:lnTo>
                      <a:pt x="18" y="0"/>
                    </a:lnTo>
                    <a:lnTo>
                      <a:pt x="124" y="40"/>
                    </a:lnTo>
                    <a:lnTo>
                      <a:pt x="120" y="49"/>
                    </a:lnTo>
                    <a:lnTo>
                      <a:pt x="102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5" name="Freeform 228"/>
              <p:cNvSpPr>
                <a:spLocks/>
              </p:cNvSpPr>
              <p:nvPr/>
            </p:nvSpPr>
            <p:spPr bwMode="auto">
              <a:xfrm>
                <a:off x="8336" y="3615"/>
                <a:ext cx="111" cy="75"/>
              </a:xfrm>
              <a:custGeom>
                <a:avLst/>
                <a:gdLst>
                  <a:gd name="T0" fmla="*/ 27 w 111"/>
                  <a:gd name="T1" fmla="*/ 44 h 75"/>
                  <a:gd name="T2" fmla="*/ 18 w 111"/>
                  <a:gd name="T3" fmla="*/ 57 h 75"/>
                  <a:gd name="T4" fmla="*/ 9 w 111"/>
                  <a:gd name="T5" fmla="*/ 48 h 75"/>
                  <a:gd name="T6" fmla="*/ 0 w 111"/>
                  <a:gd name="T7" fmla="*/ 40 h 75"/>
                  <a:gd name="T8" fmla="*/ 0 w 111"/>
                  <a:gd name="T9" fmla="*/ 31 h 75"/>
                  <a:gd name="T10" fmla="*/ 0 w 111"/>
                  <a:gd name="T11" fmla="*/ 22 h 75"/>
                  <a:gd name="T12" fmla="*/ 4 w 111"/>
                  <a:gd name="T13" fmla="*/ 8 h 75"/>
                  <a:gd name="T14" fmla="*/ 13 w 111"/>
                  <a:gd name="T15" fmla="*/ 4 h 75"/>
                  <a:gd name="T16" fmla="*/ 22 w 111"/>
                  <a:gd name="T17" fmla="*/ 0 h 75"/>
                  <a:gd name="T18" fmla="*/ 36 w 111"/>
                  <a:gd name="T19" fmla="*/ 0 h 75"/>
                  <a:gd name="T20" fmla="*/ 44 w 111"/>
                  <a:gd name="T21" fmla="*/ 4 h 75"/>
                  <a:gd name="T22" fmla="*/ 53 w 111"/>
                  <a:gd name="T23" fmla="*/ 8 h 75"/>
                  <a:gd name="T24" fmla="*/ 58 w 111"/>
                  <a:gd name="T25" fmla="*/ 13 h 75"/>
                  <a:gd name="T26" fmla="*/ 58 w 111"/>
                  <a:gd name="T27" fmla="*/ 22 h 75"/>
                  <a:gd name="T28" fmla="*/ 71 w 111"/>
                  <a:gd name="T29" fmla="*/ 13 h 75"/>
                  <a:gd name="T30" fmla="*/ 84 w 111"/>
                  <a:gd name="T31" fmla="*/ 13 h 75"/>
                  <a:gd name="T32" fmla="*/ 98 w 111"/>
                  <a:gd name="T33" fmla="*/ 17 h 75"/>
                  <a:gd name="T34" fmla="*/ 107 w 111"/>
                  <a:gd name="T35" fmla="*/ 26 h 75"/>
                  <a:gd name="T36" fmla="*/ 111 w 111"/>
                  <a:gd name="T37" fmla="*/ 40 h 75"/>
                  <a:gd name="T38" fmla="*/ 111 w 111"/>
                  <a:gd name="T39" fmla="*/ 53 h 75"/>
                  <a:gd name="T40" fmla="*/ 107 w 111"/>
                  <a:gd name="T41" fmla="*/ 62 h 75"/>
                  <a:gd name="T42" fmla="*/ 98 w 111"/>
                  <a:gd name="T43" fmla="*/ 71 h 75"/>
                  <a:gd name="T44" fmla="*/ 84 w 111"/>
                  <a:gd name="T45" fmla="*/ 75 h 75"/>
                  <a:gd name="T46" fmla="*/ 67 w 111"/>
                  <a:gd name="T47" fmla="*/ 75 h 75"/>
                  <a:gd name="T48" fmla="*/ 71 w 111"/>
                  <a:gd name="T49" fmla="*/ 62 h 75"/>
                  <a:gd name="T50" fmla="*/ 80 w 111"/>
                  <a:gd name="T51" fmla="*/ 62 h 75"/>
                  <a:gd name="T52" fmla="*/ 89 w 111"/>
                  <a:gd name="T53" fmla="*/ 62 h 75"/>
                  <a:gd name="T54" fmla="*/ 93 w 111"/>
                  <a:gd name="T55" fmla="*/ 57 h 75"/>
                  <a:gd name="T56" fmla="*/ 98 w 111"/>
                  <a:gd name="T57" fmla="*/ 48 h 75"/>
                  <a:gd name="T58" fmla="*/ 98 w 111"/>
                  <a:gd name="T59" fmla="*/ 44 h 75"/>
                  <a:gd name="T60" fmla="*/ 93 w 111"/>
                  <a:gd name="T61" fmla="*/ 35 h 75"/>
                  <a:gd name="T62" fmla="*/ 89 w 111"/>
                  <a:gd name="T63" fmla="*/ 31 h 75"/>
                  <a:gd name="T64" fmla="*/ 80 w 111"/>
                  <a:gd name="T65" fmla="*/ 31 h 75"/>
                  <a:gd name="T66" fmla="*/ 76 w 111"/>
                  <a:gd name="T67" fmla="*/ 26 h 75"/>
                  <a:gd name="T68" fmla="*/ 71 w 111"/>
                  <a:gd name="T69" fmla="*/ 31 h 75"/>
                  <a:gd name="T70" fmla="*/ 67 w 111"/>
                  <a:gd name="T71" fmla="*/ 31 h 75"/>
                  <a:gd name="T72" fmla="*/ 62 w 111"/>
                  <a:gd name="T73" fmla="*/ 35 h 75"/>
                  <a:gd name="T74" fmla="*/ 62 w 111"/>
                  <a:gd name="T75" fmla="*/ 40 h 75"/>
                  <a:gd name="T76" fmla="*/ 58 w 111"/>
                  <a:gd name="T77" fmla="*/ 48 h 75"/>
                  <a:gd name="T78" fmla="*/ 44 w 111"/>
                  <a:gd name="T79" fmla="*/ 40 h 75"/>
                  <a:gd name="T80" fmla="*/ 44 w 111"/>
                  <a:gd name="T81" fmla="*/ 40 h 75"/>
                  <a:gd name="T82" fmla="*/ 44 w 111"/>
                  <a:gd name="T83" fmla="*/ 40 h 75"/>
                  <a:gd name="T84" fmla="*/ 49 w 111"/>
                  <a:gd name="T85" fmla="*/ 31 h 75"/>
                  <a:gd name="T86" fmla="*/ 44 w 111"/>
                  <a:gd name="T87" fmla="*/ 22 h 75"/>
                  <a:gd name="T88" fmla="*/ 40 w 111"/>
                  <a:gd name="T89" fmla="*/ 17 h 75"/>
                  <a:gd name="T90" fmla="*/ 31 w 111"/>
                  <a:gd name="T91" fmla="*/ 13 h 75"/>
                  <a:gd name="T92" fmla="*/ 27 w 111"/>
                  <a:gd name="T93" fmla="*/ 13 h 75"/>
                  <a:gd name="T94" fmla="*/ 22 w 111"/>
                  <a:gd name="T95" fmla="*/ 17 h 75"/>
                  <a:gd name="T96" fmla="*/ 18 w 111"/>
                  <a:gd name="T97" fmla="*/ 17 h 75"/>
                  <a:gd name="T98" fmla="*/ 13 w 111"/>
                  <a:gd name="T99" fmla="*/ 26 h 75"/>
                  <a:gd name="T100" fmla="*/ 13 w 111"/>
                  <a:gd name="T101" fmla="*/ 31 h 75"/>
                  <a:gd name="T102" fmla="*/ 13 w 111"/>
                  <a:gd name="T103" fmla="*/ 35 h 75"/>
                  <a:gd name="T104" fmla="*/ 18 w 111"/>
                  <a:gd name="T105" fmla="*/ 40 h 75"/>
                  <a:gd name="T106" fmla="*/ 27 w 111"/>
                  <a:gd name="T107" fmla="*/ 44 h 7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75">
                    <a:moveTo>
                      <a:pt x="27" y="44"/>
                    </a:moveTo>
                    <a:lnTo>
                      <a:pt x="18" y="57"/>
                    </a:lnTo>
                    <a:lnTo>
                      <a:pt x="9" y="48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4" y="8"/>
                    </a:lnTo>
                    <a:lnTo>
                      <a:pt x="13" y="4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53" y="8"/>
                    </a:lnTo>
                    <a:lnTo>
                      <a:pt x="58" y="13"/>
                    </a:lnTo>
                    <a:lnTo>
                      <a:pt x="58" y="22"/>
                    </a:lnTo>
                    <a:lnTo>
                      <a:pt x="71" y="13"/>
                    </a:lnTo>
                    <a:lnTo>
                      <a:pt x="84" y="13"/>
                    </a:lnTo>
                    <a:lnTo>
                      <a:pt x="98" y="17"/>
                    </a:lnTo>
                    <a:lnTo>
                      <a:pt x="107" y="26"/>
                    </a:lnTo>
                    <a:lnTo>
                      <a:pt x="111" y="40"/>
                    </a:lnTo>
                    <a:lnTo>
                      <a:pt x="111" y="53"/>
                    </a:lnTo>
                    <a:lnTo>
                      <a:pt x="107" y="62"/>
                    </a:lnTo>
                    <a:lnTo>
                      <a:pt x="98" y="71"/>
                    </a:lnTo>
                    <a:lnTo>
                      <a:pt x="84" y="75"/>
                    </a:lnTo>
                    <a:lnTo>
                      <a:pt x="67" y="75"/>
                    </a:lnTo>
                    <a:lnTo>
                      <a:pt x="71" y="62"/>
                    </a:lnTo>
                    <a:lnTo>
                      <a:pt x="80" y="62"/>
                    </a:lnTo>
                    <a:lnTo>
                      <a:pt x="89" y="62"/>
                    </a:lnTo>
                    <a:lnTo>
                      <a:pt x="93" y="57"/>
                    </a:lnTo>
                    <a:lnTo>
                      <a:pt x="98" y="48"/>
                    </a:lnTo>
                    <a:lnTo>
                      <a:pt x="98" y="44"/>
                    </a:lnTo>
                    <a:lnTo>
                      <a:pt x="93" y="35"/>
                    </a:lnTo>
                    <a:lnTo>
                      <a:pt x="89" y="31"/>
                    </a:lnTo>
                    <a:lnTo>
                      <a:pt x="80" y="31"/>
                    </a:lnTo>
                    <a:lnTo>
                      <a:pt x="76" y="26"/>
                    </a:lnTo>
                    <a:lnTo>
                      <a:pt x="71" y="31"/>
                    </a:lnTo>
                    <a:lnTo>
                      <a:pt x="67" y="31"/>
                    </a:lnTo>
                    <a:lnTo>
                      <a:pt x="62" y="35"/>
                    </a:lnTo>
                    <a:lnTo>
                      <a:pt x="62" y="40"/>
                    </a:lnTo>
                    <a:lnTo>
                      <a:pt x="58" y="48"/>
                    </a:lnTo>
                    <a:lnTo>
                      <a:pt x="44" y="40"/>
                    </a:lnTo>
                    <a:lnTo>
                      <a:pt x="49" y="31"/>
                    </a:lnTo>
                    <a:lnTo>
                      <a:pt x="44" y="22"/>
                    </a:lnTo>
                    <a:lnTo>
                      <a:pt x="40" y="17"/>
                    </a:lnTo>
                    <a:lnTo>
                      <a:pt x="31" y="13"/>
                    </a:lnTo>
                    <a:lnTo>
                      <a:pt x="27" y="13"/>
                    </a:lnTo>
                    <a:lnTo>
                      <a:pt x="22" y="17"/>
                    </a:lnTo>
                    <a:lnTo>
                      <a:pt x="18" y="17"/>
                    </a:lnTo>
                    <a:lnTo>
                      <a:pt x="13" y="26"/>
                    </a:lnTo>
                    <a:lnTo>
                      <a:pt x="13" y="31"/>
                    </a:lnTo>
                    <a:lnTo>
                      <a:pt x="13" y="35"/>
                    </a:lnTo>
                    <a:lnTo>
                      <a:pt x="18" y="40"/>
                    </a:lnTo>
                    <a:lnTo>
                      <a:pt x="27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6" name="Freeform 229"/>
              <p:cNvSpPr>
                <a:spLocks/>
              </p:cNvSpPr>
              <p:nvPr/>
            </p:nvSpPr>
            <p:spPr bwMode="auto">
              <a:xfrm>
                <a:off x="8354" y="3526"/>
                <a:ext cx="124" cy="97"/>
              </a:xfrm>
              <a:custGeom>
                <a:avLst/>
                <a:gdLst>
                  <a:gd name="T0" fmla="*/ 0 w 124"/>
                  <a:gd name="T1" fmla="*/ 62 h 97"/>
                  <a:gd name="T2" fmla="*/ 4 w 124"/>
                  <a:gd name="T3" fmla="*/ 49 h 97"/>
                  <a:gd name="T4" fmla="*/ 49 w 124"/>
                  <a:gd name="T5" fmla="*/ 66 h 97"/>
                  <a:gd name="T6" fmla="*/ 58 w 124"/>
                  <a:gd name="T7" fmla="*/ 31 h 97"/>
                  <a:gd name="T8" fmla="*/ 18 w 124"/>
                  <a:gd name="T9" fmla="*/ 13 h 97"/>
                  <a:gd name="T10" fmla="*/ 22 w 124"/>
                  <a:gd name="T11" fmla="*/ 0 h 97"/>
                  <a:gd name="T12" fmla="*/ 124 w 124"/>
                  <a:gd name="T13" fmla="*/ 35 h 97"/>
                  <a:gd name="T14" fmla="*/ 120 w 124"/>
                  <a:gd name="T15" fmla="*/ 49 h 97"/>
                  <a:gd name="T16" fmla="*/ 75 w 124"/>
                  <a:gd name="T17" fmla="*/ 35 h 97"/>
                  <a:gd name="T18" fmla="*/ 62 w 124"/>
                  <a:gd name="T19" fmla="*/ 71 h 97"/>
                  <a:gd name="T20" fmla="*/ 106 w 124"/>
                  <a:gd name="T21" fmla="*/ 84 h 97"/>
                  <a:gd name="T22" fmla="*/ 106 w 124"/>
                  <a:gd name="T23" fmla="*/ 97 h 97"/>
                  <a:gd name="T24" fmla="*/ 0 w 124"/>
                  <a:gd name="T25" fmla="*/ 62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97">
                    <a:moveTo>
                      <a:pt x="0" y="62"/>
                    </a:moveTo>
                    <a:lnTo>
                      <a:pt x="4" y="49"/>
                    </a:lnTo>
                    <a:lnTo>
                      <a:pt x="49" y="66"/>
                    </a:lnTo>
                    <a:lnTo>
                      <a:pt x="58" y="31"/>
                    </a:lnTo>
                    <a:lnTo>
                      <a:pt x="18" y="13"/>
                    </a:lnTo>
                    <a:lnTo>
                      <a:pt x="22" y="0"/>
                    </a:lnTo>
                    <a:lnTo>
                      <a:pt x="124" y="35"/>
                    </a:lnTo>
                    <a:lnTo>
                      <a:pt x="120" y="49"/>
                    </a:lnTo>
                    <a:lnTo>
                      <a:pt x="75" y="35"/>
                    </a:lnTo>
                    <a:lnTo>
                      <a:pt x="62" y="71"/>
                    </a:lnTo>
                    <a:lnTo>
                      <a:pt x="106" y="84"/>
                    </a:lnTo>
                    <a:lnTo>
                      <a:pt x="106" y="9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7" name="Freeform 230"/>
              <p:cNvSpPr>
                <a:spLocks/>
              </p:cNvSpPr>
              <p:nvPr/>
            </p:nvSpPr>
            <p:spPr bwMode="auto">
              <a:xfrm>
                <a:off x="8465" y="3517"/>
                <a:ext cx="27" cy="22"/>
              </a:xfrm>
              <a:custGeom>
                <a:avLst/>
                <a:gdLst>
                  <a:gd name="T0" fmla="*/ 22 w 27"/>
                  <a:gd name="T1" fmla="*/ 22 h 22"/>
                  <a:gd name="T2" fmla="*/ 0 w 27"/>
                  <a:gd name="T3" fmla="*/ 13 h 22"/>
                  <a:gd name="T4" fmla="*/ 4 w 27"/>
                  <a:gd name="T5" fmla="*/ 0 h 22"/>
                  <a:gd name="T6" fmla="*/ 27 w 27"/>
                  <a:gd name="T7" fmla="*/ 9 h 22"/>
                  <a:gd name="T8" fmla="*/ 22 w 27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22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27" y="9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8" name="Freeform 231"/>
              <p:cNvSpPr>
                <a:spLocks/>
              </p:cNvSpPr>
              <p:nvPr/>
            </p:nvSpPr>
            <p:spPr bwMode="auto">
              <a:xfrm>
                <a:off x="7487" y="5766"/>
                <a:ext cx="471" cy="1213"/>
              </a:xfrm>
              <a:custGeom>
                <a:avLst/>
                <a:gdLst>
                  <a:gd name="T0" fmla="*/ 63 w 471"/>
                  <a:gd name="T1" fmla="*/ 1213 h 1213"/>
                  <a:gd name="T2" fmla="*/ 45 w 471"/>
                  <a:gd name="T3" fmla="*/ 1204 h 1213"/>
                  <a:gd name="T4" fmla="*/ 32 w 471"/>
                  <a:gd name="T5" fmla="*/ 1191 h 1213"/>
                  <a:gd name="T6" fmla="*/ 18 w 471"/>
                  <a:gd name="T7" fmla="*/ 1177 h 1213"/>
                  <a:gd name="T8" fmla="*/ 9 w 471"/>
                  <a:gd name="T9" fmla="*/ 1160 h 1213"/>
                  <a:gd name="T10" fmla="*/ 5 w 471"/>
                  <a:gd name="T11" fmla="*/ 1142 h 1213"/>
                  <a:gd name="T12" fmla="*/ 0 w 471"/>
                  <a:gd name="T13" fmla="*/ 1124 h 1213"/>
                  <a:gd name="T14" fmla="*/ 5 w 471"/>
                  <a:gd name="T15" fmla="*/ 1102 h 1213"/>
                  <a:gd name="T16" fmla="*/ 9 w 471"/>
                  <a:gd name="T17" fmla="*/ 1084 h 1213"/>
                  <a:gd name="T18" fmla="*/ 152 w 471"/>
                  <a:gd name="T19" fmla="*/ 671 h 1213"/>
                  <a:gd name="T20" fmla="*/ 156 w 471"/>
                  <a:gd name="T21" fmla="*/ 653 h 1213"/>
                  <a:gd name="T22" fmla="*/ 156 w 471"/>
                  <a:gd name="T23" fmla="*/ 631 h 1213"/>
                  <a:gd name="T24" fmla="*/ 156 w 471"/>
                  <a:gd name="T25" fmla="*/ 613 h 1213"/>
                  <a:gd name="T26" fmla="*/ 152 w 471"/>
                  <a:gd name="T27" fmla="*/ 595 h 1213"/>
                  <a:gd name="T28" fmla="*/ 147 w 471"/>
                  <a:gd name="T29" fmla="*/ 577 h 1213"/>
                  <a:gd name="T30" fmla="*/ 138 w 471"/>
                  <a:gd name="T31" fmla="*/ 564 h 1213"/>
                  <a:gd name="T32" fmla="*/ 120 w 471"/>
                  <a:gd name="T33" fmla="*/ 551 h 1213"/>
                  <a:gd name="T34" fmla="*/ 103 w 471"/>
                  <a:gd name="T35" fmla="*/ 537 h 1213"/>
                  <a:gd name="T36" fmla="*/ 138 w 471"/>
                  <a:gd name="T37" fmla="*/ 537 h 1213"/>
                  <a:gd name="T38" fmla="*/ 169 w 471"/>
                  <a:gd name="T39" fmla="*/ 529 h 1213"/>
                  <a:gd name="T40" fmla="*/ 183 w 471"/>
                  <a:gd name="T41" fmla="*/ 520 h 1213"/>
                  <a:gd name="T42" fmla="*/ 196 w 471"/>
                  <a:gd name="T43" fmla="*/ 511 h 1213"/>
                  <a:gd name="T44" fmla="*/ 205 w 471"/>
                  <a:gd name="T45" fmla="*/ 493 h 1213"/>
                  <a:gd name="T46" fmla="*/ 218 w 471"/>
                  <a:gd name="T47" fmla="*/ 475 h 1213"/>
                  <a:gd name="T48" fmla="*/ 356 w 471"/>
                  <a:gd name="T49" fmla="*/ 66 h 1213"/>
                  <a:gd name="T50" fmla="*/ 365 w 471"/>
                  <a:gd name="T51" fmla="*/ 49 h 1213"/>
                  <a:gd name="T52" fmla="*/ 374 w 471"/>
                  <a:gd name="T53" fmla="*/ 35 h 1213"/>
                  <a:gd name="T54" fmla="*/ 387 w 471"/>
                  <a:gd name="T55" fmla="*/ 22 h 1213"/>
                  <a:gd name="T56" fmla="*/ 400 w 471"/>
                  <a:gd name="T57" fmla="*/ 13 h 1213"/>
                  <a:gd name="T58" fmla="*/ 418 w 471"/>
                  <a:gd name="T59" fmla="*/ 4 h 1213"/>
                  <a:gd name="T60" fmla="*/ 436 w 471"/>
                  <a:gd name="T61" fmla="*/ 0 h 1213"/>
                  <a:gd name="T62" fmla="*/ 454 w 471"/>
                  <a:gd name="T63" fmla="*/ 0 h 1213"/>
                  <a:gd name="T64" fmla="*/ 471 w 471"/>
                  <a:gd name="T65" fmla="*/ 0 h 12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71" h="1213">
                    <a:moveTo>
                      <a:pt x="63" y="1213"/>
                    </a:moveTo>
                    <a:lnTo>
                      <a:pt x="45" y="1204"/>
                    </a:lnTo>
                    <a:lnTo>
                      <a:pt x="32" y="1191"/>
                    </a:lnTo>
                    <a:lnTo>
                      <a:pt x="18" y="1177"/>
                    </a:lnTo>
                    <a:lnTo>
                      <a:pt x="9" y="1160"/>
                    </a:lnTo>
                    <a:lnTo>
                      <a:pt x="5" y="1142"/>
                    </a:lnTo>
                    <a:lnTo>
                      <a:pt x="0" y="1124"/>
                    </a:lnTo>
                    <a:lnTo>
                      <a:pt x="5" y="1102"/>
                    </a:lnTo>
                    <a:lnTo>
                      <a:pt x="9" y="1084"/>
                    </a:lnTo>
                    <a:lnTo>
                      <a:pt x="152" y="671"/>
                    </a:lnTo>
                    <a:lnTo>
                      <a:pt x="156" y="653"/>
                    </a:lnTo>
                    <a:lnTo>
                      <a:pt x="156" y="631"/>
                    </a:lnTo>
                    <a:lnTo>
                      <a:pt x="156" y="613"/>
                    </a:lnTo>
                    <a:lnTo>
                      <a:pt x="152" y="595"/>
                    </a:lnTo>
                    <a:lnTo>
                      <a:pt x="147" y="577"/>
                    </a:lnTo>
                    <a:lnTo>
                      <a:pt x="138" y="564"/>
                    </a:lnTo>
                    <a:lnTo>
                      <a:pt x="120" y="551"/>
                    </a:lnTo>
                    <a:lnTo>
                      <a:pt x="103" y="537"/>
                    </a:lnTo>
                    <a:lnTo>
                      <a:pt x="138" y="537"/>
                    </a:lnTo>
                    <a:lnTo>
                      <a:pt x="169" y="529"/>
                    </a:lnTo>
                    <a:lnTo>
                      <a:pt x="183" y="520"/>
                    </a:lnTo>
                    <a:lnTo>
                      <a:pt x="196" y="511"/>
                    </a:lnTo>
                    <a:lnTo>
                      <a:pt x="205" y="493"/>
                    </a:lnTo>
                    <a:lnTo>
                      <a:pt x="218" y="475"/>
                    </a:lnTo>
                    <a:lnTo>
                      <a:pt x="356" y="66"/>
                    </a:lnTo>
                    <a:lnTo>
                      <a:pt x="365" y="49"/>
                    </a:lnTo>
                    <a:lnTo>
                      <a:pt x="374" y="35"/>
                    </a:lnTo>
                    <a:lnTo>
                      <a:pt x="387" y="22"/>
                    </a:lnTo>
                    <a:lnTo>
                      <a:pt x="400" y="13"/>
                    </a:lnTo>
                    <a:lnTo>
                      <a:pt x="418" y="4"/>
                    </a:lnTo>
                    <a:lnTo>
                      <a:pt x="436" y="0"/>
                    </a:lnTo>
                    <a:lnTo>
                      <a:pt x="454" y="0"/>
                    </a:lnTo>
                    <a:lnTo>
                      <a:pt x="471" y="0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49" name="Freeform 232"/>
              <p:cNvSpPr>
                <a:spLocks/>
              </p:cNvSpPr>
              <p:nvPr/>
            </p:nvSpPr>
            <p:spPr bwMode="auto">
              <a:xfrm>
                <a:off x="7967" y="3401"/>
                <a:ext cx="778" cy="2116"/>
              </a:xfrm>
              <a:custGeom>
                <a:avLst/>
                <a:gdLst>
                  <a:gd name="T0" fmla="*/ 63 w 778"/>
                  <a:gd name="T1" fmla="*/ 2116 h 2116"/>
                  <a:gd name="T2" fmla="*/ 45 w 778"/>
                  <a:gd name="T3" fmla="*/ 2107 h 2116"/>
                  <a:gd name="T4" fmla="*/ 31 w 778"/>
                  <a:gd name="T5" fmla="*/ 2094 h 2116"/>
                  <a:gd name="T6" fmla="*/ 18 w 778"/>
                  <a:gd name="T7" fmla="*/ 2080 h 2116"/>
                  <a:gd name="T8" fmla="*/ 9 w 778"/>
                  <a:gd name="T9" fmla="*/ 2062 h 2116"/>
                  <a:gd name="T10" fmla="*/ 5 w 778"/>
                  <a:gd name="T11" fmla="*/ 2045 h 2116"/>
                  <a:gd name="T12" fmla="*/ 0 w 778"/>
                  <a:gd name="T13" fmla="*/ 2022 h 2116"/>
                  <a:gd name="T14" fmla="*/ 5 w 778"/>
                  <a:gd name="T15" fmla="*/ 2005 h 2116"/>
                  <a:gd name="T16" fmla="*/ 9 w 778"/>
                  <a:gd name="T17" fmla="*/ 1987 h 2116"/>
                  <a:gd name="T18" fmla="*/ 298 w 778"/>
                  <a:gd name="T19" fmla="*/ 1107 h 2116"/>
                  <a:gd name="T20" fmla="*/ 302 w 778"/>
                  <a:gd name="T21" fmla="*/ 1089 h 2116"/>
                  <a:gd name="T22" fmla="*/ 302 w 778"/>
                  <a:gd name="T23" fmla="*/ 1071 h 2116"/>
                  <a:gd name="T24" fmla="*/ 302 w 778"/>
                  <a:gd name="T25" fmla="*/ 1049 h 2116"/>
                  <a:gd name="T26" fmla="*/ 302 w 778"/>
                  <a:gd name="T27" fmla="*/ 1031 h 2116"/>
                  <a:gd name="T28" fmla="*/ 294 w 778"/>
                  <a:gd name="T29" fmla="*/ 1018 h 2116"/>
                  <a:gd name="T30" fmla="*/ 285 w 778"/>
                  <a:gd name="T31" fmla="*/ 1000 h 2116"/>
                  <a:gd name="T32" fmla="*/ 267 w 778"/>
                  <a:gd name="T33" fmla="*/ 987 h 2116"/>
                  <a:gd name="T34" fmla="*/ 249 w 778"/>
                  <a:gd name="T35" fmla="*/ 978 h 2116"/>
                  <a:gd name="T36" fmla="*/ 285 w 778"/>
                  <a:gd name="T37" fmla="*/ 974 h 2116"/>
                  <a:gd name="T38" fmla="*/ 316 w 778"/>
                  <a:gd name="T39" fmla="*/ 965 h 2116"/>
                  <a:gd name="T40" fmla="*/ 329 w 778"/>
                  <a:gd name="T41" fmla="*/ 960 h 2116"/>
                  <a:gd name="T42" fmla="*/ 342 w 778"/>
                  <a:gd name="T43" fmla="*/ 947 h 2116"/>
                  <a:gd name="T44" fmla="*/ 356 w 778"/>
                  <a:gd name="T45" fmla="*/ 934 h 2116"/>
                  <a:gd name="T46" fmla="*/ 365 w 778"/>
                  <a:gd name="T47" fmla="*/ 916 h 2116"/>
                  <a:gd name="T48" fmla="*/ 662 w 778"/>
                  <a:gd name="T49" fmla="*/ 67 h 2116"/>
                  <a:gd name="T50" fmla="*/ 667 w 778"/>
                  <a:gd name="T51" fmla="*/ 49 h 2116"/>
                  <a:gd name="T52" fmla="*/ 680 w 778"/>
                  <a:gd name="T53" fmla="*/ 36 h 2116"/>
                  <a:gd name="T54" fmla="*/ 693 w 778"/>
                  <a:gd name="T55" fmla="*/ 22 h 2116"/>
                  <a:gd name="T56" fmla="*/ 707 w 778"/>
                  <a:gd name="T57" fmla="*/ 14 h 2116"/>
                  <a:gd name="T58" fmla="*/ 724 w 778"/>
                  <a:gd name="T59" fmla="*/ 9 h 2116"/>
                  <a:gd name="T60" fmla="*/ 742 w 778"/>
                  <a:gd name="T61" fmla="*/ 5 h 2116"/>
                  <a:gd name="T62" fmla="*/ 760 w 778"/>
                  <a:gd name="T63" fmla="*/ 0 h 2116"/>
                  <a:gd name="T64" fmla="*/ 778 w 778"/>
                  <a:gd name="T65" fmla="*/ 0 h 2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78" h="2116">
                    <a:moveTo>
                      <a:pt x="63" y="2116"/>
                    </a:moveTo>
                    <a:lnTo>
                      <a:pt x="45" y="2107"/>
                    </a:lnTo>
                    <a:lnTo>
                      <a:pt x="31" y="2094"/>
                    </a:lnTo>
                    <a:lnTo>
                      <a:pt x="18" y="2080"/>
                    </a:lnTo>
                    <a:lnTo>
                      <a:pt x="9" y="2062"/>
                    </a:lnTo>
                    <a:lnTo>
                      <a:pt x="5" y="2045"/>
                    </a:lnTo>
                    <a:lnTo>
                      <a:pt x="0" y="2022"/>
                    </a:lnTo>
                    <a:lnTo>
                      <a:pt x="5" y="2005"/>
                    </a:lnTo>
                    <a:lnTo>
                      <a:pt x="9" y="1987"/>
                    </a:lnTo>
                    <a:lnTo>
                      <a:pt x="298" y="1107"/>
                    </a:lnTo>
                    <a:lnTo>
                      <a:pt x="302" y="1089"/>
                    </a:lnTo>
                    <a:lnTo>
                      <a:pt x="302" y="1071"/>
                    </a:lnTo>
                    <a:lnTo>
                      <a:pt x="302" y="1049"/>
                    </a:lnTo>
                    <a:lnTo>
                      <a:pt x="302" y="1031"/>
                    </a:lnTo>
                    <a:lnTo>
                      <a:pt x="294" y="1018"/>
                    </a:lnTo>
                    <a:lnTo>
                      <a:pt x="285" y="1000"/>
                    </a:lnTo>
                    <a:lnTo>
                      <a:pt x="267" y="987"/>
                    </a:lnTo>
                    <a:lnTo>
                      <a:pt x="249" y="978"/>
                    </a:lnTo>
                    <a:lnTo>
                      <a:pt x="285" y="974"/>
                    </a:lnTo>
                    <a:lnTo>
                      <a:pt x="316" y="965"/>
                    </a:lnTo>
                    <a:lnTo>
                      <a:pt x="329" y="960"/>
                    </a:lnTo>
                    <a:lnTo>
                      <a:pt x="342" y="947"/>
                    </a:lnTo>
                    <a:lnTo>
                      <a:pt x="356" y="934"/>
                    </a:lnTo>
                    <a:lnTo>
                      <a:pt x="365" y="916"/>
                    </a:lnTo>
                    <a:lnTo>
                      <a:pt x="662" y="67"/>
                    </a:lnTo>
                    <a:lnTo>
                      <a:pt x="667" y="49"/>
                    </a:lnTo>
                    <a:lnTo>
                      <a:pt x="680" y="36"/>
                    </a:lnTo>
                    <a:lnTo>
                      <a:pt x="693" y="22"/>
                    </a:lnTo>
                    <a:lnTo>
                      <a:pt x="707" y="14"/>
                    </a:lnTo>
                    <a:lnTo>
                      <a:pt x="724" y="9"/>
                    </a:lnTo>
                    <a:lnTo>
                      <a:pt x="742" y="5"/>
                    </a:lnTo>
                    <a:lnTo>
                      <a:pt x="760" y="0"/>
                    </a:lnTo>
                    <a:lnTo>
                      <a:pt x="778" y="0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0" name="Freeform 233"/>
              <p:cNvSpPr>
                <a:spLocks noEditPoints="1"/>
              </p:cNvSpPr>
              <p:nvPr/>
            </p:nvSpPr>
            <p:spPr bwMode="auto">
              <a:xfrm>
                <a:off x="6741" y="3481"/>
                <a:ext cx="107" cy="138"/>
              </a:xfrm>
              <a:custGeom>
                <a:avLst/>
                <a:gdLst>
                  <a:gd name="T0" fmla="*/ 0 w 107"/>
                  <a:gd name="T1" fmla="*/ 80 h 138"/>
                  <a:gd name="T2" fmla="*/ 0 w 107"/>
                  <a:gd name="T3" fmla="*/ 62 h 138"/>
                  <a:gd name="T4" fmla="*/ 5 w 107"/>
                  <a:gd name="T5" fmla="*/ 49 h 138"/>
                  <a:gd name="T6" fmla="*/ 9 w 107"/>
                  <a:gd name="T7" fmla="*/ 36 h 138"/>
                  <a:gd name="T8" fmla="*/ 18 w 107"/>
                  <a:gd name="T9" fmla="*/ 22 h 138"/>
                  <a:gd name="T10" fmla="*/ 27 w 107"/>
                  <a:gd name="T11" fmla="*/ 14 h 138"/>
                  <a:gd name="T12" fmla="*/ 36 w 107"/>
                  <a:gd name="T13" fmla="*/ 9 h 138"/>
                  <a:gd name="T14" fmla="*/ 49 w 107"/>
                  <a:gd name="T15" fmla="*/ 5 h 138"/>
                  <a:gd name="T16" fmla="*/ 58 w 107"/>
                  <a:gd name="T17" fmla="*/ 0 h 138"/>
                  <a:gd name="T18" fmla="*/ 71 w 107"/>
                  <a:gd name="T19" fmla="*/ 5 h 138"/>
                  <a:gd name="T20" fmla="*/ 80 w 107"/>
                  <a:gd name="T21" fmla="*/ 5 h 138"/>
                  <a:gd name="T22" fmla="*/ 89 w 107"/>
                  <a:gd name="T23" fmla="*/ 9 h 138"/>
                  <a:gd name="T24" fmla="*/ 93 w 107"/>
                  <a:gd name="T25" fmla="*/ 18 h 138"/>
                  <a:gd name="T26" fmla="*/ 107 w 107"/>
                  <a:gd name="T27" fmla="*/ 36 h 138"/>
                  <a:gd name="T28" fmla="*/ 107 w 107"/>
                  <a:gd name="T29" fmla="*/ 62 h 138"/>
                  <a:gd name="T30" fmla="*/ 107 w 107"/>
                  <a:gd name="T31" fmla="*/ 80 h 138"/>
                  <a:gd name="T32" fmla="*/ 102 w 107"/>
                  <a:gd name="T33" fmla="*/ 98 h 138"/>
                  <a:gd name="T34" fmla="*/ 98 w 107"/>
                  <a:gd name="T35" fmla="*/ 107 h 138"/>
                  <a:gd name="T36" fmla="*/ 89 w 107"/>
                  <a:gd name="T37" fmla="*/ 120 h 138"/>
                  <a:gd name="T38" fmla="*/ 80 w 107"/>
                  <a:gd name="T39" fmla="*/ 125 h 138"/>
                  <a:gd name="T40" fmla="*/ 71 w 107"/>
                  <a:gd name="T41" fmla="*/ 134 h 138"/>
                  <a:gd name="T42" fmla="*/ 58 w 107"/>
                  <a:gd name="T43" fmla="*/ 138 h 138"/>
                  <a:gd name="T44" fmla="*/ 45 w 107"/>
                  <a:gd name="T45" fmla="*/ 138 h 138"/>
                  <a:gd name="T46" fmla="*/ 31 w 107"/>
                  <a:gd name="T47" fmla="*/ 138 h 138"/>
                  <a:gd name="T48" fmla="*/ 22 w 107"/>
                  <a:gd name="T49" fmla="*/ 129 h 138"/>
                  <a:gd name="T50" fmla="*/ 13 w 107"/>
                  <a:gd name="T51" fmla="*/ 120 h 138"/>
                  <a:gd name="T52" fmla="*/ 5 w 107"/>
                  <a:gd name="T53" fmla="*/ 111 h 138"/>
                  <a:gd name="T54" fmla="*/ 0 w 107"/>
                  <a:gd name="T55" fmla="*/ 98 h 138"/>
                  <a:gd name="T56" fmla="*/ 0 w 107"/>
                  <a:gd name="T57" fmla="*/ 80 h 138"/>
                  <a:gd name="T58" fmla="*/ 13 w 107"/>
                  <a:gd name="T59" fmla="*/ 80 h 138"/>
                  <a:gd name="T60" fmla="*/ 13 w 107"/>
                  <a:gd name="T61" fmla="*/ 94 h 138"/>
                  <a:gd name="T62" fmla="*/ 18 w 107"/>
                  <a:gd name="T63" fmla="*/ 102 h 138"/>
                  <a:gd name="T64" fmla="*/ 22 w 107"/>
                  <a:gd name="T65" fmla="*/ 111 h 138"/>
                  <a:gd name="T66" fmla="*/ 31 w 107"/>
                  <a:gd name="T67" fmla="*/ 120 h 138"/>
                  <a:gd name="T68" fmla="*/ 40 w 107"/>
                  <a:gd name="T69" fmla="*/ 125 h 138"/>
                  <a:gd name="T70" fmla="*/ 49 w 107"/>
                  <a:gd name="T71" fmla="*/ 125 h 138"/>
                  <a:gd name="T72" fmla="*/ 58 w 107"/>
                  <a:gd name="T73" fmla="*/ 125 h 138"/>
                  <a:gd name="T74" fmla="*/ 67 w 107"/>
                  <a:gd name="T75" fmla="*/ 120 h 138"/>
                  <a:gd name="T76" fmla="*/ 71 w 107"/>
                  <a:gd name="T77" fmla="*/ 111 h 138"/>
                  <a:gd name="T78" fmla="*/ 80 w 107"/>
                  <a:gd name="T79" fmla="*/ 107 h 138"/>
                  <a:gd name="T80" fmla="*/ 85 w 107"/>
                  <a:gd name="T81" fmla="*/ 98 h 138"/>
                  <a:gd name="T82" fmla="*/ 89 w 107"/>
                  <a:gd name="T83" fmla="*/ 85 h 138"/>
                  <a:gd name="T84" fmla="*/ 93 w 107"/>
                  <a:gd name="T85" fmla="*/ 71 h 138"/>
                  <a:gd name="T86" fmla="*/ 93 w 107"/>
                  <a:gd name="T87" fmla="*/ 58 h 138"/>
                  <a:gd name="T88" fmla="*/ 89 w 107"/>
                  <a:gd name="T89" fmla="*/ 40 h 138"/>
                  <a:gd name="T90" fmla="*/ 85 w 107"/>
                  <a:gd name="T91" fmla="*/ 27 h 138"/>
                  <a:gd name="T92" fmla="*/ 71 w 107"/>
                  <a:gd name="T93" fmla="*/ 18 h 138"/>
                  <a:gd name="T94" fmla="*/ 58 w 107"/>
                  <a:gd name="T95" fmla="*/ 18 h 138"/>
                  <a:gd name="T96" fmla="*/ 40 w 107"/>
                  <a:gd name="T97" fmla="*/ 22 h 138"/>
                  <a:gd name="T98" fmla="*/ 27 w 107"/>
                  <a:gd name="T99" fmla="*/ 36 h 138"/>
                  <a:gd name="T100" fmla="*/ 18 w 107"/>
                  <a:gd name="T101" fmla="*/ 54 h 138"/>
                  <a:gd name="T102" fmla="*/ 13 w 107"/>
                  <a:gd name="T103" fmla="*/ 80 h 1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7" h="138">
                    <a:moveTo>
                      <a:pt x="0" y="80"/>
                    </a:moveTo>
                    <a:lnTo>
                      <a:pt x="0" y="62"/>
                    </a:lnTo>
                    <a:lnTo>
                      <a:pt x="5" y="49"/>
                    </a:lnTo>
                    <a:lnTo>
                      <a:pt x="9" y="36"/>
                    </a:lnTo>
                    <a:lnTo>
                      <a:pt x="18" y="22"/>
                    </a:lnTo>
                    <a:lnTo>
                      <a:pt x="27" y="14"/>
                    </a:lnTo>
                    <a:lnTo>
                      <a:pt x="36" y="9"/>
                    </a:lnTo>
                    <a:lnTo>
                      <a:pt x="49" y="5"/>
                    </a:lnTo>
                    <a:lnTo>
                      <a:pt x="58" y="0"/>
                    </a:lnTo>
                    <a:lnTo>
                      <a:pt x="71" y="5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3" y="18"/>
                    </a:lnTo>
                    <a:lnTo>
                      <a:pt x="107" y="36"/>
                    </a:lnTo>
                    <a:lnTo>
                      <a:pt x="107" y="62"/>
                    </a:lnTo>
                    <a:lnTo>
                      <a:pt x="107" y="80"/>
                    </a:lnTo>
                    <a:lnTo>
                      <a:pt x="102" y="98"/>
                    </a:lnTo>
                    <a:lnTo>
                      <a:pt x="98" y="107"/>
                    </a:lnTo>
                    <a:lnTo>
                      <a:pt x="89" y="120"/>
                    </a:lnTo>
                    <a:lnTo>
                      <a:pt x="80" y="125"/>
                    </a:lnTo>
                    <a:lnTo>
                      <a:pt x="71" y="134"/>
                    </a:lnTo>
                    <a:lnTo>
                      <a:pt x="58" y="138"/>
                    </a:lnTo>
                    <a:lnTo>
                      <a:pt x="45" y="138"/>
                    </a:lnTo>
                    <a:lnTo>
                      <a:pt x="31" y="138"/>
                    </a:lnTo>
                    <a:lnTo>
                      <a:pt x="22" y="129"/>
                    </a:lnTo>
                    <a:lnTo>
                      <a:pt x="13" y="120"/>
                    </a:lnTo>
                    <a:lnTo>
                      <a:pt x="5" y="111"/>
                    </a:lnTo>
                    <a:lnTo>
                      <a:pt x="0" y="98"/>
                    </a:lnTo>
                    <a:lnTo>
                      <a:pt x="0" y="80"/>
                    </a:lnTo>
                    <a:close/>
                    <a:moveTo>
                      <a:pt x="13" y="80"/>
                    </a:moveTo>
                    <a:lnTo>
                      <a:pt x="13" y="94"/>
                    </a:lnTo>
                    <a:lnTo>
                      <a:pt x="18" y="102"/>
                    </a:lnTo>
                    <a:lnTo>
                      <a:pt x="22" y="111"/>
                    </a:lnTo>
                    <a:lnTo>
                      <a:pt x="31" y="120"/>
                    </a:lnTo>
                    <a:lnTo>
                      <a:pt x="40" y="125"/>
                    </a:lnTo>
                    <a:lnTo>
                      <a:pt x="49" y="125"/>
                    </a:lnTo>
                    <a:lnTo>
                      <a:pt x="58" y="125"/>
                    </a:lnTo>
                    <a:lnTo>
                      <a:pt x="67" y="120"/>
                    </a:lnTo>
                    <a:lnTo>
                      <a:pt x="71" y="111"/>
                    </a:lnTo>
                    <a:lnTo>
                      <a:pt x="80" y="107"/>
                    </a:lnTo>
                    <a:lnTo>
                      <a:pt x="85" y="98"/>
                    </a:lnTo>
                    <a:lnTo>
                      <a:pt x="89" y="85"/>
                    </a:lnTo>
                    <a:lnTo>
                      <a:pt x="93" y="71"/>
                    </a:lnTo>
                    <a:lnTo>
                      <a:pt x="93" y="58"/>
                    </a:lnTo>
                    <a:lnTo>
                      <a:pt x="89" y="40"/>
                    </a:lnTo>
                    <a:lnTo>
                      <a:pt x="85" y="27"/>
                    </a:lnTo>
                    <a:lnTo>
                      <a:pt x="71" y="18"/>
                    </a:lnTo>
                    <a:lnTo>
                      <a:pt x="58" y="18"/>
                    </a:lnTo>
                    <a:lnTo>
                      <a:pt x="40" y="22"/>
                    </a:lnTo>
                    <a:lnTo>
                      <a:pt x="27" y="36"/>
                    </a:lnTo>
                    <a:lnTo>
                      <a:pt x="18" y="54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1" name="Freeform 234"/>
              <p:cNvSpPr>
                <a:spLocks/>
              </p:cNvSpPr>
              <p:nvPr/>
            </p:nvSpPr>
            <p:spPr bwMode="auto">
              <a:xfrm>
                <a:off x="6857" y="3521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7 w 124"/>
                  <a:gd name="T3" fmla="*/ 0 h 98"/>
                  <a:gd name="T4" fmla="*/ 31 w 124"/>
                  <a:gd name="T5" fmla="*/ 0 h 98"/>
                  <a:gd name="T6" fmla="*/ 26 w 124"/>
                  <a:gd name="T7" fmla="*/ 18 h 98"/>
                  <a:gd name="T8" fmla="*/ 35 w 124"/>
                  <a:gd name="T9" fmla="*/ 9 h 98"/>
                  <a:gd name="T10" fmla="*/ 44 w 124"/>
                  <a:gd name="T11" fmla="*/ 0 h 98"/>
                  <a:gd name="T12" fmla="*/ 48 w 124"/>
                  <a:gd name="T13" fmla="*/ 0 h 98"/>
                  <a:gd name="T14" fmla="*/ 57 w 124"/>
                  <a:gd name="T15" fmla="*/ 0 h 98"/>
                  <a:gd name="T16" fmla="*/ 62 w 124"/>
                  <a:gd name="T17" fmla="*/ 0 h 98"/>
                  <a:gd name="T18" fmla="*/ 71 w 124"/>
                  <a:gd name="T19" fmla="*/ 5 h 98"/>
                  <a:gd name="T20" fmla="*/ 75 w 124"/>
                  <a:gd name="T21" fmla="*/ 9 h 98"/>
                  <a:gd name="T22" fmla="*/ 75 w 124"/>
                  <a:gd name="T23" fmla="*/ 18 h 98"/>
                  <a:gd name="T24" fmla="*/ 84 w 124"/>
                  <a:gd name="T25" fmla="*/ 9 h 98"/>
                  <a:gd name="T26" fmla="*/ 88 w 124"/>
                  <a:gd name="T27" fmla="*/ 5 h 98"/>
                  <a:gd name="T28" fmla="*/ 97 w 124"/>
                  <a:gd name="T29" fmla="*/ 0 h 98"/>
                  <a:gd name="T30" fmla="*/ 106 w 124"/>
                  <a:gd name="T31" fmla="*/ 0 h 98"/>
                  <a:gd name="T32" fmla="*/ 115 w 124"/>
                  <a:gd name="T33" fmla="*/ 0 h 98"/>
                  <a:gd name="T34" fmla="*/ 120 w 124"/>
                  <a:gd name="T35" fmla="*/ 5 h 98"/>
                  <a:gd name="T36" fmla="*/ 124 w 124"/>
                  <a:gd name="T37" fmla="*/ 9 h 98"/>
                  <a:gd name="T38" fmla="*/ 124 w 124"/>
                  <a:gd name="T39" fmla="*/ 18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7 w 124"/>
                  <a:gd name="T47" fmla="*/ 98 h 98"/>
                  <a:gd name="T48" fmla="*/ 111 w 124"/>
                  <a:gd name="T49" fmla="*/ 31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06 w 124"/>
                  <a:gd name="T57" fmla="*/ 14 h 98"/>
                  <a:gd name="T58" fmla="*/ 106 w 124"/>
                  <a:gd name="T59" fmla="*/ 14 h 98"/>
                  <a:gd name="T60" fmla="*/ 102 w 124"/>
                  <a:gd name="T61" fmla="*/ 14 h 98"/>
                  <a:gd name="T62" fmla="*/ 93 w 124"/>
                  <a:gd name="T63" fmla="*/ 14 h 98"/>
                  <a:gd name="T64" fmla="*/ 88 w 124"/>
                  <a:gd name="T65" fmla="*/ 18 h 98"/>
                  <a:gd name="T66" fmla="*/ 84 w 124"/>
                  <a:gd name="T67" fmla="*/ 22 h 98"/>
                  <a:gd name="T68" fmla="*/ 80 w 124"/>
                  <a:gd name="T69" fmla="*/ 27 h 98"/>
                  <a:gd name="T70" fmla="*/ 75 w 124"/>
                  <a:gd name="T71" fmla="*/ 36 h 98"/>
                  <a:gd name="T72" fmla="*/ 71 w 124"/>
                  <a:gd name="T73" fmla="*/ 49 h 98"/>
                  <a:gd name="T74" fmla="*/ 62 w 124"/>
                  <a:gd name="T75" fmla="*/ 98 h 98"/>
                  <a:gd name="T76" fmla="*/ 48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7 w 124"/>
                  <a:gd name="T87" fmla="*/ 14 h 98"/>
                  <a:gd name="T88" fmla="*/ 57 w 124"/>
                  <a:gd name="T89" fmla="*/ 14 h 98"/>
                  <a:gd name="T90" fmla="*/ 53 w 124"/>
                  <a:gd name="T91" fmla="*/ 14 h 98"/>
                  <a:gd name="T92" fmla="*/ 44 w 124"/>
                  <a:gd name="T93" fmla="*/ 14 h 98"/>
                  <a:gd name="T94" fmla="*/ 40 w 124"/>
                  <a:gd name="T95" fmla="*/ 18 h 98"/>
                  <a:gd name="T96" fmla="*/ 35 w 124"/>
                  <a:gd name="T97" fmla="*/ 22 h 98"/>
                  <a:gd name="T98" fmla="*/ 26 w 124"/>
                  <a:gd name="T99" fmla="*/ 27 h 98"/>
                  <a:gd name="T100" fmla="*/ 26 w 124"/>
                  <a:gd name="T101" fmla="*/ 40 h 98"/>
                  <a:gd name="T102" fmla="*/ 22 w 124"/>
                  <a:gd name="T103" fmla="*/ 49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7" y="0"/>
                    </a:lnTo>
                    <a:lnTo>
                      <a:pt x="31" y="0"/>
                    </a:lnTo>
                    <a:lnTo>
                      <a:pt x="26" y="18"/>
                    </a:lnTo>
                    <a:lnTo>
                      <a:pt x="35" y="9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88" y="5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9"/>
                    </a:lnTo>
                    <a:lnTo>
                      <a:pt x="124" y="18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7" y="98"/>
                    </a:lnTo>
                    <a:lnTo>
                      <a:pt x="111" y="31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93" y="14"/>
                    </a:lnTo>
                    <a:lnTo>
                      <a:pt x="88" y="18"/>
                    </a:lnTo>
                    <a:lnTo>
                      <a:pt x="84" y="22"/>
                    </a:lnTo>
                    <a:lnTo>
                      <a:pt x="80" y="27"/>
                    </a:lnTo>
                    <a:lnTo>
                      <a:pt x="75" y="36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8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7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26" y="27"/>
                    </a:lnTo>
                    <a:lnTo>
                      <a:pt x="26" y="40"/>
                    </a:lnTo>
                    <a:lnTo>
                      <a:pt x="22" y="49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2" name="Freeform 235"/>
              <p:cNvSpPr>
                <a:spLocks noEditPoints="1"/>
              </p:cNvSpPr>
              <p:nvPr/>
            </p:nvSpPr>
            <p:spPr bwMode="auto">
              <a:xfrm>
                <a:off x="6994" y="3521"/>
                <a:ext cx="76" cy="98"/>
              </a:xfrm>
              <a:custGeom>
                <a:avLst/>
                <a:gdLst>
                  <a:gd name="T0" fmla="*/ 54 w 76"/>
                  <a:gd name="T1" fmla="*/ 45 h 98"/>
                  <a:gd name="T2" fmla="*/ 58 w 76"/>
                  <a:gd name="T3" fmla="*/ 49 h 98"/>
                  <a:gd name="T4" fmla="*/ 67 w 76"/>
                  <a:gd name="T5" fmla="*/ 54 h 98"/>
                  <a:gd name="T6" fmla="*/ 67 w 76"/>
                  <a:gd name="T7" fmla="*/ 62 h 98"/>
                  <a:gd name="T8" fmla="*/ 67 w 76"/>
                  <a:gd name="T9" fmla="*/ 67 h 98"/>
                  <a:gd name="T10" fmla="*/ 67 w 76"/>
                  <a:gd name="T11" fmla="*/ 80 h 98"/>
                  <a:gd name="T12" fmla="*/ 63 w 76"/>
                  <a:gd name="T13" fmla="*/ 89 h 98"/>
                  <a:gd name="T14" fmla="*/ 49 w 76"/>
                  <a:gd name="T15" fmla="*/ 98 h 98"/>
                  <a:gd name="T16" fmla="*/ 36 w 76"/>
                  <a:gd name="T17" fmla="*/ 98 h 98"/>
                  <a:gd name="T18" fmla="*/ 23 w 76"/>
                  <a:gd name="T19" fmla="*/ 98 h 98"/>
                  <a:gd name="T20" fmla="*/ 14 w 76"/>
                  <a:gd name="T21" fmla="*/ 94 h 98"/>
                  <a:gd name="T22" fmla="*/ 9 w 76"/>
                  <a:gd name="T23" fmla="*/ 89 h 98"/>
                  <a:gd name="T24" fmla="*/ 5 w 76"/>
                  <a:gd name="T25" fmla="*/ 80 h 98"/>
                  <a:gd name="T26" fmla="*/ 0 w 76"/>
                  <a:gd name="T27" fmla="*/ 71 h 98"/>
                  <a:gd name="T28" fmla="*/ 0 w 76"/>
                  <a:gd name="T29" fmla="*/ 62 h 98"/>
                  <a:gd name="T30" fmla="*/ 5 w 76"/>
                  <a:gd name="T31" fmla="*/ 36 h 98"/>
                  <a:gd name="T32" fmla="*/ 14 w 76"/>
                  <a:gd name="T33" fmla="*/ 18 h 98"/>
                  <a:gd name="T34" fmla="*/ 18 w 76"/>
                  <a:gd name="T35" fmla="*/ 9 h 98"/>
                  <a:gd name="T36" fmla="*/ 27 w 76"/>
                  <a:gd name="T37" fmla="*/ 5 h 98"/>
                  <a:gd name="T38" fmla="*/ 36 w 76"/>
                  <a:gd name="T39" fmla="*/ 0 h 98"/>
                  <a:gd name="T40" fmla="*/ 49 w 76"/>
                  <a:gd name="T41" fmla="*/ 0 h 98"/>
                  <a:gd name="T42" fmla="*/ 58 w 76"/>
                  <a:gd name="T43" fmla="*/ 0 h 98"/>
                  <a:gd name="T44" fmla="*/ 67 w 76"/>
                  <a:gd name="T45" fmla="*/ 5 h 98"/>
                  <a:gd name="T46" fmla="*/ 71 w 76"/>
                  <a:gd name="T47" fmla="*/ 14 h 98"/>
                  <a:gd name="T48" fmla="*/ 76 w 76"/>
                  <a:gd name="T49" fmla="*/ 22 h 98"/>
                  <a:gd name="T50" fmla="*/ 71 w 76"/>
                  <a:gd name="T51" fmla="*/ 31 h 98"/>
                  <a:gd name="T52" fmla="*/ 67 w 76"/>
                  <a:gd name="T53" fmla="*/ 36 h 98"/>
                  <a:gd name="T54" fmla="*/ 63 w 76"/>
                  <a:gd name="T55" fmla="*/ 45 h 98"/>
                  <a:gd name="T56" fmla="*/ 54 w 76"/>
                  <a:gd name="T57" fmla="*/ 45 h 98"/>
                  <a:gd name="T58" fmla="*/ 18 w 76"/>
                  <a:gd name="T59" fmla="*/ 40 h 98"/>
                  <a:gd name="T60" fmla="*/ 23 w 76"/>
                  <a:gd name="T61" fmla="*/ 40 h 98"/>
                  <a:gd name="T62" fmla="*/ 27 w 76"/>
                  <a:gd name="T63" fmla="*/ 40 h 98"/>
                  <a:gd name="T64" fmla="*/ 40 w 76"/>
                  <a:gd name="T65" fmla="*/ 40 h 98"/>
                  <a:gd name="T66" fmla="*/ 54 w 76"/>
                  <a:gd name="T67" fmla="*/ 36 h 98"/>
                  <a:gd name="T68" fmla="*/ 58 w 76"/>
                  <a:gd name="T69" fmla="*/ 31 h 98"/>
                  <a:gd name="T70" fmla="*/ 58 w 76"/>
                  <a:gd name="T71" fmla="*/ 22 h 98"/>
                  <a:gd name="T72" fmla="*/ 58 w 76"/>
                  <a:gd name="T73" fmla="*/ 18 h 98"/>
                  <a:gd name="T74" fmla="*/ 58 w 76"/>
                  <a:gd name="T75" fmla="*/ 14 h 98"/>
                  <a:gd name="T76" fmla="*/ 54 w 76"/>
                  <a:gd name="T77" fmla="*/ 14 h 98"/>
                  <a:gd name="T78" fmla="*/ 45 w 76"/>
                  <a:gd name="T79" fmla="*/ 9 h 98"/>
                  <a:gd name="T80" fmla="*/ 36 w 76"/>
                  <a:gd name="T81" fmla="*/ 14 h 98"/>
                  <a:gd name="T82" fmla="*/ 27 w 76"/>
                  <a:gd name="T83" fmla="*/ 18 h 98"/>
                  <a:gd name="T84" fmla="*/ 23 w 76"/>
                  <a:gd name="T85" fmla="*/ 27 h 98"/>
                  <a:gd name="T86" fmla="*/ 18 w 76"/>
                  <a:gd name="T87" fmla="*/ 40 h 98"/>
                  <a:gd name="T88" fmla="*/ 14 w 76"/>
                  <a:gd name="T89" fmla="*/ 54 h 98"/>
                  <a:gd name="T90" fmla="*/ 14 w 76"/>
                  <a:gd name="T91" fmla="*/ 58 h 98"/>
                  <a:gd name="T92" fmla="*/ 14 w 76"/>
                  <a:gd name="T93" fmla="*/ 58 h 98"/>
                  <a:gd name="T94" fmla="*/ 14 w 76"/>
                  <a:gd name="T95" fmla="*/ 71 h 98"/>
                  <a:gd name="T96" fmla="*/ 18 w 76"/>
                  <a:gd name="T97" fmla="*/ 80 h 98"/>
                  <a:gd name="T98" fmla="*/ 27 w 76"/>
                  <a:gd name="T99" fmla="*/ 85 h 98"/>
                  <a:gd name="T100" fmla="*/ 36 w 76"/>
                  <a:gd name="T101" fmla="*/ 85 h 98"/>
                  <a:gd name="T102" fmla="*/ 45 w 76"/>
                  <a:gd name="T103" fmla="*/ 85 h 98"/>
                  <a:gd name="T104" fmla="*/ 49 w 76"/>
                  <a:gd name="T105" fmla="*/ 80 h 98"/>
                  <a:gd name="T106" fmla="*/ 54 w 76"/>
                  <a:gd name="T107" fmla="*/ 76 h 98"/>
                  <a:gd name="T108" fmla="*/ 54 w 76"/>
                  <a:gd name="T109" fmla="*/ 67 h 98"/>
                  <a:gd name="T110" fmla="*/ 54 w 76"/>
                  <a:gd name="T111" fmla="*/ 62 h 98"/>
                  <a:gd name="T112" fmla="*/ 49 w 76"/>
                  <a:gd name="T113" fmla="*/ 54 h 98"/>
                  <a:gd name="T114" fmla="*/ 36 w 76"/>
                  <a:gd name="T115" fmla="*/ 54 h 98"/>
                  <a:gd name="T116" fmla="*/ 23 w 76"/>
                  <a:gd name="T117" fmla="*/ 54 h 98"/>
                  <a:gd name="T118" fmla="*/ 18 w 76"/>
                  <a:gd name="T119" fmla="*/ 54 h 98"/>
                  <a:gd name="T120" fmla="*/ 14 w 76"/>
                  <a:gd name="T121" fmla="*/ 5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98">
                    <a:moveTo>
                      <a:pt x="54" y="45"/>
                    </a:moveTo>
                    <a:lnTo>
                      <a:pt x="58" y="49"/>
                    </a:lnTo>
                    <a:lnTo>
                      <a:pt x="67" y="54"/>
                    </a:lnTo>
                    <a:lnTo>
                      <a:pt x="67" y="62"/>
                    </a:lnTo>
                    <a:lnTo>
                      <a:pt x="67" y="67"/>
                    </a:lnTo>
                    <a:lnTo>
                      <a:pt x="67" y="80"/>
                    </a:lnTo>
                    <a:lnTo>
                      <a:pt x="63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3" y="98"/>
                    </a:lnTo>
                    <a:lnTo>
                      <a:pt x="14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36"/>
                    </a:lnTo>
                    <a:lnTo>
                      <a:pt x="14" y="18"/>
                    </a:lnTo>
                    <a:lnTo>
                      <a:pt x="18" y="9"/>
                    </a:lnTo>
                    <a:lnTo>
                      <a:pt x="27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5"/>
                    </a:lnTo>
                    <a:lnTo>
                      <a:pt x="71" y="14"/>
                    </a:lnTo>
                    <a:lnTo>
                      <a:pt x="76" y="22"/>
                    </a:lnTo>
                    <a:lnTo>
                      <a:pt x="71" y="31"/>
                    </a:lnTo>
                    <a:lnTo>
                      <a:pt x="67" y="36"/>
                    </a:lnTo>
                    <a:lnTo>
                      <a:pt x="63" y="45"/>
                    </a:lnTo>
                    <a:lnTo>
                      <a:pt x="54" y="45"/>
                    </a:lnTo>
                    <a:close/>
                    <a:moveTo>
                      <a:pt x="18" y="40"/>
                    </a:moveTo>
                    <a:lnTo>
                      <a:pt x="23" y="4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4" y="36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5" y="9"/>
                    </a:lnTo>
                    <a:lnTo>
                      <a:pt x="36" y="14"/>
                    </a:lnTo>
                    <a:lnTo>
                      <a:pt x="27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  <a:moveTo>
                      <a:pt x="14" y="54"/>
                    </a:moveTo>
                    <a:lnTo>
                      <a:pt x="14" y="58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4" y="67"/>
                    </a:lnTo>
                    <a:lnTo>
                      <a:pt x="54" y="62"/>
                    </a:lnTo>
                    <a:lnTo>
                      <a:pt x="49" y="54"/>
                    </a:lnTo>
                    <a:lnTo>
                      <a:pt x="36" y="54"/>
                    </a:lnTo>
                    <a:lnTo>
                      <a:pt x="23" y="54"/>
                    </a:lnTo>
                    <a:lnTo>
                      <a:pt x="18" y="54"/>
                    </a:lnTo>
                    <a:lnTo>
                      <a:pt x="14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3" name="Freeform 236"/>
              <p:cNvSpPr>
                <a:spLocks noEditPoints="1"/>
              </p:cNvSpPr>
              <p:nvPr/>
            </p:nvSpPr>
            <p:spPr bwMode="auto">
              <a:xfrm>
                <a:off x="7074" y="3521"/>
                <a:ext cx="80" cy="98"/>
              </a:xfrm>
              <a:custGeom>
                <a:avLst/>
                <a:gdLst>
                  <a:gd name="T0" fmla="*/ 58 w 80"/>
                  <a:gd name="T1" fmla="*/ 62 h 98"/>
                  <a:gd name="T2" fmla="*/ 76 w 80"/>
                  <a:gd name="T3" fmla="*/ 67 h 98"/>
                  <a:gd name="T4" fmla="*/ 67 w 80"/>
                  <a:gd name="T5" fmla="*/ 76 h 98"/>
                  <a:gd name="T6" fmla="*/ 58 w 80"/>
                  <a:gd name="T7" fmla="*/ 89 h 98"/>
                  <a:gd name="T8" fmla="*/ 49 w 80"/>
                  <a:gd name="T9" fmla="*/ 98 h 98"/>
                  <a:gd name="T10" fmla="*/ 36 w 80"/>
                  <a:gd name="T11" fmla="*/ 98 h 98"/>
                  <a:gd name="T12" fmla="*/ 27 w 80"/>
                  <a:gd name="T13" fmla="*/ 98 h 98"/>
                  <a:gd name="T14" fmla="*/ 18 w 80"/>
                  <a:gd name="T15" fmla="*/ 94 h 98"/>
                  <a:gd name="T16" fmla="*/ 9 w 80"/>
                  <a:gd name="T17" fmla="*/ 89 h 98"/>
                  <a:gd name="T18" fmla="*/ 5 w 80"/>
                  <a:gd name="T19" fmla="*/ 80 h 98"/>
                  <a:gd name="T20" fmla="*/ 0 w 80"/>
                  <a:gd name="T21" fmla="*/ 71 h 98"/>
                  <a:gd name="T22" fmla="*/ 0 w 80"/>
                  <a:gd name="T23" fmla="*/ 58 h 98"/>
                  <a:gd name="T24" fmla="*/ 5 w 80"/>
                  <a:gd name="T25" fmla="*/ 45 h 98"/>
                  <a:gd name="T26" fmla="*/ 9 w 80"/>
                  <a:gd name="T27" fmla="*/ 27 h 98"/>
                  <a:gd name="T28" fmla="*/ 14 w 80"/>
                  <a:gd name="T29" fmla="*/ 14 h 98"/>
                  <a:gd name="T30" fmla="*/ 23 w 80"/>
                  <a:gd name="T31" fmla="*/ 5 h 98"/>
                  <a:gd name="T32" fmla="*/ 36 w 80"/>
                  <a:gd name="T33" fmla="*/ 0 h 98"/>
                  <a:gd name="T34" fmla="*/ 45 w 80"/>
                  <a:gd name="T35" fmla="*/ 0 h 98"/>
                  <a:gd name="T36" fmla="*/ 58 w 80"/>
                  <a:gd name="T37" fmla="*/ 0 h 98"/>
                  <a:gd name="T38" fmla="*/ 71 w 80"/>
                  <a:gd name="T39" fmla="*/ 9 h 98"/>
                  <a:gd name="T40" fmla="*/ 76 w 80"/>
                  <a:gd name="T41" fmla="*/ 22 h 98"/>
                  <a:gd name="T42" fmla="*/ 80 w 80"/>
                  <a:gd name="T43" fmla="*/ 40 h 98"/>
                  <a:gd name="T44" fmla="*/ 80 w 80"/>
                  <a:gd name="T45" fmla="*/ 45 h 98"/>
                  <a:gd name="T46" fmla="*/ 80 w 80"/>
                  <a:gd name="T47" fmla="*/ 54 h 98"/>
                  <a:gd name="T48" fmla="*/ 18 w 80"/>
                  <a:gd name="T49" fmla="*/ 54 h 98"/>
                  <a:gd name="T50" fmla="*/ 18 w 80"/>
                  <a:gd name="T51" fmla="*/ 54 h 98"/>
                  <a:gd name="T52" fmla="*/ 14 w 80"/>
                  <a:gd name="T53" fmla="*/ 58 h 98"/>
                  <a:gd name="T54" fmla="*/ 18 w 80"/>
                  <a:gd name="T55" fmla="*/ 71 h 98"/>
                  <a:gd name="T56" fmla="*/ 23 w 80"/>
                  <a:gd name="T57" fmla="*/ 80 h 98"/>
                  <a:gd name="T58" fmla="*/ 27 w 80"/>
                  <a:gd name="T59" fmla="*/ 85 h 98"/>
                  <a:gd name="T60" fmla="*/ 36 w 80"/>
                  <a:gd name="T61" fmla="*/ 85 h 98"/>
                  <a:gd name="T62" fmla="*/ 40 w 80"/>
                  <a:gd name="T63" fmla="*/ 85 h 98"/>
                  <a:gd name="T64" fmla="*/ 49 w 80"/>
                  <a:gd name="T65" fmla="*/ 80 h 98"/>
                  <a:gd name="T66" fmla="*/ 54 w 80"/>
                  <a:gd name="T67" fmla="*/ 71 h 98"/>
                  <a:gd name="T68" fmla="*/ 58 w 80"/>
                  <a:gd name="T69" fmla="*/ 62 h 98"/>
                  <a:gd name="T70" fmla="*/ 18 w 80"/>
                  <a:gd name="T71" fmla="*/ 40 h 98"/>
                  <a:gd name="T72" fmla="*/ 67 w 80"/>
                  <a:gd name="T73" fmla="*/ 40 h 98"/>
                  <a:gd name="T74" fmla="*/ 67 w 80"/>
                  <a:gd name="T75" fmla="*/ 36 h 98"/>
                  <a:gd name="T76" fmla="*/ 67 w 80"/>
                  <a:gd name="T77" fmla="*/ 36 h 98"/>
                  <a:gd name="T78" fmla="*/ 63 w 80"/>
                  <a:gd name="T79" fmla="*/ 27 h 98"/>
                  <a:gd name="T80" fmla="*/ 63 w 80"/>
                  <a:gd name="T81" fmla="*/ 18 h 98"/>
                  <a:gd name="T82" fmla="*/ 54 w 80"/>
                  <a:gd name="T83" fmla="*/ 14 h 98"/>
                  <a:gd name="T84" fmla="*/ 45 w 80"/>
                  <a:gd name="T85" fmla="*/ 9 h 98"/>
                  <a:gd name="T86" fmla="*/ 36 w 80"/>
                  <a:gd name="T87" fmla="*/ 14 h 98"/>
                  <a:gd name="T88" fmla="*/ 31 w 80"/>
                  <a:gd name="T89" fmla="*/ 18 h 98"/>
                  <a:gd name="T90" fmla="*/ 23 w 80"/>
                  <a:gd name="T91" fmla="*/ 27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58" y="62"/>
                    </a:moveTo>
                    <a:lnTo>
                      <a:pt x="76" y="67"/>
                    </a:lnTo>
                    <a:lnTo>
                      <a:pt x="67" y="76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5" y="45"/>
                    </a:lnTo>
                    <a:lnTo>
                      <a:pt x="9" y="27"/>
                    </a:lnTo>
                    <a:lnTo>
                      <a:pt x="14" y="14"/>
                    </a:lnTo>
                    <a:lnTo>
                      <a:pt x="23" y="5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5"/>
                    </a:lnTo>
                    <a:lnTo>
                      <a:pt x="80" y="54"/>
                    </a:lnTo>
                    <a:lnTo>
                      <a:pt x="18" y="54"/>
                    </a:lnTo>
                    <a:lnTo>
                      <a:pt x="14" y="58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4" y="71"/>
                    </a:lnTo>
                    <a:lnTo>
                      <a:pt x="58" y="62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36"/>
                    </a:lnTo>
                    <a:lnTo>
                      <a:pt x="63" y="27"/>
                    </a:lnTo>
                    <a:lnTo>
                      <a:pt x="63" y="18"/>
                    </a:lnTo>
                    <a:lnTo>
                      <a:pt x="54" y="14"/>
                    </a:lnTo>
                    <a:lnTo>
                      <a:pt x="45" y="9"/>
                    </a:lnTo>
                    <a:lnTo>
                      <a:pt x="36" y="14"/>
                    </a:lnTo>
                    <a:lnTo>
                      <a:pt x="31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4" name="Freeform 237"/>
              <p:cNvSpPr>
                <a:spLocks/>
              </p:cNvSpPr>
              <p:nvPr/>
            </p:nvSpPr>
            <p:spPr bwMode="auto">
              <a:xfrm>
                <a:off x="7159" y="3521"/>
                <a:ext cx="75" cy="98"/>
              </a:xfrm>
              <a:custGeom>
                <a:avLst/>
                <a:gdLst>
                  <a:gd name="T0" fmla="*/ 9 w 75"/>
                  <a:gd name="T1" fmla="*/ 0 h 98"/>
                  <a:gd name="T2" fmla="*/ 22 w 75"/>
                  <a:gd name="T3" fmla="*/ 0 h 98"/>
                  <a:gd name="T4" fmla="*/ 17 w 75"/>
                  <a:gd name="T5" fmla="*/ 18 h 98"/>
                  <a:gd name="T6" fmla="*/ 17 w 75"/>
                  <a:gd name="T7" fmla="*/ 31 h 98"/>
                  <a:gd name="T8" fmla="*/ 17 w 75"/>
                  <a:gd name="T9" fmla="*/ 36 h 98"/>
                  <a:gd name="T10" fmla="*/ 17 w 75"/>
                  <a:gd name="T11" fmla="*/ 45 h 98"/>
                  <a:gd name="T12" fmla="*/ 17 w 75"/>
                  <a:gd name="T13" fmla="*/ 49 h 98"/>
                  <a:gd name="T14" fmla="*/ 26 w 75"/>
                  <a:gd name="T15" fmla="*/ 49 h 98"/>
                  <a:gd name="T16" fmla="*/ 31 w 75"/>
                  <a:gd name="T17" fmla="*/ 49 h 98"/>
                  <a:gd name="T18" fmla="*/ 44 w 75"/>
                  <a:gd name="T19" fmla="*/ 49 h 98"/>
                  <a:gd name="T20" fmla="*/ 53 w 75"/>
                  <a:gd name="T21" fmla="*/ 45 h 98"/>
                  <a:gd name="T22" fmla="*/ 57 w 75"/>
                  <a:gd name="T23" fmla="*/ 0 h 98"/>
                  <a:gd name="T24" fmla="*/ 75 w 75"/>
                  <a:gd name="T25" fmla="*/ 0 h 98"/>
                  <a:gd name="T26" fmla="*/ 57 w 75"/>
                  <a:gd name="T27" fmla="*/ 98 h 98"/>
                  <a:gd name="T28" fmla="*/ 40 w 75"/>
                  <a:gd name="T29" fmla="*/ 98 h 98"/>
                  <a:gd name="T30" fmla="*/ 49 w 75"/>
                  <a:gd name="T31" fmla="*/ 58 h 98"/>
                  <a:gd name="T32" fmla="*/ 40 w 75"/>
                  <a:gd name="T33" fmla="*/ 62 h 98"/>
                  <a:gd name="T34" fmla="*/ 31 w 75"/>
                  <a:gd name="T35" fmla="*/ 62 h 98"/>
                  <a:gd name="T36" fmla="*/ 17 w 75"/>
                  <a:gd name="T37" fmla="*/ 62 h 98"/>
                  <a:gd name="T38" fmla="*/ 9 w 75"/>
                  <a:gd name="T39" fmla="*/ 58 h 98"/>
                  <a:gd name="T40" fmla="*/ 4 w 75"/>
                  <a:gd name="T41" fmla="*/ 49 h 98"/>
                  <a:gd name="T42" fmla="*/ 0 w 75"/>
                  <a:gd name="T43" fmla="*/ 40 h 98"/>
                  <a:gd name="T44" fmla="*/ 4 w 75"/>
                  <a:gd name="T45" fmla="*/ 31 h 98"/>
                  <a:gd name="T46" fmla="*/ 4 w 75"/>
                  <a:gd name="T47" fmla="*/ 14 h 98"/>
                  <a:gd name="T48" fmla="*/ 9 w 75"/>
                  <a:gd name="T49" fmla="*/ 0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5" h="98">
                    <a:moveTo>
                      <a:pt x="9" y="0"/>
                    </a:moveTo>
                    <a:lnTo>
                      <a:pt x="22" y="0"/>
                    </a:lnTo>
                    <a:lnTo>
                      <a:pt x="17" y="18"/>
                    </a:lnTo>
                    <a:lnTo>
                      <a:pt x="17" y="31"/>
                    </a:lnTo>
                    <a:lnTo>
                      <a:pt x="17" y="36"/>
                    </a:lnTo>
                    <a:lnTo>
                      <a:pt x="17" y="45"/>
                    </a:lnTo>
                    <a:lnTo>
                      <a:pt x="17" y="49"/>
                    </a:lnTo>
                    <a:lnTo>
                      <a:pt x="26" y="49"/>
                    </a:lnTo>
                    <a:lnTo>
                      <a:pt x="31" y="49"/>
                    </a:lnTo>
                    <a:lnTo>
                      <a:pt x="44" y="49"/>
                    </a:lnTo>
                    <a:lnTo>
                      <a:pt x="53" y="45"/>
                    </a:lnTo>
                    <a:lnTo>
                      <a:pt x="57" y="0"/>
                    </a:lnTo>
                    <a:lnTo>
                      <a:pt x="75" y="0"/>
                    </a:lnTo>
                    <a:lnTo>
                      <a:pt x="57" y="98"/>
                    </a:lnTo>
                    <a:lnTo>
                      <a:pt x="40" y="98"/>
                    </a:lnTo>
                    <a:lnTo>
                      <a:pt x="49" y="58"/>
                    </a:lnTo>
                    <a:lnTo>
                      <a:pt x="40" y="62"/>
                    </a:lnTo>
                    <a:lnTo>
                      <a:pt x="31" y="62"/>
                    </a:lnTo>
                    <a:lnTo>
                      <a:pt x="17" y="62"/>
                    </a:lnTo>
                    <a:lnTo>
                      <a:pt x="9" y="58"/>
                    </a:lnTo>
                    <a:lnTo>
                      <a:pt x="4" y="49"/>
                    </a:lnTo>
                    <a:lnTo>
                      <a:pt x="0" y="40"/>
                    </a:lnTo>
                    <a:lnTo>
                      <a:pt x="4" y="31"/>
                    </a:lnTo>
                    <a:lnTo>
                      <a:pt x="4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5" name="Freeform 238"/>
              <p:cNvSpPr>
                <a:spLocks noEditPoints="1"/>
              </p:cNvSpPr>
              <p:nvPr/>
            </p:nvSpPr>
            <p:spPr bwMode="auto">
              <a:xfrm>
                <a:off x="7239" y="3521"/>
                <a:ext cx="80" cy="98"/>
              </a:xfrm>
              <a:custGeom>
                <a:avLst/>
                <a:gdLst>
                  <a:gd name="T0" fmla="*/ 49 w 80"/>
                  <a:gd name="T1" fmla="*/ 89 h 98"/>
                  <a:gd name="T2" fmla="*/ 35 w 80"/>
                  <a:gd name="T3" fmla="*/ 98 h 98"/>
                  <a:gd name="T4" fmla="*/ 17 w 80"/>
                  <a:gd name="T5" fmla="*/ 98 h 98"/>
                  <a:gd name="T6" fmla="*/ 4 w 80"/>
                  <a:gd name="T7" fmla="*/ 80 h 98"/>
                  <a:gd name="T8" fmla="*/ 0 w 80"/>
                  <a:gd name="T9" fmla="*/ 62 h 98"/>
                  <a:gd name="T10" fmla="*/ 9 w 80"/>
                  <a:gd name="T11" fmla="*/ 49 h 98"/>
                  <a:gd name="T12" fmla="*/ 17 w 80"/>
                  <a:gd name="T13" fmla="*/ 45 h 98"/>
                  <a:gd name="T14" fmla="*/ 31 w 80"/>
                  <a:gd name="T15" fmla="*/ 40 h 98"/>
                  <a:gd name="T16" fmla="*/ 53 w 80"/>
                  <a:gd name="T17" fmla="*/ 40 h 98"/>
                  <a:gd name="T18" fmla="*/ 62 w 80"/>
                  <a:gd name="T19" fmla="*/ 31 h 98"/>
                  <a:gd name="T20" fmla="*/ 62 w 80"/>
                  <a:gd name="T21" fmla="*/ 18 h 98"/>
                  <a:gd name="T22" fmla="*/ 53 w 80"/>
                  <a:gd name="T23" fmla="*/ 14 h 98"/>
                  <a:gd name="T24" fmla="*/ 40 w 80"/>
                  <a:gd name="T25" fmla="*/ 14 h 98"/>
                  <a:gd name="T26" fmla="*/ 26 w 80"/>
                  <a:gd name="T27" fmla="*/ 22 h 98"/>
                  <a:gd name="T28" fmla="*/ 9 w 80"/>
                  <a:gd name="T29" fmla="*/ 27 h 98"/>
                  <a:gd name="T30" fmla="*/ 22 w 80"/>
                  <a:gd name="T31" fmla="*/ 5 h 98"/>
                  <a:gd name="T32" fmla="*/ 49 w 80"/>
                  <a:gd name="T33" fmla="*/ 0 h 98"/>
                  <a:gd name="T34" fmla="*/ 71 w 80"/>
                  <a:gd name="T35" fmla="*/ 5 h 98"/>
                  <a:gd name="T36" fmla="*/ 80 w 80"/>
                  <a:gd name="T37" fmla="*/ 22 h 98"/>
                  <a:gd name="T38" fmla="*/ 75 w 80"/>
                  <a:gd name="T39" fmla="*/ 40 h 98"/>
                  <a:gd name="T40" fmla="*/ 71 w 80"/>
                  <a:gd name="T41" fmla="*/ 76 h 98"/>
                  <a:gd name="T42" fmla="*/ 71 w 80"/>
                  <a:gd name="T43" fmla="*/ 89 h 98"/>
                  <a:gd name="T44" fmla="*/ 57 w 80"/>
                  <a:gd name="T45" fmla="*/ 98 h 98"/>
                  <a:gd name="T46" fmla="*/ 53 w 80"/>
                  <a:gd name="T47" fmla="*/ 85 h 98"/>
                  <a:gd name="T48" fmla="*/ 57 w 80"/>
                  <a:gd name="T49" fmla="*/ 49 h 98"/>
                  <a:gd name="T50" fmla="*/ 49 w 80"/>
                  <a:gd name="T51" fmla="*/ 49 h 98"/>
                  <a:gd name="T52" fmla="*/ 31 w 80"/>
                  <a:gd name="T53" fmla="*/ 54 h 98"/>
                  <a:gd name="T54" fmla="*/ 22 w 80"/>
                  <a:gd name="T55" fmla="*/ 58 h 98"/>
                  <a:gd name="T56" fmla="*/ 13 w 80"/>
                  <a:gd name="T57" fmla="*/ 67 h 98"/>
                  <a:gd name="T58" fmla="*/ 17 w 80"/>
                  <a:gd name="T59" fmla="*/ 76 h 98"/>
                  <a:gd name="T60" fmla="*/ 22 w 80"/>
                  <a:gd name="T61" fmla="*/ 85 h 98"/>
                  <a:gd name="T62" fmla="*/ 40 w 80"/>
                  <a:gd name="T63" fmla="*/ 85 h 98"/>
                  <a:gd name="T64" fmla="*/ 49 w 80"/>
                  <a:gd name="T65" fmla="*/ 76 h 98"/>
                  <a:gd name="T66" fmla="*/ 57 w 80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8">
                    <a:moveTo>
                      <a:pt x="53" y="85"/>
                    </a:moveTo>
                    <a:lnTo>
                      <a:pt x="49" y="89"/>
                    </a:lnTo>
                    <a:lnTo>
                      <a:pt x="40" y="94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7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9" y="49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6" y="40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6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9" y="27"/>
                    </a:lnTo>
                    <a:lnTo>
                      <a:pt x="13" y="14"/>
                    </a:lnTo>
                    <a:lnTo>
                      <a:pt x="22" y="5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14"/>
                    </a:lnTo>
                    <a:lnTo>
                      <a:pt x="80" y="22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71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7" y="98"/>
                    </a:lnTo>
                    <a:lnTo>
                      <a:pt x="57" y="89"/>
                    </a:lnTo>
                    <a:lnTo>
                      <a:pt x="53" y="85"/>
                    </a:lnTo>
                    <a:close/>
                    <a:moveTo>
                      <a:pt x="62" y="49"/>
                    </a:moveTo>
                    <a:lnTo>
                      <a:pt x="57" y="49"/>
                    </a:lnTo>
                    <a:lnTo>
                      <a:pt x="53" y="49"/>
                    </a:lnTo>
                    <a:lnTo>
                      <a:pt x="49" y="49"/>
                    </a:lnTo>
                    <a:lnTo>
                      <a:pt x="44" y="54"/>
                    </a:lnTo>
                    <a:lnTo>
                      <a:pt x="31" y="54"/>
                    </a:lnTo>
                    <a:lnTo>
                      <a:pt x="26" y="54"/>
                    </a:lnTo>
                    <a:lnTo>
                      <a:pt x="22" y="58"/>
                    </a:lnTo>
                    <a:lnTo>
                      <a:pt x="17" y="62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7" y="76"/>
                    </a:lnTo>
                    <a:lnTo>
                      <a:pt x="17" y="80"/>
                    </a:lnTo>
                    <a:lnTo>
                      <a:pt x="22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49" y="76"/>
                    </a:lnTo>
                    <a:lnTo>
                      <a:pt x="53" y="71"/>
                    </a:lnTo>
                    <a:lnTo>
                      <a:pt x="57" y="62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6" name="Freeform 239"/>
              <p:cNvSpPr>
                <a:spLocks noEditPoints="1"/>
              </p:cNvSpPr>
              <p:nvPr/>
            </p:nvSpPr>
            <p:spPr bwMode="auto">
              <a:xfrm>
                <a:off x="7332" y="3521"/>
                <a:ext cx="76" cy="98"/>
              </a:xfrm>
              <a:custGeom>
                <a:avLst/>
                <a:gdLst>
                  <a:gd name="T0" fmla="*/ 58 w 76"/>
                  <a:gd name="T1" fmla="*/ 62 h 98"/>
                  <a:gd name="T2" fmla="*/ 71 w 76"/>
                  <a:gd name="T3" fmla="*/ 67 h 98"/>
                  <a:gd name="T4" fmla="*/ 67 w 76"/>
                  <a:gd name="T5" fmla="*/ 76 h 98"/>
                  <a:gd name="T6" fmla="*/ 58 w 76"/>
                  <a:gd name="T7" fmla="*/ 89 h 98"/>
                  <a:gd name="T8" fmla="*/ 44 w 76"/>
                  <a:gd name="T9" fmla="*/ 98 h 98"/>
                  <a:gd name="T10" fmla="*/ 31 w 76"/>
                  <a:gd name="T11" fmla="*/ 98 h 98"/>
                  <a:gd name="T12" fmla="*/ 22 w 76"/>
                  <a:gd name="T13" fmla="*/ 98 h 98"/>
                  <a:gd name="T14" fmla="*/ 13 w 76"/>
                  <a:gd name="T15" fmla="*/ 94 h 98"/>
                  <a:gd name="T16" fmla="*/ 9 w 76"/>
                  <a:gd name="T17" fmla="*/ 89 h 98"/>
                  <a:gd name="T18" fmla="*/ 4 w 76"/>
                  <a:gd name="T19" fmla="*/ 80 h 98"/>
                  <a:gd name="T20" fmla="*/ 0 w 76"/>
                  <a:gd name="T21" fmla="*/ 71 h 98"/>
                  <a:gd name="T22" fmla="*/ 0 w 76"/>
                  <a:gd name="T23" fmla="*/ 58 h 98"/>
                  <a:gd name="T24" fmla="*/ 0 w 76"/>
                  <a:gd name="T25" fmla="*/ 45 h 98"/>
                  <a:gd name="T26" fmla="*/ 4 w 76"/>
                  <a:gd name="T27" fmla="*/ 27 h 98"/>
                  <a:gd name="T28" fmla="*/ 13 w 76"/>
                  <a:gd name="T29" fmla="*/ 14 h 98"/>
                  <a:gd name="T30" fmla="*/ 22 w 76"/>
                  <a:gd name="T31" fmla="*/ 5 h 98"/>
                  <a:gd name="T32" fmla="*/ 31 w 76"/>
                  <a:gd name="T33" fmla="*/ 0 h 98"/>
                  <a:gd name="T34" fmla="*/ 44 w 76"/>
                  <a:gd name="T35" fmla="*/ 0 h 98"/>
                  <a:gd name="T36" fmla="*/ 58 w 76"/>
                  <a:gd name="T37" fmla="*/ 0 h 98"/>
                  <a:gd name="T38" fmla="*/ 67 w 76"/>
                  <a:gd name="T39" fmla="*/ 9 h 98"/>
                  <a:gd name="T40" fmla="*/ 76 w 76"/>
                  <a:gd name="T41" fmla="*/ 22 h 98"/>
                  <a:gd name="T42" fmla="*/ 76 w 76"/>
                  <a:gd name="T43" fmla="*/ 40 h 98"/>
                  <a:gd name="T44" fmla="*/ 76 w 76"/>
                  <a:gd name="T45" fmla="*/ 45 h 98"/>
                  <a:gd name="T46" fmla="*/ 76 w 76"/>
                  <a:gd name="T47" fmla="*/ 54 h 98"/>
                  <a:gd name="T48" fmla="*/ 13 w 76"/>
                  <a:gd name="T49" fmla="*/ 54 h 98"/>
                  <a:gd name="T50" fmla="*/ 13 w 76"/>
                  <a:gd name="T51" fmla="*/ 54 h 98"/>
                  <a:gd name="T52" fmla="*/ 13 w 76"/>
                  <a:gd name="T53" fmla="*/ 58 h 98"/>
                  <a:gd name="T54" fmla="*/ 13 w 76"/>
                  <a:gd name="T55" fmla="*/ 71 h 98"/>
                  <a:gd name="T56" fmla="*/ 18 w 76"/>
                  <a:gd name="T57" fmla="*/ 80 h 98"/>
                  <a:gd name="T58" fmla="*/ 27 w 76"/>
                  <a:gd name="T59" fmla="*/ 85 h 98"/>
                  <a:gd name="T60" fmla="*/ 31 w 76"/>
                  <a:gd name="T61" fmla="*/ 85 h 98"/>
                  <a:gd name="T62" fmla="*/ 40 w 76"/>
                  <a:gd name="T63" fmla="*/ 85 h 98"/>
                  <a:gd name="T64" fmla="*/ 44 w 76"/>
                  <a:gd name="T65" fmla="*/ 80 h 98"/>
                  <a:gd name="T66" fmla="*/ 53 w 76"/>
                  <a:gd name="T67" fmla="*/ 71 h 98"/>
                  <a:gd name="T68" fmla="*/ 58 w 76"/>
                  <a:gd name="T69" fmla="*/ 62 h 98"/>
                  <a:gd name="T70" fmla="*/ 18 w 76"/>
                  <a:gd name="T71" fmla="*/ 40 h 98"/>
                  <a:gd name="T72" fmla="*/ 62 w 76"/>
                  <a:gd name="T73" fmla="*/ 40 h 98"/>
                  <a:gd name="T74" fmla="*/ 62 w 76"/>
                  <a:gd name="T75" fmla="*/ 36 h 98"/>
                  <a:gd name="T76" fmla="*/ 62 w 76"/>
                  <a:gd name="T77" fmla="*/ 36 h 98"/>
                  <a:gd name="T78" fmla="*/ 62 w 76"/>
                  <a:gd name="T79" fmla="*/ 27 h 98"/>
                  <a:gd name="T80" fmla="*/ 58 w 76"/>
                  <a:gd name="T81" fmla="*/ 18 h 98"/>
                  <a:gd name="T82" fmla="*/ 53 w 76"/>
                  <a:gd name="T83" fmla="*/ 14 h 98"/>
                  <a:gd name="T84" fmla="*/ 44 w 76"/>
                  <a:gd name="T85" fmla="*/ 9 h 98"/>
                  <a:gd name="T86" fmla="*/ 36 w 76"/>
                  <a:gd name="T87" fmla="*/ 14 h 98"/>
                  <a:gd name="T88" fmla="*/ 27 w 76"/>
                  <a:gd name="T89" fmla="*/ 18 h 98"/>
                  <a:gd name="T90" fmla="*/ 22 w 76"/>
                  <a:gd name="T91" fmla="*/ 27 h 98"/>
                  <a:gd name="T92" fmla="*/ 18 w 76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98">
                    <a:moveTo>
                      <a:pt x="58" y="62"/>
                    </a:moveTo>
                    <a:lnTo>
                      <a:pt x="71" y="67"/>
                    </a:lnTo>
                    <a:lnTo>
                      <a:pt x="67" y="76"/>
                    </a:lnTo>
                    <a:lnTo>
                      <a:pt x="58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4" y="27"/>
                    </a:lnTo>
                    <a:lnTo>
                      <a:pt x="13" y="14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53" y="71"/>
                    </a:lnTo>
                    <a:lnTo>
                      <a:pt x="58" y="62"/>
                    </a:lnTo>
                    <a:close/>
                    <a:moveTo>
                      <a:pt x="18" y="40"/>
                    </a:moveTo>
                    <a:lnTo>
                      <a:pt x="62" y="40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4" y="9"/>
                    </a:lnTo>
                    <a:lnTo>
                      <a:pt x="36" y="14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7" name="Freeform 240"/>
              <p:cNvSpPr>
                <a:spLocks/>
              </p:cNvSpPr>
              <p:nvPr/>
            </p:nvSpPr>
            <p:spPr bwMode="auto">
              <a:xfrm>
                <a:off x="7416" y="3521"/>
                <a:ext cx="125" cy="98"/>
              </a:xfrm>
              <a:custGeom>
                <a:avLst/>
                <a:gdLst>
                  <a:gd name="T0" fmla="*/ 0 w 125"/>
                  <a:gd name="T1" fmla="*/ 98 h 98"/>
                  <a:gd name="T2" fmla="*/ 18 w 125"/>
                  <a:gd name="T3" fmla="*/ 0 h 98"/>
                  <a:gd name="T4" fmla="*/ 32 w 125"/>
                  <a:gd name="T5" fmla="*/ 0 h 98"/>
                  <a:gd name="T6" fmla="*/ 27 w 125"/>
                  <a:gd name="T7" fmla="*/ 18 h 98"/>
                  <a:gd name="T8" fmla="*/ 36 w 125"/>
                  <a:gd name="T9" fmla="*/ 9 h 98"/>
                  <a:gd name="T10" fmla="*/ 45 w 125"/>
                  <a:gd name="T11" fmla="*/ 0 h 98"/>
                  <a:gd name="T12" fmla="*/ 49 w 125"/>
                  <a:gd name="T13" fmla="*/ 0 h 98"/>
                  <a:gd name="T14" fmla="*/ 58 w 125"/>
                  <a:gd name="T15" fmla="*/ 0 h 98"/>
                  <a:gd name="T16" fmla="*/ 63 w 125"/>
                  <a:gd name="T17" fmla="*/ 0 h 98"/>
                  <a:gd name="T18" fmla="*/ 71 w 125"/>
                  <a:gd name="T19" fmla="*/ 5 h 98"/>
                  <a:gd name="T20" fmla="*/ 76 w 125"/>
                  <a:gd name="T21" fmla="*/ 9 h 98"/>
                  <a:gd name="T22" fmla="*/ 76 w 125"/>
                  <a:gd name="T23" fmla="*/ 18 h 98"/>
                  <a:gd name="T24" fmla="*/ 85 w 125"/>
                  <a:gd name="T25" fmla="*/ 9 h 98"/>
                  <a:gd name="T26" fmla="*/ 89 w 125"/>
                  <a:gd name="T27" fmla="*/ 5 h 98"/>
                  <a:gd name="T28" fmla="*/ 98 w 125"/>
                  <a:gd name="T29" fmla="*/ 0 h 98"/>
                  <a:gd name="T30" fmla="*/ 107 w 125"/>
                  <a:gd name="T31" fmla="*/ 0 h 98"/>
                  <a:gd name="T32" fmla="*/ 116 w 125"/>
                  <a:gd name="T33" fmla="*/ 0 h 98"/>
                  <a:gd name="T34" fmla="*/ 120 w 125"/>
                  <a:gd name="T35" fmla="*/ 5 h 98"/>
                  <a:gd name="T36" fmla="*/ 125 w 125"/>
                  <a:gd name="T37" fmla="*/ 9 h 98"/>
                  <a:gd name="T38" fmla="*/ 125 w 125"/>
                  <a:gd name="T39" fmla="*/ 18 h 98"/>
                  <a:gd name="T40" fmla="*/ 125 w 125"/>
                  <a:gd name="T41" fmla="*/ 27 h 98"/>
                  <a:gd name="T42" fmla="*/ 125 w 125"/>
                  <a:gd name="T43" fmla="*/ 36 h 98"/>
                  <a:gd name="T44" fmla="*/ 111 w 125"/>
                  <a:gd name="T45" fmla="*/ 98 h 98"/>
                  <a:gd name="T46" fmla="*/ 98 w 125"/>
                  <a:gd name="T47" fmla="*/ 98 h 98"/>
                  <a:gd name="T48" fmla="*/ 111 w 125"/>
                  <a:gd name="T49" fmla="*/ 31 h 98"/>
                  <a:gd name="T50" fmla="*/ 111 w 125"/>
                  <a:gd name="T51" fmla="*/ 27 h 98"/>
                  <a:gd name="T52" fmla="*/ 111 w 125"/>
                  <a:gd name="T53" fmla="*/ 22 h 98"/>
                  <a:gd name="T54" fmla="*/ 111 w 125"/>
                  <a:gd name="T55" fmla="*/ 18 h 98"/>
                  <a:gd name="T56" fmla="*/ 111 w 125"/>
                  <a:gd name="T57" fmla="*/ 14 h 98"/>
                  <a:gd name="T58" fmla="*/ 107 w 125"/>
                  <a:gd name="T59" fmla="*/ 14 h 98"/>
                  <a:gd name="T60" fmla="*/ 103 w 125"/>
                  <a:gd name="T61" fmla="*/ 14 h 98"/>
                  <a:gd name="T62" fmla="*/ 94 w 125"/>
                  <a:gd name="T63" fmla="*/ 14 h 98"/>
                  <a:gd name="T64" fmla="*/ 89 w 125"/>
                  <a:gd name="T65" fmla="*/ 18 h 98"/>
                  <a:gd name="T66" fmla="*/ 85 w 125"/>
                  <a:gd name="T67" fmla="*/ 22 h 98"/>
                  <a:gd name="T68" fmla="*/ 80 w 125"/>
                  <a:gd name="T69" fmla="*/ 27 h 98"/>
                  <a:gd name="T70" fmla="*/ 76 w 125"/>
                  <a:gd name="T71" fmla="*/ 36 h 98"/>
                  <a:gd name="T72" fmla="*/ 71 w 125"/>
                  <a:gd name="T73" fmla="*/ 49 h 98"/>
                  <a:gd name="T74" fmla="*/ 63 w 125"/>
                  <a:gd name="T75" fmla="*/ 98 h 98"/>
                  <a:gd name="T76" fmla="*/ 49 w 125"/>
                  <a:gd name="T77" fmla="*/ 98 h 98"/>
                  <a:gd name="T78" fmla="*/ 63 w 125"/>
                  <a:gd name="T79" fmla="*/ 31 h 98"/>
                  <a:gd name="T80" fmla="*/ 63 w 125"/>
                  <a:gd name="T81" fmla="*/ 27 h 98"/>
                  <a:gd name="T82" fmla="*/ 63 w 125"/>
                  <a:gd name="T83" fmla="*/ 22 h 98"/>
                  <a:gd name="T84" fmla="*/ 63 w 125"/>
                  <a:gd name="T85" fmla="*/ 18 h 98"/>
                  <a:gd name="T86" fmla="*/ 58 w 125"/>
                  <a:gd name="T87" fmla="*/ 14 h 98"/>
                  <a:gd name="T88" fmla="*/ 58 w 125"/>
                  <a:gd name="T89" fmla="*/ 14 h 98"/>
                  <a:gd name="T90" fmla="*/ 54 w 125"/>
                  <a:gd name="T91" fmla="*/ 14 h 98"/>
                  <a:gd name="T92" fmla="*/ 49 w 125"/>
                  <a:gd name="T93" fmla="*/ 14 h 98"/>
                  <a:gd name="T94" fmla="*/ 40 w 125"/>
                  <a:gd name="T95" fmla="*/ 18 h 98"/>
                  <a:gd name="T96" fmla="*/ 36 w 125"/>
                  <a:gd name="T97" fmla="*/ 22 h 98"/>
                  <a:gd name="T98" fmla="*/ 32 w 125"/>
                  <a:gd name="T99" fmla="*/ 27 h 98"/>
                  <a:gd name="T100" fmla="*/ 27 w 125"/>
                  <a:gd name="T101" fmla="*/ 40 h 98"/>
                  <a:gd name="T102" fmla="*/ 23 w 125"/>
                  <a:gd name="T103" fmla="*/ 49 h 98"/>
                  <a:gd name="T104" fmla="*/ 14 w 125"/>
                  <a:gd name="T105" fmla="*/ 98 h 98"/>
                  <a:gd name="T106" fmla="*/ 0 w 125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5" h="98">
                    <a:moveTo>
                      <a:pt x="0" y="98"/>
                    </a:moveTo>
                    <a:lnTo>
                      <a:pt x="18" y="0"/>
                    </a:lnTo>
                    <a:lnTo>
                      <a:pt x="32" y="0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5" y="9"/>
                    </a:lnTo>
                    <a:lnTo>
                      <a:pt x="89" y="5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5"/>
                    </a:lnTo>
                    <a:lnTo>
                      <a:pt x="125" y="9"/>
                    </a:lnTo>
                    <a:lnTo>
                      <a:pt x="125" y="18"/>
                    </a:lnTo>
                    <a:lnTo>
                      <a:pt x="125" y="27"/>
                    </a:lnTo>
                    <a:lnTo>
                      <a:pt x="125" y="36"/>
                    </a:lnTo>
                    <a:lnTo>
                      <a:pt x="111" y="98"/>
                    </a:lnTo>
                    <a:lnTo>
                      <a:pt x="98" y="98"/>
                    </a:lnTo>
                    <a:lnTo>
                      <a:pt x="111" y="31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11" y="14"/>
                    </a:lnTo>
                    <a:lnTo>
                      <a:pt x="107" y="14"/>
                    </a:lnTo>
                    <a:lnTo>
                      <a:pt x="103" y="14"/>
                    </a:lnTo>
                    <a:lnTo>
                      <a:pt x="94" y="14"/>
                    </a:lnTo>
                    <a:lnTo>
                      <a:pt x="89" y="18"/>
                    </a:lnTo>
                    <a:lnTo>
                      <a:pt x="85" y="22"/>
                    </a:lnTo>
                    <a:lnTo>
                      <a:pt x="80" y="27"/>
                    </a:lnTo>
                    <a:lnTo>
                      <a:pt x="76" y="36"/>
                    </a:lnTo>
                    <a:lnTo>
                      <a:pt x="71" y="49"/>
                    </a:lnTo>
                    <a:lnTo>
                      <a:pt x="63" y="98"/>
                    </a:lnTo>
                    <a:lnTo>
                      <a:pt x="49" y="98"/>
                    </a:lnTo>
                    <a:lnTo>
                      <a:pt x="63" y="31"/>
                    </a:lnTo>
                    <a:lnTo>
                      <a:pt x="63" y="27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2" y="27"/>
                    </a:lnTo>
                    <a:lnTo>
                      <a:pt x="27" y="40"/>
                    </a:lnTo>
                    <a:lnTo>
                      <a:pt x="23" y="49"/>
                    </a:lnTo>
                    <a:lnTo>
                      <a:pt x="14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8" name="Freeform 241"/>
              <p:cNvSpPr>
                <a:spLocks/>
              </p:cNvSpPr>
              <p:nvPr/>
            </p:nvSpPr>
            <p:spPr bwMode="auto">
              <a:xfrm>
                <a:off x="6728" y="3730"/>
                <a:ext cx="84" cy="93"/>
              </a:xfrm>
              <a:custGeom>
                <a:avLst/>
                <a:gdLst>
                  <a:gd name="T0" fmla="*/ 18 w 84"/>
                  <a:gd name="T1" fmla="*/ 0 h 93"/>
                  <a:gd name="T2" fmla="*/ 35 w 84"/>
                  <a:gd name="T3" fmla="*/ 0 h 93"/>
                  <a:gd name="T4" fmla="*/ 26 w 84"/>
                  <a:gd name="T5" fmla="*/ 40 h 93"/>
                  <a:gd name="T6" fmla="*/ 66 w 84"/>
                  <a:gd name="T7" fmla="*/ 40 h 93"/>
                  <a:gd name="T8" fmla="*/ 71 w 84"/>
                  <a:gd name="T9" fmla="*/ 0 h 93"/>
                  <a:gd name="T10" fmla="*/ 84 w 84"/>
                  <a:gd name="T11" fmla="*/ 0 h 93"/>
                  <a:gd name="T12" fmla="*/ 66 w 84"/>
                  <a:gd name="T13" fmla="*/ 93 h 93"/>
                  <a:gd name="T14" fmla="*/ 53 w 84"/>
                  <a:gd name="T15" fmla="*/ 93 h 93"/>
                  <a:gd name="T16" fmla="*/ 62 w 84"/>
                  <a:gd name="T17" fmla="*/ 53 h 93"/>
                  <a:gd name="T18" fmla="*/ 22 w 84"/>
                  <a:gd name="T19" fmla="*/ 53 h 93"/>
                  <a:gd name="T20" fmla="*/ 18 w 84"/>
                  <a:gd name="T21" fmla="*/ 93 h 93"/>
                  <a:gd name="T22" fmla="*/ 0 w 84"/>
                  <a:gd name="T23" fmla="*/ 93 h 93"/>
                  <a:gd name="T24" fmla="*/ 18 w 84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3">
                    <a:moveTo>
                      <a:pt x="18" y="0"/>
                    </a:moveTo>
                    <a:lnTo>
                      <a:pt x="35" y="0"/>
                    </a:lnTo>
                    <a:lnTo>
                      <a:pt x="26" y="40"/>
                    </a:lnTo>
                    <a:lnTo>
                      <a:pt x="66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6" y="93"/>
                    </a:lnTo>
                    <a:lnTo>
                      <a:pt x="53" y="93"/>
                    </a:lnTo>
                    <a:lnTo>
                      <a:pt x="62" y="53"/>
                    </a:lnTo>
                    <a:lnTo>
                      <a:pt x="22" y="53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59" name="Freeform 242"/>
              <p:cNvSpPr>
                <a:spLocks noEditPoints="1"/>
              </p:cNvSpPr>
              <p:nvPr/>
            </p:nvSpPr>
            <p:spPr bwMode="auto">
              <a:xfrm>
                <a:off x="6821" y="3726"/>
                <a:ext cx="80" cy="102"/>
              </a:xfrm>
              <a:custGeom>
                <a:avLst/>
                <a:gdLst>
                  <a:gd name="T0" fmla="*/ 49 w 80"/>
                  <a:gd name="T1" fmla="*/ 93 h 102"/>
                  <a:gd name="T2" fmla="*/ 31 w 80"/>
                  <a:gd name="T3" fmla="*/ 102 h 102"/>
                  <a:gd name="T4" fmla="*/ 13 w 80"/>
                  <a:gd name="T5" fmla="*/ 97 h 102"/>
                  <a:gd name="T6" fmla="*/ 0 w 80"/>
                  <a:gd name="T7" fmla="*/ 84 h 102"/>
                  <a:gd name="T8" fmla="*/ 0 w 80"/>
                  <a:gd name="T9" fmla="*/ 66 h 102"/>
                  <a:gd name="T10" fmla="*/ 5 w 80"/>
                  <a:gd name="T11" fmla="*/ 53 h 102"/>
                  <a:gd name="T12" fmla="*/ 18 w 80"/>
                  <a:gd name="T13" fmla="*/ 44 h 102"/>
                  <a:gd name="T14" fmla="*/ 31 w 80"/>
                  <a:gd name="T15" fmla="*/ 44 h 102"/>
                  <a:gd name="T16" fmla="*/ 53 w 80"/>
                  <a:gd name="T17" fmla="*/ 40 h 102"/>
                  <a:gd name="T18" fmla="*/ 62 w 80"/>
                  <a:gd name="T19" fmla="*/ 31 h 102"/>
                  <a:gd name="T20" fmla="*/ 62 w 80"/>
                  <a:gd name="T21" fmla="*/ 22 h 102"/>
                  <a:gd name="T22" fmla="*/ 53 w 80"/>
                  <a:gd name="T23" fmla="*/ 13 h 102"/>
                  <a:gd name="T24" fmla="*/ 36 w 80"/>
                  <a:gd name="T25" fmla="*/ 13 h 102"/>
                  <a:gd name="T26" fmla="*/ 27 w 80"/>
                  <a:gd name="T27" fmla="*/ 22 h 102"/>
                  <a:gd name="T28" fmla="*/ 9 w 80"/>
                  <a:gd name="T29" fmla="*/ 31 h 102"/>
                  <a:gd name="T30" fmla="*/ 22 w 80"/>
                  <a:gd name="T31" fmla="*/ 9 h 102"/>
                  <a:gd name="T32" fmla="*/ 45 w 80"/>
                  <a:gd name="T33" fmla="*/ 0 h 102"/>
                  <a:gd name="T34" fmla="*/ 71 w 80"/>
                  <a:gd name="T35" fmla="*/ 9 h 102"/>
                  <a:gd name="T36" fmla="*/ 80 w 80"/>
                  <a:gd name="T37" fmla="*/ 26 h 102"/>
                  <a:gd name="T38" fmla="*/ 76 w 80"/>
                  <a:gd name="T39" fmla="*/ 44 h 102"/>
                  <a:gd name="T40" fmla="*/ 71 w 80"/>
                  <a:gd name="T41" fmla="*/ 75 h 102"/>
                  <a:gd name="T42" fmla="*/ 71 w 80"/>
                  <a:gd name="T43" fmla="*/ 93 h 102"/>
                  <a:gd name="T44" fmla="*/ 58 w 80"/>
                  <a:gd name="T45" fmla="*/ 97 h 102"/>
                  <a:gd name="T46" fmla="*/ 53 w 80"/>
                  <a:gd name="T47" fmla="*/ 89 h 102"/>
                  <a:gd name="T48" fmla="*/ 58 w 80"/>
                  <a:gd name="T49" fmla="*/ 53 h 102"/>
                  <a:gd name="T50" fmla="*/ 49 w 80"/>
                  <a:gd name="T51" fmla="*/ 53 h 102"/>
                  <a:gd name="T52" fmla="*/ 31 w 80"/>
                  <a:gd name="T53" fmla="*/ 53 h 102"/>
                  <a:gd name="T54" fmla="*/ 18 w 80"/>
                  <a:gd name="T55" fmla="*/ 57 h 102"/>
                  <a:gd name="T56" fmla="*/ 13 w 80"/>
                  <a:gd name="T57" fmla="*/ 66 h 102"/>
                  <a:gd name="T58" fmla="*/ 13 w 80"/>
                  <a:gd name="T59" fmla="*/ 80 h 102"/>
                  <a:gd name="T60" fmla="*/ 22 w 80"/>
                  <a:gd name="T61" fmla="*/ 89 h 102"/>
                  <a:gd name="T62" fmla="*/ 36 w 80"/>
                  <a:gd name="T63" fmla="*/ 89 h 102"/>
                  <a:gd name="T64" fmla="*/ 49 w 80"/>
                  <a:gd name="T65" fmla="*/ 80 h 102"/>
                  <a:gd name="T66" fmla="*/ 58 w 80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102">
                    <a:moveTo>
                      <a:pt x="53" y="89"/>
                    </a:moveTo>
                    <a:lnTo>
                      <a:pt x="49" y="93"/>
                    </a:lnTo>
                    <a:lnTo>
                      <a:pt x="40" y="97"/>
                    </a:lnTo>
                    <a:lnTo>
                      <a:pt x="31" y="102"/>
                    </a:lnTo>
                    <a:lnTo>
                      <a:pt x="27" y="102"/>
                    </a:lnTo>
                    <a:lnTo>
                      <a:pt x="13" y="97"/>
                    </a:lnTo>
                    <a:lnTo>
                      <a:pt x="9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13" y="49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31" y="44"/>
                    </a:lnTo>
                    <a:lnTo>
                      <a:pt x="45" y="40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5" y="0"/>
                    </a:lnTo>
                    <a:lnTo>
                      <a:pt x="62" y="4"/>
                    </a:lnTo>
                    <a:lnTo>
                      <a:pt x="71" y="9"/>
                    </a:lnTo>
                    <a:lnTo>
                      <a:pt x="76" y="17"/>
                    </a:lnTo>
                    <a:lnTo>
                      <a:pt x="80" y="26"/>
                    </a:lnTo>
                    <a:lnTo>
                      <a:pt x="76" y="35"/>
                    </a:lnTo>
                    <a:lnTo>
                      <a:pt x="76" y="44"/>
                    </a:lnTo>
                    <a:lnTo>
                      <a:pt x="71" y="66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93"/>
                    </a:lnTo>
                    <a:lnTo>
                      <a:pt x="71" y="97"/>
                    </a:lnTo>
                    <a:lnTo>
                      <a:pt x="58" y="97"/>
                    </a:lnTo>
                    <a:lnTo>
                      <a:pt x="53" y="93"/>
                    </a:lnTo>
                    <a:lnTo>
                      <a:pt x="53" y="89"/>
                    </a:lnTo>
                    <a:close/>
                    <a:moveTo>
                      <a:pt x="58" y="49"/>
                    </a:moveTo>
                    <a:lnTo>
                      <a:pt x="58" y="53"/>
                    </a:lnTo>
                    <a:lnTo>
                      <a:pt x="53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31" y="53"/>
                    </a:lnTo>
                    <a:lnTo>
                      <a:pt x="22" y="57"/>
                    </a:lnTo>
                    <a:lnTo>
                      <a:pt x="18" y="57"/>
                    </a:lnTo>
                    <a:lnTo>
                      <a:pt x="18" y="62"/>
                    </a:lnTo>
                    <a:lnTo>
                      <a:pt x="13" y="66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2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0" name="Freeform 243"/>
              <p:cNvSpPr>
                <a:spLocks noEditPoints="1"/>
              </p:cNvSpPr>
              <p:nvPr/>
            </p:nvSpPr>
            <p:spPr bwMode="auto">
              <a:xfrm>
                <a:off x="6959" y="3726"/>
                <a:ext cx="71" cy="102"/>
              </a:xfrm>
              <a:custGeom>
                <a:avLst/>
                <a:gdLst>
                  <a:gd name="T0" fmla="*/ 53 w 71"/>
                  <a:gd name="T1" fmla="*/ 49 h 102"/>
                  <a:gd name="T2" fmla="*/ 58 w 71"/>
                  <a:gd name="T3" fmla="*/ 53 h 102"/>
                  <a:gd name="T4" fmla="*/ 62 w 71"/>
                  <a:gd name="T5" fmla="*/ 57 h 102"/>
                  <a:gd name="T6" fmla="*/ 66 w 71"/>
                  <a:gd name="T7" fmla="*/ 62 h 102"/>
                  <a:gd name="T8" fmla="*/ 66 w 71"/>
                  <a:gd name="T9" fmla="*/ 71 h 102"/>
                  <a:gd name="T10" fmla="*/ 66 w 71"/>
                  <a:gd name="T11" fmla="*/ 80 h 102"/>
                  <a:gd name="T12" fmla="*/ 58 w 71"/>
                  <a:gd name="T13" fmla="*/ 93 h 102"/>
                  <a:gd name="T14" fmla="*/ 49 w 71"/>
                  <a:gd name="T15" fmla="*/ 97 h 102"/>
                  <a:gd name="T16" fmla="*/ 35 w 71"/>
                  <a:gd name="T17" fmla="*/ 102 h 102"/>
                  <a:gd name="T18" fmla="*/ 22 w 71"/>
                  <a:gd name="T19" fmla="*/ 97 h 102"/>
                  <a:gd name="T20" fmla="*/ 13 w 71"/>
                  <a:gd name="T21" fmla="*/ 97 h 102"/>
                  <a:gd name="T22" fmla="*/ 9 w 71"/>
                  <a:gd name="T23" fmla="*/ 89 h 102"/>
                  <a:gd name="T24" fmla="*/ 4 w 71"/>
                  <a:gd name="T25" fmla="*/ 84 h 102"/>
                  <a:gd name="T26" fmla="*/ 0 w 71"/>
                  <a:gd name="T27" fmla="*/ 71 h 102"/>
                  <a:gd name="T28" fmla="*/ 0 w 71"/>
                  <a:gd name="T29" fmla="*/ 62 h 102"/>
                  <a:gd name="T30" fmla="*/ 0 w 71"/>
                  <a:gd name="T31" fmla="*/ 40 h 102"/>
                  <a:gd name="T32" fmla="*/ 9 w 71"/>
                  <a:gd name="T33" fmla="*/ 17 h 102"/>
                  <a:gd name="T34" fmla="*/ 18 w 71"/>
                  <a:gd name="T35" fmla="*/ 9 h 102"/>
                  <a:gd name="T36" fmla="*/ 26 w 71"/>
                  <a:gd name="T37" fmla="*/ 4 h 102"/>
                  <a:gd name="T38" fmla="*/ 35 w 71"/>
                  <a:gd name="T39" fmla="*/ 0 h 102"/>
                  <a:gd name="T40" fmla="*/ 44 w 71"/>
                  <a:gd name="T41" fmla="*/ 0 h 102"/>
                  <a:gd name="T42" fmla="*/ 58 w 71"/>
                  <a:gd name="T43" fmla="*/ 4 h 102"/>
                  <a:gd name="T44" fmla="*/ 66 w 71"/>
                  <a:gd name="T45" fmla="*/ 9 h 102"/>
                  <a:gd name="T46" fmla="*/ 71 w 71"/>
                  <a:gd name="T47" fmla="*/ 13 h 102"/>
                  <a:gd name="T48" fmla="*/ 71 w 71"/>
                  <a:gd name="T49" fmla="*/ 22 h 102"/>
                  <a:gd name="T50" fmla="*/ 71 w 71"/>
                  <a:gd name="T51" fmla="*/ 31 h 102"/>
                  <a:gd name="T52" fmla="*/ 66 w 71"/>
                  <a:gd name="T53" fmla="*/ 40 h 102"/>
                  <a:gd name="T54" fmla="*/ 62 w 71"/>
                  <a:gd name="T55" fmla="*/ 44 h 102"/>
                  <a:gd name="T56" fmla="*/ 53 w 71"/>
                  <a:gd name="T57" fmla="*/ 49 h 102"/>
                  <a:gd name="T58" fmla="*/ 13 w 71"/>
                  <a:gd name="T59" fmla="*/ 40 h 102"/>
                  <a:gd name="T60" fmla="*/ 22 w 71"/>
                  <a:gd name="T61" fmla="*/ 40 h 102"/>
                  <a:gd name="T62" fmla="*/ 26 w 71"/>
                  <a:gd name="T63" fmla="*/ 44 h 102"/>
                  <a:gd name="T64" fmla="*/ 40 w 71"/>
                  <a:gd name="T65" fmla="*/ 40 h 102"/>
                  <a:gd name="T66" fmla="*/ 49 w 71"/>
                  <a:gd name="T67" fmla="*/ 40 h 102"/>
                  <a:gd name="T68" fmla="*/ 58 w 71"/>
                  <a:gd name="T69" fmla="*/ 31 h 102"/>
                  <a:gd name="T70" fmla="*/ 58 w 71"/>
                  <a:gd name="T71" fmla="*/ 26 h 102"/>
                  <a:gd name="T72" fmla="*/ 58 w 71"/>
                  <a:gd name="T73" fmla="*/ 22 h 102"/>
                  <a:gd name="T74" fmla="*/ 53 w 71"/>
                  <a:gd name="T75" fmla="*/ 17 h 102"/>
                  <a:gd name="T76" fmla="*/ 49 w 71"/>
                  <a:gd name="T77" fmla="*/ 13 h 102"/>
                  <a:gd name="T78" fmla="*/ 44 w 71"/>
                  <a:gd name="T79" fmla="*/ 13 h 102"/>
                  <a:gd name="T80" fmla="*/ 35 w 71"/>
                  <a:gd name="T81" fmla="*/ 13 h 102"/>
                  <a:gd name="T82" fmla="*/ 26 w 71"/>
                  <a:gd name="T83" fmla="*/ 22 h 102"/>
                  <a:gd name="T84" fmla="*/ 22 w 71"/>
                  <a:gd name="T85" fmla="*/ 31 h 102"/>
                  <a:gd name="T86" fmla="*/ 13 w 71"/>
                  <a:gd name="T87" fmla="*/ 40 h 102"/>
                  <a:gd name="T88" fmla="*/ 13 w 71"/>
                  <a:gd name="T89" fmla="*/ 53 h 102"/>
                  <a:gd name="T90" fmla="*/ 13 w 71"/>
                  <a:gd name="T91" fmla="*/ 57 h 102"/>
                  <a:gd name="T92" fmla="*/ 13 w 71"/>
                  <a:gd name="T93" fmla="*/ 62 h 102"/>
                  <a:gd name="T94" fmla="*/ 13 w 71"/>
                  <a:gd name="T95" fmla="*/ 71 h 102"/>
                  <a:gd name="T96" fmla="*/ 18 w 71"/>
                  <a:gd name="T97" fmla="*/ 80 h 102"/>
                  <a:gd name="T98" fmla="*/ 26 w 71"/>
                  <a:gd name="T99" fmla="*/ 84 h 102"/>
                  <a:gd name="T100" fmla="*/ 35 w 71"/>
                  <a:gd name="T101" fmla="*/ 89 h 102"/>
                  <a:gd name="T102" fmla="*/ 44 w 71"/>
                  <a:gd name="T103" fmla="*/ 89 h 102"/>
                  <a:gd name="T104" fmla="*/ 49 w 71"/>
                  <a:gd name="T105" fmla="*/ 84 h 102"/>
                  <a:gd name="T106" fmla="*/ 53 w 71"/>
                  <a:gd name="T107" fmla="*/ 75 h 102"/>
                  <a:gd name="T108" fmla="*/ 53 w 71"/>
                  <a:gd name="T109" fmla="*/ 71 h 102"/>
                  <a:gd name="T110" fmla="*/ 53 w 71"/>
                  <a:gd name="T111" fmla="*/ 62 h 102"/>
                  <a:gd name="T112" fmla="*/ 44 w 71"/>
                  <a:gd name="T113" fmla="*/ 57 h 102"/>
                  <a:gd name="T114" fmla="*/ 35 w 71"/>
                  <a:gd name="T115" fmla="*/ 53 h 102"/>
                  <a:gd name="T116" fmla="*/ 22 w 71"/>
                  <a:gd name="T117" fmla="*/ 53 h 102"/>
                  <a:gd name="T118" fmla="*/ 18 w 71"/>
                  <a:gd name="T119" fmla="*/ 53 h 102"/>
                  <a:gd name="T120" fmla="*/ 13 w 71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" h="102">
                    <a:moveTo>
                      <a:pt x="53" y="49"/>
                    </a:moveTo>
                    <a:lnTo>
                      <a:pt x="58" y="53"/>
                    </a:lnTo>
                    <a:lnTo>
                      <a:pt x="62" y="57"/>
                    </a:lnTo>
                    <a:lnTo>
                      <a:pt x="66" y="62"/>
                    </a:lnTo>
                    <a:lnTo>
                      <a:pt x="66" y="71"/>
                    </a:lnTo>
                    <a:lnTo>
                      <a:pt x="66" y="80"/>
                    </a:lnTo>
                    <a:lnTo>
                      <a:pt x="58" y="93"/>
                    </a:lnTo>
                    <a:lnTo>
                      <a:pt x="49" y="97"/>
                    </a:lnTo>
                    <a:lnTo>
                      <a:pt x="35" y="102"/>
                    </a:lnTo>
                    <a:lnTo>
                      <a:pt x="22" y="97"/>
                    </a:lnTo>
                    <a:lnTo>
                      <a:pt x="13" y="97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0"/>
                    </a:lnTo>
                    <a:lnTo>
                      <a:pt x="9" y="17"/>
                    </a:lnTo>
                    <a:lnTo>
                      <a:pt x="18" y="9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1" y="22"/>
                    </a:lnTo>
                    <a:lnTo>
                      <a:pt x="71" y="31"/>
                    </a:lnTo>
                    <a:lnTo>
                      <a:pt x="66" y="40"/>
                    </a:lnTo>
                    <a:lnTo>
                      <a:pt x="62" y="44"/>
                    </a:lnTo>
                    <a:lnTo>
                      <a:pt x="53" y="49"/>
                    </a:lnTo>
                    <a:close/>
                    <a:moveTo>
                      <a:pt x="13" y="40"/>
                    </a:moveTo>
                    <a:lnTo>
                      <a:pt x="22" y="40"/>
                    </a:lnTo>
                    <a:lnTo>
                      <a:pt x="26" y="44"/>
                    </a:lnTo>
                    <a:lnTo>
                      <a:pt x="40" y="40"/>
                    </a:lnTo>
                    <a:lnTo>
                      <a:pt x="49" y="40"/>
                    </a:lnTo>
                    <a:lnTo>
                      <a:pt x="58" y="31"/>
                    </a:lnTo>
                    <a:lnTo>
                      <a:pt x="58" y="26"/>
                    </a:lnTo>
                    <a:lnTo>
                      <a:pt x="58" y="22"/>
                    </a:lnTo>
                    <a:lnTo>
                      <a:pt x="53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3" y="40"/>
                    </a:lnTo>
                    <a:close/>
                    <a:moveTo>
                      <a:pt x="13" y="53"/>
                    </a:moveTo>
                    <a:lnTo>
                      <a:pt x="13" y="57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4" y="89"/>
                    </a:lnTo>
                    <a:lnTo>
                      <a:pt x="49" y="84"/>
                    </a:lnTo>
                    <a:lnTo>
                      <a:pt x="53" y="75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4" y="57"/>
                    </a:lnTo>
                    <a:lnTo>
                      <a:pt x="35" y="53"/>
                    </a:lnTo>
                    <a:lnTo>
                      <a:pt x="22" y="53"/>
                    </a:lnTo>
                    <a:lnTo>
                      <a:pt x="18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1" name="Freeform 244"/>
              <p:cNvSpPr>
                <a:spLocks noEditPoints="1"/>
              </p:cNvSpPr>
              <p:nvPr/>
            </p:nvSpPr>
            <p:spPr bwMode="auto">
              <a:xfrm>
                <a:off x="7039" y="3726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35 h 102"/>
                  <a:gd name="T4" fmla="*/ 13 w 80"/>
                  <a:gd name="T5" fmla="*/ 17 h 102"/>
                  <a:gd name="T6" fmla="*/ 26 w 80"/>
                  <a:gd name="T7" fmla="*/ 4 h 102"/>
                  <a:gd name="T8" fmla="*/ 44 w 80"/>
                  <a:gd name="T9" fmla="*/ 0 h 102"/>
                  <a:gd name="T10" fmla="*/ 58 w 80"/>
                  <a:gd name="T11" fmla="*/ 4 h 102"/>
                  <a:gd name="T12" fmla="*/ 71 w 80"/>
                  <a:gd name="T13" fmla="*/ 13 h 102"/>
                  <a:gd name="T14" fmla="*/ 75 w 80"/>
                  <a:gd name="T15" fmla="*/ 22 h 102"/>
                  <a:gd name="T16" fmla="*/ 80 w 80"/>
                  <a:gd name="T17" fmla="*/ 40 h 102"/>
                  <a:gd name="T18" fmla="*/ 75 w 80"/>
                  <a:gd name="T19" fmla="*/ 57 h 102"/>
                  <a:gd name="T20" fmla="*/ 71 w 80"/>
                  <a:gd name="T21" fmla="*/ 71 h 102"/>
                  <a:gd name="T22" fmla="*/ 66 w 80"/>
                  <a:gd name="T23" fmla="*/ 84 h 102"/>
                  <a:gd name="T24" fmla="*/ 58 w 80"/>
                  <a:gd name="T25" fmla="*/ 93 h 102"/>
                  <a:gd name="T26" fmla="*/ 44 w 80"/>
                  <a:gd name="T27" fmla="*/ 97 h 102"/>
                  <a:gd name="T28" fmla="*/ 35 w 80"/>
                  <a:gd name="T29" fmla="*/ 102 h 102"/>
                  <a:gd name="T30" fmla="*/ 22 w 80"/>
                  <a:gd name="T31" fmla="*/ 97 h 102"/>
                  <a:gd name="T32" fmla="*/ 18 w 80"/>
                  <a:gd name="T33" fmla="*/ 97 h 102"/>
                  <a:gd name="T34" fmla="*/ 9 w 80"/>
                  <a:gd name="T35" fmla="*/ 89 h 102"/>
                  <a:gd name="T36" fmla="*/ 4 w 80"/>
                  <a:gd name="T37" fmla="*/ 84 h 102"/>
                  <a:gd name="T38" fmla="*/ 0 w 80"/>
                  <a:gd name="T39" fmla="*/ 71 h 102"/>
                  <a:gd name="T40" fmla="*/ 0 w 80"/>
                  <a:gd name="T41" fmla="*/ 62 h 102"/>
                  <a:gd name="T42" fmla="*/ 13 w 80"/>
                  <a:gd name="T43" fmla="*/ 62 h 102"/>
                  <a:gd name="T44" fmla="*/ 13 w 80"/>
                  <a:gd name="T45" fmla="*/ 71 h 102"/>
                  <a:gd name="T46" fmla="*/ 18 w 80"/>
                  <a:gd name="T47" fmla="*/ 80 h 102"/>
                  <a:gd name="T48" fmla="*/ 26 w 80"/>
                  <a:gd name="T49" fmla="*/ 84 h 102"/>
                  <a:gd name="T50" fmla="*/ 35 w 80"/>
                  <a:gd name="T51" fmla="*/ 89 h 102"/>
                  <a:gd name="T52" fmla="*/ 40 w 80"/>
                  <a:gd name="T53" fmla="*/ 89 h 102"/>
                  <a:gd name="T54" fmla="*/ 44 w 80"/>
                  <a:gd name="T55" fmla="*/ 84 h 102"/>
                  <a:gd name="T56" fmla="*/ 49 w 80"/>
                  <a:gd name="T57" fmla="*/ 84 h 102"/>
                  <a:gd name="T58" fmla="*/ 53 w 80"/>
                  <a:gd name="T59" fmla="*/ 80 h 102"/>
                  <a:gd name="T60" fmla="*/ 53 w 80"/>
                  <a:gd name="T61" fmla="*/ 75 h 102"/>
                  <a:gd name="T62" fmla="*/ 58 w 80"/>
                  <a:gd name="T63" fmla="*/ 71 h 102"/>
                  <a:gd name="T64" fmla="*/ 62 w 80"/>
                  <a:gd name="T65" fmla="*/ 62 h 102"/>
                  <a:gd name="T66" fmla="*/ 62 w 80"/>
                  <a:gd name="T67" fmla="*/ 57 h 102"/>
                  <a:gd name="T68" fmla="*/ 62 w 80"/>
                  <a:gd name="T69" fmla="*/ 49 h 102"/>
                  <a:gd name="T70" fmla="*/ 66 w 80"/>
                  <a:gd name="T71" fmla="*/ 40 h 102"/>
                  <a:gd name="T72" fmla="*/ 62 w 80"/>
                  <a:gd name="T73" fmla="*/ 31 h 102"/>
                  <a:gd name="T74" fmla="*/ 58 w 80"/>
                  <a:gd name="T75" fmla="*/ 22 h 102"/>
                  <a:gd name="T76" fmla="*/ 53 w 80"/>
                  <a:gd name="T77" fmla="*/ 13 h 102"/>
                  <a:gd name="T78" fmla="*/ 44 w 80"/>
                  <a:gd name="T79" fmla="*/ 13 h 102"/>
                  <a:gd name="T80" fmla="*/ 40 w 80"/>
                  <a:gd name="T81" fmla="*/ 13 h 102"/>
                  <a:gd name="T82" fmla="*/ 31 w 80"/>
                  <a:gd name="T83" fmla="*/ 17 h 102"/>
                  <a:gd name="T84" fmla="*/ 26 w 80"/>
                  <a:gd name="T85" fmla="*/ 22 h 102"/>
                  <a:gd name="T86" fmla="*/ 22 w 80"/>
                  <a:gd name="T87" fmla="*/ 26 h 102"/>
                  <a:gd name="T88" fmla="*/ 18 w 80"/>
                  <a:gd name="T89" fmla="*/ 35 h 102"/>
                  <a:gd name="T90" fmla="*/ 18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35"/>
                    </a:lnTo>
                    <a:lnTo>
                      <a:pt x="13" y="17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75" y="57"/>
                    </a:lnTo>
                    <a:lnTo>
                      <a:pt x="71" y="71"/>
                    </a:lnTo>
                    <a:lnTo>
                      <a:pt x="66" y="84"/>
                    </a:lnTo>
                    <a:lnTo>
                      <a:pt x="58" y="93"/>
                    </a:lnTo>
                    <a:lnTo>
                      <a:pt x="44" y="97"/>
                    </a:lnTo>
                    <a:lnTo>
                      <a:pt x="35" y="102"/>
                    </a:lnTo>
                    <a:lnTo>
                      <a:pt x="22" y="97"/>
                    </a:lnTo>
                    <a:lnTo>
                      <a:pt x="18" y="97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3" y="71"/>
                    </a:lnTo>
                    <a:lnTo>
                      <a:pt x="18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3" y="75"/>
                    </a:lnTo>
                    <a:lnTo>
                      <a:pt x="58" y="71"/>
                    </a:lnTo>
                    <a:lnTo>
                      <a:pt x="62" y="62"/>
                    </a:lnTo>
                    <a:lnTo>
                      <a:pt x="62" y="57"/>
                    </a:lnTo>
                    <a:lnTo>
                      <a:pt x="62" y="49"/>
                    </a:lnTo>
                    <a:lnTo>
                      <a:pt x="66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1" y="17"/>
                    </a:lnTo>
                    <a:lnTo>
                      <a:pt x="26" y="22"/>
                    </a:lnTo>
                    <a:lnTo>
                      <a:pt x="22" y="26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2" name="Freeform 245"/>
              <p:cNvSpPr>
                <a:spLocks/>
              </p:cNvSpPr>
              <p:nvPr/>
            </p:nvSpPr>
            <p:spPr bwMode="auto">
              <a:xfrm>
                <a:off x="7123" y="3730"/>
                <a:ext cx="89" cy="93"/>
              </a:xfrm>
              <a:custGeom>
                <a:avLst/>
                <a:gdLst>
                  <a:gd name="T0" fmla="*/ 22 w 89"/>
                  <a:gd name="T1" fmla="*/ 0 h 93"/>
                  <a:gd name="T2" fmla="*/ 89 w 89"/>
                  <a:gd name="T3" fmla="*/ 0 h 93"/>
                  <a:gd name="T4" fmla="*/ 71 w 89"/>
                  <a:gd name="T5" fmla="*/ 93 h 93"/>
                  <a:gd name="T6" fmla="*/ 53 w 89"/>
                  <a:gd name="T7" fmla="*/ 93 h 93"/>
                  <a:gd name="T8" fmla="*/ 71 w 89"/>
                  <a:gd name="T9" fmla="*/ 13 h 93"/>
                  <a:gd name="T10" fmla="*/ 31 w 89"/>
                  <a:gd name="T11" fmla="*/ 13 h 93"/>
                  <a:gd name="T12" fmla="*/ 18 w 89"/>
                  <a:gd name="T13" fmla="*/ 93 h 93"/>
                  <a:gd name="T14" fmla="*/ 0 w 89"/>
                  <a:gd name="T15" fmla="*/ 93 h 93"/>
                  <a:gd name="T16" fmla="*/ 22 w 89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" h="93">
                    <a:moveTo>
                      <a:pt x="22" y="0"/>
                    </a:moveTo>
                    <a:lnTo>
                      <a:pt x="89" y="0"/>
                    </a:lnTo>
                    <a:lnTo>
                      <a:pt x="71" y="93"/>
                    </a:lnTo>
                    <a:lnTo>
                      <a:pt x="53" y="93"/>
                    </a:lnTo>
                    <a:lnTo>
                      <a:pt x="71" y="13"/>
                    </a:lnTo>
                    <a:lnTo>
                      <a:pt x="31" y="13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3" name="Freeform 246"/>
              <p:cNvSpPr>
                <a:spLocks noEditPoints="1"/>
              </p:cNvSpPr>
              <p:nvPr/>
            </p:nvSpPr>
            <p:spPr bwMode="auto">
              <a:xfrm>
                <a:off x="7208" y="3726"/>
                <a:ext cx="88" cy="137"/>
              </a:xfrm>
              <a:custGeom>
                <a:avLst/>
                <a:gdLst>
                  <a:gd name="T0" fmla="*/ 0 w 88"/>
                  <a:gd name="T1" fmla="*/ 137 h 137"/>
                  <a:gd name="T2" fmla="*/ 26 w 88"/>
                  <a:gd name="T3" fmla="*/ 4 h 137"/>
                  <a:gd name="T4" fmla="*/ 40 w 88"/>
                  <a:gd name="T5" fmla="*/ 4 h 137"/>
                  <a:gd name="T6" fmla="*/ 35 w 88"/>
                  <a:gd name="T7" fmla="*/ 17 h 137"/>
                  <a:gd name="T8" fmla="*/ 44 w 88"/>
                  <a:gd name="T9" fmla="*/ 9 h 137"/>
                  <a:gd name="T10" fmla="*/ 48 w 88"/>
                  <a:gd name="T11" fmla="*/ 4 h 137"/>
                  <a:gd name="T12" fmla="*/ 53 w 88"/>
                  <a:gd name="T13" fmla="*/ 0 h 137"/>
                  <a:gd name="T14" fmla="*/ 62 w 88"/>
                  <a:gd name="T15" fmla="*/ 0 h 137"/>
                  <a:gd name="T16" fmla="*/ 71 w 88"/>
                  <a:gd name="T17" fmla="*/ 4 h 137"/>
                  <a:gd name="T18" fmla="*/ 80 w 88"/>
                  <a:gd name="T19" fmla="*/ 9 h 137"/>
                  <a:gd name="T20" fmla="*/ 88 w 88"/>
                  <a:gd name="T21" fmla="*/ 22 h 137"/>
                  <a:gd name="T22" fmla="*/ 88 w 88"/>
                  <a:gd name="T23" fmla="*/ 40 h 137"/>
                  <a:gd name="T24" fmla="*/ 88 w 88"/>
                  <a:gd name="T25" fmla="*/ 53 h 137"/>
                  <a:gd name="T26" fmla="*/ 84 w 88"/>
                  <a:gd name="T27" fmla="*/ 66 h 137"/>
                  <a:gd name="T28" fmla="*/ 80 w 88"/>
                  <a:gd name="T29" fmla="*/ 75 h 137"/>
                  <a:gd name="T30" fmla="*/ 75 w 88"/>
                  <a:gd name="T31" fmla="*/ 84 h 137"/>
                  <a:gd name="T32" fmla="*/ 66 w 88"/>
                  <a:gd name="T33" fmla="*/ 93 h 137"/>
                  <a:gd name="T34" fmla="*/ 62 w 88"/>
                  <a:gd name="T35" fmla="*/ 97 h 137"/>
                  <a:gd name="T36" fmla="*/ 53 w 88"/>
                  <a:gd name="T37" fmla="*/ 102 h 137"/>
                  <a:gd name="T38" fmla="*/ 48 w 88"/>
                  <a:gd name="T39" fmla="*/ 102 h 137"/>
                  <a:gd name="T40" fmla="*/ 40 w 88"/>
                  <a:gd name="T41" fmla="*/ 97 h 137"/>
                  <a:gd name="T42" fmla="*/ 35 w 88"/>
                  <a:gd name="T43" fmla="*/ 97 h 137"/>
                  <a:gd name="T44" fmla="*/ 31 w 88"/>
                  <a:gd name="T45" fmla="*/ 89 h 137"/>
                  <a:gd name="T46" fmla="*/ 22 w 88"/>
                  <a:gd name="T47" fmla="*/ 84 h 137"/>
                  <a:gd name="T48" fmla="*/ 13 w 88"/>
                  <a:gd name="T49" fmla="*/ 137 h 137"/>
                  <a:gd name="T50" fmla="*/ 0 w 88"/>
                  <a:gd name="T51" fmla="*/ 137 h 137"/>
                  <a:gd name="T52" fmla="*/ 26 w 88"/>
                  <a:gd name="T53" fmla="*/ 57 h 137"/>
                  <a:gd name="T54" fmla="*/ 31 w 88"/>
                  <a:gd name="T55" fmla="*/ 66 h 137"/>
                  <a:gd name="T56" fmla="*/ 31 w 88"/>
                  <a:gd name="T57" fmla="*/ 75 h 137"/>
                  <a:gd name="T58" fmla="*/ 31 w 88"/>
                  <a:gd name="T59" fmla="*/ 80 h 137"/>
                  <a:gd name="T60" fmla="*/ 35 w 88"/>
                  <a:gd name="T61" fmla="*/ 84 h 137"/>
                  <a:gd name="T62" fmla="*/ 40 w 88"/>
                  <a:gd name="T63" fmla="*/ 89 h 137"/>
                  <a:gd name="T64" fmla="*/ 48 w 88"/>
                  <a:gd name="T65" fmla="*/ 89 h 137"/>
                  <a:gd name="T66" fmla="*/ 57 w 88"/>
                  <a:gd name="T67" fmla="*/ 84 h 137"/>
                  <a:gd name="T68" fmla="*/ 66 w 88"/>
                  <a:gd name="T69" fmla="*/ 71 h 137"/>
                  <a:gd name="T70" fmla="*/ 71 w 88"/>
                  <a:gd name="T71" fmla="*/ 57 h 137"/>
                  <a:gd name="T72" fmla="*/ 75 w 88"/>
                  <a:gd name="T73" fmla="*/ 40 h 137"/>
                  <a:gd name="T74" fmla="*/ 75 w 88"/>
                  <a:gd name="T75" fmla="*/ 26 h 137"/>
                  <a:gd name="T76" fmla="*/ 71 w 88"/>
                  <a:gd name="T77" fmla="*/ 22 h 137"/>
                  <a:gd name="T78" fmla="*/ 62 w 88"/>
                  <a:gd name="T79" fmla="*/ 13 h 137"/>
                  <a:gd name="T80" fmla="*/ 57 w 88"/>
                  <a:gd name="T81" fmla="*/ 13 h 137"/>
                  <a:gd name="T82" fmla="*/ 53 w 88"/>
                  <a:gd name="T83" fmla="*/ 13 h 137"/>
                  <a:gd name="T84" fmla="*/ 48 w 88"/>
                  <a:gd name="T85" fmla="*/ 17 h 137"/>
                  <a:gd name="T86" fmla="*/ 44 w 88"/>
                  <a:gd name="T87" fmla="*/ 22 h 137"/>
                  <a:gd name="T88" fmla="*/ 40 w 88"/>
                  <a:gd name="T89" fmla="*/ 26 h 137"/>
                  <a:gd name="T90" fmla="*/ 35 w 88"/>
                  <a:gd name="T91" fmla="*/ 35 h 137"/>
                  <a:gd name="T92" fmla="*/ 31 w 88"/>
                  <a:gd name="T93" fmla="*/ 44 h 137"/>
                  <a:gd name="T94" fmla="*/ 31 w 88"/>
                  <a:gd name="T95" fmla="*/ 53 h 137"/>
                  <a:gd name="T96" fmla="*/ 26 w 88"/>
                  <a:gd name="T97" fmla="*/ 57 h 1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8" h="137">
                    <a:moveTo>
                      <a:pt x="0" y="137"/>
                    </a:moveTo>
                    <a:lnTo>
                      <a:pt x="26" y="4"/>
                    </a:lnTo>
                    <a:lnTo>
                      <a:pt x="40" y="4"/>
                    </a:lnTo>
                    <a:lnTo>
                      <a:pt x="35" y="17"/>
                    </a:lnTo>
                    <a:lnTo>
                      <a:pt x="44" y="9"/>
                    </a:lnTo>
                    <a:lnTo>
                      <a:pt x="48" y="4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22"/>
                    </a:lnTo>
                    <a:lnTo>
                      <a:pt x="88" y="40"/>
                    </a:lnTo>
                    <a:lnTo>
                      <a:pt x="88" y="53"/>
                    </a:lnTo>
                    <a:lnTo>
                      <a:pt x="84" y="66"/>
                    </a:lnTo>
                    <a:lnTo>
                      <a:pt x="80" y="75"/>
                    </a:lnTo>
                    <a:lnTo>
                      <a:pt x="75" y="84"/>
                    </a:lnTo>
                    <a:lnTo>
                      <a:pt x="66" y="93"/>
                    </a:lnTo>
                    <a:lnTo>
                      <a:pt x="62" y="97"/>
                    </a:lnTo>
                    <a:lnTo>
                      <a:pt x="53" y="102"/>
                    </a:lnTo>
                    <a:lnTo>
                      <a:pt x="48" y="102"/>
                    </a:lnTo>
                    <a:lnTo>
                      <a:pt x="40" y="97"/>
                    </a:lnTo>
                    <a:lnTo>
                      <a:pt x="35" y="97"/>
                    </a:lnTo>
                    <a:lnTo>
                      <a:pt x="31" y="89"/>
                    </a:lnTo>
                    <a:lnTo>
                      <a:pt x="22" y="84"/>
                    </a:lnTo>
                    <a:lnTo>
                      <a:pt x="13" y="137"/>
                    </a:lnTo>
                    <a:lnTo>
                      <a:pt x="0" y="137"/>
                    </a:lnTo>
                    <a:close/>
                    <a:moveTo>
                      <a:pt x="26" y="57"/>
                    </a:moveTo>
                    <a:lnTo>
                      <a:pt x="31" y="66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35" y="84"/>
                    </a:lnTo>
                    <a:lnTo>
                      <a:pt x="40" y="89"/>
                    </a:lnTo>
                    <a:lnTo>
                      <a:pt x="48" y="89"/>
                    </a:lnTo>
                    <a:lnTo>
                      <a:pt x="57" y="84"/>
                    </a:lnTo>
                    <a:lnTo>
                      <a:pt x="66" y="71"/>
                    </a:lnTo>
                    <a:lnTo>
                      <a:pt x="71" y="57"/>
                    </a:lnTo>
                    <a:lnTo>
                      <a:pt x="75" y="40"/>
                    </a:lnTo>
                    <a:lnTo>
                      <a:pt x="75" y="26"/>
                    </a:lnTo>
                    <a:lnTo>
                      <a:pt x="71" y="22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3" y="13"/>
                    </a:lnTo>
                    <a:lnTo>
                      <a:pt x="48" y="17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5" y="35"/>
                    </a:lnTo>
                    <a:lnTo>
                      <a:pt x="31" y="44"/>
                    </a:lnTo>
                    <a:lnTo>
                      <a:pt x="31" y="53"/>
                    </a:lnTo>
                    <a:lnTo>
                      <a:pt x="26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4" name="Freeform 247"/>
              <p:cNvSpPr>
                <a:spLocks noEditPoints="1"/>
              </p:cNvSpPr>
              <p:nvPr/>
            </p:nvSpPr>
            <p:spPr bwMode="auto">
              <a:xfrm>
                <a:off x="7310" y="3726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0 w 80"/>
                  <a:gd name="T3" fmla="*/ 35 h 102"/>
                  <a:gd name="T4" fmla="*/ 13 w 80"/>
                  <a:gd name="T5" fmla="*/ 17 h 102"/>
                  <a:gd name="T6" fmla="*/ 26 w 80"/>
                  <a:gd name="T7" fmla="*/ 4 h 102"/>
                  <a:gd name="T8" fmla="*/ 44 w 80"/>
                  <a:gd name="T9" fmla="*/ 0 h 102"/>
                  <a:gd name="T10" fmla="*/ 58 w 80"/>
                  <a:gd name="T11" fmla="*/ 4 h 102"/>
                  <a:gd name="T12" fmla="*/ 66 w 80"/>
                  <a:gd name="T13" fmla="*/ 13 h 102"/>
                  <a:gd name="T14" fmla="*/ 75 w 80"/>
                  <a:gd name="T15" fmla="*/ 22 h 102"/>
                  <a:gd name="T16" fmla="*/ 80 w 80"/>
                  <a:gd name="T17" fmla="*/ 40 h 102"/>
                  <a:gd name="T18" fmla="*/ 75 w 80"/>
                  <a:gd name="T19" fmla="*/ 57 h 102"/>
                  <a:gd name="T20" fmla="*/ 71 w 80"/>
                  <a:gd name="T21" fmla="*/ 71 h 102"/>
                  <a:gd name="T22" fmla="*/ 66 w 80"/>
                  <a:gd name="T23" fmla="*/ 84 h 102"/>
                  <a:gd name="T24" fmla="*/ 53 w 80"/>
                  <a:gd name="T25" fmla="*/ 93 h 102"/>
                  <a:gd name="T26" fmla="*/ 44 w 80"/>
                  <a:gd name="T27" fmla="*/ 97 h 102"/>
                  <a:gd name="T28" fmla="*/ 31 w 80"/>
                  <a:gd name="T29" fmla="*/ 102 h 102"/>
                  <a:gd name="T30" fmla="*/ 22 w 80"/>
                  <a:gd name="T31" fmla="*/ 97 h 102"/>
                  <a:gd name="T32" fmla="*/ 13 w 80"/>
                  <a:gd name="T33" fmla="*/ 97 h 102"/>
                  <a:gd name="T34" fmla="*/ 9 w 80"/>
                  <a:gd name="T35" fmla="*/ 89 h 102"/>
                  <a:gd name="T36" fmla="*/ 4 w 80"/>
                  <a:gd name="T37" fmla="*/ 84 h 102"/>
                  <a:gd name="T38" fmla="*/ 0 w 80"/>
                  <a:gd name="T39" fmla="*/ 71 h 102"/>
                  <a:gd name="T40" fmla="*/ 0 w 80"/>
                  <a:gd name="T41" fmla="*/ 62 h 102"/>
                  <a:gd name="T42" fmla="*/ 13 w 80"/>
                  <a:gd name="T43" fmla="*/ 62 h 102"/>
                  <a:gd name="T44" fmla="*/ 13 w 80"/>
                  <a:gd name="T45" fmla="*/ 71 h 102"/>
                  <a:gd name="T46" fmla="*/ 18 w 80"/>
                  <a:gd name="T47" fmla="*/ 80 h 102"/>
                  <a:gd name="T48" fmla="*/ 26 w 80"/>
                  <a:gd name="T49" fmla="*/ 84 h 102"/>
                  <a:gd name="T50" fmla="*/ 31 w 80"/>
                  <a:gd name="T51" fmla="*/ 89 h 102"/>
                  <a:gd name="T52" fmla="*/ 35 w 80"/>
                  <a:gd name="T53" fmla="*/ 89 h 102"/>
                  <a:gd name="T54" fmla="*/ 40 w 80"/>
                  <a:gd name="T55" fmla="*/ 84 h 102"/>
                  <a:gd name="T56" fmla="*/ 44 w 80"/>
                  <a:gd name="T57" fmla="*/ 84 h 102"/>
                  <a:gd name="T58" fmla="*/ 49 w 80"/>
                  <a:gd name="T59" fmla="*/ 80 h 102"/>
                  <a:gd name="T60" fmla="*/ 53 w 80"/>
                  <a:gd name="T61" fmla="*/ 75 h 102"/>
                  <a:gd name="T62" fmla="*/ 58 w 80"/>
                  <a:gd name="T63" fmla="*/ 71 h 102"/>
                  <a:gd name="T64" fmla="*/ 58 w 80"/>
                  <a:gd name="T65" fmla="*/ 62 h 102"/>
                  <a:gd name="T66" fmla="*/ 62 w 80"/>
                  <a:gd name="T67" fmla="*/ 57 h 102"/>
                  <a:gd name="T68" fmla="*/ 62 w 80"/>
                  <a:gd name="T69" fmla="*/ 49 h 102"/>
                  <a:gd name="T70" fmla="*/ 62 w 80"/>
                  <a:gd name="T71" fmla="*/ 40 h 102"/>
                  <a:gd name="T72" fmla="*/ 62 w 80"/>
                  <a:gd name="T73" fmla="*/ 31 h 102"/>
                  <a:gd name="T74" fmla="*/ 58 w 80"/>
                  <a:gd name="T75" fmla="*/ 22 h 102"/>
                  <a:gd name="T76" fmla="*/ 53 w 80"/>
                  <a:gd name="T77" fmla="*/ 13 h 102"/>
                  <a:gd name="T78" fmla="*/ 44 w 80"/>
                  <a:gd name="T79" fmla="*/ 13 h 102"/>
                  <a:gd name="T80" fmla="*/ 35 w 80"/>
                  <a:gd name="T81" fmla="*/ 13 h 102"/>
                  <a:gd name="T82" fmla="*/ 31 w 80"/>
                  <a:gd name="T83" fmla="*/ 17 h 102"/>
                  <a:gd name="T84" fmla="*/ 26 w 80"/>
                  <a:gd name="T85" fmla="*/ 22 h 102"/>
                  <a:gd name="T86" fmla="*/ 22 w 80"/>
                  <a:gd name="T87" fmla="*/ 26 h 102"/>
                  <a:gd name="T88" fmla="*/ 18 w 80"/>
                  <a:gd name="T89" fmla="*/ 35 h 102"/>
                  <a:gd name="T90" fmla="*/ 13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0" y="35"/>
                    </a:lnTo>
                    <a:lnTo>
                      <a:pt x="13" y="17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6" y="13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75" y="57"/>
                    </a:lnTo>
                    <a:lnTo>
                      <a:pt x="71" y="71"/>
                    </a:lnTo>
                    <a:lnTo>
                      <a:pt x="66" y="84"/>
                    </a:lnTo>
                    <a:lnTo>
                      <a:pt x="53" y="93"/>
                    </a:lnTo>
                    <a:lnTo>
                      <a:pt x="44" y="97"/>
                    </a:lnTo>
                    <a:lnTo>
                      <a:pt x="31" y="102"/>
                    </a:lnTo>
                    <a:lnTo>
                      <a:pt x="22" y="97"/>
                    </a:lnTo>
                    <a:lnTo>
                      <a:pt x="13" y="97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3" y="71"/>
                    </a:lnTo>
                    <a:lnTo>
                      <a:pt x="18" y="80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2" y="57"/>
                    </a:lnTo>
                    <a:lnTo>
                      <a:pt x="62" y="49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31" y="17"/>
                    </a:lnTo>
                    <a:lnTo>
                      <a:pt x="26" y="22"/>
                    </a:lnTo>
                    <a:lnTo>
                      <a:pt x="22" y="26"/>
                    </a:lnTo>
                    <a:lnTo>
                      <a:pt x="18" y="35"/>
                    </a:lnTo>
                    <a:lnTo>
                      <a:pt x="13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5" name="Freeform 248"/>
              <p:cNvSpPr>
                <a:spLocks/>
              </p:cNvSpPr>
              <p:nvPr/>
            </p:nvSpPr>
            <p:spPr bwMode="auto">
              <a:xfrm>
                <a:off x="7399" y="3726"/>
                <a:ext cx="75" cy="102"/>
              </a:xfrm>
              <a:custGeom>
                <a:avLst/>
                <a:gdLst>
                  <a:gd name="T0" fmla="*/ 53 w 75"/>
                  <a:gd name="T1" fmla="*/ 62 h 102"/>
                  <a:gd name="T2" fmla="*/ 71 w 75"/>
                  <a:gd name="T3" fmla="*/ 66 h 102"/>
                  <a:gd name="T4" fmla="*/ 62 w 75"/>
                  <a:gd name="T5" fmla="*/ 80 h 102"/>
                  <a:gd name="T6" fmla="*/ 53 w 75"/>
                  <a:gd name="T7" fmla="*/ 93 h 102"/>
                  <a:gd name="T8" fmla="*/ 44 w 75"/>
                  <a:gd name="T9" fmla="*/ 97 h 102"/>
                  <a:gd name="T10" fmla="*/ 31 w 75"/>
                  <a:gd name="T11" fmla="*/ 102 h 102"/>
                  <a:gd name="T12" fmla="*/ 17 w 75"/>
                  <a:gd name="T13" fmla="*/ 97 h 102"/>
                  <a:gd name="T14" fmla="*/ 9 w 75"/>
                  <a:gd name="T15" fmla="*/ 89 h 102"/>
                  <a:gd name="T16" fmla="*/ 4 w 75"/>
                  <a:gd name="T17" fmla="*/ 80 h 102"/>
                  <a:gd name="T18" fmla="*/ 0 w 75"/>
                  <a:gd name="T19" fmla="*/ 62 h 102"/>
                  <a:gd name="T20" fmla="*/ 0 w 75"/>
                  <a:gd name="T21" fmla="*/ 49 h 102"/>
                  <a:gd name="T22" fmla="*/ 4 w 75"/>
                  <a:gd name="T23" fmla="*/ 31 h 102"/>
                  <a:gd name="T24" fmla="*/ 13 w 75"/>
                  <a:gd name="T25" fmla="*/ 17 h 102"/>
                  <a:gd name="T26" fmla="*/ 22 w 75"/>
                  <a:gd name="T27" fmla="*/ 9 h 102"/>
                  <a:gd name="T28" fmla="*/ 31 w 75"/>
                  <a:gd name="T29" fmla="*/ 4 h 102"/>
                  <a:gd name="T30" fmla="*/ 44 w 75"/>
                  <a:gd name="T31" fmla="*/ 0 h 102"/>
                  <a:gd name="T32" fmla="*/ 57 w 75"/>
                  <a:gd name="T33" fmla="*/ 4 h 102"/>
                  <a:gd name="T34" fmla="*/ 66 w 75"/>
                  <a:gd name="T35" fmla="*/ 9 h 102"/>
                  <a:gd name="T36" fmla="*/ 71 w 75"/>
                  <a:gd name="T37" fmla="*/ 17 h 102"/>
                  <a:gd name="T38" fmla="*/ 75 w 75"/>
                  <a:gd name="T39" fmla="*/ 31 h 102"/>
                  <a:gd name="T40" fmla="*/ 62 w 75"/>
                  <a:gd name="T41" fmla="*/ 35 h 102"/>
                  <a:gd name="T42" fmla="*/ 57 w 75"/>
                  <a:gd name="T43" fmla="*/ 26 h 102"/>
                  <a:gd name="T44" fmla="*/ 57 w 75"/>
                  <a:gd name="T45" fmla="*/ 17 h 102"/>
                  <a:gd name="T46" fmla="*/ 49 w 75"/>
                  <a:gd name="T47" fmla="*/ 13 h 102"/>
                  <a:gd name="T48" fmla="*/ 44 w 75"/>
                  <a:gd name="T49" fmla="*/ 13 h 102"/>
                  <a:gd name="T50" fmla="*/ 35 w 75"/>
                  <a:gd name="T51" fmla="*/ 17 h 102"/>
                  <a:gd name="T52" fmla="*/ 26 w 75"/>
                  <a:gd name="T53" fmla="*/ 22 h 102"/>
                  <a:gd name="T54" fmla="*/ 22 w 75"/>
                  <a:gd name="T55" fmla="*/ 26 h 102"/>
                  <a:gd name="T56" fmla="*/ 17 w 75"/>
                  <a:gd name="T57" fmla="*/ 40 h 102"/>
                  <a:gd name="T58" fmla="*/ 17 w 75"/>
                  <a:gd name="T59" fmla="*/ 53 h 102"/>
                  <a:gd name="T60" fmla="*/ 13 w 75"/>
                  <a:gd name="T61" fmla="*/ 62 h 102"/>
                  <a:gd name="T62" fmla="*/ 17 w 75"/>
                  <a:gd name="T63" fmla="*/ 75 h 102"/>
                  <a:gd name="T64" fmla="*/ 22 w 75"/>
                  <a:gd name="T65" fmla="*/ 80 h 102"/>
                  <a:gd name="T66" fmla="*/ 26 w 75"/>
                  <a:gd name="T67" fmla="*/ 89 h 102"/>
                  <a:gd name="T68" fmla="*/ 31 w 75"/>
                  <a:gd name="T69" fmla="*/ 89 h 102"/>
                  <a:gd name="T70" fmla="*/ 40 w 75"/>
                  <a:gd name="T71" fmla="*/ 89 h 102"/>
                  <a:gd name="T72" fmla="*/ 44 w 75"/>
                  <a:gd name="T73" fmla="*/ 84 h 102"/>
                  <a:gd name="T74" fmla="*/ 49 w 75"/>
                  <a:gd name="T75" fmla="*/ 75 h 102"/>
                  <a:gd name="T76" fmla="*/ 53 w 75"/>
                  <a:gd name="T77" fmla="*/ 62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02">
                    <a:moveTo>
                      <a:pt x="53" y="62"/>
                    </a:moveTo>
                    <a:lnTo>
                      <a:pt x="71" y="66"/>
                    </a:lnTo>
                    <a:lnTo>
                      <a:pt x="62" y="80"/>
                    </a:lnTo>
                    <a:lnTo>
                      <a:pt x="53" y="93"/>
                    </a:lnTo>
                    <a:lnTo>
                      <a:pt x="44" y="97"/>
                    </a:lnTo>
                    <a:lnTo>
                      <a:pt x="31" y="102"/>
                    </a:lnTo>
                    <a:lnTo>
                      <a:pt x="17" y="97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9"/>
                    </a:lnTo>
                    <a:lnTo>
                      <a:pt x="71" y="17"/>
                    </a:lnTo>
                    <a:lnTo>
                      <a:pt x="75" y="31"/>
                    </a:lnTo>
                    <a:lnTo>
                      <a:pt x="62" y="35"/>
                    </a:lnTo>
                    <a:lnTo>
                      <a:pt x="57" y="26"/>
                    </a:lnTo>
                    <a:lnTo>
                      <a:pt x="57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5" y="17"/>
                    </a:lnTo>
                    <a:lnTo>
                      <a:pt x="26" y="22"/>
                    </a:lnTo>
                    <a:lnTo>
                      <a:pt x="22" y="26"/>
                    </a:lnTo>
                    <a:lnTo>
                      <a:pt x="17" y="40"/>
                    </a:lnTo>
                    <a:lnTo>
                      <a:pt x="17" y="53"/>
                    </a:lnTo>
                    <a:lnTo>
                      <a:pt x="13" y="62"/>
                    </a:lnTo>
                    <a:lnTo>
                      <a:pt x="17" y="75"/>
                    </a:lnTo>
                    <a:lnTo>
                      <a:pt x="22" y="80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9" y="75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6" name="Freeform 249"/>
              <p:cNvSpPr>
                <a:spLocks noEditPoints="1"/>
              </p:cNvSpPr>
              <p:nvPr/>
            </p:nvSpPr>
            <p:spPr bwMode="auto">
              <a:xfrm>
                <a:off x="7479" y="3730"/>
                <a:ext cx="115" cy="93"/>
              </a:xfrm>
              <a:custGeom>
                <a:avLst/>
                <a:gdLst>
                  <a:gd name="T0" fmla="*/ 97 w 115"/>
                  <a:gd name="T1" fmla="*/ 0 h 93"/>
                  <a:gd name="T2" fmla="*/ 115 w 115"/>
                  <a:gd name="T3" fmla="*/ 0 h 93"/>
                  <a:gd name="T4" fmla="*/ 93 w 115"/>
                  <a:gd name="T5" fmla="*/ 93 h 93"/>
                  <a:gd name="T6" fmla="*/ 80 w 115"/>
                  <a:gd name="T7" fmla="*/ 93 h 93"/>
                  <a:gd name="T8" fmla="*/ 97 w 115"/>
                  <a:gd name="T9" fmla="*/ 0 h 93"/>
                  <a:gd name="T10" fmla="*/ 17 w 115"/>
                  <a:gd name="T11" fmla="*/ 0 h 93"/>
                  <a:gd name="T12" fmla="*/ 31 w 115"/>
                  <a:gd name="T13" fmla="*/ 0 h 93"/>
                  <a:gd name="T14" fmla="*/ 22 w 115"/>
                  <a:gd name="T15" fmla="*/ 36 h 93"/>
                  <a:gd name="T16" fmla="*/ 40 w 115"/>
                  <a:gd name="T17" fmla="*/ 36 h 93"/>
                  <a:gd name="T18" fmla="*/ 48 w 115"/>
                  <a:gd name="T19" fmla="*/ 36 h 93"/>
                  <a:gd name="T20" fmla="*/ 57 w 115"/>
                  <a:gd name="T21" fmla="*/ 40 h 93"/>
                  <a:gd name="T22" fmla="*/ 66 w 115"/>
                  <a:gd name="T23" fmla="*/ 40 h 93"/>
                  <a:gd name="T24" fmla="*/ 71 w 115"/>
                  <a:gd name="T25" fmla="*/ 49 h 93"/>
                  <a:gd name="T26" fmla="*/ 71 w 115"/>
                  <a:gd name="T27" fmla="*/ 53 h 93"/>
                  <a:gd name="T28" fmla="*/ 71 w 115"/>
                  <a:gd name="T29" fmla="*/ 62 h 93"/>
                  <a:gd name="T30" fmla="*/ 71 w 115"/>
                  <a:gd name="T31" fmla="*/ 71 h 93"/>
                  <a:gd name="T32" fmla="*/ 66 w 115"/>
                  <a:gd name="T33" fmla="*/ 80 h 93"/>
                  <a:gd name="T34" fmla="*/ 62 w 115"/>
                  <a:gd name="T35" fmla="*/ 89 h 93"/>
                  <a:gd name="T36" fmla="*/ 57 w 115"/>
                  <a:gd name="T37" fmla="*/ 93 h 93"/>
                  <a:gd name="T38" fmla="*/ 48 w 115"/>
                  <a:gd name="T39" fmla="*/ 93 h 93"/>
                  <a:gd name="T40" fmla="*/ 35 w 115"/>
                  <a:gd name="T41" fmla="*/ 93 h 93"/>
                  <a:gd name="T42" fmla="*/ 0 w 115"/>
                  <a:gd name="T43" fmla="*/ 93 h 93"/>
                  <a:gd name="T44" fmla="*/ 17 w 115"/>
                  <a:gd name="T45" fmla="*/ 0 h 93"/>
                  <a:gd name="T46" fmla="*/ 13 w 115"/>
                  <a:gd name="T47" fmla="*/ 80 h 93"/>
                  <a:gd name="T48" fmla="*/ 31 w 115"/>
                  <a:gd name="T49" fmla="*/ 80 h 93"/>
                  <a:gd name="T50" fmla="*/ 40 w 115"/>
                  <a:gd name="T51" fmla="*/ 80 h 93"/>
                  <a:gd name="T52" fmla="*/ 48 w 115"/>
                  <a:gd name="T53" fmla="*/ 80 h 93"/>
                  <a:gd name="T54" fmla="*/ 53 w 115"/>
                  <a:gd name="T55" fmla="*/ 76 h 93"/>
                  <a:gd name="T56" fmla="*/ 53 w 115"/>
                  <a:gd name="T57" fmla="*/ 76 h 93"/>
                  <a:gd name="T58" fmla="*/ 57 w 115"/>
                  <a:gd name="T59" fmla="*/ 71 h 93"/>
                  <a:gd name="T60" fmla="*/ 57 w 115"/>
                  <a:gd name="T61" fmla="*/ 62 h 93"/>
                  <a:gd name="T62" fmla="*/ 57 w 115"/>
                  <a:gd name="T63" fmla="*/ 58 h 93"/>
                  <a:gd name="T64" fmla="*/ 57 w 115"/>
                  <a:gd name="T65" fmla="*/ 53 h 93"/>
                  <a:gd name="T66" fmla="*/ 53 w 115"/>
                  <a:gd name="T67" fmla="*/ 49 h 93"/>
                  <a:gd name="T68" fmla="*/ 48 w 115"/>
                  <a:gd name="T69" fmla="*/ 49 h 93"/>
                  <a:gd name="T70" fmla="*/ 44 w 115"/>
                  <a:gd name="T71" fmla="*/ 49 h 93"/>
                  <a:gd name="T72" fmla="*/ 35 w 115"/>
                  <a:gd name="T73" fmla="*/ 49 h 93"/>
                  <a:gd name="T74" fmla="*/ 22 w 115"/>
                  <a:gd name="T75" fmla="*/ 49 h 93"/>
                  <a:gd name="T76" fmla="*/ 13 w 115"/>
                  <a:gd name="T77" fmla="*/ 80 h 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5" h="93">
                    <a:moveTo>
                      <a:pt x="97" y="0"/>
                    </a:moveTo>
                    <a:lnTo>
                      <a:pt x="115" y="0"/>
                    </a:lnTo>
                    <a:lnTo>
                      <a:pt x="93" y="93"/>
                    </a:lnTo>
                    <a:lnTo>
                      <a:pt x="80" y="93"/>
                    </a:lnTo>
                    <a:lnTo>
                      <a:pt x="97" y="0"/>
                    </a:lnTo>
                    <a:close/>
                    <a:moveTo>
                      <a:pt x="17" y="0"/>
                    </a:moveTo>
                    <a:lnTo>
                      <a:pt x="31" y="0"/>
                    </a:lnTo>
                    <a:lnTo>
                      <a:pt x="22" y="36"/>
                    </a:lnTo>
                    <a:lnTo>
                      <a:pt x="40" y="36"/>
                    </a:lnTo>
                    <a:lnTo>
                      <a:pt x="48" y="36"/>
                    </a:lnTo>
                    <a:lnTo>
                      <a:pt x="57" y="40"/>
                    </a:lnTo>
                    <a:lnTo>
                      <a:pt x="66" y="40"/>
                    </a:lnTo>
                    <a:lnTo>
                      <a:pt x="71" y="49"/>
                    </a:lnTo>
                    <a:lnTo>
                      <a:pt x="71" y="53"/>
                    </a:lnTo>
                    <a:lnTo>
                      <a:pt x="71" y="62"/>
                    </a:lnTo>
                    <a:lnTo>
                      <a:pt x="71" y="71"/>
                    </a:lnTo>
                    <a:lnTo>
                      <a:pt x="66" y="80"/>
                    </a:lnTo>
                    <a:lnTo>
                      <a:pt x="62" y="89"/>
                    </a:lnTo>
                    <a:lnTo>
                      <a:pt x="57" y="93"/>
                    </a:lnTo>
                    <a:lnTo>
                      <a:pt x="48" y="93"/>
                    </a:lnTo>
                    <a:lnTo>
                      <a:pt x="35" y="93"/>
                    </a:lnTo>
                    <a:lnTo>
                      <a:pt x="0" y="93"/>
                    </a:lnTo>
                    <a:lnTo>
                      <a:pt x="17" y="0"/>
                    </a:lnTo>
                    <a:close/>
                    <a:moveTo>
                      <a:pt x="13" y="80"/>
                    </a:moveTo>
                    <a:lnTo>
                      <a:pt x="31" y="80"/>
                    </a:lnTo>
                    <a:lnTo>
                      <a:pt x="40" y="80"/>
                    </a:lnTo>
                    <a:lnTo>
                      <a:pt x="48" y="80"/>
                    </a:lnTo>
                    <a:lnTo>
                      <a:pt x="53" y="76"/>
                    </a:lnTo>
                    <a:lnTo>
                      <a:pt x="57" y="71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7" y="53"/>
                    </a:lnTo>
                    <a:lnTo>
                      <a:pt x="53" y="49"/>
                    </a:lnTo>
                    <a:lnTo>
                      <a:pt x="48" y="49"/>
                    </a:lnTo>
                    <a:lnTo>
                      <a:pt x="44" y="49"/>
                    </a:lnTo>
                    <a:lnTo>
                      <a:pt x="35" y="49"/>
                    </a:lnTo>
                    <a:lnTo>
                      <a:pt x="22" y="49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7" name="Freeform 250"/>
              <p:cNvSpPr>
                <a:spLocks/>
              </p:cNvSpPr>
              <p:nvPr/>
            </p:nvSpPr>
            <p:spPr bwMode="auto">
              <a:xfrm>
                <a:off x="6737" y="3895"/>
                <a:ext cx="53" cy="177"/>
              </a:xfrm>
              <a:custGeom>
                <a:avLst/>
                <a:gdLst>
                  <a:gd name="T0" fmla="*/ 13 w 53"/>
                  <a:gd name="T1" fmla="*/ 177 h 177"/>
                  <a:gd name="T2" fmla="*/ 4 w 53"/>
                  <a:gd name="T3" fmla="*/ 142 h 177"/>
                  <a:gd name="T4" fmla="*/ 0 w 53"/>
                  <a:gd name="T5" fmla="*/ 111 h 177"/>
                  <a:gd name="T6" fmla="*/ 4 w 53"/>
                  <a:gd name="T7" fmla="*/ 88 h 177"/>
                  <a:gd name="T8" fmla="*/ 4 w 53"/>
                  <a:gd name="T9" fmla="*/ 71 h 177"/>
                  <a:gd name="T10" fmla="*/ 13 w 53"/>
                  <a:gd name="T11" fmla="*/ 53 h 177"/>
                  <a:gd name="T12" fmla="*/ 22 w 53"/>
                  <a:gd name="T13" fmla="*/ 35 h 177"/>
                  <a:gd name="T14" fmla="*/ 31 w 53"/>
                  <a:gd name="T15" fmla="*/ 17 h 177"/>
                  <a:gd name="T16" fmla="*/ 44 w 53"/>
                  <a:gd name="T17" fmla="*/ 0 h 177"/>
                  <a:gd name="T18" fmla="*/ 53 w 53"/>
                  <a:gd name="T19" fmla="*/ 0 h 177"/>
                  <a:gd name="T20" fmla="*/ 44 w 53"/>
                  <a:gd name="T21" fmla="*/ 17 h 177"/>
                  <a:gd name="T22" fmla="*/ 35 w 53"/>
                  <a:gd name="T23" fmla="*/ 35 h 177"/>
                  <a:gd name="T24" fmla="*/ 26 w 53"/>
                  <a:gd name="T25" fmla="*/ 53 h 177"/>
                  <a:gd name="T26" fmla="*/ 17 w 53"/>
                  <a:gd name="T27" fmla="*/ 75 h 177"/>
                  <a:gd name="T28" fmla="*/ 17 w 53"/>
                  <a:gd name="T29" fmla="*/ 93 h 177"/>
                  <a:gd name="T30" fmla="*/ 13 w 53"/>
                  <a:gd name="T31" fmla="*/ 115 h 177"/>
                  <a:gd name="T32" fmla="*/ 17 w 53"/>
                  <a:gd name="T33" fmla="*/ 142 h 177"/>
                  <a:gd name="T34" fmla="*/ 22 w 53"/>
                  <a:gd name="T35" fmla="*/ 177 h 177"/>
                  <a:gd name="T36" fmla="*/ 13 w 53"/>
                  <a:gd name="T37" fmla="*/ 177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7">
                    <a:moveTo>
                      <a:pt x="13" y="177"/>
                    </a:moveTo>
                    <a:lnTo>
                      <a:pt x="4" y="142"/>
                    </a:lnTo>
                    <a:lnTo>
                      <a:pt x="0" y="111"/>
                    </a:lnTo>
                    <a:lnTo>
                      <a:pt x="4" y="88"/>
                    </a:lnTo>
                    <a:lnTo>
                      <a:pt x="4" y="71"/>
                    </a:lnTo>
                    <a:lnTo>
                      <a:pt x="13" y="53"/>
                    </a:lnTo>
                    <a:lnTo>
                      <a:pt x="22" y="35"/>
                    </a:lnTo>
                    <a:lnTo>
                      <a:pt x="31" y="17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44" y="17"/>
                    </a:lnTo>
                    <a:lnTo>
                      <a:pt x="35" y="35"/>
                    </a:lnTo>
                    <a:lnTo>
                      <a:pt x="26" y="53"/>
                    </a:lnTo>
                    <a:lnTo>
                      <a:pt x="17" y="75"/>
                    </a:lnTo>
                    <a:lnTo>
                      <a:pt x="17" y="93"/>
                    </a:lnTo>
                    <a:lnTo>
                      <a:pt x="13" y="115"/>
                    </a:lnTo>
                    <a:lnTo>
                      <a:pt x="17" y="142"/>
                    </a:lnTo>
                    <a:lnTo>
                      <a:pt x="22" y="177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8" name="Freeform 251"/>
              <p:cNvSpPr>
                <a:spLocks/>
              </p:cNvSpPr>
              <p:nvPr/>
            </p:nvSpPr>
            <p:spPr bwMode="auto">
              <a:xfrm>
                <a:off x="6790" y="3935"/>
                <a:ext cx="71" cy="97"/>
              </a:xfrm>
              <a:custGeom>
                <a:avLst/>
                <a:gdLst>
                  <a:gd name="T0" fmla="*/ 4 w 71"/>
                  <a:gd name="T1" fmla="*/ 0 h 97"/>
                  <a:gd name="T2" fmla="*/ 22 w 71"/>
                  <a:gd name="T3" fmla="*/ 0 h 97"/>
                  <a:gd name="T4" fmla="*/ 18 w 71"/>
                  <a:gd name="T5" fmla="*/ 17 h 97"/>
                  <a:gd name="T6" fmla="*/ 13 w 71"/>
                  <a:gd name="T7" fmla="*/ 31 h 97"/>
                  <a:gd name="T8" fmla="*/ 13 w 71"/>
                  <a:gd name="T9" fmla="*/ 40 h 97"/>
                  <a:gd name="T10" fmla="*/ 18 w 71"/>
                  <a:gd name="T11" fmla="*/ 44 h 97"/>
                  <a:gd name="T12" fmla="*/ 18 w 71"/>
                  <a:gd name="T13" fmla="*/ 48 h 97"/>
                  <a:gd name="T14" fmla="*/ 22 w 71"/>
                  <a:gd name="T15" fmla="*/ 48 h 97"/>
                  <a:gd name="T16" fmla="*/ 31 w 71"/>
                  <a:gd name="T17" fmla="*/ 48 h 97"/>
                  <a:gd name="T18" fmla="*/ 40 w 71"/>
                  <a:gd name="T19" fmla="*/ 48 h 97"/>
                  <a:gd name="T20" fmla="*/ 49 w 71"/>
                  <a:gd name="T21" fmla="*/ 48 h 97"/>
                  <a:gd name="T22" fmla="*/ 58 w 71"/>
                  <a:gd name="T23" fmla="*/ 0 h 97"/>
                  <a:gd name="T24" fmla="*/ 71 w 71"/>
                  <a:gd name="T25" fmla="*/ 0 h 97"/>
                  <a:gd name="T26" fmla="*/ 53 w 71"/>
                  <a:gd name="T27" fmla="*/ 97 h 97"/>
                  <a:gd name="T28" fmla="*/ 40 w 71"/>
                  <a:gd name="T29" fmla="*/ 97 h 97"/>
                  <a:gd name="T30" fmla="*/ 49 w 71"/>
                  <a:gd name="T31" fmla="*/ 62 h 97"/>
                  <a:gd name="T32" fmla="*/ 36 w 71"/>
                  <a:gd name="T33" fmla="*/ 62 h 97"/>
                  <a:gd name="T34" fmla="*/ 27 w 71"/>
                  <a:gd name="T35" fmla="*/ 62 h 97"/>
                  <a:gd name="T36" fmla="*/ 18 w 71"/>
                  <a:gd name="T37" fmla="*/ 62 h 97"/>
                  <a:gd name="T38" fmla="*/ 9 w 71"/>
                  <a:gd name="T39" fmla="*/ 57 h 97"/>
                  <a:gd name="T40" fmla="*/ 0 w 71"/>
                  <a:gd name="T41" fmla="*/ 48 h 97"/>
                  <a:gd name="T42" fmla="*/ 0 w 71"/>
                  <a:gd name="T43" fmla="*/ 40 h 97"/>
                  <a:gd name="T44" fmla="*/ 0 w 71"/>
                  <a:gd name="T45" fmla="*/ 31 h 97"/>
                  <a:gd name="T46" fmla="*/ 4 w 71"/>
                  <a:gd name="T47" fmla="*/ 13 h 97"/>
                  <a:gd name="T48" fmla="*/ 4 w 7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97">
                    <a:moveTo>
                      <a:pt x="4" y="0"/>
                    </a:moveTo>
                    <a:lnTo>
                      <a:pt x="22" y="0"/>
                    </a:lnTo>
                    <a:lnTo>
                      <a:pt x="18" y="17"/>
                    </a:lnTo>
                    <a:lnTo>
                      <a:pt x="13" y="31"/>
                    </a:lnTo>
                    <a:lnTo>
                      <a:pt x="13" y="40"/>
                    </a:lnTo>
                    <a:lnTo>
                      <a:pt x="18" y="44"/>
                    </a:lnTo>
                    <a:lnTo>
                      <a:pt x="18" y="48"/>
                    </a:lnTo>
                    <a:lnTo>
                      <a:pt x="22" y="48"/>
                    </a:lnTo>
                    <a:lnTo>
                      <a:pt x="31" y="48"/>
                    </a:lnTo>
                    <a:lnTo>
                      <a:pt x="40" y="48"/>
                    </a:lnTo>
                    <a:lnTo>
                      <a:pt x="49" y="48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53" y="97"/>
                    </a:lnTo>
                    <a:lnTo>
                      <a:pt x="40" y="97"/>
                    </a:lnTo>
                    <a:lnTo>
                      <a:pt x="49" y="62"/>
                    </a:lnTo>
                    <a:lnTo>
                      <a:pt x="36" y="62"/>
                    </a:lnTo>
                    <a:lnTo>
                      <a:pt x="27" y="62"/>
                    </a:lnTo>
                    <a:lnTo>
                      <a:pt x="18" y="62"/>
                    </a:lnTo>
                    <a:lnTo>
                      <a:pt x="9" y="57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4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9" name="Freeform 252"/>
              <p:cNvSpPr>
                <a:spLocks/>
              </p:cNvSpPr>
              <p:nvPr/>
            </p:nvSpPr>
            <p:spPr bwMode="auto">
              <a:xfrm>
                <a:off x="6866" y="3935"/>
                <a:ext cx="128" cy="97"/>
              </a:xfrm>
              <a:custGeom>
                <a:avLst/>
                <a:gdLst>
                  <a:gd name="T0" fmla="*/ 0 w 128"/>
                  <a:gd name="T1" fmla="*/ 97 h 97"/>
                  <a:gd name="T2" fmla="*/ 17 w 128"/>
                  <a:gd name="T3" fmla="*/ 0 h 97"/>
                  <a:gd name="T4" fmla="*/ 35 w 128"/>
                  <a:gd name="T5" fmla="*/ 0 h 97"/>
                  <a:gd name="T6" fmla="*/ 31 w 128"/>
                  <a:gd name="T7" fmla="*/ 17 h 97"/>
                  <a:gd name="T8" fmla="*/ 39 w 128"/>
                  <a:gd name="T9" fmla="*/ 8 h 97"/>
                  <a:gd name="T10" fmla="*/ 44 w 128"/>
                  <a:gd name="T11" fmla="*/ 4 h 97"/>
                  <a:gd name="T12" fmla="*/ 53 w 128"/>
                  <a:gd name="T13" fmla="*/ 0 h 97"/>
                  <a:gd name="T14" fmla="*/ 57 w 128"/>
                  <a:gd name="T15" fmla="*/ 0 h 97"/>
                  <a:gd name="T16" fmla="*/ 66 w 128"/>
                  <a:gd name="T17" fmla="*/ 0 h 97"/>
                  <a:gd name="T18" fmla="*/ 71 w 128"/>
                  <a:gd name="T19" fmla="*/ 4 h 97"/>
                  <a:gd name="T20" fmla="*/ 75 w 128"/>
                  <a:gd name="T21" fmla="*/ 8 h 97"/>
                  <a:gd name="T22" fmla="*/ 79 w 128"/>
                  <a:gd name="T23" fmla="*/ 17 h 97"/>
                  <a:gd name="T24" fmla="*/ 84 w 128"/>
                  <a:gd name="T25" fmla="*/ 8 h 97"/>
                  <a:gd name="T26" fmla="*/ 93 w 128"/>
                  <a:gd name="T27" fmla="*/ 4 h 97"/>
                  <a:gd name="T28" fmla="*/ 97 w 128"/>
                  <a:gd name="T29" fmla="*/ 0 h 97"/>
                  <a:gd name="T30" fmla="*/ 106 w 128"/>
                  <a:gd name="T31" fmla="*/ 0 h 97"/>
                  <a:gd name="T32" fmla="*/ 115 w 128"/>
                  <a:gd name="T33" fmla="*/ 0 h 97"/>
                  <a:gd name="T34" fmla="*/ 124 w 128"/>
                  <a:gd name="T35" fmla="*/ 4 h 97"/>
                  <a:gd name="T36" fmla="*/ 128 w 128"/>
                  <a:gd name="T37" fmla="*/ 13 h 97"/>
                  <a:gd name="T38" fmla="*/ 128 w 128"/>
                  <a:gd name="T39" fmla="*/ 22 h 97"/>
                  <a:gd name="T40" fmla="*/ 128 w 128"/>
                  <a:gd name="T41" fmla="*/ 26 h 97"/>
                  <a:gd name="T42" fmla="*/ 128 w 128"/>
                  <a:gd name="T43" fmla="*/ 35 h 97"/>
                  <a:gd name="T44" fmla="*/ 115 w 128"/>
                  <a:gd name="T45" fmla="*/ 97 h 97"/>
                  <a:gd name="T46" fmla="*/ 102 w 128"/>
                  <a:gd name="T47" fmla="*/ 97 h 97"/>
                  <a:gd name="T48" fmla="*/ 111 w 128"/>
                  <a:gd name="T49" fmla="*/ 35 h 97"/>
                  <a:gd name="T50" fmla="*/ 115 w 128"/>
                  <a:gd name="T51" fmla="*/ 26 h 97"/>
                  <a:gd name="T52" fmla="*/ 115 w 128"/>
                  <a:gd name="T53" fmla="*/ 22 h 97"/>
                  <a:gd name="T54" fmla="*/ 115 w 128"/>
                  <a:gd name="T55" fmla="*/ 17 h 97"/>
                  <a:gd name="T56" fmla="*/ 111 w 128"/>
                  <a:gd name="T57" fmla="*/ 13 h 97"/>
                  <a:gd name="T58" fmla="*/ 106 w 128"/>
                  <a:gd name="T59" fmla="*/ 13 h 97"/>
                  <a:gd name="T60" fmla="*/ 102 w 128"/>
                  <a:gd name="T61" fmla="*/ 13 h 97"/>
                  <a:gd name="T62" fmla="*/ 97 w 128"/>
                  <a:gd name="T63" fmla="*/ 13 h 97"/>
                  <a:gd name="T64" fmla="*/ 93 w 128"/>
                  <a:gd name="T65" fmla="*/ 17 h 97"/>
                  <a:gd name="T66" fmla="*/ 84 w 128"/>
                  <a:gd name="T67" fmla="*/ 22 h 97"/>
                  <a:gd name="T68" fmla="*/ 79 w 128"/>
                  <a:gd name="T69" fmla="*/ 26 h 97"/>
                  <a:gd name="T70" fmla="*/ 75 w 128"/>
                  <a:gd name="T71" fmla="*/ 35 h 97"/>
                  <a:gd name="T72" fmla="*/ 75 w 128"/>
                  <a:gd name="T73" fmla="*/ 48 h 97"/>
                  <a:gd name="T74" fmla="*/ 66 w 128"/>
                  <a:gd name="T75" fmla="*/ 97 h 97"/>
                  <a:gd name="T76" fmla="*/ 53 w 128"/>
                  <a:gd name="T77" fmla="*/ 97 h 97"/>
                  <a:gd name="T78" fmla="*/ 62 w 128"/>
                  <a:gd name="T79" fmla="*/ 31 h 97"/>
                  <a:gd name="T80" fmla="*/ 62 w 128"/>
                  <a:gd name="T81" fmla="*/ 26 h 97"/>
                  <a:gd name="T82" fmla="*/ 66 w 128"/>
                  <a:gd name="T83" fmla="*/ 22 h 97"/>
                  <a:gd name="T84" fmla="*/ 62 w 128"/>
                  <a:gd name="T85" fmla="*/ 17 h 97"/>
                  <a:gd name="T86" fmla="*/ 62 w 128"/>
                  <a:gd name="T87" fmla="*/ 13 h 97"/>
                  <a:gd name="T88" fmla="*/ 57 w 128"/>
                  <a:gd name="T89" fmla="*/ 13 h 97"/>
                  <a:gd name="T90" fmla="*/ 53 w 128"/>
                  <a:gd name="T91" fmla="*/ 13 h 97"/>
                  <a:gd name="T92" fmla="*/ 48 w 128"/>
                  <a:gd name="T93" fmla="*/ 13 h 97"/>
                  <a:gd name="T94" fmla="*/ 44 w 128"/>
                  <a:gd name="T95" fmla="*/ 17 h 97"/>
                  <a:gd name="T96" fmla="*/ 35 w 128"/>
                  <a:gd name="T97" fmla="*/ 22 h 97"/>
                  <a:gd name="T98" fmla="*/ 31 w 128"/>
                  <a:gd name="T99" fmla="*/ 26 h 97"/>
                  <a:gd name="T100" fmla="*/ 26 w 128"/>
                  <a:gd name="T101" fmla="*/ 40 h 97"/>
                  <a:gd name="T102" fmla="*/ 26 w 128"/>
                  <a:gd name="T103" fmla="*/ 53 h 97"/>
                  <a:gd name="T104" fmla="*/ 17 w 128"/>
                  <a:gd name="T105" fmla="*/ 97 h 97"/>
                  <a:gd name="T106" fmla="*/ 0 w 128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8" h="97">
                    <a:moveTo>
                      <a:pt x="0" y="97"/>
                    </a:moveTo>
                    <a:lnTo>
                      <a:pt x="17" y="0"/>
                    </a:lnTo>
                    <a:lnTo>
                      <a:pt x="35" y="0"/>
                    </a:lnTo>
                    <a:lnTo>
                      <a:pt x="31" y="17"/>
                    </a:lnTo>
                    <a:lnTo>
                      <a:pt x="39" y="8"/>
                    </a:lnTo>
                    <a:lnTo>
                      <a:pt x="44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71" y="4"/>
                    </a:lnTo>
                    <a:lnTo>
                      <a:pt x="75" y="8"/>
                    </a:lnTo>
                    <a:lnTo>
                      <a:pt x="79" y="17"/>
                    </a:lnTo>
                    <a:lnTo>
                      <a:pt x="84" y="8"/>
                    </a:lnTo>
                    <a:lnTo>
                      <a:pt x="93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4" y="4"/>
                    </a:lnTo>
                    <a:lnTo>
                      <a:pt x="128" y="13"/>
                    </a:lnTo>
                    <a:lnTo>
                      <a:pt x="128" y="22"/>
                    </a:lnTo>
                    <a:lnTo>
                      <a:pt x="128" y="26"/>
                    </a:lnTo>
                    <a:lnTo>
                      <a:pt x="128" y="35"/>
                    </a:lnTo>
                    <a:lnTo>
                      <a:pt x="115" y="97"/>
                    </a:lnTo>
                    <a:lnTo>
                      <a:pt x="102" y="97"/>
                    </a:lnTo>
                    <a:lnTo>
                      <a:pt x="111" y="35"/>
                    </a:lnTo>
                    <a:lnTo>
                      <a:pt x="115" y="26"/>
                    </a:lnTo>
                    <a:lnTo>
                      <a:pt x="115" y="22"/>
                    </a:lnTo>
                    <a:lnTo>
                      <a:pt x="115" y="17"/>
                    </a:lnTo>
                    <a:lnTo>
                      <a:pt x="111" y="13"/>
                    </a:lnTo>
                    <a:lnTo>
                      <a:pt x="106" y="13"/>
                    </a:lnTo>
                    <a:lnTo>
                      <a:pt x="102" y="13"/>
                    </a:lnTo>
                    <a:lnTo>
                      <a:pt x="97" y="13"/>
                    </a:lnTo>
                    <a:lnTo>
                      <a:pt x="93" y="17"/>
                    </a:lnTo>
                    <a:lnTo>
                      <a:pt x="84" y="22"/>
                    </a:lnTo>
                    <a:lnTo>
                      <a:pt x="79" y="26"/>
                    </a:lnTo>
                    <a:lnTo>
                      <a:pt x="75" y="35"/>
                    </a:lnTo>
                    <a:lnTo>
                      <a:pt x="75" y="48"/>
                    </a:lnTo>
                    <a:lnTo>
                      <a:pt x="66" y="97"/>
                    </a:lnTo>
                    <a:lnTo>
                      <a:pt x="53" y="97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6" y="22"/>
                    </a:lnTo>
                    <a:lnTo>
                      <a:pt x="62" y="17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44" y="17"/>
                    </a:lnTo>
                    <a:lnTo>
                      <a:pt x="35" y="22"/>
                    </a:lnTo>
                    <a:lnTo>
                      <a:pt x="31" y="26"/>
                    </a:lnTo>
                    <a:lnTo>
                      <a:pt x="26" y="40"/>
                    </a:lnTo>
                    <a:lnTo>
                      <a:pt x="26" y="53"/>
                    </a:lnTo>
                    <a:lnTo>
                      <a:pt x="1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0" name="Freeform 253"/>
              <p:cNvSpPr>
                <a:spLocks noEditPoints="1"/>
              </p:cNvSpPr>
              <p:nvPr/>
            </p:nvSpPr>
            <p:spPr bwMode="auto">
              <a:xfrm>
                <a:off x="7003" y="3935"/>
                <a:ext cx="80" cy="97"/>
              </a:xfrm>
              <a:custGeom>
                <a:avLst/>
                <a:gdLst>
                  <a:gd name="T0" fmla="*/ 0 w 80"/>
                  <a:gd name="T1" fmla="*/ 62 h 97"/>
                  <a:gd name="T2" fmla="*/ 5 w 80"/>
                  <a:gd name="T3" fmla="*/ 35 h 97"/>
                  <a:gd name="T4" fmla="*/ 14 w 80"/>
                  <a:gd name="T5" fmla="*/ 13 h 97"/>
                  <a:gd name="T6" fmla="*/ 27 w 80"/>
                  <a:gd name="T7" fmla="*/ 4 h 97"/>
                  <a:gd name="T8" fmla="*/ 45 w 80"/>
                  <a:gd name="T9" fmla="*/ 0 h 97"/>
                  <a:gd name="T10" fmla="*/ 62 w 80"/>
                  <a:gd name="T11" fmla="*/ 0 h 97"/>
                  <a:gd name="T12" fmla="*/ 71 w 80"/>
                  <a:gd name="T13" fmla="*/ 8 h 97"/>
                  <a:gd name="T14" fmla="*/ 80 w 80"/>
                  <a:gd name="T15" fmla="*/ 22 h 97"/>
                  <a:gd name="T16" fmla="*/ 80 w 80"/>
                  <a:gd name="T17" fmla="*/ 40 h 97"/>
                  <a:gd name="T18" fmla="*/ 80 w 80"/>
                  <a:gd name="T19" fmla="*/ 53 h 97"/>
                  <a:gd name="T20" fmla="*/ 76 w 80"/>
                  <a:gd name="T21" fmla="*/ 71 h 97"/>
                  <a:gd name="T22" fmla="*/ 67 w 80"/>
                  <a:gd name="T23" fmla="*/ 80 h 97"/>
                  <a:gd name="T24" fmla="*/ 58 w 80"/>
                  <a:gd name="T25" fmla="*/ 93 h 97"/>
                  <a:gd name="T26" fmla="*/ 45 w 80"/>
                  <a:gd name="T27" fmla="*/ 97 h 97"/>
                  <a:gd name="T28" fmla="*/ 36 w 80"/>
                  <a:gd name="T29" fmla="*/ 97 h 97"/>
                  <a:gd name="T30" fmla="*/ 27 w 80"/>
                  <a:gd name="T31" fmla="*/ 97 h 97"/>
                  <a:gd name="T32" fmla="*/ 18 w 80"/>
                  <a:gd name="T33" fmla="*/ 93 h 97"/>
                  <a:gd name="T34" fmla="*/ 9 w 80"/>
                  <a:gd name="T35" fmla="*/ 88 h 97"/>
                  <a:gd name="T36" fmla="*/ 5 w 80"/>
                  <a:gd name="T37" fmla="*/ 80 h 97"/>
                  <a:gd name="T38" fmla="*/ 0 w 80"/>
                  <a:gd name="T39" fmla="*/ 71 h 97"/>
                  <a:gd name="T40" fmla="*/ 0 w 80"/>
                  <a:gd name="T41" fmla="*/ 62 h 97"/>
                  <a:gd name="T42" fmla="*/ 14 w 80"/>
                  <a:gd name="T43" fmla="*/ 57 h 97"/>
                  <a:gd name="T44" fmla="*/ 18 w 80"/>
                  <a:gd name="T45" fmla="*/ 71 h 97"/>
                  <a:gd name="T46" fmla="*/ 22 w 80"/>
                  <a:gd name="T47" fmla="*/ 80 h 97"/>
                  <a:gd name="T48" fmla="*/ 27 w 80"/>
                  <a:gd name="T49" fmla="*/ 84 h 97"/>
                  <a:gd name="T50" fmla="*/ 36 w 80"/>
                  <a:gd name="T51" fmla="*/ 84 h 97"/>
                  <a:gd name="T52" fmla="*/ 40 w 80"/>
                  <a:gd name="T53" fmla="*/ 84 h 97"/>
                  <a:gd name="T54" fmla="*/ 45 w 80"/>
                  <a:gd name="T55" fmla="*/ 84 h 97"/>
                  <a:gd name="T56" fmla="*/ 49 w 80"/>
                  <a:gd name="T57" fmla="*/ 80 h 97"/>
                  <a:gd name="T58" fmla="*/ 54 w 80"/>
                  <a:gd name="T59" fmla="*/ 80 h 97"/>
                  <a:gd name="T60" fmla="*/ 58 w 80"/>
                  <a:gd name="T61" fmla="*/ 71 h 97"/>
                  <a:gd name="T62" fmla="*/ 58 w 80"/>
                  <a:gd name="T63" fmla="*/ 66 h 97"/>
                  <a:gd name="T64" fmla="*/ 62 w 80"/>
                  <a:gd name="T65" fmla="*/ 62 h 97"/>
                  <a:gd name="T66" fmla="*/ 62 w 80"/>
                  <a:gd name="T67" fmla="*/ 57 h 97"/>
                  <a:gd name="T68" fmla="*/ 67 w 80"/>
                  <a:gd name="T69" fmla="*/ 48 h 97"/>
                  <a:gd name="T70" fmla="*/ 67 w 80"/>
                  <a:gd name="T71" fmla="*/ 40 h 97"/>
                  <a:gd name="T72" fmla="*/ 67 w 80"/>
                  <a:gd name="T73" fmla="*/ 26 h 97"/>
                  <a:gd name="T74" fmla="*/ 62 w 80"/>
                  <a:gd name="T75" fmla="*/ 17 h 97"/>
                  <a:gd name="T76" fmla="*/ 54 w 80"/>
                  <a:gd name="T77" fmla="*/ 13 h 97"/>
                  <a:gd name="T78" fmla="*/ 45 w 80"/>
                  <a:gd name="T79" fmla="*/ 13 h 97"/>
                  <a:gd name="T80" fmla="*/ 40 w 80"/>
                  <a:gd name="T81" fmla="*/ 13 h 97"/>
                  <a:gd name="T82" fmla="*/ 36 w 80"/>
                  <a:gd name="T83" fmla="*/ 13 h 97"/>
                  <a:gd name="T84" fmla="*/ 27 w 80"/>
                  <a:gd name="T85" fmla="*/ 17 h 97"/>
                  <a:gd name="T86" fmla="*/ 22 w 80"/>
                  <a:gd name="T87" fmla="*/ 26 h 97"/>
                  <a:gd name="T88" fmla="*/ 18 w 80"/>
                  <a:gd name="T89" fmla="*/ 31 h 97"/>
                  <a:gd name="T90" fmla="*/ 18 w 80"/>
                  <a:gd name="T91" fmla="*/ 40 h 97"/>
                  <a:gd name="T92" fmla="*/ 14 w 80"/>
                  <a:gd name="T93" fmla="*/ 48 h 97"/>
                  <a:gd name="T94" fmla="*/ 14 w 80"/>
                  <a:gd name="T95" fmla="*/ 57 h 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97">
                    <a:moveTo>
                      <a:pt x="0" y="62"/>
                    </a:moveTo>
                    <a:lnTo>
                      <a:pt x="5" y="35"/>
                    </a:lnTo>
                    <a:lnTo>
                      <a:pt x="14" y="13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1" y="8"/>
                    </a:lnTo>
                    <a:lnTo>
                      <a:pt x="80" y="22"/>
                    </a:lnTo>
                    <a:lnTo>
                      <a:pt x="80" y="40"/>
                    </a:lnTo>
                    <a:lnTo>
                      <a:pt x="80" y="53"/>
                    </a:lnTo>
                    <a:lnTo>
                      <a:pt x="76" y="71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5" y="97"/>
                    </a:lnTo>
                    <a:lnTo>
                      <a:pt x="36" y="97"/>
                    </a:lnTo>
                    <a:lnTo>
                      <a:pt x="27" y="97"/>
                    </a:lnTo>
                    <a:lnTo>
                      <a:pt x="18" y="93"/>
                    </a:lnTo>
                    <a:lnTo>
                      <a:pt x="9" y="88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4" y="57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4" y="80"/>
                    </a:lnTo>
                    <a:lnTo>
                      <a:pt x="58" y="71"/>
                    </a:lnTo>
                    <a:lnTo>
                      <a:pt x="58" y="66"/>
                    </a:lnTo>
                    <a:lnTo>
                      <a:pt x="62" y="62"/>
                    </a:lnTo>
                    <a:lnTo>
                      <a:pt x="62" y="57"/>
                    </a:lnTo>
                    <a:lnTo>
                      <a:pt x="67" y="48"/>
                    </a:lnTo>
                    <a:lnTo>
                      <a:pt x="67" y="40"/>
                    </a:lnTo>
                    <a:lnTo>
                      <a:pt x="67" y="26"/>
                    </a:lnTo>
                    <a:lnTo>
                      <a:pt x="62" y="17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6" y="13"/>
                    </a:lnTo>
                    <a:lnTo>
                      <a:pt x="27" y="17"/>
                    </a:lnTo>
                    <a:lnTo>
                      <a:pt x="22" y="26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4" y="48"/>
                    </a:lnTo>
                    <a:lnTo>
                      <a:pt x="14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1" name="Freeform 254"/>
              <p:cNvSpPr>
                <a:spLocks noEditPoints="1"/>
              </p:cNvSpPr>
              <p:nvPr/>
            </p:nvSpPr>
            <p:spPr bwMode="auto">
              <a:xfrm>
                <a:off x="7141" y="3895"/>
                <a:ext cx="80" cy="137"/>
              </a:xfrm>
              <a:custGeom>
                <a:avLst/>
                <a:gdLst>
                  <a:gd name="T0" fmla="*/ 27 w 80"/>
                  <a:gd name="T1" fmla="*/ 17 h 137"/>
                  <a:gd name="T2" fmla="*/ 31 w 80"/>
                  <a:gd name="T3" fmla="*/ 0 h 137"/>
                  <a:gd name="T4" fmla="*/ 40 w 80"/>
                  <a:gd name="T5" fmla="*/ 0 h 137"/>
                  <a:gd name="T6" fmla="*/ 58 w 80"/>
                  <a:gd name="T7" fmla="*/ 4 h 137"/>
                  <a:gd name="T8" fmla="*/ 71 w 80"/>
                  <a:gd name="T9" fmla="*/ 13 h 137"/>
                  <a:gd name="T10" fmla="*/ 75 w 80"/>
                  <a:gd name="T11" fmla="*/ 31 h 137"/>
                  <a:gd name="T12" fmla="*/ 80 w 80"/>
                  <a:gd name="T13" fmla="*/ 53 h 137"/>
                  <a:gd name="T14" fmla="*/ 75 w 80"/>
                  <a:gd name="T15" fmla="*/ 88 h 137"/>
                  <a:gd name="T16" fmla="*/ 67 w 80"/>
                  <a:gd name="T17" fmla="*/ 115 h 137"/>
                  <a:gd name="T18" fmla="*/ 62 w 80"/>
                  <a:gd name="T19" fmla="*/ 124 h 137"/>
                  <a:gd name="T20" fmla="*/ 53 w 80"/>
                  <a:gd name="T21" fmla="*/ 133 h 137"/>
                  <a:gd name="T22" fmla="*/ 44 w 80"/>
                  <a:gd name="T23" fmla="*/ 137 h 137"/>
                  <a:gd name="T24" fmla="*/ 31 w 80"/>
                  <a:gd name="T25" fmla="*/ 137 h 137"/>
                  <a:gd name="T26" fmla="*/ 18 w 80"/>
                  <a:gd name="T27" fmla="*/ 137 h 137"/>
                  <a:gd name="T28" fmla="*/ 9 w 80"/>
                  <a:gd name="T29" fmla="*/ 128 h 137"/>
                  <a:gd name="T30" fmla="*/ 0 w 80"/>
                  <a:gd name="T31" fmla="*/ 115 h 137"/>
                  <a:gd name="T32" fmla="*/ 0 w 80"/>
                  <a:gd name="T33" fmla="*/ 97 h 137"/>
                  <a:gd name="T34" fmla="*/ 0 w 80"/>
                  <a:gd name="T35" fmla="*/ 75 h 137"/>
                  <a:gd name="T36" fmla="*/ 13 w 80"/>
                  <a:gd name="T37" fmla="*/ 57 h 137"/>
                  <a:gd name="T38" fmla="*/ 18 w 80"/>
                  <a:gd name="T39" fmla="*/ 48 h 137"/>
                  <a:gd name="T40" fmla="*/ 27 w 80"/>
                  <a:gd name="T41" fmla="*/ 44 h 137"/>
                  <a:gd name="T42" fmla="*/ 35 w 80"/>
                  <a:gd name="T43" fmla="*/ 40 h 137"/>
                  <a:gd name="T44" fmla="*/ 44 w 80"/>
                  <a:gd name="T45" fmla="*/ 40 h 137"/>
                  <a:gd name="T46" fmla="*/ 49 w 80"/>
                  <a:gd name="T47" fmla="*/ 40 h 137"/>
                  <a:gd name="T48" fmla="*/ 58 w 80"/>
                  <a:gd name="T49" fmla="*/ 44 h 137"/>
                  <a:gd name="T50" fmla="*/ 62 w 80"/>
                  <a:gd name="T51" fmla="*/ 48 h 137"/>
                  <a:gd name="T52" fmla="*/ 67 w 80"/>
                  <a:gd name="T53" fmla="*/ 53 h 137"/>
                  <a:gd name="T54" fmla="*/ 67 w 80"/>
                  <a:gd name="T55" fmla="*/ 44 h 137"/>
                  <a:gd name="T56" fmla="*/ 67 w 80"/>
                  <a:gd name="T57" fmla="*/ 35 h 137"/>
                  <a:gd name="T58" fmla="*/ 62 w 80"/>
                  <a:gd name="T59" fmla="*/ 31 h 137"/>
                  <a:gd name="T60" fmla="*/ 62 w 80"/>
                  <a:gd name="T61" fmla="*/ 26 h 137"/>
                  <a:gd name="T62" fmla="*/ 58 w 80"/>
                  <a:gd name="T63" fmla="*/ 22 h 137"/>
                  <a:gd name="T64" fmla="*/ 53 w 80"/>
                  <a:gd name="T65" fmla="*/ 17 h 137"/>
                  <a:gd name="T66" fmla="*/ 44 w 80"/>
                  <a:gd name="T67" fmla="*/ 17 h 137"/>
                  <a:gd name="T68" fmla="*/ 35 w 80"/>
                  <a:gd name="T69" fmla="*/ 17 h 137"/>
                  <a:gd name="T70" fmla="*/ 27 w 80"/>
                  <a:gd name="T71" fmla="*/ 17 h 137"/>
                  <a:gd name="T72" fmla="*/ 13 w 80"/>
                  <a:gd name="T73" fmla="*/ 97 h 137"/>
                  <a:gd name="T74" fmla="*/ 13 w 80"/>
                  <a:gd name="T75" fmla="*/ 111 h 137"/>
                  <a:gd name="T76" fmla="*/ 18 w 80"/>
                  <a:gd name="T77" fmla="*/ 120 h 137"/>
                  <a:gd name="T78" fmla="*/ 22 w 80"/>
                  <a:gd name="T79" fmla="*/ 124 h 137"/>
                  <a:gd name="T80" fmla="*/ 31 w 80"/>
                  <a:gd name="T81" fmla="*/ 124 h 137"/>
                  <a:gd name="T82" fmla="*/ 44 w 80"/>
                  <a:gd name="T83" fmla="*/ 120 h 137"/>
                  <a:gd name="T84" fmla="*/ 53 w 80"/>
                  <a:gd name="T85" fmla="*/ 111 h 137"/>
                  <a:gd name="T86" fmla="*/ 62 w 80"/>
                  <a:gd name="T87" fmla="*/ 93 h 137"/>
                  <a:gd name="T88" fmla="*/ 62 w 80"/>
                  <a:gd name="T89" fmla="*/ 80 h 137"/>
                  <a:gd name="T90" fmla="*/ 62 w 80"/>
                  <a:gd name="T91" fmla="*/ 66 h 137"/>
                  <a:gd name="T92" fmla="*/ 58 w 80"/>
                  <a:gd name="T93" fmla="*/ 57 h 137"/>
                  <a:gd name="T94" fmla="*/ 53 w 80"/>
                  <a:gd name="T95" fmla="*/ 53 h 137"/>
                  <a:gd name="T96" fmla="*/ 44 w 80"/>
                  <a:gd name="T97" fmla="*/ 53 h 137"/>
                  <a:gd name="T98" fmla="*/ 31 w 80"/>
                  <a:gd name="T99" fmla="*/ 53 h 137"/>
                  <a:gd name="T100" fmla="*/ 22 w 80"/>
                  <a:gd name="T101" fmla="*/ 66 h 137"/>
                  <a:gd name="T102" fmla="*/ 13 w 80"/>
                  <a:gd name="T103" fmla="*/ 84 h 137"/>
                  <a:gd name="T104" fmla="*/ 13 w 80"/>
                  <a:gd name="T105" fmla="*/ 97 h 1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7">
                    <a:moveTo>
                      <a:pt x="27" y="17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5" y="31"/>
                    </a:lnTo>
                    <a:lnTo>
                      <a:pt x="80" y="53"/>
                    </a:lnTo>
                    <a:lnTo>
                      <a:pt x="75" y="88"/>
                    </a:lnTo>
                    <a:lnTo>
                      <a:pt x="67" y="115"/>
                    </a:lnTo>
                    <a:lnTo>
                      <a:pt x="62" y="124"/>
                    </a:lnTo>
                    <a:lnTo>
                      <a:pt x="53" y="133"/>
                    </a:lnTo>
                    <a:lnTo>
                      <a:pt x="44" y="137"/>
                    </a:lnTo>
                    <a:lnTo>
                      <a:pt x="31" y="137"/>
                    </a:lnTo>
                    <a:lnTo>
                      <a:pt x="18" y="137"/>
                    </a:lnTo>
                    <a:lnTo>
                      <a:pt x="9" y="128"/>
                    </a:lnTo>
                    <a:lnTo>
                      <a:pt x="0" y="115"/>
                    </a:lnTo>
                    <a:lnTo>
                      <a:pt x="0" y="97"/>
                    </a:lnTo>
                    <a:lnTo>
                      <a:pt x="0" y="75"/>
                    </a:lnTo>
                    <a:lnTo>
                      <a:pt x="13" y="57"/>
                    </a:lnTo>
                    <a:lnTo>
                      <a:pt x="18" y="48"/>
                    </a:lnTo>
                    <a:lnTo>
                      <a:pt x="27" y="44"/>
                    </a:lnTo>
                    <a:lnTo>
                      <a:pt x="35" y="40"/>
                    </a:lnTo>
                    <a:lnTo>
                      <a:pt x="44" y="40"/>
                    </a:lnTo>
                    <a:lnTo>
                      <a:pt x="49" y="40"/>
                    </a:lnTo>
                    <a:lnTo>
                      <a:pt x="58" y="44"/>
                    </a:lnTo>
                    <a:lnTo>
                      <a:pt x="62" y="48"/>
                    </a:lnTo>
                    <a:lnTo>
                      <a:pt x="67" y="53"/>
                    </a:lnTo>
                    <a:lnTo>
                      <a:pt x="67" y="44"/>
                    </a:lnTo>
                    <a:lnTo>
                      <a:pt x="67" y="35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58" y="22"/>
                    </a:lnTo>
                    <a:lnTo>
                      <a:pt x="53" y="17"/>
                    </a:lnTo>
                    <a:lnTo>
                      <a:pt x="44" y="17"/>
                    </a:lnTo>
                    <a:lnTo>
                      <a:pt x="35" y="17"/>
                    </a:lnTo>
                    <a:lnTo>
                      <a:pt x="27" y="17"/>
                    </a:lnTo>
                    <a:close/>
                    <a:moveTo>
                      <a:pt x="13" y="97"/>
                    </a:moveTo>
                    <a:lnTo>
                      <a:pt x="13" y="111"/>
                    </a:lnTo>
                    <a:lnTo>
                      <a:pt x="18" y="120"/>
                    </a:lnTo>
                    <a:lnTo>
                      <a:pt x="22" y="124"/>
                    </a:lnTo>
                    <a:lnTo>
                      <a:pt x="31" y="124"/>
                    </a:lnTo>
                    <a:lnTo>
                      <a:pt x="44" y="120"/>
                    </a:lnTo>
                    <a:lnTo>
                      <a:pt x="53" y="111"/>
                    </a:lnTo>
                    <a:lnTo>
                      <a:pt x="62" y="93"/>
                    </a:lnTo>
                    <a:lnTo>
                      <a:pt x="62" y="80"/>
                    </a:lnTo>
                    <a:lnTo>
                      <a:pt x="62" y="66"/>
                    </a:lnTo>
                    <a:lnTo>
                      <a:pt x="58" y="57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1" y="53"/>
                    </a:lnTo>
                    <a:lnTo>
                      <a:pt x="22" y="66"/>
                    </a:lnTo>
                    <a:lnTo>
                      <a:pt x="13" y="84"/>
                    </a:lnTo>
                    <a:lnTo>
                      <a:pt x="13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2" name="Freeform 255"/>
              <p:cNvSpPr>
                <a:spLocks noEditPoints="1"/>
              </p:cNvSpPr>
              <p:nvPr/>
            </p:nvSpPr>
            <p:spPr bwMode="auto">
              <a:xfrm>
                <a:off x="7230" y="3935"/>
                <a:ext cx="75" cy="97"/>
              </a:xfrm>
              <a:custGeom>
                <a:avLst/>
                <a:gdLst>
                  <a:gd name="T0" fmla="*/ 58 w 75"/>
                  <a:gd name="T1" fmla="*/ 62 h 97"/>
                  <a:gd name="T2" fmla="*/ 71 w 75"/>
                  <a:gd name="T3" fmla="*/ 66 h 97"/>
                  <a:gd name="T4" fmla="*/ 66 w 75"/>
                  <a:gd name="T5" fmla="*/ 75 h 97"/>
                  <a:gd name="T6" fmla="*/ 58 w 75"/>
                  <a:gd name="T7" fmla="*/ 88 h 97"/>
                  <a:gd name="T8" fmla="*/ 44 w 75"/>
                  <a:gd name="T9" fmla="*/ 97 h 97"/>
                  <a:gd name="T10" fmla="*/ 31 w 75"/>
                  <a:gd name="T11" fmla="*/ 97 h 97"/>
                  <a:gd name="T12" fmla="*/ 22 w 75"/>
                  <a:gd name="T13" fmla="*/ 97 h 97"/>
                  <a:gd name="T14" fmla="*/ 13 w 75"/>
                  <a:gd name="T15" fmla="*/ 93 h 97"/>
                  <a:gd name="T16" fmla="*/ 9 w 75"/>
                  <a:gd name="T17" fmla="*/ 88 h 97"/>
                  <a:gd name="T18" fmla="*/ 4 w 75"/>
                  <a:gd name="T19" fmla="*/ 80 h 97"/>
                  <a:gd name="T20" fmla="*/ 0 w 75"/>
                  <a:gd name="T21" fmla="*/ 71 h 97"/>
                  <a:gd name="T22" fmla="*/ 0 w 75"/>
                  <a:gd name="T23" fmla="*/ 57 h 97"/>
                  <a:gd name="T24" fmla="*/ 0 w 75"/>
                  <a:gd name="T25" fmla="*/ 44 h 97"/>
                  <a:gd name="T26" fmla="*/ 4 w 75"/>
                  <a:gd name="T27" fmla="*/ 26 h 97"/>
                  <a:gd name="T28" fmla="*/ 13 w 75"/>
                  <a:gd name="T29" fmla="*/ 13 h 97"/>
                  <a:gd name="T30" fmla="*/ 22 w 75"/>
                  <a:gd name="T31" fmla="*/ 4 h 97"/>
                  <a:gd name="T32" fmla="*/ 31 w 75"/>
                  <a:gd name="T33" fmla="*/ 0 h 97"/>
                  <a:gd name="T34" fmla="*/ 44 w 75"/>
                  <a:gd name="T35" fmla="*/ 0 h 97"/>
                  <a:gd name="T36" fmla="*/ 58 w 75"/>
                  <a:gd name="T37" fmla="*/ 0 h 97"/>
                  <a:gd name="T38" fmla="*/ 66 w 75"/>
                  <a:gd name="T39" fmla="*/ 8 h 97"/>
                  <a:gd name="T40" fmla="*/ 75 w 75"/>
                  <a:gd name="T41" fmla="*/ 22 h 97"/>
                  <a:gd name="T42" fmla="*/ 75 w 75"/>
                  <a:gd name="T43" fmla="*/ 40 h 97"/>
                  <a:gd name="T44" fmla="*/ 75 w 75"/>
                  <a:gd name="T45" fmla="*/ 44 h 97"/>
                  <a:gd name="T46" fmla="*/ 75 w 75"/>
                  <a:gd name="T47" fmla="*/ 53 h 97"/>
                  <a:gd name="T48" fmla="*/ 13 w 75"/>
                  <a:gd name="T49" fmla="*/ 53 h 97"/>
                  <a:gd name="T50" fmla="*/ 13 w 75"/>
                  <a:gd name="T51" fmla="*/ 57 h 97"/>
                  <a:gd name="T52" fmla="*/ 13 w 75"/>
                  <a:gd name="T53" fmla="*/ 57 h 97"/>
                  <a:gd name="T54" fmla="*/ 13 w 75"/>
                  <a:gd name="T55" fmla="*/ 71 h 97"/>
                  <a:gd name="T56" fmla="*/ 18 w 75"/>
                  <a:gd name="T57" fmla="*/ 80 h 97"/>
                  <a:gd name="T58" fmla="*/ 26 w 75"/>
                  <a:gd name="T59" fmla="*/ 84 h 97"/>
                  <a:gd name="T60" fmla="*/ 31 w 75"/>
                  <a:gd name="T61" fmla="*/ 84 h 97"/>
                  <a:gd name="T62" fmla="*/ 40 w 75"/>
                  <a:gd name="T63" fmla="*/ 84 h 97"/>
                  <a:gd name="T64" fmla="*/ 49 w 75"/>
                  <a:gd name="T65" fmla="*/ 80 h 97"/>
                  <a:gd name="T66" fmla="*/ 53 w 75"/>
                  <a:gd name="T67" fmla="*/ 75 h 97"/>
                  <a:gd name="T68" fmla="*/ 58 w 75"/>
                  <a:gd name="T69" fmla="*/ 62 h 97"/>
                  <a:gd name="T70" fmla="*/ 18 w 75"/>
                  <a:gd name="T71" fmla="*/ 40 h 97"/>
                  <a:gd name="T72" fmla="*/ 62 w 75"/>
                  <a:gd name="T73" fmla="*/ 40 h 97"/>
                  <a:gd name="T74" fmla="*/ 62 w 75"/>
                  <a:gd name="T75" fmla="*/ 40 h 97"/>
                  <a:gd name="T76" fmla="*/ 62 w 75"/>
                  <a:gd name="T77" fmla="*/ 35 h 97"/>
                  <a:gd name="T78" fmla="*/ 62 w 75"/>
                  <a:gd name="T79" fmla="*/ 26 h 97"/>
                  <a:gd name="T80" fmla="*/ 58 w 75"/>
                  <a:gd name="T81" fmla="*/ 17 h 97"/>
                  <a:gd name="T82" fmla="*/ 53 w 75"/>
                  <a:gd name="T83" fmla="*/ 13 h 97"/>
                  <a:gd name="T84" fmla="*/ 44 w 75"/>
                  <a:gd name="T85" fmla="*/ 13 h 97"/>
                  <a:gd name="T86" fmla="*/ 35 w 75"/>
                  <a:gd name="T87" fmla="*/ 13 h 97"/>
                  <a:gd name="T88" fmla="*/ 26 w 75"/>
                  <a:gd name="T89" fmla="*/ 17 h 97"/>
                  <a:gd name="T90" fmla="*/ 22 w 75"/>
                  <a:gd name="T91" fmla="*/ 26 h 97"/>
                  <a:gd name="T92" fmla="*/ 18 w 75"/>
                  <a:gd name="T93" fmla="*/ 40 h 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97">
                    <a:moveTo>
                      <a:pt x="58" y="62"/>
                    </a:moveTo>
                    <a:lnTo>
                      <a:pt x="71" y="66"/>
                    </a:lnTo>
                    <a:lnTo>
                      <a:pt x="66" y="75"/>
                    </a:lnTo>
                    <a:lnTo>
                      <a:pt x="58" y="88"/>
                    </a:lnTo>
                    <a:lnTo>
                      <a:pt x="44" y="97"/>
                    </a:lnTo>
                    <a:lnTo>
                      <a:pt x="31" y="97"/>
                    </a:lnTo>
                    <a:lnTo>
                      <a:pt x="22" y="97"/>
                    </a:lnTo>
                    <a:lnTo>
                      <a:pt x="13" y="93"/>
                    </a:lnTo>
                    <a:lnTo>
                      <a:pt x="9" y="88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6" y="8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4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6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62"/>
                    </a:lnTo>
                    <a:close/>
                    <a:moveTo>
                      <a:pt x="18" y="40"/>
                    </a:moveTo>
                    <a:lnTo>
                      <a:pt x="62" y="40"/>
                    </a:lnTo>
                    <a:lnTo>
                      <a:pt x="62" y="35"/>
                    </a:lnTo>
                    <a:lnTo>
                      <a:pt x="62" y="26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7"/>
                    </a:lnTo>
                    <a:lnTo>
                      <a:pt x="22" y="26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3" name="Freeform 256"/>
              <p:cNvSpPr>
                <a:spLocks/>
              </p:cNvSpPr>
              <p:nvPr/>
            </p:nvSpPr>
            <p:spPr bwMode="auto">
              <a:xfrm>
                <a:off x="7301" y="3935"/>
                <a:ext cx="98" cy="97"/>
              </a:xfrm>
              <a:custGeom>
                <a:avLst/>
                <a:gdLst>
                  <a:gd name="T0" fmla="*/ 35 w 98"/>
                  <a:gd name="T1" fmla="*/ 0 h 97"/>
                  <a:gd name="T2" fmla="*/ 98 w 98"/>
                  <a:gd name="T3" fmla="*/ 0 h 97"/>
                  <a:gd name="T4" fmla="*/ 80 w 98"/>
                  <a:gd name="T5" fmla="*/ 97 h 97"/>
                  <a:gd name="T6" fmla="*/ 67 w 98"/>
                  <a:gd name="T7" fmla="*/ 97 h 97"/>
                  <a:gd name="T8" fmla="*/ 80 w 98"/>
                  <a:gd name="T9" fmla="*/ 13 h 97"/>
                  <a:gd name="T10" fmla="*/ 44 w 98"/>
                  <a:gd name="T11" fmla="*/ 13 h 97"/>
                  <a:gd name="T12" fmla="*/ 35 w 98"/>
                  <a:gd name="T13" fmla="*/ 71 h 97"/>
                  <a:gd name="T14" fmla="*/ 31 w 98"/>
                  <a:gd name="T15" fmla="*/ 84 h 97"/>
                  <a:gd name="T16" fmla="*/ 27 w 98"/>
                  <a:gd name="T17" fmla="*/ 93 h 97"/>
                  <a:gd name="T18" fmla="*/ 22 w 98"/>
                  <a:gd name="T19" fmla="*/ 97 h 97"/>
                  <a:gd name="T20" fmla="*/ 13 w 98"/>
                  <a:gd name="T21" fmla="*/ 97 h 97"/>
                  <a:gd name="T22" fmla="*/ 9 w 98"/>
                  <a:gd name="T23" fmla="*/ 97 h 97"/>
                  <a:gd name="T24" fmla="*/ 0 w 98"/>
                  <a:gd name="T25" fmla="*/ 97 h 97"/>
                  <a:gd name="T26" fmla="*/ 4 w 98"/>
                  <a:gd name="T27" fmla="*/ 84 h 97"/>
                  <a:gd name="T28" fmla="*/ 9 w 98"/>
                  <a:gd name="T29" fmla="*/ 84 h 97"/>
                  <a:gd name="T30" fmla="*/ 9 w 98"/>
                  <a:gd name="T31" fmla="*/ 84 h 97"/>
                  <a:gd name="T32" fmla="*/ 13 w 98"/>
                  <a:gd name="T33" fmla="*/ 84 h 97"/>
                  <a:gd name="T34" fmla="*/ 18 w 98"/>
                  <a:gd name="T35" fmla="*/ 80 h 97"/>
                  <a:gd name="T36" fmla="*/ 18 w 98"/>
                  <a:gd name="T37" fmla="*/ 75 h 97"/>
                  <a:gd name="T38" fmla="*/ 22 w 98"/>
                  <a:gd name="T39" fmla="*/ 62 h 97"/>
                  <a:gd name="T40" fmla="*/ 35 w 98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97">
                    <a:moveTo>
                      <a:pt x="35" y="0"/>
                    </a:moveTo>
                    <a:lnTo>
                      <a:pt x="98" y="0"/>
                    </a:lnTo>
                    <a:lnTo>
                      <a:pt x="80" y="97"/>
                    </a:lnTo>
                    <a:lnTo>
                      <a:pt x="67" y="97"/>
                    </a:lnTo>
                    <a:lnTo>
                      <a:pt x="80" y="13"/>
                    </a:lnTo>
                    <a:lnTo>
                      <a:pt x="44" y="13"/>
                    </a:lnTo>
                    <a:lnTo>
                      <a:pt x="35" y="71"/>
                    </a:lnTo>
                    <a:lnTo>
                      <a:pt x="31" y="84"/>
                    </a:lnTo>
                    <a:lnTo>
                      <a:pt x="27" y="93"/>
                    </a:lnTo>
                    <a:lnTo>
                      <a:pt x="22" y="97"/>
                    </a:lnTo>
                    <a:lnTo>
                      <a:pt x="13" y="97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4" y="84"/>
                    </a:lnTo>
                    <a:lnTo>
                      <a:pt x="9" y="84"/>
                    </a:lnTo>
                    <a:lnTo>
                      <a:pt x="13" y="84"/>
                    </a:lnTo>
                    <a:lnTo>
                      <a:pt x="18" y="80"/>
                    </a:lnTo>
                    <a:lnTo>
                      <a:pt x="18" y="75"/>
                    </a:lnTo>
                    <a:lnTo>
                      <a:pt x="22" y="6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4" name="Freeform 257"/>
              <p:cNvSpPr>
                <a:spLocks noEditPoints="1"/>
              </p:cNvSpPr>
              <p:nvPr/>
            </p:nvSpPr>
            <p:spPr bwMode="auto">
              <a:xfrm>
                <a:off x="7403" y="3935"/>
                <a:ext cx="80" cy="97"/>
              </a:xfrm>
              <a:custGeom>
                <a:avLst/>
                <a:gdLst>
                  <a:gd name="T0" fmla="*/ 49 w 80"/>
                  <a:gd name="T1" fmla="*/ 93 h 97"/>
                  <a:gd name="T2" fmla="*/ 36 w 80"/>
                  <a:gd name="T3" fmla="*/ 97 h 97"/>
                  <a:gd name="T4" fmla="*/ 18 w 80"/>
                  <a:gd name="T5" fmla="*/ 97 h 97"/>
                  <a:gd name="T6" fmla="*/ 5 w 80"/>
                  <a:gd name="T7" fmla="*/ 84 h 97"/>
                  <a:gd name="T8" fmla="*/ 0 w 80"/>
                  <a:gd name="T9" fmla="*/ 62 h 97"/>
                  <a:gd name="T10" fmla="*/ 9 w 80"/>
                  <a:gd name="T11" fmla="*/ 53 h 97"/>
                  <a:gd name="T12" fmla="*/ 18 w 80"/>
                  <a:gd name="T13" fmla="*/ 44 h 97"/>
                  <a:gd name="T14" fmla="*/ 31 w 80"/>
                  <a:gd name="T15" fmla="*/ 40 h 97"/>
                  <a:gd name="T16" fmla="*/ 58 w 80"/>
                  <a:gd name="T17" fmla="*/ 40 h 97"/>
                  <a:gd name="T18" fmla="*/ 67 w 80"/>
                  <a:gd name="T19" fmla="*/ 31 h 97"/>
                  <a:gd name="T20" fmla="*/ 67 w 80"/>
                  <a:gd name="T21" fmla="*/ 22 h 97"/>
                  <a:gd name="T22" fmla="*/ 58 w 80"/>
                  <a:gd name="T23" fmla="*/ 13 h 97"/>
                  <a:gd name="T24" fmla="*/ 40 w 80"/>
                  <a:gd name="T25" fmla="*/ 13 h 97"/>
                  <a:gd name="T26" fmla="*/ 27 w 80"/>
                  <a:gd name="T27" fmla="*/ 22 h 97"/>
                  <a:gd name="T28" fmla="*/ 9 w 80"/>
                  <a:gd name="T29" fmla="*/ 26 h 97"/>
                  <a:gd name="T30" fmla="*/ 22 w 80"/>
                  <a:gd name="T31" fmla="*/ 4 h 97"/>
                  <a:gd name="T32" fmla="*/ 49 w 80"/>
                  <a:gd name="T33" fmla="*/ 0 h 97"/>
                  <a:gd name="T34" fmla="*/ 71 w 80"/>
                  <a:gd name="T35" fmla="*/ 8 h 97"/>
                  <a:gd name="T36" fmla="*/ 80 w 80"/>
                  <a:gd name="T37" fmla="*/ 22 h 97"/>
                  <a:gd name="T38" fmla="*/ 76 w 80"/>
                  <a:gd name="T39" fmla="*/ 40 h 97"/>
                  <a:gd name="T40" fmla="*/ 71 w 80"/>
                  <a:gd name="T41" fmla="*/ 75 h 97"/>
                  <a:gd name="T42" fmla="*/ 71 w 80"/>
                  <a:gd name="T43" fmla="*/ 88 h 97"/>
                  <a:gd name="T44" fmla="*/ 58 w 80"/>
                  <a:gd name="T45" fmla="*/ 97 h 97"/>
                  <a:gd name="T46" fmla="*/ 58 w 80"/>
                  <a:gd name="T47" fmla="*/ 84 h 97"/>
                  <a:gd name="T48" fmla="*/ 58 w 80"/>
                  <a:gd name="T49" fmla="*/ 48 h 97"/>
                  <a:gd name="T50" fmla="*/ 49 w 80"/>
                  <a:gd name="T51" fmla="*/ 48 h 97"/>
                  <a:gd name="T52" fmla="*/ 31 w 80"/>
                  <a:gd name="T53" fmla="*/ 53 h 97"/>
                  <a:gd name="T54" fmla="*/ 22 w 80"/>
                  <a:gd name="T55" fmla="*/ 57 h 97"/>
                  <a:gd name="T56" fmla="*/ 18 w 80"/>
                  <a:gd name="T57" fmla="*/ 66 h 97"/>
                  <a:gd name="T58" fmla="*/ 18 w 80"/>
                  <a:gd name="T59" fmla="*/ 75 h 97"/>
                  <a:gd name="T60" fmla="*/ 27 w 80"/>
                  <a:gd name="T61" fmla="*/ 84 h 97"/>
                  <a:gd name="T62" fmla="*/ 40 w 80"/>
                  <a:gd name="T63" fmla="*/ 84 h 97"/>
                  <a:gd name="T64" fmla="*/ 53 w 80"/>
                  <a:gd name="T65" fmla="*/ 75 h 97"/>
                  <a:gd name="T66" fmla="*/ 58 w 80"/>
                  <a:gd name="T67" fmla="*/ 62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7">
                    <a:moveTo>
                      <a:pt x="58" y="84"/>
                    </a:moveTo>
                    <a:lnTo>
                      <a:pt x="49" y="93"/>
                    </a:lnTo>
                    <a:lnTo>
                      <a:pt x="40" y="97"/>
                    </a:lnTo>
                    <a:lnTo>
                      <a:pt x="36" y="97"/>
                    </a:lnTo>
                    <a:lnTo>
                      <a:pt x="27" y="97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7"/>
                    </a:lnTo>
                    <a:lnTo>
                      <a:pt x="9" y="53"/>
                    </a:lnTo>
                    <a:lnTo>
                      <a:pt x="13" y="48"/>
                    </a:lnTo>
                    <a:lnTo>
                      <a:pt x="18" y="44"/>
                    </a:lnTo>
                    <a:lnTo>
                      <a:pt x="27" y="40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8" y="40"/>
                    </a:lnTo>
                    <a:lnTo>
                      <a:pt x="62" y="35"/>
                    </a:lnTo>
                    <a:lnTo>
                      <a:pt x="67" y="31"/>
                    </a:lnTo>
                    <a:lnTo>
                      <a:pt x="67" y="26"/>
                    </a:lnTo>
                    <a:lnTo>
                      <a:pt x="67" y="22"/>
                    </a:lnTo>
                    <a:lnTo>
                      <a:pt x="62" y="17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26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8"/>
                    </a:lnTo>
                    <a:lnTo>
                      <a:pt x="80" y="13"/>
                    </a:lnTo>
                    <a:lnTo>
                      <a:pt x="80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1" y="66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88"/>
                    </a:lnTo>
                    <a:lnTo>
                      <a:pt x="71" y="97"/>
                    </a:lnTo>
                    <a:lnTo>
                      <a:pt x="58" y="97"/>
                    </a:lnTo>
                    <a:lnTo>
                      <a:pt x="58" y="93"/>
                    </a:lnTo>
                    <a:lnTo>
                      <a:pt x="58" y="84"/>
                    </a:lnTo>
                    <a:close/>
                    <a:moveTo>
                      <a:pt x="62" y="48"/>
                    </a:moveTo>
                    <a:lnTo>
                      <a:pt x="58" y="48"/>
                    </a:lnTo>
                    <a:lnTo>
                      <a:pt x="53" y="48"/>
                    </a:lnTo>
                    <a:lnTo>
                      <a:pt x="49" y="48"/>
                    </a:lnTo>
                    <a:lnTo>
                      <a:pt x="45" y="53"/>
                    </a:lnTo>
                    <a:lnTo>
                      <a:pt x="31" y="53"/>
                    </a:lnTo>
                    <a:lnTo>
                      <a:pt x="27" y="53"/>
                    </a:lnTo>
                    <a:lnTo>
                      <a:pt x="22" y="57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53" y="75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5" name="Freeform 258"/>
              <p:cNvSpPr>
                <a:spLocks/>
              </p:cNvSpPr>
              <p:nvPr/>
            </p:nvSpPr>
            <p:spPr bwMode="auto">
              <a:xfrm>
                <a:off x="7492" y="3935"/>
                <a:ext cx="129" cy="97"/>
              </a:xfrm>
              <a:custGeom>
                <a:avLst/>
                <a:gdLst>
                  <a:gd name="T0" fmla="*/ 0 w 129"/>
                  <a:gd name="T1" fmla="*/ 97 h 97"/>
                  <a:gd name="T2" fmla="*/ 18 w 129"/>
                  <a:gd name="T3" fmla="*/ 0 h 97"/>
                  <a:gd name="T4" fmla="*/ 31 w 129"/>
                  <a:gd name="T5" fmla="*/ 0 h 97"/>
                  <a:gd name="T6" fmla="*/ 31 w 129"/>
                  <a:gd name="T7" fmla="*/ 17 h 97"/>
                  <a:gd name="T8" fmla="*/ 35 w 129"/>
                  <a:gd name="T9" fmla="*/ 8 h 97"/>
                  <a:gd name="T10" fmla="*/ 44 w 129"/>
                  <a:gd name="T11" fmla="*/ 4 h 97"/>
                  <a:gd name="T12" fmla="*/ 49 w 129"/>
                  <a:gd name="T13" fmla="*/ 0 h 97"/>
                  <a:gd name="T14" fmla="*/ 58 w 129"/>
                  <a:gd name="T15" fmla="*/ 0 h 97"/>
                  <a:gd name="T16" fmla="*/ 67 w 129"/>
                  <a:gd name="T17" fmla="*/ 0 h 97"/>
                  <a:gd name="T18" fmla="*/ 71 w 129"/>
                  <a:gd name="T19" fmla="*/ 4 h 97"/>
                  <a:gd name="T20" fmla="*/ 75 w 129"/>
                  <a:gd name="T21" fmla="*/ 8 h 97"/>
                  <a:gd name="T22" fmla="*/ 80 w 129"/>
                  <a:gd name="T23" fmla="*/ 17 h 97"/>
                  <a:gd name="T24" fmla="*/ 84 w 129"/>
                  <a:gd name="T25" fmla="*/ 8 h 97"/>
                  <a:gd name="T26" fmla="*/ 93 w 129"/>
                  <a:gd name="T27" fmla="*/ 4 h 97"/>
                  <a:gd name="T28" fmla="*/ 98 w 129"/>
                  <a:gd name="T29" fmla="*/ 0 h 97"/>
                  <a:gd name="T30" fmla="*/ 107 w 129"/>
                  <a:gd name="T31" fmla="*/ 0 h 97"/>
                  <a:gd name="T32" fmla="*/ 115 w 129"/>
                  <a:gd name="T33" fmla="*/ 0 h 97"/>
                  <a:gd name="T34" fmla="*/ 124 w 129"/>
                  <a:gd name="T35" fmla="*/ 4 h 97"/>
                  <a:gd name="T36" fmla="*/ 124 w 129"/>
                  <a:gd name="T37" fmla="*/ 13 h 97"/>
                  <a:gd name="T38" fmla="*/ 129 w 129"/>
                  <a:gd name="T39" fmla="*/ 22 h 97"/>
                  <a:gd name="T40" fmla="*/ 129 w 129"/>
                  <a:gd name="T41" fmla="*/ 26 h 97"/>
                  <a:gd name="T42" fmla="*/ 124 w 129"/>
                  <a:gd name="T43" fmla="*/ 35 h 97"/>
                  <a:gd name="T44" fmla="*/ 115 w 129"/>
                  <a:gd name="T45" fmla="*/ 97 h 97"/>
                  <a:gd name="T46" fmla="*/ 102 w 129"/>
                  <a:gd name="T47" fmla="*/ 97 h 97"/>
                  <a:gd name="T48" fmla="*/ 111 w 129"/>
                  <a:gd name="T49" fmla="*/ 35 h 97"/>
                  <a:gd name="T50" fmla="*/ 111 w 129"/>
                  <a:gd name="T51" fmla="*/ 26 h 97"/>
                  <a:gd name="T52" fmla="*/ 111 w 129"/>
                  <a:gd name="T53" fmla="*/ 22 h 97"/>
                  <a:gd name="T54" fmla="*/ 111 w 129"/>
                  <a:gd name="T55" fmla="*/ 17 h 97"/>
                  <a:gd name="T56" fmla="*/ 111 w 129"/>
                  <a:gd name="T57" fmla="*/ 13 h 97"/>
                  <a:gd name="T58" fmla="*/ 107 w 129"/>
                  <a:gd name="T59" fmla="*/ 13 h 97"/>
                  <a:gd name="T60" fmla="*/ 102 w 129"/>
                  <a:gd name="T61" fmla="*/ 13 h 97"/>
                  <a:gd name="T62" fmla="*/ 98 w 129"/>
                  <a:gd name="T63" fmla="*/ 13 h 97"/>
                  <a:gd name="T64" fmla="*/ 89 w 129"/>
                  <a:gd name="T65" fmla="*/ 17 h 97"/>
                  <a:gd name="T66" fmla="*/ 84 w 129"/>
                  <a:gd name="T67" fmla="*/ 22 h 97"/>
                  <a:gd name="T68" fmla="*/ 80 w 129"/>
                  <a:gd name="T69" fmla="*/ 26 h 97"/>
                  <a:gd name="T70" fmla="*/ 75 w 129"/>
                  <a:gd name="T71" fmla="*/ 35 h 97"/>
                  <a:gd name="T72" fmla="*/ 71 w 129"/>
                  <a:gd name="T73" fmla="*/ 48 h 97"/>
                  <a:gd name="T74" fmla="*/ 67 w 129"/>
                  <a:gd name="T75" fmla="*/ 97 h 97"/>
                  <a:gd name="T76" fmla="*/ 49 w 129"/>
                  <a:gd name="T77" fmla="*/ 97 h 97"/>
                  <a:gd name="T78" fmla="*/ 62 w 129"/>
                  <a:gd name="T79" fmla="*/ 31 h 97"/>
                  <a:gd name="T80" fmla="*/ 62 w 129"/>
                  <a:gd name="T81" fmla="*/ 26 h 97"/>
                  <a:gd name="T82" fmla="*/ 62 w 129"/>
                  <a:gd name="T83" fmla="*/ 22 h 97"/>
                  <a:gd name="T84" fmla="*/ 62 w 129"/>
                  <a:gd name="T85" fmla="*/ 17 h 97"/>
                  <a:gd name="T86" fmla="*/ 62 w 129"/>
                  <a:gd name="T87" fmla="*/ 13 h 97"/>
                  <a:gd name="T88" fmla="*/ 58 w 129"/>
                  <a:gd name="T89" fmla="*/ 13 h 97"/>
                  <a:gd name="T90" fmla="*/ 53 w 129"/>
                  <a:gd name="T91" fmla="*/ 13 h 97"/>
                  <a:gd name="T92" fmla="*/ 49 w 129"/>
                  <a:gd name="T93" fmla="*/ 13 h 97"/>
                  <a:gd name="T94" fmla="*/ 40 w 129"/>
                  <a:gd name="T95" fmla="*/ 17 h 97"/>
                  <a:gd name="T96" fmla="*/ 35 w 129"/>
                  <a:gd name="T97" fmla="*/ 22 h 97"/>
                  <a:gd name="T98" fmla="*/ 31 w 129"/>
                  <a:gd name="T99" fmla="*/ 26 h 97"/>
                  <a:gd name="T100" fmla="*/ 27 w 129"/>
                  <a:gd name="T101" fmla="*/ 40 h 97"/>
                  <a:gd name="T102" fmla="*/ 22 w 129"/>
                  <a:gd name="T103" fmla="*/ 53 h 97"/>
                  <a:gd name="T104" fmla="*/ 13 w 129"/>
                  <a:gd name="T105" fmla="*/ 97 h 97"/>
                  <a:gd name="T106" fmla="*/ 0 w 129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7">
                    <a:moveTo>
                      <a:pt x="0" y="97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31" y="17"/>
                    </a:lnTo>
                    <a:lnTo>
                      <a:pt x="35" y="8"/>
                    </a:lnTo>
                    <a:lnTo>
                      <a:pt x="44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1" y="4"/>
                    </a:lnTo>
                    <a:lnTo>
                      <a:pt x="75" y="8"/>
                    </a:lnTo>
                    <a:lnTo>
                      <a:pt x="80" y="17"/>
                    </a:lnTo>
                    <a:lnTo>
                      <a:pt x="84" y="8"/>
                    </a:lnTo>
                    <a:lnTo>
                      <a:pt x="93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5" y="0"/>
                    </a:lnTo>
                    <a:lnTo>
                      <a:pt x="124" y="4"/>
                    </a:lnTo>
                    <a:lnTo>
                      <a:pt x="124" y="13"/>
                    </a:lnTo>
                    <a:lnTo>
                      <a:pt x="129" y="22"/>
                    </a:lnTo>
                    <a:lnTo>
                      <a:pt x="129" y="26"/>
                    </a:lnTo>
                    <a:lnTo>
                      <a:pt x="124" y="35"/>
                    </a:lnTo>
                    <a:lnTo>
                      <a:pt x="115" y="97"/>
                    </a:lnTo>
                    <a:lnTo>
                      <a:pt x="102" y="97"/>
                    </a:lnTo>
                    <a:lnTo>
                      <a:pt x="111" y="35"/>
                    </a:lnTo>
                    <a:lnTo>
                      <a:pt x="111" y="26"/>
                    </a:lnTo>
                    <a:lnTo>
                      <a:pt x="111" y="22"/>
                    </a:lnTo>
                    <a:lnTo>
                      <a:pt x="111" y="17"/>
                    </a:lnTo>
                    <a:lnTo>
                      <a:pt x="111" y="13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8" y="13"/>
                    </a:lnTo>
                    <a:lnTo>
                      <a:pt x="89" y="17"/>
                    </a:lnTo>
                    <a:lnTo>
                      <a:pt x="84" y="22"/>
                    </a:lnTo>
                    <a:lnTo>
                      <a:pt x="80" y="26"/>
                    </a:lnTo>
                    <a:lnTo>
                      <a:pt x="75" y="35"/>
                    </a:lnTo>
                    <a:lnTo>
                      <a:pt x="71" y="48"/>
                    </a:lnTo>
                    <a:lnTo>
                      <a:pt x="67" y="97"/>
                    </a:lnTo>
                    <a:lnTo>
                      <a:pt x="49" y="97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5" y="22"/>
                    </a:lnTo>
                    <a:lnTo>
                      <a:pt x="31" y="26"/>
                    </a:lnTo>
                    <a:lnTo>
                      <a:pt x="27" y="40"/>
                    </a:lnTo>
                    <a:lnTo>
                      <a:pt x="22" y="53"/>
                    </a:lnTo>
                    <a:lnTo>
                      <a:pt x="13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6" name="Freeform 259"/>
              <p:cNvSpPr>
                <a:spLocks noEditPoints="1"/>
              </p:cNvSpPr>
              <p:nvPr/>
            </p:nvSpPr>
            <p:spPr bwMode="auto">
              <a:xfrm>
                <a:off x="7630" y="3935"/>
                <a:ext cx="71" cy="97"/>
              </a:xfrm>
              <a:custGeom>
                <a:avLst/>
                <a:gdLst>
                  <a:gd name="T0" fmla="*/ 17 w 71"/>
                  <a:gd name="T1" fmla="*/ 0 h 97"/>
                  <a:gd name="T2" fmla="*/ 31 w 71"/>
                  <a:gd name="T3" fmla="*/ 0 h 97"/>
                  <a:gd name="T4" fmla="*/ 22 w 71"/>
                  <a:gd name="T5" fmla="*/ 40 h 97"/>
                  <a:gd name="T6" fmla="*/ 40 w 71"/>
                  <a:gd name="T7" fmla="*/ 40 h 97"/>
                  <a:gd name="T8" fmla="*/ 53 w 71"/>
                  <a:gd name="T9" fmla="*/ 40 h 97"/>
                  <a:gd name="T10" fmla="*/ 57 w 71"/>
                  <a:gd name="T11" fmla="*/ 40 h 97"/>
                  <a:gd name="T12" fmla="*/ 66 w 71"/>
                  <a:gd name="T13" fmla="*/ 44 h 97"/>
                  <a:gd name="T14" fmla="*/ 71 w 71"/>
                  <a:gd name="T15" fmla="*/ 48 h 97"/>
                  <a:gd name="T16" fmla="*/ 71 w 71"/>
                  <a:gd name="T17" fmla="*/ 57 h 97"/>
                  <a:gd name="T18" fmla="*/ 71 w 71"/>
                  <a:gd name="T19" fmla="*/ 62 h 97"/>
                  <a:gd name="T20" fmla="*/ 71 w 71"/>
                  <a:gd name="T21" fmla="*/ 71 h 97"/>
                  <a:gd name="T22" fmla="*/ 66 w 71"/>
                  <a:gd name="T23" fmla="*/ 80 h 97"/>
                  <a:gd name="T24" fmla="*/ 62 w 71"/>
                  <a:gd name="T25" fmla="*/ 88 h 97"/>
                  <a:gd name="T26" fmla="*/ 57 w 71"/>
                  <a:gd name="T27" fmla="*/ 93 h 97"/>
                  <a:gd name="T28" fmla="*/ 49 w 71"/>
                  <a:gd name="T29" fmla="*/ 97 h 97"/>
                  <a:gd name="T30" fmla="*/ 35 w 71"/>
                  <a:gd name="T31" fmla="*/ 97 h 97"/>
                  <a:gd name="T32" fmla="*/ 0 w 71"/>
                  <a:gd name="T33" fmla="*/ 97 h 97"/>
                  <a:gd name="T34" fmla="*/ 17 w 71"/>
                  <a:gd name="T35" fmla="*/ 0 h 97"/>
                  <a:gd name="T36" fmla="*/ 13 w 71"/>
                  <a:gd name="T37" fmla="*/ 84 h 97"/>
                  <a:gd name="T38" fmla="*/ 31 w 71"/>
                  <a:gd name="T39" fmla="*/ 84 h 97"/>
                  <a:gd name="T40" fmla="*/ 40 w 71"/>
                  <a:gd name="T41" fmla="*/ 84 h 97"/>
                  <a:gd name="T42" fmla="*/ 49 w 71"/>
                  <a:gd name="T43" fmla="*/ 80 h 97"/>
                  <a:gd name="T44" fmla="*/ 53 w 71"/>
                  <a:gd name="T45" fmla="*/ 80 h 97"/>
                  <a:gd name="T46" fmla="*/ 57 w 71"/>
                  <a:gd name="T47" fmla="*/ 75 h 97"/>
                  <a:gd name="T48" fmla="*/ 57 w 71"/>
                  <a:gd name="T49" fmla="*/ 71 h 97"/>
                  <a:gd name="T50" fmla="*/ 57 w 71"/>
                  <a:gd name="T51" fmla="*/ 66 h 97"/>
                  <a:gd name="T52" fmla="*/ 57 w 71"/>
                  <a:gd name="T53" fmla="*/ 62 h 97"/>
                  <a:gd name="T54" fmla="*/ 57 w 71"/>
                  <a:gd name="T55" fmla="*/ 57 h 97"/>
                  <a:gd name="T56" fmla="*/ 53 w 71"/>
                  <a:gd name="T57" fmla="*/ 53 h 97"/>
                  <a:gd name="T58" fmla="*/ 49 w 71"/>
                  <a:gd name="T59" fmla="*/ 53 h 97"/>
                  <a:gd name="T60" fmla="*/ 44 w 71"/>
                  <a:gd name="T61" fmla="*/ 53 h 97"/>
                  <a:gd name="T62" fmla="*/ 35 w 71"/>
                  <a:gd name="T63" fmla="*/ 48 h 97"/>
                  <a:gd name="T64" fmla="*/ 22 w 71"/>
                  <a:gd name="T65" fmla="*/ 48 h 97"/>
                  <a:gd name="T66" fmla="*/ 13 w 71"/>
                  <a:gd name="T67" fmla="*/ 84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1" h="97">
                    <a:moveTo>
                      <a:pt x="17" y="0"/>
                    </a:moveTo>
                    <a:lnTo>
                      <a:pt x="31" y="0"/>
                    </a:lnTo>
                    <a:lnTo>
                      <a:pt x="22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57" y="40"/>
                    </a:lnTo>
                    <a:lnTo>
                      <a:pt x="66" y="44"/>
                    </a:lnTo>
                    <a:lnTo>
                      <a:pt x="71" y="48"/>
                    </a:lnTo>
                    <a:lnTo>
                      <a:pt x="71" y="57"/>
                    </a:lnTo>
                    <a:lnTo>
                      <a:pt x="71" y="62"/>
                    </a:lnTo>
                    <a:lnTo>
                      <a:pt x="71" y="71"/>
                    </a:lnTo>
                    <a:lnTo>
                      <a:pt x="66" y="80"/>
                    </a:lnTo>
                    <a:lnTo>
                      <a:pt x="62" y="88"/>
                    </a:lnTo>
                    <a:lnTo>
                      <a:pt x="57" y="93"/>
                    </a:lnTo>
                    <a:lnTo>
                      <a:pt x="49" y="97"/>
                    </a:lnTo>
                    <a:lnTo>
                      <a:pt x="35" y="97"/>
                    </a:lnTo>
                    <a:lnTo>
                      <a:pt x="0" y="97"/>
                    </a:lnTo>
                    <a:lnTo>
                      <a:pt x="17" y="0"/>
                    </a:lnTo>
                    <a:close/>
                    <a:moveTo>
                      <a:pt x="13" y="84"/>
                    </a:moveTo>
                    <a:lnTo>
                      <a:pt x="31" y="84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80"/>
                    </a:lnTo>
                    <a:lnTo>
                      <a:pt x="57" y="75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62"/>
                    </a:lnTo>
                    <a:lnTo>
                      <a:pt x="57" y="57"/>
                    </a:lnTo>
                    <a:lnTo>
                      <a:pt x="53" y="53"/>
                    </a:lnTo>
                    <a:lnTo>
                      <a:pt x="49" y="53"/>
                    </a:lnTo>
                    <a:lnTo>
                      <a:pt x="44" y="53"/>
                    </a:lnTo>
                    <a:lnTo>
                      <a:pt x="35" y="48"/>
                    </a:lnTo>
                    <a:lnTo>
                      <a:pt x="22" y="48"/>
                    </a:lnTo>
                    <a:lnTo>
                      <a:pt x="13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7" name="Freeform 260"/>
              <p:cNvSpPr>
                <a:spLocks noEditPoints="1"/>
              </p:cNvSpPr>
              <p:nvPr/>
            </p:nvSpPr>
            <p:spPr bwMode="auto">
              <a:xfrm>
                <a:off x="7727" y="3895"/>
                <a:ext cx="71" cy="137"/>
              </a:xfrm>
              <a:custGeom>
                <a:avLst/>
                <a:gdLst>
                  <a:gd name="T0" fmla="*/ 14 w 71"/>
                  <a:gd name="T1" fmla="*/ 102 h 137"/>
                  <a:gd name="T2" fmla="*/ 18 w 71"/>
                  <a:gd name="T3" fmla="*/ 97 h 137"/>
                  <a:gd name="T4" fmla="*/ 18 w 71"/>
                  <a:gd name="T5" fmla="*/ 88 h 137"/>
                  <a:gd name="T6" fmla="*/ 23 w 71"/>
                  <a:gd name="T7" fmla="*/ 84 h 137"/>
                  <a:gd name="T8" fmla="*/ 27 w 71"/>
                  <a:gd name="T9" fmla="*/ 75 h 137"/>
                  <a:gd name="T10" fmla="*/ 31 w 71"/>
                  <a:gd name="T11" fmla="*/ 71 h 137"/>
                  <a:gd name="T12" fmla="*/ 40 w 71"/>
                  <a:gd name="T13" fmla="*/ 62 h 137"/>
                  <a:gd name="T14" fmla="*/ 49 w 71"/>
                  <a:gd name="T15" fmla="*/ 53 h 137"/>
                  <a:gd name="T16" fmla="*/ 54 w 71"/>
                  <a:gd name="T17" fmla="*/ 44 h 137"/>
                  <a:gd name="T18" fmla="*/ 58 w 71"/>
                  <a:gd name="T19" fmla="*/ 40 h 137"/>
                  <a:gd name="T20" fmla="*/ 58 w 71"/>
                  <a:gd name="T21" fmla="*/ 31 h 137"/>
                  <a:gd name="T22" fmla="*/ 58 w 71"/>
                  <a:gd name="T23" fmla="*/ 26 h 137"/>
                  <a:gd name="T24" fmla="*/ 54 w 71"/>
                  <a:gd name="T25" fmla="*/ 22 h 137"/>
                  <a:gd name="T26" fmla="*/ 45 w 71"/>
                  <a:gd name="T27" fmla="*/ 17 h 137"/>
                  <a:gd name="T28" fmla="*/ 40 w 71"/>
                  <a:gd name="T29" fmla="*/ 13 h 137"/>
                  <a:gd name="T30" fmla="*/ 31 w 71"/>
                  <a:gd name="T31" fmla="*/ 17 h 137"/>
                  <a:gd name="T32" fmla="*/ 23 w 71"/>
                  <a:gd name="T33" fmla="*/ 22 h 137"/>
                  <a:gd name="T34" fmla="*/ 18 w 71"/>
                  <a:gd name="T35" fmla="*/ 31 h 137"/>
                  <a:gd name="T36" fmla="*/ 18 w 71"/>
                  <a:gd name="T37" fmla="*/ 44 h 137"/>
                  <a:gd name="T38" fmla="*/ 0 w 71"/>
                  <a:gd name="T39" fmla="*/ 40 h 137"/>
                  <a:gd name="T40" fmla="*/ 5 w 71"/>
                  <a:gd name="T41" fmla="*/ 22 h 137"/>
                  <a:gd name="T42" fmla="*/ 14 w 71"/>
                  <a:gd name="T43" fmla="*/ 13 h 137"/>
                  <a:gd name="T44" fmla="*/ 27 w 71"/>
                  <a:gd name="T45" fmla="*/ 4 h 137"/>
                  <a:gd name="T46" fmla="*/ 40 w 71"/>
                  <a:gd name="T47" fmla="*/ 0 h 137"/>
                  <a:gd name="T48" fmla="*/ 49 w 71"/>
                  <a:gd name="T49" fmla="*/ 4 h 137"/>
                  <a:gd name="T50" fmla="*/ 58 w 71"/>
                  <a:gd name="T51" fmla="*/ 4 h 137"/>
                  <a:gd name="T52" fmla="*/ 63 w 71"/>
                  <a:gd name="T53" fmla="*/ 13 h 137"/>
                  <a:gd name="T54" fmla="*/ 67 w 71"/>
                  <a:gd name="T55" fmla="*/ 17 h 137"/>
                  <a:gd name="T56" fmla="*/ 71 w 71"/>
                  <a:gd name="T57" fmla="*/ 26 h 137"/>
                  <a:gd name="T58" fmla="*/ 71 w 71"/>
                  <a:gd name="T59" fmla="*/ 35 h 137"/>
                  <a:gd name="T60" fmla="*/ 71 w 71"/>
                  <a:gd name="T61" fmla="*/ 44 h 137"/>
                  <a:gd name="T62" fmla="*/ 67 w 71"/>
                  <a:gd name="T63" fmla="*/ 53 h 137"/>
                  <a:gd name="T64" fmla="*/ 58 w 71"/>
                  <a:gd name="T65" fmla="*/ 62 h 137"/>
                  <a:gd name="T66" fmla="*/ 45 w 71"/>
                  <a:gd name="T67" fmla="*/ 75 h 137"/>
                  <a:gd name="T68" fmla="*/ 36 w 71"/>
                  <a:gd name="T69" fmla="*/ 84 h 137"/>
                  <a:gd name="T70" fmla="*/ 31 w 71"/>
                  <a:gd name="T71" fmla="*/ 88 h 137"/>
                  <a:gd name="T72" fmla="*/ 31 w 71"/>
                  <a:gd name="T73" fmla="*/ 97 h 137"/>
                  <a:gd name="T74" fmla="*/ 27 w 71"/>
                  <a:gd name="T75" fmla="*/ 102 h 137"/>
                  <a:gd name="T76" fmla="*/ 14 w 71"/>
                  <a:gd name="T77" fmla="*/ 102 h 137"/>
                  <a:gd name="T78" fmla="*/ 9 w 71"/>
                  <a:gd name="T79" fmla="*/ 137 h 137"/>
                  <a:gd name="T80" fmla="*/ 9 w 71"/>
                  <a:gd name="T81" fmla="*/ 120 h 137"/>
                  <a:gd name="T82" fmla="*/ 27 w 71"/>
                  <a:gd name="T83" fmla="*/ 120 h 137"/>
                  <a:gd name="T84" fmla="*/ 23 w 71"/>
                  <a:gd name="T85" fmla="*/ 137 h 137"/>
                  <a:gd name="T86" fmla="*/ 9 w 71"/>
                  <a:gd name="T87" fmla="*/ 137 h 1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1" h="137">
                    <a:moveTo>
                      <a:pt x="14" y="102"/>
                    </a:moveTo>
                    <a:lnTo>
                      <a:pt x="18" y="97"/>
                    </a:lnTo>
                    <a:lnTo>
                      <a:pt x="18" y="88"/>
                    </a:lnTo>
                    <a:lnTo>
                      <a:pt x="23" y="84"/>
                    </a:lnTo>
                    <a:lnTo>
                      <a:pt x="27" y="75"/>
                    </a:lnTo>
                    <a:lnTo>
                      <a:pt x="31" y="71"/>
                    </a:lnTo>
                    <a:lnTo>
                      <a:pt x="40" y="62"/>
                    </a:lnTo>
                    <a:lnTo>
                      <a:pt x="49" y="53"/>
                    </a:lnTo>
                    <a:lnTo>
                      <a:pt x="54" y="44"/>
                    </a:lnTo>
                    <a:lnTo>
                      <a:pt x="58" y="40"/>
                    </a:lnTo>
                    <a:lnTo>
                      <a:pt x="58" y="31"/>
                    </a:lnTo>
                    <a:lnTo>
                      <a:pt x="58" y="26"/>
                    </a:lnTo>
                    <a:lnTo>
                      <a:pt x="54" y="22"/>
                    </a:lnTo>
                    <a:lnTo>
                      <a:pt x="45" y="17"/>
                    </a:lnTo>
                    <a:lnTo>
                      <a:pt x="40" y="13"/>
                    </a:lnTo>
                    <a:lnTo>
                      <a:pt x="31" y="17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8" y="44"/>
                    </a:lnTo>
                    <a:lnTo>
                      <a:pt x="0" y="40"/>
                    </a:lnTo>
                    <a:lnTo>
                      <a:pt x="5" y="22"/>
                    </a:lnTo>
                    <a:lnTo>
                      <a:pt x="14" y="13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49" y="4"/>
                    </a:lnTo>
                    <a:lnTo>
                      <a:pt x="58" y="4"/>
                    </a:lnTo>
                    <a:lnTo>
                      <a:pt x="63" y="13"/>
                    </a:lnTo>
                    <a:lnTo>
                      <a:pt x="67" y="17"/>
                    </a:lnTo>
                    <a:lnTo>
                      <a:pt x="71" y="26"/>
                    </a:lnTo>
                    <a:lnTo>
                      <a:pt x="71" y="35"/>
                    </a:lnTo>
                    <a:lnTo>
                      <a:pt x="71" y="44"/>
                    </a:lnTo>
                    <a:lnTo>
                      <a:pt x="67" y="53"/>
                    </a:lnTo>
                    <a:lnTo>
                      <a:pt x="58" y="62"/>
                    </a:lnTo>
                    <a:lnTo>
                      <a:pt x="45" y="75"/>
                    </a:lnTo>
                    <a:lnTo>
                      <a:pt x="36" y="84"/>
                    </a:lnTo>
                    <a:lnTo>
                      <a:pt x="31" y="88"/>
                    </a:lnTo>
                    <a:lnTo>
                      <a:pt x="31" y="97"/>
                    </a:lnTo>
                    <a:lnTo>
                      <a:pt x="27" y="102"/>
                    </a:lnTo>
                    <a:lnTo>
                      <a:pt x="14" y="102"/>
                    </a:lnTo>
                    <a:close/>
                    <a:moveTo>
                      <a:pt x="9" y="137"/>
                    </a:moveTo>
                    <a:lnTo>
                      <a:pt x="9" y="120"/>
                    </a:lnTo>
                    <a:lnTo>
                      <a:pt x="27" y="120"/>
                    </a:lnTo>
                    <a:lnTo>
                      <a:pt x="23" y="137"/>
                    </a:lnTo>
                    <a:lnTo>
                      <a:pt x="9" y="1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8" name="Freeform 261"/>
              <p:cNvSpPr>
                <a:spLocks/>
              </p:cNvSpPr>
              <p:nvPr/>
            </p:nvSpPr>
            <p:spPr bwMode="auto">
              <a:xfrm>
                <a:off x="6737" y="4143"/>
                <a:ext cx="71" cy="94"/>
              </a:xfrm>
              <a:custGeom>
                <a:avLst/>
                <a:gdLst>
                  <a:gd name="T0" fmla="*/ 4 w 71"/>
                  <a:gd name="T1" fmla="*/ 0 h 94"/>
                  <a:gd name="T2" fmla="*/ 17 w 71"/>
                  <a:gd name="T3" fmla="*/ 0 h 94"/>
                  <a:gd name="T4" fmla="*/ 17 w 71"/>
                  <a:gd name="T5" fmla="*/ 14 h 94"/>
                  <a:gd name="T6" fmla="*/ 13 w 71"/>
                  <a:gd name="T7" fmla="*/ 27 h 94"/>
                  <a:gd name="T8" fmla="*/ 13 w 71"/>
                  <a:gd name="T9" fmla="*/ 36 h 94"/>
                  <a:gd name="T10" fmla="*/ 13 w 71"/>
                  <a:gd name="T11" fmla="*/ 40 h 94"/>
                  <a:gd name="T12" fmla="*/ 17 w 71"/>
                  <a:gd name="T13" fmla="*/ 45 h 94"/>
                  <a:gd name="T14" fmla="*/ 22 w 71"/>
                  <a:gd name="T15" fmla="*/ 49 h 94"/>
                  <a:gd name="T16" fmla="*/ 31 w 71"/>
                  <a:gd name="T17" fmla="*/ 49 h 94"/>
                  <a:gd name="T18" fmla="*/ 40 w 71"/>
                  <a:gd name="T19" fmla="*/ 49 h 94"/>
                  <a:gd name="T20" fmla="*/ 49 w 71"/>
                  <a:gd name="T21" fmla="*/ 45 h 94"/>
                  <a:gd name="T22" fmla="*/ 57 w 71"/>
                  <a:gd name="T23" fmla="*/ 0 h 94"/>
                  <a:gd name="T24" fmla="*/ 71 w 71"/>
                  <a:gd name="T25" fmla="*/ 0 h 94"/>
                  <a:gd name="T26" fmla="*/ 53 w 71"/>
                  <a:gd name="T27" fmla="*/ 94 h 94"/>
                  <a:gd name="T28" fmla="*/ 40 w 71"/>
                  <a:gd name="T29" fmla="*/ 94 h 94"/>
                  <a:gd name="T30" fmla="*/ 49 w 71"/>
                  <a:gd name="T31" fmla="*/ 58 h 94"/>
                  <a:gd name="T32" fmla="*/ 35 w 71"/>
                  <a:gd name="T33" fmla="*/ 63 h 94"/>
                  <a:gd name="T34" fmla="*/ 26 w 71"/>
                  <a:gd name="T35" fmla="*/ 63 h 94"/>
                  <a:gd name="T36" fmla="*/ 17 w 71"/>
                  <a:gd name="T37" fmla="*/ 63 h 94"/>
                  <a:gd name="T38" fmla="*/ 9 w 71"/>
                  <a:gd name="T39" fmla="*/ 58 h 94"/>
                  <a:gd name="T40" fmla="*/ 0 w 71"/>
                  <a:gd name="T41" fmla="*/ 49 h 94"/>
                  <a:gd name="T42" fmla="*/ 0 w 71"/>
                  <a:gd name="T43" fmla="*/ 40 h 94"/>
                  <a:gd name="T44" fmla="*/ 0 w 71"/>
                  <a:gd name="T45" fmla="*/ 32 h 94"/>
                  <a:gd name="T46" fmla="*/ 4 w 71"/>
                  <a:gd name="T47" fmla="*/ 14 h 94"/>
                  <a:gd name="T48" fmla="*/ 4 w 71"/>
                  <a:gd name="T49" fmla="*/ 0 h 9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1" h="94">
                    <a:moveTo>
                      <a:pt x="4" y="0"/>
                    </a:moveTo>
                    <a:lnTo>
                      <a:pt x="17" y="0"/>
                    </a:lnTo>
                    <a:lnTo>
                      <a:pt x="17" y="14"/>
                    </a:lnTo>
                    <a:lnTo>
                      <a:pt x="13" y="27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7" y="45"/>
                    </a:lnTo>
                    <a:lnTo>
                      <a:pt x="22" y="49"/>
                    </a:lnTo>
                    <a:lnTo>
                      <a:pt x="31" y="49"/>
                    </a:lnTo>
                    <a:lnTo>
                      <a:pt x="40" y="49"/>
                    </a:lnTo>
                    <a:lnTo>
                      <a:pt x="49" y="45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53" y="94"/>
                    </a:lnTo>
                    <a:lnTo>
                      <a:pt x="40" y="94"/>
                    </a:lnTo>
                    <a:lnTo>
                      <a:pt x="49" y="58"/>
                    </a:lnTo>
                    <a:lnTo>
                      <a:pt x="35" y="63"/>
                    </a:lnTo>
                    <a:lnTo>
                      <a:pt x="26" y="63"/>
                    </a:lnTo>
                    <a:lnTo>
                      <a:pt x="17" y="63"/>
                    </a:lnTo>
                    <a:lnTo>
                      <a:pt x="9" y="58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4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79" name="Freeform 262"/>
              <p:cNvSpPr>
                <a:spLocks/>
              </p:cNvSpPr>
              <p:nvPr/>
            </p:nvSpPr>
            <p:spPr bwMode="auto">
              <a:xfrm>
                <a:off x="6812" y="4139"/>
                <a:ext cx="129" cy="98"/>
              </a:xfrm>
              <a:custGeom>
                <a:avLst/>
                <a:gdLst>
                  <a:gd name="T0" fmla="*/ 0 w 129"/>
                  <a:gd name="T1" fmla="*/ 98 h 98"/>
                  <a:gd name="T2" fmla="*/ 18 w 129"/>
                  <a:gd name="T3" fmla="*/ 4 h 98"/>
                  <a:gd name="T4" fmla="*/ 31 w 129"/>
                  <a:gd name="T5" fmla="*/ 4 h 98"/>
                  <a:gd name="T6" fmla="*/ 31 w 129"/>
                  <a:gd name="T7" fmla="*/ 18 h 98"/>
                  <a:gd name="T8" fmla="*/ 40 w 129"/>
                  <a:gd name="T9" fmla="*/ 9 h 98"/>
                  <a:gd name="T10" fmla="*/ 45 w 129"/>
                  <a:gd name="T11" fmla="*/ 4 h 98"/>
                  <a:gd name="T12" fmla="*/ 54 w 129"/>
                  <a:gd name="T13" fmla="*/ 0 h 98"/>
                  <a:gd name="T14" fmla="*/ 58 w 129"/>
                  <a:gd name="T15" fmla="*/ 0 h 98"/>
                  <a:gd name="T16" fmla="*/ 67 w 129"/>
                  <a:gd name="T17" fmla="*/ 4 h 98"/>
                  <a:gd name="T18" fmla="*/ 71 w 129"/>
                  <a:gd name="T19" fmla="*/ 4 h 98"/>
                  <a:gd name="T20" fmla="*/ 76 w 129"/>
                  <a:gd name="T21" fmla="*/ 13 h 98"/>
                  <a:gd name="T22" fmla="*/ 80 w 129"/>
                  <a:gd name="T23" fmla="*/ 18 h 98"/>
                  <a:gd name="T24" fmla="*/ 85 w 129"/>
                  <a:gd name="T25" fmla="*/ 13 h 98"/>
                  <a:gd name="T26" fmla="*/ 93 w 129"/>
                  <a:gd name="T27" fmla="*/ 4 h 98"/>
                  <a:gd name="T28" fmla="*/ 98 w 129"/>
                  <a:gd name="T29" fmla="*/ 4 h 98"/>
                  <a:gd name="T30" fmla="*/ 107 w 129"/>
                  <a:gd name="T31" fmla="*/ 0 h 98"/>
                  <a:gd name="T32" fmla="*/ 116 w 129"/>
                  <a:gd name="T33" fmla="*/ 4 h 98"/>
                  <a:gd name="T34" fmla="*/ 125 w 129"/>
                  <a:gd name="T35" fmla="*/ 9 h 98"/>
                  <a:gd name="T36" fmla="*/ 125 w 129"/>
                  <a:gd name="T37" fmla="*/ 13 h 98"/>
                  <a:gd name="T38" fmla="*/ 129 w 129"/>
                  <a:gd name="T39" fmla="*/ 22 h 98"/>
                  <a:gd name="T40" fmla="*/ 129 w 129"/>
                  <a:gd name="T41" fmla="*/ 27 h 98"/>
                  <a:gd name="T42" fmla="*/ 125 w 129"/>
                  <a:gd name="T43" fmla="*/ 36 h 98"/>
                  <a:gd name="T44" fmla="*/ 116 w 129"/>
                  <a:gd name="T45" fmla="*/ 98 h 98"/>
                  <a:gd name="T46" fmla="*/ 102 w 129"/>
                  <a:gd name="T47" fmla="*/ 98 h 98"/>
                  <a:gd name="T48" fmla="*/ 111 w 129"/>
                  <a:gd name="T49" fmla="*/ 36 h 98"/>
                  <a:gd name="T50" fmla="*/ 111 w 129"/>
                  <a:gd name="T51" fmla="*/ 31 h 98"/>
                  <a:gd name="T52" fmla="*/ 116 w 129"/>
                  <a:gd name="T53" fmla="*/ 27 h 98"/>
                  <a:gd name="T54" fmla="*/ 111 w 129"/>
                  <a:gd name="T55" fmla="*/ 22 h 98"/>
                  <a:gd name="T56" fmla="*/ 111 w 129"/>
                  <a:gd name="T57" fmla="*/ 18 h 98"/>
                  <a:gd name="T58" fmla="*/ 107 w 129"/>
                  <a:gd name="T59" fmla="*/ 13 h 98"/>
                  <a:gd name="T60" fmla="*/ 102 w 129"/>
                  <a:gd name="T61" fmla="*/ 13 h 98"/>
                  <a:gd name="T62" fmla="*/ 98 w 129"/>
                  <a:gd name="T63" fmla="*/ 18 h 98"/>
                  <a:gd name="T64" fmla="*/ 89 w 129"/>
                  <a:gd name="T65" fmla="*/ 18 h 98"/>
                  <a:gd name="T66" fmla="*/ 85 w 129"/>
                  <a:gd name="T67" fmla="*/ 22 h 98"/>
                  <a:gd name="T68" fmla="*/ 80 w 129"/>
                  <a:gd name="T69" fmla="*/ 31 h 98"/>
                  <a:gd name="T70" fmla="*/ 76 w 129"/>
                  <a:gd name="T71" fmla="*/ 40 h 98"/>
                  <a:gd name="T72" fmla="*/ 76 w 129"/>
                  <a:gd name="T73" fmla="*/ 53 h 98"/>
                  <a:gd name="T74" fmla="*/ 67 w 129"/>
                  <a:gd name="T75" fmla="*/ 98 h 98"/>
                  <a:gd name="T76" fmla="*/ 49 w 129"/>
                  <a:gd name="T77" fmla="*/ 98 h 98"/>
                  <a:gd name="T78" fmla="*/ 62 w 129"/>
                  <a:gd name="T79" fmla="*/ 36 h 98"/>
                  <a:gd name="T80" fmla="*/ 62 w 129"/>
                  <a:gd name="T81" fmla="*/ 27 h 98"/>
                  <a:gd name="T82" fmla="*/ 62 w 129"/>
                  <a:gd name="T83" fmla="*/ 27 h 98"/>
                  <a:gd name="T84" fmla="*/ 62 w 129"/>
                  <a:gd name="T85" fmla="*/ 22 h 98"/>
                  <a:gd name="T86" fmla="*/ 62 w 129"/>
                  <a:gd name="T87" fmla="*/ 18 h 98"/>
                  <a:gd name="T88" fmla="*/ 58 w 129"/>
                  <a:gd name="T89" fmla="*/ 13 h 98"/>
                  <a:gd name="T90" fmla="*/ 54 w 129"/>
                  <a:gd name="T91" fmla="*/ 13 h 98"/>
                  <a:gd name="T92" fmla="*/ 49 w 129"/>
                  <a:gd name="T93" fmla="*/ 18 h 98"/>
                  <a:gd name="T94" fmla="*/ 40 w 129"/>
                  <a:gd name="T95" fmla="*/ 18 h 98"/>
                  <a:gd name="T96" fmla="*/ 36 w 129"/>
                  <a:gd name="T97" fmla="*/ 22 h 98"/>
                  <a:gd name="T98" fmla="*/ 31 w 129"/>
                  <a:gd name="T99" fmla="*/ 31 h 98"/>
                  <a:gd name="T100" fmla="*/ 27 w 129"/>
                  <a:gd name="T101" fmla="*/ 40 h 98"/>
                  <a:gd name="T102" fmla="*/ 22 w 129"/>
                  <a:gd name="T103" fmla="*/ 53 h 98"/>
                  <a:gd name="T104" fmla="*/ 18 w 129"/>
                  <a:gd name="T105" fmla="*/ 98 h 98"/>
                  <a:gd name="T106" fmla="*/ 0 w 129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8">
                    <a:moveTo>
                      <a:pt x="0" y="98"/>
                    </a:moveTo>
                    <a:lnTo>
                      <a:pt x="18" y="4"/>
                    </a:lnTo>
                    <a:lnTo>
                      <a:pt x="31" y="4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5" y="4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6" y="13"/>
                    </a:lnTo>
                    <a:lnTo>
                      <a:pt x="80" y="18"/>
                    </a:lnTo>
                    <a:lnTo>
                      <a:pt x="85" y="13"/>
                    </a:lnTo>
                    <a:lnTo>
                      <a:pt x="93" y="4"/>
                    </a:lnTo>
                    <a:lnTo>
                      <a:pt x="98" y="4"/>
                    </a:lnTo>
                    <a:lnTo>
                      <a:pt x="107" y="0"/>
                    </a:lnTo>
                    <a:lnTo>
                      <a:pt x="116" y="4"/>
                    </a:lnTo>
                    <a:lnTo>
                      <a:pt x="125" y="9"/>
                    </a:lnTo>
                    <a:lnTo>
                      <a:pt x="125" y="13"/>
                    </a:lnTo>
                    <a:lnTo>
                      <a:pt x="129" y="22"/>
                    </a:lnTo>
                    <a:lnTo>
                      <a:pt x="129" y="27"/>
                    </a:lnTo>
                    <a:lnTo>
                      <a:pt x="125" y="36"/>
                    </a:lnTo>
                    <a:lnTo>
                      <a:pt x="116" y="98"/>
                    </a:lnTo>
                    <a:lnTo>
                      <a:pt x="102" y="98"/>
                    </a:lnTo>
                    <a:lnTo>
                      <a:pt x="111" y="36"/>
                    </a:lnTo>
                    <a:lnTo>
                      <a:pt x="111" y="31"/>
                    </a:lnTo>
                    <a:lnTo>
                      <a:pt x="116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8" y="18"/>
                    </a:lnTo>
                    <a:lnTo>
                      <a:pt x="89" y="18"/>
                    </a:lnTo>
                    <a:lnTo>
                      <a:pt x="85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6" y="53"/>
                    </a:lnTo>
                    <a:lnTo>
                      <a:pt x="67" y="98"/>
                    </a:lnTo>
                    <a:lnTo>
                      <a:pt x="49" y="98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8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2" y="53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0" name="Freeform 263"/>
              <p:cNvSpPr>
                <a:spLocks noEditPoints="1"/>
              </p:cNvSpPr>
              <p:nvPr/>
            </p:nvSpPr>
            <p:spPr bwMode="auto">
              <a:xfrm>
                <a:off x="6950" y="4139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36 h 102"/>
                  <a:gd name="T4" fmla="*/ 13 w 80"/>
                  <a:gd name="T5" fmla="*/ 18 h 102"/>
                  <a:gd name="T6" fmla="*/ 27 w 80"/>
                  <a:gd name="T7" fmla="*/ 4 h 102"/>
                  <a:gd name="T8" fmla="*/ 44 w 80"/>
                  <a:gd name="T9" fmla="*/ 0 h 102"/>
                  <a:gd name="T10" fmla="*/ 58 w 80"/>
                  <a:gd name="T11" fmla="*/ 4 h 102"/>
                  <a:gd name="T12" fmla="*/ 71 w 80"/>
                  <a:gd name="T13" fmla="*/ 13 h 102"/>
                  <a:gd name="T14" fmla="*/ 75 w 80"/>
                  <a:gd name="T15" fmla="*/ 27 h 102"/>
                  <a:gd name="T16" fmla="*/ 80 w 80"/>
                  <a:gd name="T17" fmla="*/ 40 h 102"/>
                  <a:gd name="T18" fmla="*/ 80 w 80"/>
                  <a:gd name="T19" fmla="*/ 58 h 102"/>
                  <a:gd name="T20" fmla="*/ 75 w 80"/>
                  <a:gd name="T21" fmla="*/ 71 h 102"/>
                  <a:gd name="T22" fmla="*/ 67 w 80"/>
                  <a:gd name="T23" fmla="*/ 84 h 102"/>
                  <a:gd name="T24" fmla="*/ 58 w 80"/>
                  <a:gd name="T25" fmla="*/ 93 h 102"/>
                  <a:gd name="T26" fmla="*/ 44 w 80"/>
                  <a:gd name="T27" fmla="*/ 98 h 102"/>
                  <a:gd name="T28" fmla="*/ 35 w 80"/>
                  <a:gd name="T29" fmla="*/ 102 h 102"/>
                  <a:gd name="T30" fmla="*/ 27 w 80"/>
                  <a:gd name="T31" fmla="*/ 102 h 102"/>
                  <a:gd name="T32" fmla="*/ 18 w 80"/>
                  <a:gd name="T33" fmla="*/ 98 h 102"/>
                  <a:gd name="T34" fmla="*/ 9 w 80"/>
                  <a:gd name="T35" fmla="*/ 89 h 102"/>
                  <a:gd name="T36" fmla="*/ 4 w 80"/>
                  <a:gd name="T37" fmla="*/ 84 h 102"/>
                  <a:gd name="T38" fmla="*/ 0 w 80"/>
                  <a:gd name="T39" fmla="*/ 76 h 102"/>
                  <a:gd name="T40" fmla="*/ 0 w 80"/>
                  <a:gd name="T41" fmla="*/ 62 h 102"/>
                  <a:gd name="T42" fmla="*/ 13 w 80"/>
                  <a:gd name="T43" fmla="*/ 62 h 102"/>
                  <a:gd name="T44" fmla="*/ 13 w 80"/>
                  <a:gd name="T45" fmla="*/ 71 h 102"/>
                  <a:gd name="T46" fmla="*/ 18 w 80"/>
                  <a:gd name="T47" fmla="*/ 80 h 102"/>
                  <a:gd name="T48" fmla="*/ 27 w 80"/>
                  <a:gd name="T49" fmla="*/ 89 h 102"/>
                  <a:gd name="T50" fmla="*/ 35 w 80"/>
                  <a:gd name="T51" fmla="*/ 89 h 102"/>
                  <a:gd name="T52" fmla="*/ 40 w 80"/>
                  <a:gd name="T53" fmla="*/ 89 h 102"/>
                  <a:gd name="T54" fmla="*/ 44 w 80"/>
                  <a:gd name="T55" fmla="*/ 89 h 102"/>
                  <a:gd name="T56" fmla="*/ 49 w 80"/>
                  <a:gd name="T57" fmla="*/ 84 h 102"/>
                  <a:gd name="T58" fmla="*/ 53 w 80"/>
                  <a:gd name="T59" fmla="*/ 80 h 102"/>
                  <a:gd name="T60" fmla="*/ 53 w 80"/>
                  <a:gd name="T61" fmla="*/ 76 h 102"/>
                  <a:gd name="T62" fmla="*/ 58 w 80"/>
                  <a:gd name="T63" fmla="*/ 71 h 102"/>
                  <a:gd name="T64" fmla="*/ 62 w 80"/>
                  <a:gd name="T65" fmla="*/ 67 h 102"/>
                  <a:gd name="T66" fmla="*/ 62 w 80"/>
                  <a:gd name="T67" fmla="*/ 58 h 102"/>
                  <a:gd name="T68" fmla="*/ 67 w 80"/>
                  <a:gd name="T69" fmla="*/ 49 h 102"/>
                  <a:gd name="T70" fmla="*/ 67 w 80"/>
                  <a:gd name="T71" fmla="*/ 40 h 102"/>
                  <a:gd name="T72" fmla="*/ 62 w 80"/>
                  <a:gd name="T73" fmla="*/ 31 h 102"/>
                  <a:gd name="T74" fmla="*/ 58 w 80"/>
                  <a:gd name="T75" fmla="*/ 22 h 102"/>
                  <a:gd name="T76" fmla="*/ 53 w 80"/>
                  <a:gd name="T77" fmla="*/ 18 h 102"/>
                  <a:gd name="T78" fmla="*/ 44 w 80"/>
                  <a:gd name="T79" fmla="*/ 13 h 102"/>
                  <a:gd name="T80" fmla="*/ 40 w 80"/>
                  <a:gd name="T81" fmla="*/ 13 h 102"/>
                  <a:gd name="T82" fmla="*/ 31 w 80"/>
                  <a:gd name="T83" fmla="*/ 18 h 102"/>
                  <a:gd name="T84" fmla="*/ 27 w 80"/>
                  <a:gd name="T85" fmla="*/ 22 h 102"/>
                  <a:gd name="T86" fmla="*/ 22 w 80"/>
                  <a:gd name="T87" fmla="*/ 27 h 102"/>
                  <a:gd name="T88" fmla="*/ 18 w 80"/>
                  <a:gd name="T89" fmla="*/ 36 h 102"/>
                  <a:gd name="T90" fmla="*/ 18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36"/>
                    </a:lnTo>
                    <a:lnTo>
                      <a:pt x="13" y="18"/>
                    </a:lnTo>
                    <a:lnTo>
                      <a:pt x="27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5" y="27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5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4" y="98"/>
                    </a:lnTo>
                    <a:lnTo>
                      <a:pt x="35" y="102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6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3" y="71"/>
                    </a:lnTo>
                    <a:lnTo>
                      <a:pt x="18" y="80"/>
                    </a:lnTo>
                    <a:lnTo>
                      <a:pt x="27" y="89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1" name="Freeform 264"/>
              <p:cNvSpPr>
                <a:spLocks/>
              </p:cNvSpPr>
              <p:nvPr/>
            </p:nvSpPr>
            <p:spPr bwMode="auto">
              <a:xfrm>
                <a:off x="7088" y="4139"/>
                <a:ext cx="71" cy="102"/>
              </a:xfrm>
              <a:custGeom>
                <a:avLst/>
                <a:gdLst>
                  <a:gd name="T0" fmla="*/ 53 w 71"/>
                  <a:gd name="T1" fmla="*/ 62 h 102"/>
                  <a:gd name="T2" fmla="*/ 66 w 71"/>
                  <a:gd name="T3" fmla="*/ 67 h 102"/>
                  <a:gd name="T4" fmla="*/ 62 w 71"/>
                  <a:gd name="T5" fmla="*/ 80 h 102"/>
                  <a:gd name="T6" fmla="*/ 53 w 71"/>
                  <a:gd name="T7" fmla="*/ 93 h 102"/>
                  <a:gd name="T8" fmla="*/ 40 w 71"/>
                  <a:gd name="T9" fmla="*/ 98 h 102"/>
                  <a:gd name="T10" fmla="*/ 31 w 71"/>
                  <a:gd name="T11" fmla="*/ 102 h 102"/>
                  <a:gd name="T12" fmla="*/ 17 w 71"/>
                  <a:gd name="T13" fmla="*/ 98 h 102"/>
                  <a:gd name="T14" fmla="*/ 9 w 71"/>
                  <a:gd name="T15" fmla="*/ 93 h 102"/>
                  <a:gd name="T16" fmla="*/ 0 w 71"/>
                  <a:gd name="T17" fmla="*/ 80 h 102"/>
                  <a:gd name="T18" fmla="*/ 0 w 71"/>
                  <a:gd name="T19" fmla="*/ 62 h 102"/>
                  <a:gd name="T20" fmla="*/ 0 w 71"/>
                  <a:gd name="T21" fmla="*/ 49 h 102"/>
                  <a:gd name="T22" fmla="*/ 4 w 71"/>
                  <a:gd name="T23" fmla="*/ 31 h 102"/>
                  <a:gd name="T24" fmla="*/ 9 w 71"/>
                  <a:gd name="T25" fmla="*/ 18 h 102"/>
                  <a:gd name="T26" fmla="*/ 17 w 71"/>
                  <a:gd name="T27" fmla="*/ 9 h 102"/>
                  <a:gd name="T28" fmla="*/ 31 w 71"/>
                  <a:gd name="T29" fmla="*/ 4 h 102"/>
                  <a:gd name="T30" fmla="*/ 44 w 71"/>
                  <a:gd name="T31" fmla="*/ 0 h 102"/>
                  <a:gd name="T32" fmla="*/ 53 w 71"/>
                  <a:gd name="T33" fmla="*/ 4 h 102"/>
                  <a:gd name="T34" fmla="*/ 62 w 71"/>
                  <a:gd name="T35" fmla="*/ 9 h 102"/>
                  <a:gd name="T36" fmla="*/ 71 w 71"/>
                  <a:gd name="T37" fmla="*/ 22 h 102"/>
                  <a:gd name="T38" fmla="*/ 71 w 71"/>
                  <a:gd name="T39" fmla="*/ 31 h 102"/>
                  <a:gd name="T40" fmla="*/ 57 w 71"/>
                  <a:gd name="T41" fmla="*/ 36 h 102"/>
                  <a:gd name="T42" fmla="*/ 57 w 71"/>
                  <a:gd name="T43" fmla="*/ 27 h 102"/>
                  <a:gd name="T44" fmla="*/ 53 w 71"/>
                  <a:gd name="T45" fmla="*/ 18 h 102"/>
                  <a:gd name="T46" fmla="*/ 49 w 71"/>
                  <a:gd name="T47" fmla="*/ 18 h 102"/>
                  <a:gd name="T48" fmla="*/ 40 w 71"/>
                  <a:gd name="T49" fmla="*/ 13 h 102"/>
                  <a:gd name="T50" fmla="*/ 35 w 71"/>
                  <a:gd name="T51" fmla="*/ 18 h 102"/>
                  <a:gd name="T52" fmla="*/ 26 w 71"/>
                  <a:gd name="T53" fmla="*/ 22 h 102"/>
                  <a:gd name="T54" fmla="*/ 22 w 71"/>
                  <a:gd name="T55" fmla="*/ 27 h 102"/>
                  <a:gd name="T56" fmla="*/ 17 w 71"/>
                  <a:gd name="T57" fmla="*/ 40 h 102"/>
                  <a:gd name="T58" fmla="*/ 13 w 71"/>
                  <a:gd name="T59" fmla="*/ 53 h 102"/>
                  <a:gd name="T60" fmla="*/ 13 w 71"/>
                  <a:gd name="T61" fmla="*/ 62 h 102"/>
                  <a:gd name="T62" fmla="*/ 13 w 71"/>
                  <a:gd name="T63" fmla="*/ 76 h 102"/>
                  <a:gd name="T64" fmla="*/ 17 w 71"/>
                  <a:gd name="T65" fmla="*/ 84 h 102"/>
                  <a:gd name="T66" fmla="*/ 22 w 71"/>
                  <a:gd name="T67" fmla="*/ 89 h 102"/>
                  <a:gd name="T68" fmla="*/ 31 w 71"/>
                  <a:gd name="T69" fmla="*/ 89 h 102"/>
                  <a:gd name="T70" fmla="*/ 35 w 71"/>
                  <a:gd name="T71" fmla="*/ 89 h 102"/>
                  <a:gd name="T72" fmla="*/ 44 w 71"/>
                  <a:gd name="T73" fmla="*/ 84 h 102"/>
                  <a:gd name="T74" fmla="*/ 49 w 71"/>
                  <a:gd name="T75" fmla="*/ 76 h 102"/>
                  <a:gd name="T76" fmla="*/ 53 w 71"/>
                  <a:gd name="T77" fmla="*/ 62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102">
                    <a:moveTo>
                      <a:pt x="53" y="62"/>
                    </a:moveTo>
                    <a:lnTo>
                      <a:pt x="66" y="67"/>
                    </a:lnTo>
                    <a:lnTo>
                      <a:pt x="62" y="80"/>
                    </a:lnTo>
                    <a:lnTo>
                      <a:pt x="53" y="93"/>
                    </a:lnTo>
                    <a:lnTo>
                      <a:pt x="40" y="98"/>
                    </a:lnTo>
                    <a:lnTo>
                      <a:pt x="31" y="102"/>
                    </a:lnTo>
                    <a:lnTo>
                      <a:pt x="17" y="98"/>
                    </a:lnTo>
                    <a:lnTo>
                      <a:pt x="9" y="93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9" y="18"/>
                    </a:lnTo>
                    <a:lnTo>
                      <a:pt x="17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3" y="4"/>
                    </a:lnTo>
                    <a:lnTo>
                      <a:pt x="62" y="9"/>
                    </a:lnTo>
                    <a:lnTo>
                      <a:pt x="71" y="22"/>
                    </a:lnTo>
                    <a:lnTo>
                      <a:pt x="71" y="31"/>
                    </a:lnTo>
                    <a:lnTo>
                      <a:pt x="57" y="36"/>
                    </a:lnTo>
                    <a:lnTo>
                      <a:pt x="57" y="27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0" y="13"/>
                    </a:lnTo>
                    <a:lnTo>
                      <a:pt x="35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17" y="40"/>
                    </a:lnTo>
                    <a:lnTo>
                      <a:pt x="13" y="53"/>
                    </a:lnTo>
                    <a:lnTo>
                      <a:pt x="13" y="62"/>
                    </a:lnTo>
                    <a:lnTo>
                      <a:pt x="13" y="76"/>
                    </a:lnTo>
                    <a:lnTo>
                      <a:pt x="17" y="84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44" y="84"/>
                    </a:lnTo>
                    <a:lnTo>
                      <a:pt x="49" y="76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2" name="Freeform 265"/>
              <p:cNvSpPr>
                <a:spLocks noEditPoints="1"/>
              </p:cNvSpPr>
              <p:nvPr/>
            </p:nvSpPr>
            <p:spPr bwMode="auto">
              <a:xfrm>
                <a:off x="7168" y="4103"/>
                <a:ext cx="80" cy="138"/>
              </a:xfrm>
              <a:custGeom>
                <a:avLst/>
                <a:gdLst>
                  <a:gd name="T0" fmla="*/ 26 w 80"/>
                  <a:gd name="T1" fmla="*/ 14 h 138"/>
                  <a:gd name="T2" fmla="*/ 31 w 80"/>
                  <a:gd name="T3" fmla="*/ 0 h 138"/>
                  <a:gd name="T4" fmla="*/ 40 w 80"/>
                  <a:gd name="T5" fmla="*/ 0 h 138"/>
                  <a:gd name="T6" fmla="*/ 57 w 80"/>
                  <a:gd name="T7" fmla="*/ 5 h 138"/>
                  <a:gd name="T8" fmla="*/ 71 w 80"/>
                  <a:gd name="T9" fmla="*/ 14 h 138"/>
                  <a:gd name="T10" fmla="*/ 75 w 80"/>
                  <a:gd name="T11" fmla="*/ 27 h 138"/>
                  <a:gd name="T12" fmla="*/ 80 w 80"/>
                  <a:gd name="T13" fmla="*/ 49 h 138"/>
                  <a:gd name="T14" fmla="*/ 75 w 80"/>
                  <a:gd name="T15" fmla="*/ 85 h 138"/>
                  <a:gd name="T16" fmla="*/ 66 w 80"/>
                  <a:gd name="T17" fmla="*/ 116 h 138"/>
                  <a:gd name="T18" fmla="*/ 62 w 80"/>
                  <a:gd name="T19" fmla="*/ 125 h 138"/>
                  <a:gd name="T20" fmla="*/ 53 w 80"/>
                  <a:gd name="T21" fmla="*/ 134 h 138"/>
                  <a:gd name="T22" fmla="*/ 44 w 80"/>
                  <a:gd name="T23" fmla="*/ 138 h 138"/>
                  <a:gd name="T24" fmla="*/ 31 w 80"/>
                  <a:gd name="T25" fmla="*/ 138 h 138"/>
                  <a:gd name="T26" fmla="*/ 17 w 80"/>
                  <a:gd name="T27" fmla="*/ 134 h 138"/>
                  <a:gd name="T28" fmla="*/ 8 w 80"/>
                  <a:gd name="T29" fmla="*/ 129 h 138"/>
                  <a:gd name="T30" fmla="*/ 0 w 80"/>
                  <a:gd name="T31" fmla="*/ 116 h 138"/>
                  <a:gd name="T32" fmla="*/ 0 w 80"/>
                  <a:gd name="T33" fmla="*/ 98 h 138"/>
                  <a:gd name="T34" fmla="*/ 0 w 80"/>
                  <a:gd name="T35" fmla="*/ 76 h 138"/>
                  <a:gd name="T36" fmla="*/ 13 w 80"/>
                  <a:gd name="T37" fmla="*/ 54 h 138"/>
                  <a:gd name="T38" fmla="*/ 17 w 80"/>
                  <a:gd name="T39" fmla="*/ 45 h 138"/>
                  <a:gd name="T40" fmla="*/ 26 w 80"/>
                  <a:gd name="T41" fmla="*/ 40 h 138"/>
                  <a:gd name="T42" fmla="*/ 35 w 80"/>
                  <a:gd name="T43" fmla="*/ 40 h 138"/>
                  <a:gd name="T44" fmla="*/ 44 w 80"/>
                  <a:gd name="T45" fmla="*/ 36 h 138"/>
                  <a:gd name="T46" fmla="*/ 53 w 80"/>
                  <a:gd name="T47" fmla="*/ 36 h 138"/>
                  <a:gd name="T48" fmla="*/ 57 w 80"/>
                  <a:gd name="T49" fmla="*/ 40 h 138"/>
                  <a:gd name="T50" fmla="*/ 62 w 80"/>
                  <a:gd name="T51" fmla="*/ 45 h 138"/>
                  <a:gd name="T52" fmla="*/ 66 w 80"/>
                  <a:gd name="T53" fmla="*/ 54 h 138"/>
                  <a:gd name="T54" fmla="*/ 66 w 80"/>
                  <a:gd name="T55" fmla="*/ 45 h 138"/>
                  <a:gd name="T56" fmla="*/ 66 w 80"/>
                  <a:gd name="T57" fmla="*/ 36 h 138"/>
                  <a:gd name="T58" fmla="*/ 62 w 80"/>
                  <a:gd name="T59" fmla="*/ 27 h 138"/>
                  <a:gd name="T60" fmla="*/ 62 w 80"/>
                  <a:gd name="T61" fmla="*/ 23 h 138"/>
                  <a:gd name="T62" fmla="*/ 57 w 80"/>
                  <a:gd name="T63" fmla="*/ 18 h 138"/>
                  <a:gd name="T64" fmla="*/ 53 w 80"/>
                  <a:gd name="T65" fmla="*/ 18 h 138"/>
                  <a:gd name="T66" fmla="*/ 44 w 80"/>
                  <a:gd name="T67" fmla="*/ 14 h 138"/>
                  <a:gd name="T68" fmla="*/ 35 w 80"/>
                  <a:gd name="T69" fmla="*/ 14 h 138"/>
                  <a:gd name="T70" fmla="*/ 26 w 80"/>
                  <a:gd name="T71" fmla="*/ 14 h 138"/>
                  <a:gd name="T72" fmla="*/ 13 w 80"/>
                  <a:gd name="T73" fmla="*/ 98 h 138"/>
                  <a:gd name="T74" fmla="*/ 13 w 80"/>
                  <a:gd name="T75" fmla="*/ 107 h 138"/>
                  <a:gd name="T76" fmla="*/ 17 w 80"/>
                  <a:gd name="T77" fmla="*/ 116 h 138"/>
                  <a:gd name="T78" fmla="*/ 26 w 80"/>
                  <a:gd name="T79" fmla="*/ 120 h 138"/>
                  <a:gd name="T80" fmla="*/ 31 w 80"/>
                  <a:gd name="T81" fmla="*/ 125 h 138"/>
                  <a:gd name="T82" fmla="*/ 44 w 80"/>
                  <a:gd name="T83" fmla="*/ 120 h 138"/>
                  <a:gd name="T84" fmla="*/ 53 w 80"/>
                  <a:gd name="T85" fmla="*/ 107 h 138"/>
                  <a:gd name="T86" fmla="*/ 62 w 80"/>
                  <a:gd name="T87" fmla="*/ 94 h 138"/>
                  <a:gd name="T88" fmla="*/ 62 w 80"/>
                  <a:gd name="T89" fmla="*/ 76 h 138"/>
                  <a:gd name="T90" fmla="*/ 62 w 80"/>
                  <a:gd name="T91" fmla="*/ 67 h 138"/>
                  <a:gd name="T92" fmla="*/ 57 w 80"/>
                  <a:gd name="T93" fmla="*/ 58 h 138"/>
                  <a:gd name="T94" fmla="*/ 53 w 80"/>
                  <a:gd name="T95" fmla="*/ 54 h 138"/>
                  <a:gd name="T96" fmla="*/ 44 w 80"/>
                  <a:gd name="T97" fmla="*/ 49 h 138"/>
                  <a:gd name="T98" fmla="*/ 31 w 80"/>
                  <a:gd name="T99" fmla="*/ 54 h 138"/>
                  <a:gd name="T100" fmla="*/ 22 w 80"/>
                  <a:gd name="T101" fmla="*/ 67 h 138"/>
                  <a:gd name="T102" fmla="*/ 13 w 80"/>
                  <a:gd name="T103" fmla="*/ 80 h 138"/>
                  <a:gd name="T104" fmla="*/ 13 w 80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8">
                    <a:moveTo>
                      <a:pt x="26" y="14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7" y="5"/>
                    </a:lnTo>
                    <a:lnTo>
                      <a:pt x="71" y="14"/>
                    </a:lnTo>
                    <a:lnTo>
                      <a:pt x="75" y="27"/>
                    </a:lnTo>
                    <a:lnTo>
                      <a:pt x="80" y="49"/>
                    </a:lnTo>
                    <a:lnTo>
                      <a:pt x="75" y="85"/>
                    </a:lnTo>
                    <a:lnTo>
                      <a:pt x="66" y="116"/>
                    </a:lnTo>
                    <a:lnTo>
                      <a:pt x="62" y="125"/>
                    </a:lnTo>
                    <a:lnTo>
                      <a:pt x="53" y="134"/>
                    </a:lnTo>
                    <a:lnTo>
                      <a:pt x="44" y="138"/>
                    </a:lnTo>
                    <a:lnTo>
                      <a:pt x="31" y="138"/>
                    </a:lnTo>
                    <a:lnTo>
                      <a:pt x="17" y="134"/>
                    </a:lnTo>
                    <a:lnTo>
                      <a:pt x="8" y="129"/>
                    </a:lnTo>
                    <a:lnTo>
                      <a:pt x="0" y="116"/>
                    </a:lnTo>
                    <a:lnTo>
                      <a:pt x="0" y="98"/>
                    </a:lnTo>
                    <a:lnTo>
                      <a:pt x="0" y="76"/>
                    </a:lnTo>
                    <a:lnTo>
                      <a:pt x="13" y="54"/>
                    </a:lnTo>
                    <a:lnTo>
                      <a:pt x="17" y="45"/>
                    </a:lnTo>
                    <a:lnTo>
                      <a:pt x="26" y="40"/>
                    </a:lnTo>
                    <a:lnTo>
                      <a:pt x="35" y="40"/>
                    </a:lnTo>
                    <a:lnTo>
                      <a:pt x="44" y="36"/>
                    </a:lnTo>
                    <a:lnTo>
                      <a:pt x="53" y="36"/>
                    </a:lnTo>
                    <a:lnTo>
                      <a:pt x="57" y="40"/>
                    </a:lnTo>
                    <a:lnTo>
                      <a:pt x="62" y="45"/>
                    </a:lnTo>
                    <a:lnTo>
                      <a:pt x="66" y="54"/>
                    </a:lnTo>
                    <a:lnTo>
                      <a:pt x="66" y="45"/>
                    </a:lnTo>
                    <a:lnTo>
                      <a:pt x="66" y="36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57" y="18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6" y="14"/>
                    </a:lnTo>
                    <a:close/>
                    <a:moveTo>
                      <a:pt x="13" y="98"/>
                    </a:moveTo>
                    <a:lnTo>
                      <a:pt x="13" y="107"/>
                    </a:lnTo>
                    <a:lnTo>
                      <a:pt x="17" y="116"/>
                    </a:lnTo>
                    <a:lnTo>
                      <a:pt x="26" y="120"/>
                    </a:lnTo>
                    <a:lnTo>
                      <a:pt x="31" y="125"/>
                    </a:lnTo>
                    <a:lnTo>
                      <a:pt x="44" y="120"/>
                    </a:lnTo>
                    <a:lnTo>
                      <a:pt x="53" y="107"/>
                    </a:lnTo>
                    <a:lnTo>
                      <a:pt x="62" y="94"/>
                    </a:lnTo>
                    <a:lnTo>
                      <a:pt x="62" y="76"/>
                    </a:lnTo>
                    <a:lnTo>
                      <a:pt x="62" y="67"/>
                    </a:lnTo>
                    <a:lnTo>
                      <a:pt x="57" y="58"/>
                    </a:lnTo>
                    <a:lnTo>
                      <a:pt x="53" y="54"/>
                    </a:lnTo>
                    <a:lnTo>
                      <a:pt x="44" y="49"/>
                    </a:lnTo>
                    <a:lnTo>
                      <a:pt x="31" y="54"/>
                    </a:lnTo>
                    <a:lnTo>
                      <a:pt x="22" y="67"/>
                    </a:lnTo>
                    <a:lnTo>
                      <a:pt x="13" y="80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3" name="Freeform 266"/>
              <p:cNvSpPr>
                <a:spLocks noEditPoints="1"/>
              </p:cNvSpPr>
              <p:nvPr/>
            </p:nvSpPr>
            <p:spPr bwMode="auto">
              <a:xfrm>
                <a:off x="7256" y="4139"/>
                <a:ext cx="80" cy="102"/>
              </a:xfrm>
              <a:custGeom>
                <a:avLst/>
                <a:gdLst>
                  <a:gd name="T0" fmla="*/ 58 w 80"/>
                  <a:gd name="T1" fmla="*/ 67 h 102"/>
                  <a:gd name="T2" fmla="*/ 72 w 80"/>
                  <a:gd name="T3" fmla="*/ 67 h 102"/>
                  <a:gd name="T4" fmla="*/ 67 w 80"/>
                  <a:gd name="T5" fmla="*/ 80 h 102"/>
                  <a:gd name="T6" fmla="*/ 58 w 80"/>
                  <a:gd name="T7" fmla="*/ 89 h 102"/>
                  <a:gd name="T8" fmla="*/ 49 w 80"/>
                  <a:gd name="T9" fmla="*/ 98 h 102"/>
                  <a:gd name="T10" fmla="*/ 32 w 80"/>
                  <a:gd name="T11" fmla="*/ 102 h 102"/>
                  <a:gd name="T12" fmla="*/ 23 w 80"/>
                  <a:gd name="T13" fmla="*/ 102 h 102"/>
                  <a:gd name="T14" fmla="*/ 18 w 80"/>
                  <a:gd name="T15" fmla="*/ 98 h 102"/>
                  <a:gd name="T16" fmla="*/ 9 w 80"/>
                  <a:gd name="T17" fmla="*/ 89 h 102"/>
                  <a:gd name="T18" fmla="*/ 5 w 80"/>
                  <a:gd name="T19" fmla="*/ 84 h 102"/>
                  <a:gd name="T20" fmla="*/ 0 w 80"/>
                  <a:gd name="T21" fmla="*/ 71 h 102"/>
                  <a:gd name="T22" fmla="*/ 0 w 80"/>
                  <a:gd name="T23" fmla="*/ 62 h 102"/>
                  <a:gd name="T24" fmla="*/ 0 w 80"/>
                  <a:gd name="T25" fmla="*/ 44 h 102"/>
                  <a:gd name="T26" fmla="*/ 5 w 80"/>
                  <a:gd name="T27" fmla="*/ 31 h 102"/>
                  <a:gd name="T28" fmla="*/ 14 w 80"/>
                  <a:gd name="T29" fmla="*/ 18 h 102"/>
                  <a:gd name="T30" fmla="*/ 23 w 80"/>
                  <a:gd name="T31" fmla="*/ 9 h 102"/>
                  <a:gd name="T32" fmla="*/ 32 w 80"/>
                  <a:gd name="T33" fmla="*/ 4 h 102"/>
                  <a:gd name="T34" fmla="*/ 45 w 80"/>
                  <a:gd name="T35" fmla="*/ 0 h 102"/>
                  <a:gd name="T36" fmla="*/ 58 w 80"/>
                  <a:gd name="T37" fmla="*/ 4 h 102"/>
                  <a:gd name="T38" fmla="*/ 67 w 80"/>
                  <a:gd name="T39" fmla="*/ 13 h 102"/>
                  <a:gd name="T40" fmla="*/ 76 w 80"/>
                  <a:gd name="T41" fmla="*/ 22 h 102"/>
                  <a:gd name="T42" fmla="*/ 80 w 80"/>
                  <a:gd name="T43" fmla="*/ 40 h 102"/>
                  <a:gd name="T44" fmla="*/ 76 w 80"/>
                  <a:gd name="T45" fmla="*/ 49 h 102"/>
                  <a:gd name="T46" fmla="*/ 76 w 80"/>
                  <a:gd name="T47" fmla="*/ 53 h 102"/>
                  <a:gd name="T48" fmla="*/ 14 w 80"/>
                  <a:gd name="T49" fmla="*/ 53 h 102"/>
                  <a:gd name="T50" fmla="*/ 14 w 80"/>
                  <a:gd name="T51" fmla="*/ 58 h 102"/>
                  <a:gd name="T52" fmla="*/ 14 w 80"/>
                  <a:gd name="T53" fmla="*/ 62 h 102"/>
                  <a:gd name="T54" fmla="*/ 18 w 80"/>
                  <a:gd name="T55" fmla="*/ 71 h 102"/>
                  <a:gd name="T56" fmla="*/ 18 w 80"/>
                  <a:gd name="T57" fmla="*/ 80 h 102"/>
                  <a:gd name="T58" fmla="*/ 27 w 80"/>
                  <a:gd name="T59" fmla="*/ 84 h 102"/>
                  <a:gd name="T60" fmla="*/ 32 w 80"/>
                  <a:gd name="T61" fmla="*/ 89 h 102"/>
                  <a:gd name="T62" fmla="*/ 40 w 80"/>
                  <a:gd name="T63" fmla="*/ 89 h 102"/>
                  <a:gd name="T64" fmla="*/ 49 w 80"/>
                  <a:gd name="T65" fmla="*/ 84 h 102"/>
                  <a:gd name="T66" fmla="*/ 54 w 80"/>
                  <a:gd name="T67" fmla="*/ 76 h 102"/>
                  <a:gd name="T68" fmla="*/ 58 w 80"/>
                  <a:gd name="T69" fmla="*/ 67 h 102"/>
                  <a:gd name="T70" fmla="*/ 18 w 80"/>
                  <a:gd name="T71" fmla="*/ 44 h 102"/>
                  <a:gd name="T72" fmla="*/ 63 w 80"/>
                  <a:gd name="T73" fmla="*/ 44 h 102"/>
                  <a:gd name="T74" fmla="*/ 63 w 80"/>
                  <a:gd name="T75" fmla="*/ 40 h 102"/>
                  <a:gd name="T76" fmla="*/ 63 w 80"/>
                  <a:gd name="T77" fmla="*/ 40 h 102"/>
                  <a:gd name="T78" fmla="*/ 63 w 80"/>
                  <a:gd name="T79" fmla="*/ 27 h 102"/>
                  <a:gd name="T80" fmla="*/ 58 w 80"/>
                  <a:gd name="T81" fmla="*/ 22 h 102"/>
                  <a:gd name="T82" fmla="*/ 54 w 80"/>
                  <a:gd name="T83" fmla="*/ 13 h 102"/>
                  <a:gd name="T84" fmla="*/ 45 w 80"/>
                  <a:gd name="T85" fmla="*/ 13 h 102"/>
                  <a:gd name="T86" fmla="*/ 36 w 80"/>
                  <a:gd name="T87" fmla="*/ 18 h 102"/>
                  <a:gd name="T88" fmla="*/ 27 w 80"/>
                  <a:gd name="T89" fmla="*/ 22 h 102"/>
                  <a:gd name="T90" fmla="*/ 23 w 80"/>
                  <a:gd name="T91" fmla="*/ 31 h 102"/>
                  <a:gd name="T92" fmla="*/ 18 w 80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8" y="67"/>
                    </a:moveTo>
                    <a:lnTo>
                      <a:pt x="72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2" y="102"/>
                    </a:lnTo>
                    <a:lnTo>
                      <a:pt x="23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13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76" y="49"/>
                    </a:lnTo>
                    <a:lnTo>
                      <a:pt x="76" y="53"/>
                    </a:lnTo>
                    <a:lnTo>
                      <a:pt x="14" y="53"/>
                    </a:lnTo>
                    <a:lnTo>
                      <a:pt x="14" y="58"/>
                    </a:lnTo>
                    <a:lnTo>
                      <a:pt x="14" y="62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2" y="89"/>
                    </a:lnTo>
                    <a:lnTo>
                      <a:pt x="40" y="89"/>
                    </a:lnTo>
                    <a:lnTo>
                      <a:pt x="49" y="84"/>
                    </a:lnTo>
                    <a:lnTo>
                      <a:pt x="54" y="76"/>
                    </a:lnTo>
                    <a:lnTo>
                      <a:pt x="58" y="67"/>
                    </a:lnTo>
                    <a:close/>
                    <a:moveTo>
                      <a:pt x="18" y="44"/>
                    </a:moveTo>
                    <a:lnTo>
                      <a:pt x="63" y="44"/>
                    </a:lnTo>
                    <a:lnTo>
                      <a:pt x="63" y="40"/>
                    </a:lnTo>
                    <a:lnTo>
                      <a:pt x="63" y="27"/>
                    </a:lnTo>
                    <a:lnTo>
                      <a:pt x="58" y="22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4" name="Freeform 267"/>
              <p:cNvSpPr>
                <a:spLocks/>
              </p:cNvSpPr>
              <p:nvPr/>
            </p:nvSpPr>
            <p:spPr bwMode="auto">
              <a:xfrm>
                <a:off x="7328" y="4143"/>
                <a:ext cx="97" cy="98"/>
              </a:xfrm>
              <a:custGeom>
                <a:avLst/>
                <a:gdLst>
                  <a:gd name="T0" fmla="*/ 35 w 97"/>
                  <a:gd name="T1" fmla="*/ 0 h 98"/>
                  <a:gd name="T2" fmla="*/ 97 w 97"/>
                  <a:gd name="T3" fmla="*/ 0 h 98"/>
                  <a:gd name="T4" fmla="*/ 80 w 97"/>
                  <a:gd name="T5" fmla="*/ 94 h 98"/>
                  <a:gd name="T6" fmla="*/ 66 w 97"/>
                  <a:gd name="T7" fmla="*/ 94 h 98"/>
                  <a:gd name="T8" fmla="*/ 80 w 97"/>
                  <a:gd name="T9" fmla="*/ 14 h 98"/>
                  <a:gd name="T10" fmla="*/ 44 w 97"/>
                  <a:gd name="T11" fmla="*/ 14 h 98"/>
                  <a:gd name="T12" fmla="*/ 35 w 97"/>
                  <a:gd name="T13" fmla="*/ 72 h 98"/>
                  <a:gd name="T14" fmla="*/ 31 w 97"/>
                  <a:gd name="T15" fmla="*/ 85 h 98"/>
                  <a:gd name="T16" fmla="*/ 26 w 97"/>
                  <a:gd name="T17" fmla="*/ 89 h 98"/>
                  <a:gd name="T18" fmla="*/ 22 w 97"/>
                  <a:gd name="T19" fmla="*/ 94 h 98"/>
                  <a:gd name="T20" fmla="*/ 13 w 97"/>
                  <a:gd name="T21" fmla="*/ 98 h 98"/>
                  <a:gd name="T22" fmla="*/ 8 w 97"/>
                  <a:gd name="T23" fmla="*/ 98 h 98"/>
                  <a:gd name="T24" fmla="*/ 0 w 97"/>
                  <a:gd name="T25" fmla="*/ 94 h 98"/>
                  <a:gd name="T26" fmla="*/ 4 w 97"/>
                  <a:gd name="T27" fmla="*/ 80 h 98"/>
                  <a:gd name="T28" fmla="*/ 8 w 97"/>
                  <a:gd name="T29" fmla="*/ 80 h 98"/>
                  <a:gd name="T30" fmla="*/ 8 w 97"/>
                  <a:gd name="T31" fmla="*/ 80 h 98"/>
                  <a:gd name="T32" fmla="*/ 13 w 97"/>
                  <a:gd name="T33" fmla="*/ 80 h 98"/>
                  <a:gd name="T34" fmla="*/ 17 w 97"/>
                  <a:gd name="T35" fmla="*/ 80 h 98"/>
                  <a:gd name="T36" fmla="*/ 17 w 97"/>
                  <a:gd name="T37" fmla="*/ 72 h 98"/>
                  <a:gd name="T38" fmla="*/ 22 w 97"/>
                  <a:gd name="T39" fmla="*/ 58 h 98"/>
                  <a:gd name="T40" fmla="*/ 35 w 97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7" h="98">
                    <a:moveTo>
                      <a:pt x="35" y="0"/>
                    </a:moveTo>
                    <a:lnTo>
                      <a:pt x="97" y="0"/>
                    </a:lnTo>
                    <a:lnTo>
                      <a:pt x="80" y="94"/>
                    </a:lnTo>
                    <a:lnTo>
                      <a:pt x="66" y="94"/>
                    </a:lnTo>
                    <a:lnTo>
                      <a:pt x="80" y="14"/>
                    </a:lnTo>
                    <a:lnTo>
                      <a:pt x="44" y="14"/>
                    </a:lnTo>
                    <a:lnTo>
                      <a:pt x="35" y="72"/>
                    </a:lnTo>
                    <a:lnTo>
                      <a:pt x="31" y="85"/>
                    </a:lnTo>
                    <a:lnTo>
                      <a:pt x="26" y="89"/>
                    </a:lnTo>
                    <a:lnTo>
                      <a:pt x="22" y="94"/>
                    </a:lnTo>
                    <a:lnTo>
                      <a:pt x="13" y="98"/>
                    </a:lnTo>
                    <a:lnTo>
                      <a:pt x="8" y="98"/>
                    </a:lnTo>
                    <a:lnTo>
                      <a:pt x="0" y="94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17" y="80"/>
                    </a:lnTo>
                    <a:lnTo>
                      <a:pt x="17" y="72"/>
                    </a:lnTo>
                    <a:lnTo>
                      <a:pt x="22" y="5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5" name="Freeform 268"/>
              <p:cNvSpPr>
                <a:spLocks noEditPoints="1"/>
              </p:cNvSpPr>
              <p:nvPr/>
            </p:nvSpPr>
            <p:spPr bwMode="auto">
              <a:xfrm>
                <a:off x="7430" y="4139"/>
                <a:ext cx="80" cy="102"/>
              </a:xfrm>
              <a:custGeom>
                <a:avLst/>
                <a:gdLst>
                  <a:gd name="T0" fmla="*/ 49 w 80"/>
                  <a:gd name="T1" fmla="*/ 93 h 102"/>
                  <a:gd name="T2" fmla="*/ 35 w 80"/>
                  <a:gd name="T3" fmla="*/ 102 h 102"/>
                  <a:gd name="T4" fmla="*/ 18 w 80"/>
                  <a:gd name="T5" fmla="*/ 98 h 102"/>
                  <a:gd name="T6" fmla="*/ 4 w 80"/>
                  <a:gd name="T7" fmla="*/ 84 h 102"/>
                  <a:gd name="T8" fmla="*/ 4 w 80"/>
                  <a:gd name="T9" fmla="*/ 67 h 102"/>
                  <a:gd name="T10" fmla="*/ 9 w 80"/>
                  <a:gd name="T11" fmla="*/ 53 h 102"/>
                  <a:gd name="T12" fmla="*/ 18 w 80"/>
                  <a:gd name="T13" fmla="*/ 44 h 102"/>
                  <a:gd name="T14" fmla="*/ 35 w 80"/>
                  <a:gd name="T15" fmla="*/ 44 h 102"/>
                  <a:gd name="T16" fmla="*/ 57 w 80"/>
                  <a:gd name="T17" fmla="*/ 40 h 102"/>
                  <a:gd name="T18" fmla="*/ 66 w 80"/>
                  <a:gd name="T19" fmla="*/ 31 h 102"/>
                  <a:gd name="T20" fmla="*/ 66 w 80"/>
                  <a:gd name="T21" fmla="*/ 22 h 102"/>
                  <a:gd name="T22" fmla="*/ 57 w 80"/>
                  <a:gd name="T23" fmla="*/ 18 h 102"/>
                  <a:gd name="T24" fmla="*/ 40 w 80"/>
                  <a:gd name="T25" fmla="*/ 18 h 102"/>
                  <a:gd name="T26" fmla="*/ 26 w 80"/>
                  <a:gd name="T27" fmla="*/ 27 h 102"/>
                  <a:gd name="T28" fmla="*/ 9 w 80"/>
                  <a:gd name="T29" fmla="*/ 31 h 102"/>
                  <a:gd name="T30" fmla="*/ 22 w 80"/>
                  <a:gd name="T31" fmla="*/ 9 h 102"/>
                  <a:gd name="T32" fmla="*/ 49 w 80"/>
                  <a:gd name="T33" fmla="*/ 0 h 102"/>
                  <a:gd name="T34" fmla="*/ 71 w 80"/>
                  <a:gd name="T35" fmla="*/ 9 h 102"/>
                  <a:gd name="T36" fmla="*/ 80 w 80"/>
                  <a:gd name="T37" fmla="*/ 27 h 102"/>
                  <a:gd name="T38" fmla="*/ 80 w 80"/>
                  <a:gd name="T39" fmla="*/ 44 h 102"/>
                  <a:gd name="T40" fmla="*/ 71 w 80"/>
                  <a:gd name="T41" fmla="*/ 80 h 102"/>
                  <a:gd name="T42" fmla="*/ 71 w 80"/>
                  <a:gd name="T43" fmla="*/ 93 h 102"/>
                  <a:gd name="T44" fmla="*/ 57 w 80"/>
                  <a:gd name="T45" fmla="*/ 98 h 102"/>
                  <a:gd name="T46" fmla="*/ 57 w 80"/>
                  <a:gd name="T47" fmla="*/ 89 h 102"/>
                  <a:gd name="T48" fmla="*/ 57 w 80"/>
                  <a:gd name="T49" fmla="*/ 53 h 102"/>
                  <a:gd name="T50" fmla="*/ 49 w 80"/>
                  <a:gd name="T51" fmla="*/ 53 h 102"/>
                  <a:gd name="T52" fmla="*/ 35 w 80"/>
                  <a:gd name="T53" fmla="*/ 58 h 102"/>
                  <a:gd name="T54" fmla="*/ 22 w 80"/>
                  <a:gd name="T55" fmla="*/ 62 h 102"/>
                  <a:gd name="T56" fmla="*/ 18 w 80"/>
                  <a:gd name="T57" fmla="*/ 67 h 102"/>
                  <a:gd name="T58" fmla="*/ 18 w 80"/>
                  <a:gd name="T59" fmla="*/ 80 h 102"/>
                  <a:gd name="T60" fmla="*/ 26 w 80"/>
                  <a:gd name="T61" fmla="*/ 89 h 102"/>
                  <a:gd name="T62" fmla="*/ 40 w 80"/>
                  <a:gd name="T63" fmla="*/ 89 h 102"/>
                  <a:gd name="T64" fmla="*/ 53 w 80"/>
                  <a:gd name="T65" fmla="*/ 80 h 102"/>
                  <a:gd name="T66" fmla="*/ 57 w 80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102">
                    <a:moveTo>
                      <a:pt x="57" y="89"/>
                    </a:moveTo>
                    <a:lnTo>
                      <a:pt x="49" y="93"/>
                    </a:lnTo>
                    <a:lnTo>
                      <a:pt x="44" y="98"/>
                    </a:lnTo>
                    <a:lnTo>
                      <a:pt x="35" y="102"/>
                    </a:lnTo>
                    <a:lnTo>
                      <a:pt x="26" y="102"/>
                    </a:lnTo>
                    <a:lnTo>
                      <a:pt x="18" y="98"/>
                    </a:lnTo>
                    <a:lnTo>
                      <a:pt x="9" y="93"/>
                    </a:lnTo>
                    <a:lnTo>
                      <a:pt x="4" y="84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3" y="49"/>
                    </a:lnTo>
                    <a:lnTo>
                      <a:pt x="18" y="44"/>
                    </a:lnTo>
                    <a:lnTo>
                      <a:pt x="26" y="44"/>
                    </a:lnTo>
                    <a:lnTo>
                      <a:pt x="35" y="44"/>
                    </a:lnTo>
                    <a:lnTo>
                      <a:pt x="44" y="44"/>
                    </a:lnTo>
                    <a:lnTo>
                      <a:pt x="57" y="40"/>
                    </a:lnTo>
                    <a:lnTo>
                      <a:pt x="62" y="40"/>
                    </a:lnTo>
                    <a:lnTo>
                      <a:pt x="66" y="31"/>
                    </a:lnTo>
                    <a:lnTo>
                      <a:pt x="66" y="27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7" y="18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1" y="18"/>
                    </a:lnTo>
                    <a:lnTo>
                      <a:pt x="26" y="27"/>
                    </a:lnTo>
                    <a:lnTo>
                      <a:pt x="26" y="31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2" y="9"/>
                    </a:lnTo>
                    <a:lnTo>
                      <a:pt x="35" y="4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1" y="9"/>
                    </a:lnTo>
                    <a:lnTo>
                      <a:pt x="80" y="18"/>
                    </a:lnTo>
                    <a:lnTo>
                      <a:pt x="80" y="27"/>
                    </a:lnTo>
                    <a:lnTo>
                      <a:pt x="80" y="36"/>
                    </a:lnTo>
                    <a:lnTo>
                      <a:pt x="80" y="44"/>
                    </a:lnTo>
                    <a:lnTo>
                      <a:pt x="75" y="67"/>
                    </a:lnTo>
                    <a:lnTo>
                      <a:pt x="71" y="80"/>
                    </a:lnTo>
                    <a:lnTo>
                      <a:pt x="71" y="84"/>
                    </a:lnTo>
                    <a:lnTo>
                      <a:pt x="71" y="93"/>
                    </a:lnTo>
                    <a:lnTo>
                      <a:pt x="71" y="98"/>
                    </a:lnTo>
                    <a:lnTo>
                      <a:pt x="57" y="98"/>
                    </a:lnTo>
                    <a:lnTo>
                      <a:pt x="57" y="93"/>
                    </a:lnTo>
                    <a:lnTo>
                      <a:pt x="57" y="89"/>
                    </a:lnTo>
                    <a:close/>
                    <a:moveTo>
                      <a:pt x="62" y="49"/>
                    </a:moveTo>
                    <a:lnTo>
                      <a:pt x="57" y="53"/>
                    </a:lnTo>
                    <a:lnTo>
                      <a:pt x="49" y="53"/>
                    </a:lnTo>
                    <a:lnTo>
                      <a:pt x="44" y="53"/>
                    </a:lnTo>
                    <a:lnTo>
                      <a:pt x="35" y="58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80"/>
                    </a:lnTo>
                    <a:lnTo>
                      <a:pt x="57" y="71"/>
                    </a:lnTo>
                    <a:lnTo>
                      <a:pt x="57" y="62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6" name="Freeform 269"/>
              <p:cNvSpPr>
                <a:spLocks/>
              </p:cNvSpPr>
              <p:nvPr/>
            </p:nvSpPr>
            <p:spPr bwMode="auto">
              <a:xfrm>
                <a:off x="7519" y="4139"/>
                <a:ext cx="128" cy="98"/>
              </a:xfrm>
              <a:custGeom>
                <a:avLst/>
                <a:gdLst>
                  <a:gd name="T0" fmla="*/ 0 w 128"/>
                  <a:gd name="T1" fmla="*/ 98 h 98"/>
                  <a:gd name="T2" fmla="*/ 17 w 128"/>
                  <a:gd name="T3" fmla="*/ 4 h 98"/>
                  <a:gd name="T4" fmla="*/ 31 w 128"/>
                  <a:gd name="T5" fmla="*/ 4 h 98"/>
                  <a:gd name="T6" fmla="*/ 31 w 128"/>
                  <a:gd name="T7" fmla="*/ 18 h 98"/>
                  <a:gd name="T8" fmla="*/ 40 w 128"/>
                  <a:gd name="T9" fmla="*/ 9 h 98"/>
                  <a:gd name="T10" fmla="*/ 44 w 128"/>
                  <a:gd name="T11" fmla="*/ 4 h 98"/>
                  <a:gd name="T12" fmla="*/ 53 w 128"/>
                  <a:gd name="T13" fmla="*/ 0 h 98"/>
                  <a:gd name="T14" fmla="*/ 57 w 128"/>
                  <a:gd name="T15" fmla="*/ 0 h 98"/>
                  <a:gd name="T16" fmla="*/ 66 w 128"/>
                  <a:gd name="T17" fmla="*/ 4 h 98"/>
                  <a:gd name="T18" fmla="*/ 71 w 128"/>
                  <a:gd name="T19" fmla="*/ 4 h 98"/>
                  <a:gd name="T20" fmla="*/ 75 w 128"/>
                  <a:gd name="T21" fmla="*/ 13 h 98"/>
                  <a:gd name="T22" fmla="*/ 80 w 128"/>
                  <a:gd name="T23" fmla="*/ 18 h 98"/>
                  <a:gd name="T24" fmla="*/ 84 w 128"/>
                  <a:gd name="T25" fmla="*/ 13 h 98"/>
                  <a:gd name="T26" fmla="*/ 93 w 128"/>
                  <a:gd name="T27" fmla="*/ 4 h 98"/>
                  <a:gd name="T28" fmla="*/ 97 w 128"/>
                  <a:gd name="T29" fmla="*/ 4 h 98"/>
                  <a:gd name="T30" fmla="*/ 106 w 128"/>
                  <a:gd name="T31" fmla="*/ 0 h 98"/>
                  <a:gd name="T32" fmla="*/ 115 w 128"/>
                  <a:gd name="T33" fmla="*/ 4 h 98"/>
                  <a:gd name="T34" fmla="*/ 124 w 128"/>
                  <a:gd name="T35" fmla="*/ 9 h 98"/>
                  <a:gd name="T36" fmla="*/ 128 w 128"/>
                  <a:gd name="T37" fmla="*/ 13 h 98"/>
                  <a:gd name="T38" fmla="*/ 128 w 128"/>
                  <a:gd name="T39" fmla="*/ 22 h 98"/>
                  <a:gd name="T40" fmla="*/ 128 w 128"/>
                  <a:gd name="T41" fmla="*/ 27 h 98"/>
                  <a:gd name="T42" fmla="*/ 124 w 128"/>
                  <a:gd name="T43" fmla="*/ 36 h 98"/>
                  <a:gd name="T44" fmla="*/ 115 w 128"/>
                  <a:gd name="T45" fmla="*/ 98 h 98"/>
                  <a:gd name="T46" fmla="*/ 102 w 128"/>
                  <a:gd name="T47" fmla="*/ 98 h 98"/>
                  <a:gd name="T48" fmla="*/ 111 w 128"/>
                  <a:gd name="T49" fmla="*/ 36 h 98"/>
                  <a:gd name="T50" fmla="*/ 111 w 128"/>
                  <a:gd name="T51" fmla="*/ 31 h 98"/>
                  <a:gd name="T52" fmla="*/ 115 w 128"/>
                  <a:gd name="T53" fmla="*/ 27 h 98"/>
                  <a:gd name="T54" fmla="*/ 111 w 128"/>
                  <a:gd name="T55" fmla="*/ 22 h 98"/>
                  <a:gd name="T56" fmla="*/ 111 w 128"/>
                  <a:gd name="T57" fmla="*/ 18 h 98"/>
                  <a:gd name="T58" fmla="*/ 106 w 128"/>
                  <a:gd name="T59" fmla="*/ 13 h 98"/>
                  <a:gd name="T60" fmla="*/ 102 w 128"/>
                  <a:gd name="T61" fmla="*/ 13 h 98"/>
                  <a:gd name="T62" fmla="*/ 97 w 128"/>
                  <a:gd name="T63" fmla="*/ 18 h 98"/>
                  <a:gd name="T64" fmla="*/ 88 w 128"/>
                  <a:gd name="T65" fmla="*/ 18 h 98"/>
                  <a:gd name="T66" fmla="*/ 84 w 128"/>
                  <a:gd name="T67" fmla="*/ 22 h 98"/>
                  <a:gd name="T68" fmla="*/ 80 w 128"/>
                  <a:gd name="T69" fmla="*/ 31 h 98"/>
                  <a:gd name="T70" fmla="*/ 75 w 128"/>
                  <a:gd name="T71" fmla="*/ 40 h 98"/>
                  <a:gd name="T72" fmla="*/ 75 w 128"/>
                  <a:gd name="T73" fmla="*/ 53 h 98"/>
                  <a:gd name="T74" fmla="*/ 66 w 128"/>
                  <a:gd name="T75" fmla="*/ 98 h 98"/>
                  <a:gd name="T76" fmla="*/ 48 w 128"/>
                  <a:gd name="T77" fmla="*/ 98 h 98"/>
                  <a:gd name="T78" fmla="*/ 62 w 128"/>
                  <a:gd name="T79" fmla="*/ 36 h 98"/>
                  <a:gd name="T80" fmla="*/ 62 w 128"/>
                  <a:gd name="T81" fmla="*/ 27 h 98"/>
                  <a:gd name="T82" fmla="*/ 62 w 128"/>
                  <a:gd name="T83" fmla="*/ 27 h 98"/>
                  <a:gd name="T84" fmla="*/ 62 w 128"/>
                  <a:gd name="T85" fmla="*/ 22 h 98"/>
                  <a:gd name="T86" fmla="*/ 62 w 128"/>
                  <a:gd name="T87" fmla="*/ 18 h 98"/>
                  <a:gd name="T88" fmla="*/ 57 w 128"/>
                  <a:gd name="T89" fmla="*/ 13 h 98"/>
                  <a:gd name="T90" fmla="*/ 53 w 128"/>
                  <a:gd name="T91" fmla="*/ 13 h 98"/>
                  <a:gd name="T92" fmla="*/ 48 w 128"/>
                  <a:gd name="T93" fmla="*/ 18 h 98"/>
                  <a:gd name="T94" fmla="*/ 40 w 128"/>
                  <a:gd name="T95" fmla="*/ 18 h 98"/>
                  <a:gd name="T96" fmla="*/ 35 w 128"/>
                  <a:gd name="T97" fmla="*/ 22 h 98"/>
                  <a:gd name="T98" fmla="*/ 31 w 128"/>
                  <a:gd name="T99" fmla="*/ 31 h 98"/>
                  <a:gd name="T100" fmla="*/ 26 w 128"/>
                  <a:gd name="T101" fmla="*/ 40 h 98"/>
                  <a:gd name="T102" fmla="*/ 22 w 128"/>
                  <a:gd name="T103" fmla="*/ 53 h 98"/>
                  <a:gd name="T104" fmla="*/ 17 w 128"/>
                  <a:gd name="T105" fmla="*/ 98 h 98"/>
                  <a:gd name="T106" fmla="*/ 0 w 128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8" h="98">
                    <a:moveTo>
                      <a:pt x="0" y="98"/>
                    </a:moveTo>
                    <a:lnTo>
                      <a:pt x="17" y="4"/>
                    </a:lnTo>
                    <a:lnTo>
                      <a:pt x="31" y="4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4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6" y="4"/>
                    </a:lnTo>
                    <a:lnTo>
                      <a:pt x="71" y="4"/>
                    </a:lnTo>
                    <a:lnTo>
                      <a:pt x="75" y="13"/>
                    </a:lnTo>
                    <a:lnTo>
                      <a:pt x="80" y="18"/>
                    </a:lnTo>
                    <a:lnTo>
                      <a:pt x="84" y="13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106" y="0"/>
                    </a:lnTo>
                    <a:lnTo>
                      <a:pt x="115" y="4"/>
                    </a:lnTo>
                    <a:lnTo>
                      <a:pt x="124" y="9"/>
                    </a:lnTo>
                    <a:lnTo>
                      <a:pt x="128" y="13"/>
                    </a:lnTo>
                    <a:lnTo>
                      <a:pt x="128" y="22"/>
                    </a:lnTo>
                    <a:lnTo>
                      <a:pt x="128" y="27"/>
                    </a:lnTo>
                    <a:lnTo>
                      <a:pt x="124" y="36"/>
                    </a:lnTo>
                    <a:lnTo>
                      <a:pt x="115" y="98"/>
                    </a:lnTo>
                    <a:lnTo>
                      <a:pt x="102" y="98"/>
                    </a:lnTo>
                    <a:lnTo>
                      <a:pt x="111" y="36"/>
                    </a:lnTo>
                    <a:lnTo>
                      <a:pt x="111" y="31"/>
                    </a:lnTo>
                    <a:lnTo>
                      <a:pt x="115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3"/>
                    </a:lnTo>
                    <a:lnTo>
                      <a:pt x="97" y="18"/>
                    </a:lnTo>
                    <a:lnTo>
                      <a:pt x="88" y="18"/>
                    </a:lnTo>
                    <a:lnTo>
                      <a:pt x="84" y="22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5" y="53"/>
                    </a:lnTo>
                    <a:lnTo>
                      <a:pt x="66" y="98"/>
                    </a:lnTo>
                    <a:lnTo>
                      <a:pt x="48" y="98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7" y="13"/>
                    </a:lnTo>
                    <a:lnTo>
                      <a:pt x="53" y="13"/>
                    </a:lnTo>
                    <a:lnTo>
                      <a:pt x="48" y="18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22" y="53"/>
                    </a:lnTo>
                    <a:lnTo>
                      <a:pt x="17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7" name="Freeform 270"/>
              <p:cNvSpPr>
                <a:spLocks noEditPoints="1"/>
              </p:cNvSpPr>
              <p:nvPr/>
            </p:nvSpPr>
            <p:spPr bwMode="auto">
              <a:xfrm>
                <a:off x="7656" y="4143"/>
                <a:ext cx="76" cy="94"/>
              </a:xfrm>
              <a:custGeom>
                <a:avLst/>
                <a:gdLst>
                  <a:gd name="T0" fmla="*/ 18 w 76"/>
                  <a:gd name="T1" fmla="*/ 0 h 94"/>
                  <a:gd name="T2" fmla="*/ 31 w 76"/>
                  <a:gd name="T3" fmla="*/ 0 h 94"/>
                  <a:gd name="T4" fmla="*/ 23 w 76"/>
                  <a:gd name="T5" fmla="*/ 36 h 94"/>
                  <a:gd name="T6" fmla="*/ 40 w 76"/>
                  <a:gd name="T7" fmla="*/ 36 h 94"/>
                  <a:gd name="T8" fmla="*/ 54 w 76"/>
                  <a:gd name="T9" fmla="*/ 36 h 94"/>
                  <a:gd name="T10" fmla="*/ 63 w 76"/>
                  <a:gd name="T11" fmla="*/ 40 h 94"/>
                  <a:gd name="T12" fmla="*/ 67 w 76"/>
                  <a:gd name="T13" fmla="*/ 40 h 94"/>
                  <a:gd name="T14" fmla="*/ 71 w 76"/>
                  <a:gd name="T15" fmla="*/ 49 h 94"/>
                  <a:gd name="T16" fmla="*/ 71 w 76"/>
                  <a:gd name="T17" fmla="*/ 54 h 94"/>
                  <a:gd name="T18" fmla="*/ 76 w 76"/>
                  <a:gd name="T19" fmla="*/ 63 h 94"/>
                  <a:gd name="T20" fmla="*/ 71 w 76"/>
                  <a:gd name="T21" fmla="*/ 72 h 94"/>
                  <a:gd name="T22" fmla="*/ 67 w 76"/>
                  <a:gd name="T23" fmla="*/ 80 h 94"/>
                  <a:gd name="T24" fmla="*/ 63 w 76"/>
                  <a:gd name="T25" fmla="*/ 89 h 94"/>
                  <a:gd name="T26" fmla="*/ 58 w 76"/>
                  <a:gd name="T27" fmla="*/ 94 h 94"/>
                  <a:gd name="T28" fmla="*/ 49 w 76"/>
                  <a:gd name="T29" fmla="*/ 94 h 94"/>
                  <a:gd name="T30" fmla="*/ 36 w 76"/>
                  <a:gd name="T31" fmla="*/ 94 h 94"/>
                  <a:gd name="T32" fmla="*/ 0 w 76"/>
                  <a:gd name="T33" fmla="*/ 94 h 94"/>
                  <a:gd name="T34" fmla="*/ 18 w 76"/>
                  <a:gd name="T35" fmla="*/ 0 h 94"/>
                  <a:gd name="T36" fmla="*/ 14 w 76"/>
                  <a:gd name="T37" fmla="*/ 80 h 94"/>
                  <a:gd name="T38" fmla="*/ 36 w 76"/>
                  <a:gd name="T39" fmla="*/ 80 h 94"/>
                  <a:gd name="T40" fmla="*/ 45 w 76"/>
                  <a:gd name="T41" fmla="*/ 80 h 94"/>
                  <a:gd name="T42" fmla="*/ 49 w 76"/>
                  <a:gd name="T43" fmla="*/ 80 h 94"/>
                  <a:gd name="T44" fmla="*/ 54 w 76"/>
                  <a:gd name="T45" fmla="*/ 80 h 94"/>
                  <a:gd name="T46" fmla="*/ 58 w 76"/>
                  <a:gd name="T47" fmla="*/ 76 h 94"/>
                  <a:gd name="T48" fmla="*/ 58 w 76"/>
                  <a:gd name="T49" fmla="*/ 72 h 94"/>
                  <a:gd name="T50" fmla="*/ 58 w 76"/>
                  <a:gd name="T51" fmla="*/ 63 h 94"/>
                  <a:gd name="T52" fmla="*/ 58 w 76"/>
                  <a:gd name="T53" fmla="*/ 58 h 94"/>
                  <a:gd name="T54" fmla="*/ 58 w 76"/>
                  <a:gd name="T55" fmla="*/ 54 h 94"/>
                  <a:gd name="T56" fmla="*/ 54 w 76"/>
                  <a:gd name="T57" fmla="*/ 54 h 94"/>
                  <a:gd name="T58" fmla="*/ 49 w 76"/>
                  <a:gd name="T59" fmla="*/ 49 h 94"/>
                  <a:gd name="T60" fmla="*/ 45 w 76"/>
                  <a:gd name="T61" fmla="*/ 49 h 94"/>
                  <a:gd name="T62" fmla="*/ 36 w 76"/>
                  <a:gd name="T63" fmla="*/ 49 h 94"/>
                  <a:gd name="T64" fmla="*/ 23 w 76"/>
                  <a:gd name="T65" fmla="*/ 49 h 94"/>
                  <a:gd name="T66" fmla="*/ 14 w 76"/>
                  <a:gd name="T67" fmla="*/ 80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4">
                    <a:moveTo>
                      <a:pt x="18" y="0"/>
                    </a:moveTo>
                    <a:lnTo>
                      <a:pt x="31" y="0"/>
                    </a:lnTo>
                    <a:lnTo>
                      <a:pt x="23" y="36"/>
                    </a:lnTo>
                    <a:lnTo>
                      <a:pt x="40" y="36"/>
                    </a:lnTo>
                    <a:lnTo>
                      <a:pt x="54" y="36"/>
                    </a:lnTo>
                    <a:lnTo>
                      <a:pt x="63" y="40"/>
                    </a:lnTo>
                    <a:lnTo>
                      <a:pt x="67" y="40"/>
                    </a:lnTo>
                    <a:lnTo>
                      <a:pt x="71" y="49"/>
                    </a:lnTo>
                    <a:lnTo>
                      <a:pt x="71" y="54"/>
                    </a:lnTo>
                    <a:lnTo>
                      <a:pt x="76" y="63"/>
                    </a:lnTo>
                    <a:lnTo>
                      <a:pt x="71" y="72"/>
                    </a:lnTo>
                    <a:lnTo>
                      <a:pt x="67" y="80"/>
                    </a:lnTo>
                    <a:lnTo>
                      <a:pt x="63" y="89"/>
                    </a:lnTo>
                    <a:lnTo>
                      <a:pt x="58" y="94"/>
                    </a:lnTo>
                    <a:lnTo>
                      <a:pt x="49" y="94"/>
                    </a:lnTo>
                    <a:lnTo>
                      <a:pt x="36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  <a:moveTo>
                      <a:pt x="14" y="80"/>
                    </a:moveTo>
                    <a:lnTo>
                      <a:pt x="36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58" y="72"/>
                    </a:lnTo>
                    <a:lnTo>
                      <a:pt x="58" y="63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54" y="54"/>
                    </a:lnTo>
                    <a:lnTo>
                      <a:pt x="49" y="49"/>
                    </a:lnTo>
                    <a:lnTo>
                      <a:pt x="45" y="49"/>
                    </a:lnTo>
                    <a:lnTo>
                      <a:pt x="36" y="49"/>
                    </a:lnTo>
                    <a:lnTo>
                      <a:pt x="23" y="49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8" name="Freeform 271"/>
              <p:cNvSpPr>
                <a:spLocks noEditPoints="1"/>
              </p:cNvSpPr>
              <p:nvPr/>
            </p:nvSpPr>
            <p:spPr bwMode="auto">
              <a:xfrm>
                <a:off x="7754" y="4103"/>
                <a:ext cx="71" cy="134"/>
              </a:xfrm>
              <a:custGeom>
                <a:avLst/>
                <a:gdLst>
                  <a:gd name="T0" fmla="*/ 13 w 71"/>
                  <a:gd name="T1" fmla="*/ 103 h 134"/>
                  <a:gd name="T2" fmla="*/ 18 w 71"/>
                  <a:gd name="T3" fmla="*/ 94 h 134"/>
                  <a:gd name="T4" fmla="*/ 18 w 71"/>
                  <a:gd name="T5" fmla="*/ 89 h 134"/>
                  <a:gd name="T6" fmla="*/ 22 w 71"/>
                  <a:gd name="T7" fmla="*/ 80 h 134"/>
                  <a:gd name="T8" fmla="*/ 27 w 71"/>
                  <a:gd name="T9" fmla="*/ 76 h 134"/>
                  <a:gd name="T10" fmla="*/ 31 w 71"/>
                  <a:gd name="T11" fmla="*/ 67 h 134"/>
                  <a:gd name="T12" fmla="*/ 40 w 71"/>
                  <a:gd name="T13" fmla="*/ 58 h 134"/>
                  <a:gd name="T14" fmla="*/ 49 w 71"/>
                  <a:gd name="T15" fmla="*/ 49 h 134"/>
                  <a:gd name="T16" fmla="*/ 53 w 71"/>
                  <a:gd name="T17" fmla="*/ 45 h 134"/>
                  <a:gd name="T18" fmla="*/ 58 w 71"/>
                  <a:gd name="T19" fmla="*/ 36 h 134"/>
                  <a:gd name="T20" fmla="*/ 58 w 71"/>
                  <a:gd name="T21" fmla="*/ 32 h 134"/>
                  <a:gd name="T22" fmla="*/ 58 w 71"/>
                  <a:gd name="T23" fmla="*/ 27 h 134"/>
                  <a:gd name="T24" fmla="*/ 53 w 71"/>
                  <a:gd name="T25" fmla="*/ 18 h 134"/>
                  <a:gd name="T26" fmla="*/ 49 w 71"/>
                  <a:gd name="T27" fmla="*/ 14 h 134"/>
                  <a:gd name="T28" fmla="*/ 40 w 71"/>
                  <a:gd name="T29" fmla="*/ 14 h 134"/>
                  <a:gd name="T30" fmla="*/ 31 w 71"/>
                  <a:gd name="T31" fmla="*/ 14 h 134"/>
                  <a:gd name="T32" fmla="*/ 22 w 71"/>
                  <a:gd name="T33" fmla="*/ 18 h 134"/>
                  <a:gd name="T34" fmla="*/ 18 w 71"/>
                  <a:gd name="T35" fmla="*/ 27 h 134"/>
                  <a:gd name="T36" fmla="*/ 18 w 71"/>
                  <a:gd name="T37" fmla="*/ 40 h 134"/>
                  <a:gd name="T38" fmla="*/ 0 w 71"/>
                  <a:gd name="T39" fmla="*/ 40 h 134"/>
                  <a:gd name="T40" fmla="*/ 9 w 71"/>
                  <a:gd name="T41" fmla="*/ 23 h 134"/>
                  <a:gd name="T42" fmla="*/ 13 w 71"/>
                  <a:gd name="T43" fmla="*/ 9 h 134"/>
                  <a:gd name="T44" fmla="*/ 27 w 71"/>
                  <a:gd name="T45" fmla="*/ 5 h 134"/>
                  <a:gd name="T46" fmla="*/ 40 w 71"/>
                  <a:gd name="T47" fmla="*/ 0 h 134"/>
                  <a:gd name="T48" fmla="*/ 49 w 71"/>
                  <a:gd name="T49" fmla="*/ 0 h 134"/>
                  <a:gd name="T50" fmla="*/ 58 w 71"/>
                  <a:gd name="T51" fmla="*/ 5 h 134"/>
                  <a:gd name="T52" fmla="*/ 62 w 71"/>
                  <a:gd name="T53" fmla="*/ 9 h 134"/>
                  <a:gd name="T54" fmla="*/ 67 w 71"/>
                  <a:gd name="T55" fmla="*/ 18 h 134"/>
                  <a:gd name="T56" fmla="*/ 71 w 71"/>
                  <a:gd name="T57" fmla="*/ 27 h 134"/>
                  <a:gd name="T58" fmla="*/ 71 w 71"/>
                  <a:gd name="T59" fmla="*/ 32 h 134"/>
                  <a:gd name="T60" fmla="*/ 71 w 71"/>
                  <a:gd name="T61" fmla="*/ 45 h 134"/>
                  <a:gd name="T62" fmla="*/ 67 w 71"/>
                  <a:gd name="T63" fmla="*/ 54 h 134"/>
                  <a:gd name="T64" fmla="*/ 58 w 71"/>
                  <a:gd name="T65" fmla="*/ 63 h 134"/>
                  <a:gd name="T66" fmla="*/ 49 w 71"/>
                  <a:gd name="T67" fmla="*/ 72 h 134"/>
                  <a:gd name="T68" fmla="*/ 40 w 71"/>
                  <a:gd name="T69" fmla="*/ 80 h 134"/>
                  <a:gd name="T70" fmla="*/ 31 w 71"/>
                  <a:gd name="T71" fmla="*/ 89 h 134"/>
                  <a:gd name="T72" fmla="*/ 31 w 71"/>
                  <a:gd name="T73" fmla="*/ 94 h 134"/>
                  <a:gd name="T74" fmla="*/ 27 w 71"/>
                  <a:gd name="T75" fmla="*/ 103 h 134"/>
                  <a:gd name="T76" fmla="*/ 13 w 71"/>
                  <a:gd name="T77" fmla="*/ 103 h 134"/>
                  <a:gd name="T78" fmla="*/ 9 w 71"/>
                  <a:gd name="T79" fmla="*/ 134 h 134"/>
                  <a:gd name="T80" fmla="*/ 13 w 71"/>
                  <a:gd name="T81" fmla="*/ 116 h 134"/>
                  <a:gd name="T82" fmla="*/ 27 w 71"/>
                  <a:gd name="T83" fmla="*/ 116 h 134"/>
                  <a:gd name="T84" fmla="*/ 22 w 71"/>
                  <a:gd name="T85" fmla="*/ 134 h 134"/>
                  <a:gd name="T86" fmla="*/ 9 w 71"/>
                  <a:gd name="T87" fmla="*/ 134 h 1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1" h="134">
                    <a:moveTo>
                      <a:pt x="13" y="103"/>
                    </a:moveTo>
                    <a:lnTo>
                      <a:pt x="18" y="94"/>
                    </a:lnTo>
                    <a:lnTo>
                      <a:pt x="18" y="89"/>
                    </a:lnTo>
                    <a:lnTo>
                      <a:pt x="22" y="80"/>
                    </a:lnTo>
                    <a:lnTo>
                      <a:pt x="27" y="76"/>
                    </a:lnTo>
                    <a:lnTo>
                      <a:pt x="31" y="67"/>
                    </a:lnTo>
                    <a:lnTo>
                      <a:pt x="40" y="58"/>
                    </a:lnTo>
                    <a:lnTo>
                      <a:pt x="49" y="49"/>
                    </a:lnTo>
                    <a:lnTo>
                      <a:pt x="53" y="45"/>
                    </a:lnTo>
                    <a:lnTo>
                      <a:pt x="58" y="36"/>
                    </a:lnTo>
                    <a:lnTo>
                      <a:pt x="58" y="32"/>
                    </a:lnTo>
                    <a:lnTo>
                      <a:pt x="58" y="27"/>
                    </a:lnTo>
                    <a:lnTo>
                      <a:pt x="53" y="18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4"/>
                    </a:lnTo>
                    <a:lnTo>
                      <a:pt x="22" y="18"/>
                    </a:lnTo>
                    <a:lnTo>
                      <a:pt x="18" y="27"/>
                    </a:lnTo>
                    <a:lnTo>
                      <a:pt x="18" y="40"/>
                    </a:lnTo>
                    <a:lnTo>
                      <a:pt x="0" y="40"/>
                    </a:lnTo>
                    <a:lnTo>
                      <a:pt x="9" y="23"/>
                    </a:lnTo>
                    <a:lnTo>
                      <a:pt x="13" y="9"/>
                    </a:lnTo>
                    <a:lnTo>
                      <a:pt x="27" y="5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8" y="5"/>
                    </a:lnTo>
                    <a:lnTo>
                      <a:pt x="62" y="9"/>
                    </a:lnTo>
                    <a:lnTo>
                      <a:pt x="67" y="18"/>
                    </a:lnTo>
                    <a:lnTo>
                      <a:pt x="71" y="27"/>
                    </a:lnTo>
                    <a:lnTo>
                      <a:pt x="71" y="32"/>
                    </a:lnTo>
                    <a:lnTo>
                      <a:pt x="71" y="45"/>
                    </a:lnTo>
                    <a:lnTo>
                      <a:pt x="67" y="54"/>
                    </a:lnTo>
                    <a:lnTo>
                      <a:pt x="58" y="63"/>
                    </a:lnTo>
                    <a:lnTo>
                      <a:pt x="49" y="72"/>
                    </a:lnTo>
                    <a:lnTo>
                      <a:pt x="40" y="80"/>
                    </a:lnTo>
                    <a:lnTo>
                      <a:pt x="31" y="89"/>
                    </a:lnTo>
                    <a:lnTo>
                      <a:pt x="31" y="94"/>
                    </a:lnTo>
                    <a:lnTo>
                      <a:pt x="27" y="103"/>
                    </a:lnTo>
                    <a:lnTo>
                      <a:pt x="13" y="103"/>
                    </a:lnTo>
                    <a:close/>
                    <a:moveTo>
                      <a:pt x="9" y="134"/>
                    </a:moveTo>
                    <a:lnTo>
                      <a:pt x="13" y="116"/>
                    </a:lnTo>
                    <a:lnTo>
                      <a:pt x="27" y="116"/>
                    </a:lnTo>
                    <a:lnTo>
                      <a:pt x="22" y="134"/>
                    </a:lnTo>
                    <a:lnTo>
                      <a:pt x="9" y="1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89" name="Freeform 272"/>
              <p:cNvSpPr>
                <a:spLocks/>
              </p:cNvSpPr>
              <p:nvPr/>
            </p:nvSpPr>
            <p:spPr bwMode="auto">
              <a:xfrm>
                <a:off x="7816" y="4103"/>
                <a:ext cx="54" cy="174"/>
              </a:xfrm>
              <a:custGeom>
                <a:avLst/>
                <a:gdLst>
                  <a:gd name="T0" fmla="*/ 40 w 54"/>
                  <a:gd name="T1" fmla="*/ 0 h 174"/>
                  <a:gd name="T2" fmla="*/ 49 w 54"/>
                  <a:gd name="T3" fmla="*/ 32 h 174"/>
                  <a:gd name="T4" fmla="*/ 54 w 54"/>
                  <a:gd name="T5" fmla="*/ 63 h 174"/>
                  <a:gd name="T6" fmla="*/ 54 w 54"/>
                  <a:gd name="T7" fmla="*/ 85 h 174"/>
                  <a:gd name="T8" fmla="*/ 49 w 54"/>
                  <a:gd name="T9" fmla="*/ 107 h 174"/>
                  <a:gd name="T10" fmla="*/ 45 w 54"/>
                  <a:gd name="T11" fmla="*/ 125 h 174"/>
                  <a:gd name="T12" fmla="*/ 36 w 54"/>
                  <a:gd name="T13" fmla="*/ 143 h 174"/>
                  <a:gd name="T14" fmla="*/ 27 w 54"/>
                  <a:gd name="T15" fmla="*/ 156 h 174"/>
                  <a:gd name="T16" fmla="*/ 14 w 54"/>
                  <a:gd name="T17" fmla="*/ 174 h 174"/>
                  <a:gd name="T18" fmla="*/ 0 w 54"/>
                  <a:gd name="T19" fmla="*/ 174 h 174"/>
                  <a:gd name="T20" fmla="*/ 9 w 54"/>
                  <a:gd name="T21" fmla="*/ 160 h 174"/>
                  <a:gd name="T22" fmla="*/ 22 w 54"/>
                  <a:gd name="T23" fmla="*/ 143 h 174"/>
                  <a:gd name="T24" fmla="*/ 31 w 54"/>
                  <a:gd name="T25" fmla="*/ 120 h 174"/>
                  <a:gd name="T26" fmla="*/ 36 w 54"/>
                  <a:gd name="T27" fmla="*/ 103 h 174"/>
                  <a:gd name="T28" fmla="*/ 40 w 54"/>
                  <a:gd name="T29" fmla="*/ 80 h 174"/>
                  <a:gd name="T30" fmla="*/ 40 w 54"/>
                  <a:gd name="T31" fmla="*/ 63 h 174"/>
                  <a:gd name="T32" fmla="*/ 36 w 54"/>
                  <a:gd name="T33" fmla="*/ 32 h 174"/>
                  <a:gd name="T34" fmla="*/ 31 w 54"/>
                  <a:gd name="T35" fmla="*/ 0 h 174"/>
                  <a:gd name="T36" fmla="*/ 40 w 54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74">
                    <a:moveTo>
                      <a:pt x="40" y="0"/>
                    </a:moveTo>
                    <a:lnTo>
                      <a:pt x="49" y="32"/>
                    </a:lnTo>
                    <a:lnTo>
                      <a:pt x="54" y="63"/>
                    </a:lnTo>
                    <a:lnTo>
                      <a:pt x="54" y="85"/>
                    </a:lnTo>
                    <a:lnTo>
                      <a:pt x="49" y="107"/>
                    </a:lnTo>
                    <a:lnTo>
                      <a:pt x="45" y="125"/>
                    </a:lnTo>
                    <a:lnTo>
                      <a:pt x="36" y="143"/>
                    </a:lnTo>
                    <a:lnTo>
                      <a:pt x="27" y="156"/>
                    </a:lnTo>
                    <a:lnTo>
                      <a:pt x="14" y="174"/>
                    </a:lnTo>
                    <a:lnTo>
                      <a:pt x="0" y="174"/>
                    </a:lnTo>
                    <a:lnTo>
                      <a:pt x="9" y="160"/>
                    </a:lnTo>
                    <a:lnTo>
                      <a:pt x="22" y="143"/>
                    </a:lnTo>
                    <a:lnTo>
                      <a:pt x="31" y="120"/>
                    </a:lnTo>
                    <a:lnTo>
                      <a:pt x="36" y="103"/>
                    </a:lnTo>
                    <a:lnTo>
                      <a:pt x="40" y="80"/>
                    </a:lnTo>
                    <a:lnTo>
                      <a:pt x="40" y="63"/>
                    </a:lnTo>
                    <a:lnTo>
                      <a:pt x="36" y="32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0" name="Freeform 273"/>
              <p:cNvSpPr>
                <a:spLocks noEditPoints="1"/>
              </p:cNvSpPr>
              <p:nvPr/>
            </p:nvSpPr>
            <p:spPr bwMode="auto">
              <a:xfrm>
                <a:off x="6652" y="5192"/>
                <a:ext cx="98" cy="160"/>
              </a:xfrm>
              <a:custGeom>
                <a:avLst/>
                <a:gdLst>
                  <a:gd name="T0" fmla="*/ 36 w 98"/>
                  <a:gd name="T1" fmla="*/ 18 h 160"/>
                  <a:gd name="T2" fmla="*/ 40 w 98"/>
                  <a:gd name="T3" fmla="*/ 0 h 160"/>
                  <a:gd name="T4" fmla="*/ 49 w 98"/>
                  <a:gd name="T5" fmla="*/ 0 h 160"/>
                  <a:gd name="T6" fmla="*/ 71 w 98"/>
                  <a:gd name="T7" fmla="*/ 5 h 160"/>
                  <a:gd name="T8" fmla="*/ 85 w 98"/>
                  <a:gd name="T9" fmla="*/ 14 h 160"/>
                  <a:gd name="T10" fmla="*/ 94 w 98"/>
                  <a:gd name="T11" fmla="*/ 31 h 160"/>
                  <a:gd name="T12" fmla="*/ 98 w 98"/>
                  <a:gd name="T13" fmla="*/ 58 h 160"/>
                  <a:gd name="T14" fmla="*/ 98 w 98"/>
                  <a:gd name="T15" fmla="*/ 80 h 160"/>
                  <a:gd name="T16" fmla="*/ 94 w 98"/>
                  <a:gd name="T17" fmla="*/ 103 h 160"/>
                  <a:gd name="T18" fmla="*/ 89 w 98"/>
                  <a:gd name="T19" fmla="*/ 120 h 160"/>
                  <a:gd name="T20" fmla="*/ 85 w 98"/>
                  <a:gd name="T21" fmla="*/ 134 h 160"/>
                  <a:gd name="T22" fmla="*/ 76 w 98"/>
                  <a:gd name="T23" fmla="*/ 147 h 160"/>
                  <a:gd name="T24" fmla="*/ 67 w 98"/>
                  <a:gd name="T25" fmla="*/ 156 h 160"/>
                  <a:gd name="T26" fmla="*/ 54 w 98"/>
                  <a:gd name="T27" fmla="*/ 160 h 160"/>
                  <a:gd name="T28" fmla="*/ 45 w 98"/>
                  <a:gd name="T29" fmla="*/ 160 h 160"/>
                  <a:gd name="T30" fmla="*/ 27 w 98"/>
                  <a:gd name="T31" fmla="*/ 160 h 160"/>
                  <a:gd name="T32" fmla="*/ 14 w 98"/>
                  <a:gd name="T33" fmla="*/ 151 h 160"/>
                  <a:gd name="T34" fmla="*/ 5 w 98"/>
                  <a:gd name="T35" fmla="*/ 134 h 160"/>
                  <a:gd name="T36" fmla="*/ 0 w 98"/>
                  <a:gd name="T37" fmla="*/ 116 h 160"/>
                  <a:gd name="T38" fmla="*/ 5 w 98"/>
                  <a:gd name="T39" fmla="*/ 98 h 160"/>
                  <a:gd name="T40" fmla="*/ 5 w 98"/>
                  <a:gd name="T41" fmla="*/ 85 h 160"/>
                  <a:gd name="T42" fmla="*/ 9 w 98"/>
                  <a:gd name="T43" fmla="*/ 76 h 160"/>
                  <a:gd name="T44" fmla="*/ 18 w 98"/>
                  <a:gd name="T45" fmla="*/ 63 h 160"/>
                  <a:gd name="T46" fmla="*/ 27 w 98"/>
                  <a:gd name="T47" fmla="*/ 54 h 160"/>
                  <a:gd name="T48" fmla="*/ 36 w 98"/>
                  <a:gd name="T49" fmla="*/ 49 h 160"/>
                  <a:gd name="T50" fmla="*/ 45 w 98"/>
                  <a:gd name="T51" fmla="*/ 45 h 160"/>
                  <a:gd name="T52" fmla="*/ 58 w 98"/>
                  <a:gd name="T53" fmla="*/ 45 h 160"/>
                  <a:gd name="T54" fmla="*/ 67 w 98"/>
                  <a:gd name="T55" fmla="*/ 45 h 160"/>
                  <a:gd name="T56" fmla="*/ 71 w 98"/>
                  <a:gd name="T57" fmla="*/ 49 h 160"/>
                  <a:gd name="T58" fmla="*/ 80 w 98"/>
                  <a:gd name="T59" fmla="*/ 54 h 160"/>
                  <a:gd name="T60" fmla="*/ 85 w 98"/>
                  <a:gd name="T61" fmla="*/ 63 h 160"/>
                  <a:gd name="T62" fmla="*/ 85 w 98"/>
                  <a:gd name="T63" fmla="*/ 49 h 160"/>
                  <a:gd name="T64" fmla="*/ 80 w 98"/>
                  <a:gd name="T65" fmla="*/ 40 h 160"/>
                  <a:gd name="T66" fmla="*/ 80 w 98"/>
                  <a:gd name="T67" fmla="*/ 31 h 160"/>
                  <a:gd name="T68" fmla="*/ 76 w 98"/>
                  <a:gd name="T69" fmla="*/ 27 h 160"/>
                  <a:gd name="T70" fmla="*/ 71 w 98"/>
                  <a:gd name="T71" fmla="*/ 23 h 160"/>
                  <a:gd name="T72" fmla="*/ 67 w 98"/>
                  <a:gd name="T73" fmla="*/ 18 h 160"/>
                  <a:gd name="T74" fmla="*/ 58 w 98"/>
                  <a:gd name="T75" fmla="*/ 18 h 160"/>
                  <a:gd name="T76" fmla="*/ 45 w 98"/>
                  <a:gd name="T77" fmla="*/ 18 h 160"/>
                  <a:gd name="T78" fmla="*/ 36 w 98"/>
                  <a:gd name="T79" fmla="*/ 18 h 160"/>
                  <a:gd name="T80" fmla="*/ 18 w 98"/>
                  <a:gd name="T81" fmla="*/ 116 h 160"/>
                  <a:gd name="T82" fmla="*/ 22 w 98"/>
                  <a:gd name="T83" fmla="*/ 129 h 160"/>
                  <a:gd name="T84" fmla="*/ 27 w 98"/>
                  <a:gd name="T85" fmla="*/ 138 h 160"/>
                  <a:gd name="T86" fmla="*/ 31 w 98"/>
                  <a:gd name="T87" fmla="*/ 143 h 160"/>
                  <a:gd name="T88" fmla="*/ 45 w 98"/>
                  <a:gd name="T89" fmla="*/ 147 h 160"/>
                  <a:gd name="T90" fmla="*/ 49 w 98"/>
                  <a:gd name="T91" fmla="*/ 143 h 160"/>
                  <a:gd name="T92" fmla="*/ 58 w 98"/>
                  <a:gd name="T93" fmla="*/ 143 h 160"/>
                  <a:gd name="T94" fmla="*/ 62 w 98"/>
                  <a:gd name="T95" fmla="*/ 134 h 160"/>
                  <a:gd name="T96" fmla="*/ 71 w 98"/>
                  <a:gd name="T97" fmla="*/ 129 h 160"/>
                  <a:gd name="T98" fmla="*/ 76 w 98"/>
                  <a:gd name="T99" fmla="*/ 107 h 160"/>
                  <a:gd name="T100" fmla="*/ 80 w 98"/>
                  <a:gd name="T101" fmla="*/ 89 h 160"/>
                  <a:gd name="T102" fmla="*/ 76 w 98"/>
                  <a:gd name="T103" fmla="*/ 76 h 160"/>
                  <a:gd name="T104" fmla="*/ 71 w 98"/>
                  <a:gd name="T105" fmla="*/ 67 h 160"/>
                  <a:gd name="T106" fmla="*/ 67 w 98"/>
                  <a:gd name="T107" fmla="*/ 58 h 160"/>
                  <a:gd name="T108" fmla="*/ 58 w 98"/>
                  <a:gd name="T109" fmla="*/ 58 h 160"/>
                  <a:gd name="T110" fmla="*/ 49 w 98"/>
                  <a:gd name="T111" fmla="*/ 58 h 160"/>
                  <a:gd name="T112" fmla="*/ 40 w 98"/>
                  <a:gd name="T113" fmla="*/ 63 h 160"/>
                  <a:gd name="T114" fmla="*/ 36 w 98"/>
                  <a:gd name="T115" fmla="*/ 67 h 160"/>
                  <a:gd name="T116" fmla="*/ 31 w 98"/>
                  <a:gd name="T117" fmla="*/ 76 h 160"/>
                  <a:gd name="T118" fmla="*/ 22 w 98"/>
                  <a:gd name="T119" fmla="*/ 94 h 160"/>
                  <a:gd name="T120" fmla="*/ 18 w 98"/>
                  <a:gd name="T121" fmla="*/ 116 h 1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8" h="160">
                    <a:moveTo>
                      <a:pt x="36" y="18"/>
                    </a:moveTo>
                    <a:lnTo>
                      <a:pt x="40" y="0"/>
                    </a:lnTo>
                    <a:lnTo>
                      <a:pt x="49" y="0"/>
                    </a:lnTo>
                    <a:lnTo>
                      <a:pt x="71" y="5"/>
                    </a:lnTo>
                    <a:lnTo>
                      <a:pt x="85" y="14"/>
                    </a:lnTo>
                    <a:lnTo>
                      <a:pt x="94" y="31"/>
                    </a:lnTo>
                    <a:lnTo>
                      <a:pt x="98" y="58"/>
                    </a:lnTo>
                    <a:lnTo>
                      <a:pt x="98" y="80"/>
                    </a:lnTo>
                    <a:lnTo>
                      <a:pt x="94" y="103"/>
                    </a:lnTo>
                    <a:lnTo>
                      <a:pt x="89" y="120"/>
                    </a:lnTo>
                    <a:lnTo>
                      <a:pt x="85" y="134"/>
                    </a:lnTo>
                    <a:lnTo>
                      <a:pt x="76" y="147"/>
                    </a:lnTo>
                    <a:lnTo>
                      <a:pt x="67" y="156"/>
                    </a:lnTo>
                    <a:lnTo>
                      <a:pt x="54" y="160"/>
                    </a:lnTo>
                    <a:lnTo>
                      <a:pt x="45" y="160"/>
                    </a:lnTo>
                    <a:lnTo>
                      <a:pt x="27" y="160"/>
                    </a:lnTo>
                    <a:lnTo>
                      <a:pt x="14" y="151"/>
                    </a:lnTo>
                    <a:lnTo>
                      <a:pt x="5" y="134"/>
                    </a:lnTo>
                    <a:lnTo>
                      <a:pt x="0" y="116"/>
                    </a:lnTo>
                    <a:lnTo>
                      <a:pt x="5" y="98"/>
                    </a:lnTo>
                    <a:lnTo>
                      <a:pt x="5" y="85"/>
                    </a:lnTo>
                    <a:lnTo>
                      <a:pt x="9" y="76"/>
                    </a:lnTo>
                    <a:lnTo>
                      <a:pt x="18" y="63"/>
                    </a:lnTo>
                    <a:lnTo>
                      <a:pt x="27" y="54"/>
                    </a:lnTo>
                    <a:lnTo>
                      <a:pt x="36" y="49"/>
                    </a:lnTo>
                    <a:lnTo>
                      <a:pt x="45" y="45"/>
                    </a:lnTo>
                    <a:lnTo>
                      <a:pt x="58" y="45"/>
                    </a:lnTo>
                    <a:lnTo>
                      <a:pt x="67" y="45"/>
                    </a:lnTo>
                    <a:lnTo>
                      <a:pt x="71" y="49"/>
                    </a:lnTo>
                    <a:lnTo>
                      <a:pt x="80" y="54"/>
                    </a:lnTo>
                    <a:lnTo>
                      <a:pt x="85" y="63"/>
                    </a:lnTo>
                    <a:lnTo>
                      <a:pt x="85" y="49"/>
                    </a:lnTo>
                    <a:lnTo>
                      <a:pt x="80" y="40"/>
                    </a:lnTo>
                    <a:lnTo>
                      <a:pt x="80" y="31"/>
                    </a:lnTo>
                    <a:lnTo>
                      <a:pt x="76" y="27"/>
                    </a:lnTo>
                    <a:lnTo>
                      <a:pt x="71" y="23"/>
                    </a:lnTo>
                    <a:lnTo>
                      <a:pt x="67" y="18"/>
                    </a:lnTo>
                    <a:lnTo>
                      <a:pt x="58" y="18"/>
                    </a:lnTo>
                    <a:lnTo>
                      <a:pt x="45" y="18"/>
                    </a:lnTo>
                    <a:lnTo>
                      <a:pt x="36" y="18"/>
                    </a:lnTo>
                    <a:close/>
                    <a:moveTo>
                      <a:pt x="18" y="116"/>
                    </a:moveTo>
                    <a:lnTo>
                      <a:pt x="22" y="129"/>
                    </a:lnTo>
                    <a:lnTo>
                      <a:pt x="27" y="138"/>
                    </a:lnTo>
                    <a:lnTo>
                      <a:pt x="31" y="143"/>
                    </a:lnTo>
                    <a:lnTo>
                      <a:pt x="45" y="147"/>
                    </a:lnTo>
                    <a:lnTo>
                      <a:pt x="49" y="143"/>
                    </a:lnTo>
                    <a:lnTo>
                      <a:pt x="58" y="143"/>
                    </a:lnTo>
                    <a:lnTo>
                      <a:pt x="62" y="134"/>
                    </a:lnTo>
                    <a:lnTo>
                      <a:pt x="71" y="129"/>
                    </a:lnTo>
                    <a:lnTo>
                      <a:pt x="76" y="107"/>
                    </a:lnTo>
                    <a:lnTo>
                      <a:pt x="80" y="89"/>
                    </a:lnTo>
                    <a:lnTo>
                      <a:pt x="76" y="76"/>
                    </a:lnTo>
                    <a:lnTo>
                      <a:pt x="71" y="67"/>
                    </a:lnTo>
                    <a:lnTo>
                      <a:pt x="67" y="58"/>
                    </a:lnTo>
                    <a:lnTo>
                      <a:pt x="58" y="58"/>
                    </a:lnTo>
                    <a:lnTo>
                      <a:pt x="49" y="58"/>
                    </a:lnTo>
                    <a:lnTo>
                      <a:pt x="40" y="63"/>
                    </a:lnTo>
                    <a:lnTo>
                      <a:pt x="36" y="67"/>
                    </a:lnTo>
                    <a:lnTo>
                      <a:pt x="31" y="76"/>
                    </a:lnTo>
                    <a:lnTo>
                      <a:pt x="22" y="94"/>
                    </a:lnTo>
                    <a:lnTo>
                      <a:pt x="18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1" name="Freeform 274"/>
              <p:cNvSpPr>
                <a:spLocks noEditPoints="1"/>
              </p:cNvSpPr>
              <p:nvPr/>
            </p:nvSpPr>
            <p:spPr bwMode="auto">
              <a:xfrm>
                <a:off x="6759" y="5237"/>
                <a:ext cx="93" cy="115"/>
              </a:xfrm>
              <a:custGeom>
                <a:avLst/>
                <a:gdLst>
                  <a:gd name="T0" fmla="*/ 71 w 93"/>
                  <a:gd name="T1" fmla="*/ 75 h 115"/>
                  <a:gd name="T2" fmla="*/ 89 w 93"/>
                  <a:gd name="T3" fmla="*/ 75 h 115"/>
                  <a:gd name="T4" fmla="*/ 84 w 93"/>
                  <a:gd name="T5" fmla="*/ 89 h 115"/>
                  <a:gd name="T6" fmla="*/ 71 w 93"/>
                  <a:gd name="T7" fmla="*/ 102 h 115"/>
                  <a:gd name="T8" fmla="*/ 58 w 93"/>
                  <a:gd name="T9" fmla="*/ 115 h 115"/>
                  <a:gd name="T10" fmla="*/ 40 w 93"/>
                  <a:gd name="T11" fmla="*/ 115 h 115"/>
                  <a:gd name="T12" fmla="*/ 31 w 93"/>
                  <a:gd name="T13" fmla="*/ 115 h 115"/>
                  <a:gd name="T14" fmla="*/ 22 w 93"/>
                  <a:gd name="T15" fmla="*/ 111 h 115"/>
                  <a:gd name="T16" fmla="*/ 13 w 93"/>
                  <a:gd name="T17" fmla="*/ 102 h 115"/>
                  <a:gd name="T18" fmla="*/ 9 w 93"/>
                  <a:gd name="T19" fmla="*/ 93 h 115"/>
                  <a:gd name="T20" fmla="*/ 4 w 93"/>
                  <a:gd name="T21" fmla="*/ 80 h 115"/>
                  <a:gd name="T22" fmla="*/ 0 w 93"/>
                  <a:gd name="T23" fmla="*/ 66 h 115"/>
                  <a:gd name="T24" fmla="*/ 4 w 93"/>
                  <a:gd name="T25" fmla="*/ 49 h 115"/>
                  <a:gd name="T26" fmla="*/ 9 w 93"/>
                  <a:gd name="T27" fmla="*/ 31 h 115"/>
                  <a:gd name="T28" fmla="*/ 18 w 93"/>
                  <a:gd name="T29" fmla="*/ 18 h 115"/>
                  <a:gd name="T30" fmla="*/ 31 w 93"/>
                  <a:gd name="T31" fmla="*/ 4 h 115"/>
                  <a:gd name="T32" fmla="*/ 40 w 93"/>
                  <a:gd name="T33" fmla="*/ 0 h 115"/>
                  <a:gd name="T34" fmla="*/ 53 w 93"/>
                  <a:gd name="T35" fmla="*/ 0 h 115"/>
                  <a:gd name="T36" fmla="*/ 71 w 93"/>
                  <a:gd name="T37" fmla="*/ 0 h 115"/>
                  <a:gd name="T38" fmla="*/ 84 w 93"/>
                  <a:gd name="T39" fmla="*/ 9 h 115"/>
                  <a:gd name="T40" fmla="*/ 93 w 93"/>
                  <a:gd name="T41" fmla="*/ 26 h 115"/>
                  <a:gd name="T42" fmla="*/ 93 w 93"/>
                  <a:gd name="T43" fmla="*/ 44 h 115"/>
                  <a:gd name="T44" fmla="*/ 93 w 93"/>
                  <a:gd name="T45" fmla="*/ 53 h 115"/>
                  <a:gd name="T46" fmla="*/ 93 w 93"/>
                  <a:gd name="T47" fmla="*/ 62 h 115"/>
                  <a:gd name="T48" fmla="*/ 18 w 93"/>
                  <a:gd name="T49" fmla="*/ 62 h 115"/>
                  <a:gd name="T50" fmla="*/ 18 w 93"/>
                  <a:gd name="T51" fmla="*/ 66 h 115"/>
                  <a:gd name="T52" fmla="*/ 18 w 93"/>
                  <a:gd name="T53" fmla="*/ 66 h 115"/>
                  <a:gd name="T54" fmla="*/ 22 w 93"/>
                  <a:gd name="T55" fmla="*/ 80 h 115"/>
                  <a:gd name="T56" fmla="*/ 27 w 93"/>
                  <a:gd name="T57" fmla="*/ 93 h 115"/>
                  <a:gd name="T58" fmla="*/ 31 w 93"/>
                  <a:gd name="T59" fmla="*/ 98 h 115"/>
                  <a:gd name="T60" fmla="*/ 40 w 93"/>
                  <a:gd name="T61" fmla="*/ 102 h 115"/>
                  <a:gd name="T62" fmla="*/ 49 w 93"/>
                  <a:gd name="T63" fmla="*/ 98 h 115"/>
                  <a:gd name="T64" fmla="*/ 58 w 93"/>
                  <a:gd name="T65" fmla="*/ 93 h 115"/>
                  <a:gd name="T66" fmla="*/ 67 w 93"/>
                  <a:gd name="T67" fmla="*/ 84 h 115"/>
                  <a:gd name="T68" fmla="*/ 71 w 93"/>
                  <a:gd name="T69" fmla="*/ 75 h 115"/>
                  <a:gd name="T70" fmla="*/ 22 w 93"/>
                  <a:gd name="T71" fmla="*/ 49 h 115"/>
                  <a:gd name="T72" fmla="*/ 80 w 93"/>
                  <a:gd name="T73" fmla="*/ 49 h 115"/>
                  <a:gd name="T74" fmla="*/ 80 w 93"/>
                  <a:gd name="T75" fmla="*/ 44 h 115"/>
                  <a:gd name="T76" fmla="*/ 80 w 93"/>
                  <a:gd name="T77" fmla="*/ 44 h 115"/>
                  <a:gd name="T78" fmla="*/ 75 w 93"/>
                  <a:gd name="T79" fmla="*/ 31 h 115"/>
                  <a:gd name="T80" fmla="*/ 71 w 93"/>
                  <a:gd name="T81" fmla="*/ 22 h 115"/>
                  <a:gd name="T82" fmla="*/ 67 w 93"/>
                  <a:gd name="T83" fmla="*/ 13 h 115"/>
                  <a:gd name="T84" fmla="*/ 58 w 93"/>
                  <a:gd name="T85" fmla="*/ 13 h 115"/>
                  <a:gd name="T86" fmla="*/ 44 w 93"/>
                  <a:gd name="T87" fmla="*/ 13 h 115"/>
                  <a:gd name="T88" fmla="*/ 35 w 93"/>
                  <a:gd name="T89" fmla="*/ 22 h 115"/>
                  <a:gd name="T90" fmla="*/ 27 w 93"/>
                  <a:gd name="T91" fmla="*/ 31 h 115"/>
                  <a:gd name="T92" fmla="*/ 22 w 93"/>
                  <a:gd name="T93" fmla="*/ 49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15">
                    <a:moveTo>
                      <a:pt x="71" y="75"/>
                    </a:moveTo>
                    <a:lnTo>
                      <a:pt x="89" y="75"/>
                    </a:lnTo>
                    <a:lnTo>
                      <a:pt x="84" y="89"/>
                    </a:lnTo>
                    <a:lnTo>
                      <a:pt x="71" y="102"/>
                    </a:lnTo>
                    <a:lnTo>
                      <a:pt x="58" y="115"/>
                    </a:lnTo>
                    <a:lnTo>
                      <a:pt x="40" y="115"/>
                    </a:lnTo>
                    <a:lnTo>
                      <a:pt x="31" y="115"/>
                    </a:lnTo>
                    <a:lnTo>
                      <a:pt x="22" y="111"/>
                    </a:lnTo>
                    <a:lnTo>
                      <a:pt x="13" y="102"/>
                    </a:lnTo>
                    <a:lnTo>
                      <a:pt x="9" y="93"/>
                    </a:lnTo>
                    <a:lnTo>
                      <a:pt x="4" y="80"/>
                    </a:lnTo>
                    <a:lnTo>
                      <a:pt x="0" y="66"/>
                    </a:lnTo>
                    <a:lnTo>
                      <a:pt x="4" y="49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84" y="9"/>
                    </a:lnTo>
                    <a:lnTo>
                      <a:pt x="93" y="26"/>
                    </a:lnTo>
                    <a:lnTo>
                      <a:pt x="93" y="44"/>
                    </a:lnTo>
                    <a:lnTo>
                      <a:pt x="93" y="53"/>
                    </a:lnTo>
                    <a:lnTo>
                      <a:pt x="93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22" y="80"/>
                    </a:lnTo>
                    <a:lnTo>
                      <a:pt x="27" y="93"/>
                    </a:lnTo>
                    <a:lnTo>
                      <a:pt x="31" y="98"/>
                    </a:lnTo>
                    <a:lnTo>
                      <a:pt x="40" y="102"/>
                    </a:lnTo>
                    <a:lnTo>
                      <a:pt x="49" y="98"/>
                    </a:lnTo>
                    <a:lnTo>
                      <a:pt x="58" y="93"/>
                    </a:lnTo>
                    <a:lnTo>
                      <a:pt x="67" y="84"/>
                    </a:lnTo>
                    <a:lnTo>
                      <a:pt x="71" y="75"/>
                    </a:lnTo>
                    <a:close/>
                    <a:moveTo>
                      <a:pt x="22" y="49"/>
                    </a:moveTo>
                    <a:lnTo>
                      <a:pt x="80" y="49"/>
                    </a:lnTo>
                    <a:lnTo>
                      <a:pt x="80" y="44"/>
                    </a:lnTo>
                    <a:lnTo>
                      <a:pt x="75" y="31"/>
                    </a:lnTo>
                    <a:lnTo>
                      <a:pt x="71" y="22"/>
                    </a:lnTo>
                    <a:lnTo>
                      <a:pt x="67" y="13"/>
                    </a:lnTo>
                    <a:lnTo>
                      <a:pt x="58" y="13"/>
                    </a:lnTo>
                    <a:lnTo>
                      <a:pt x="44" y="13"/>
                    </a:lnTo>
                    <a:lnTo>
                      <a:pt x="35" y="22"/>
                    </a:lnTo>
                    <a:lnTo>
                      <a:pt x="27" y="31"/>
                    </a:lnTo>
                    <a:lnTo>
                      <a:pt x="2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2" name="Freeform 275"/>
              <p:cNvSpPr>
                <a:spLocks noEditPoints="1"/>
              </p:cNvSpPr>
              <p:nvPr/>
            </p:nvSpPr>
            <p:spPr bwMode="auto">
              <a:xfrm>
                <a:off x="6870" y="5192"/>
                <a:ext cx="93" cy="160"/>
              </a:xfrm>
              <a:custGeom>
                <a:avLst/>
                <a:gdLst>
                  <a:gd name="T0" fmla="*/ 62 w 93"/>
                  <a:gd name="T1" fmla="*/ 138 h 160"/>
                  <a:gd name="T2" fmla="*/ 53 w 93"/>
                  <a:gd name="T3" fmla="*/ 147 h 160"/>
                  <a:gd name="T4" fmla="*/ 44 w 93"/>
                  <a:gd name="T5" fmla="*/ 156 h 160"/>
                  <a:gd name="T6" fmla="*/ 35 w 93"/>
                  <a:gd name="T7" fmla="*/ 160 h 160"/>
                  <a:gd name="T8" fmla="*/ 27 w 93"/>
                  <a:gd name="T9" fmla="*/ 160 h 160"/>
                  <a:gd name="T10" fmla="*/ 13 w 93"/>
                  <a:gd name="T11" fmla="*/ 160 h 160"/>
                  <a:gd name="T12" fmla="*/ 9 w 93"/>
                  <a:gd name="T13" fmla="*/ 156 h 160"/>
                  <a:gd name="T14" fmla="*/ 0 w 93"/>
                  <a:gd name="T15" fmla="*/ 147 h 160"/>
                  <a:gd name="T16" fmla="*/ 0 w 93"/>
                  <a:gd name="T17" fmla="*/ 134 h 160"/>
                  <a:gd name="T18" fmla="*/ 0 w 93"/>
                  <a:gd name="T19" fmla="*/ 125 h 160"/>
                  <a:gd name="T20" fmla="*/ 4 w 93"/>
                  <a:gd name="T21" fmla="*/ 111 h 160"/>
                  <a:gd name="T22" fmla="*/ 13 w 93"/>
                  <a:gd name="T23" fmla="*/ 45 h 160"/>
                  <a:gd name="T24" fmla="*/ 31 w 93"/>
                  <a:gd name="T25" fmla="*/ 45 h 160"/>
                  <a:gd name="T26" fmla="*/ 18 w 93"/>
                  <a:gd name="T27" fmla="*/ 116 h 160"/>
                  <a:gd name="T28" fmla="*/ 18 w 93"/>
                  <a:gd name="T29" fmla="*/ 125 h 160"/>
                  <a:gd name="T30" fmla="*/ 18 w 93"/>
                  <a:gd name="T31" fmla="*/ 134 h 160"/>
                  <a:gd name="T32" fmla="*/ 18 w 93"/>
                  <a:gd name="T33" fmla="*/ 138 h 160"/>
                  <a:gd name="T34" fmla="*/ 22 w 93"/>
                  <a:gd name="T35" fmla="*/ 143 h 160"/>
                  <a:gd name="T36" fmla="*/ 27 w 93"/>
                  <a:gd name="T37" fmla="*/ 143 h 160"/>
                  <a:gd name="T38" fmla="*/ 31 w 93"/>
                  <a:gd name="T39" fmla="*/ 147 h 160"/>
                  <a:gd name="T40" fmla="*/ 35 w 93"/>
                  <a:gd name="T41" fmla="*/ 143 h 160"/>
                  <a:gd name="T42" fmla="*/ 44 w 93"/>
                  <a:gd name="T43" fmla="*/ 143 h 160"/>
                  <a:gd name="T44" fmla="*/ 49 w 93"/>
                  <a:gd name="T45" fmla="*/ 138 h 160"/>
                  <a:gd name="T46" fmla="*/ 58 w 93"/>
                  <a:gd name="T47" fmla="*/ 129 h 160"/>
                  <a:gd name="T48" fmla="*/ 62 w 93"/>
                  <a:gd name="T49" fmla="*/ 125 h 160"/>
                  <a:gd name="T50" fmla="*/ 62 w 93"/>
                  <a:gd name="T51" fmla="*/ 116 h 160"/>
                  <a:gd name="T52" fmla="*/ 67 w 93"/>
                  <a:gd name="T53" fmla="*/ 107 h 160"/>
                  <a:gd name="T54" fmla="*/ 71 w 93"/>
                  <a:gd name="T55" fmla="*/ 94 h 160"/>
                  <a:gd name="T56" fmla="*/ 80 w 93"/>
                  <a:gd name="T57" fmla="*/ 45 h 160"/>
                  <a:gd name="T58" fmla="*/ 93 w 93"/>
                  <a:gd name="T59" fmla="*/ 45 h 160"/>
                  <a:gd name="T60" fmla="*/ 75 w 93"/>
                  <a:gd name="T61" fmla="*/ 160 h 160"/>
                  <a:gd name="T62" fmla="*/ 58 w 93"/>
                  <a:gd name="T63" fmla="*/ 160 h 160"/>
                  <a:gd name="T64" fmla="*/ 62 w 93"/>
                  <a:gd name="T65" fmla="*/ 138 h 160"/>
                  <a:gd name="T66" fmla="*/ 31 w 93"/>
                  <a:gd name="T67" fmla="*/ 0 h 160"/>
                  <a:gd name="T68" fmla="*/ 44 w 93"/>
                  <a:gd name="T69" fmla="*/ 0 h 160"/>
                  <a:gd name="T70" fmla="*/ 44 w 93"/>
                  <a:gd name="T71" fmla="*/ 9 h 160"/>
                  <a:gd name="T72" fmla="*/ 49 w 93"/>
                  <a:gd name="T73" fmla="*/ 14 h 160"/>
                  <a:gd name="T74" fmla="*/ 53 w 93"/>
                  <a:gd name="T75" fmla="*/ 14 h 160"/>
                  <a:gd name="T76" fmla="*/ 58 w 93"/>
                  <a:gd name="T77" fmla="*/ 14 h 160"/>
                  <a:gd name="T78" fmla="*/ 62 w 93"/>
                  <a:gd name="T79" fmla="*/ 14 h 160"/>
                  <a:gd name="T80" fmla="*/ 71 w 93"/>
                  <a:gd name="T81" fmla="*/ 14 h 160"/>
                  <a:gd name="T82" fmla="*/ 71 w 93"/>
                  <a:gd name="T83" fmla="*/ 9 h 160"/>
                  <a:gd name="T84" fmla="*/ 75 w 93"/>
                  <a:gd name="T85" fmla="*/ 0 h 160"/>
                  <a:gd name="T86" fmla="*/ 89 w 93"/>
                  <a:gd name="T87" fmla="*/ 0 h 160"/>
                  <a:gd name="T88" fmla="*/ 84 w 93"/>
                  <a:gd name="T89" fmla="*/ 14 h 160"/>
                  <a:gd name="T90" fmla="*/ 75 w 93"/>
                  <a:gd name="T91" fmla="*/ 23 h 160"/>
                  <a:gd name="T92" fmla="*/ 67 w 93"/>
                  <a:gd name="T93" fmla="*/ 27 h 160"/>
                  <a:gd name="T94" fmla="*/ 58 w 93"/>
                  <a:gd name="T95" fmla="*/ 27 h 160"/>
                  <a:gd name="T96" fmla="*/ 49 w 93"/>
                  <a:gd name="T97" fmla="*/ 27 h 160"/>
                  <a:gd name="T98" fmla="*/ 40 w 93"/>
                  <a:gd name="T99" fmla="*/ 23 h 160"/>
                  <a:gd name="T100" fmla="*/ 35 w 93"/>
                  <a:gd name="T101" fmla="*/ 14 h 160"/>
                  <a:gd name="T102" fmla="*/ 31 w 93"/>
                  <a:gd name="T103" fmla="*/ 0 h 1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3" h="160">
                    <a:moveTo>
                      <a:pt x="62" y="138"/>
                    </a:moveTo>
                    <a:lnTo>
                      <a:pt x="53" y="147"/>
                    </a:lnTo>
                    <a:lnTo>
                      <a:pt x="44" y="156"/>
                    </a:lnTo>
                    <a:lnTo>
                      <a:pt x="35" y="160"/>
                    </a:lnTo>
                    <a:lnTo>
                      <a:pt x="27" y="160"/>
                    </a:lnTo>
                    <a:lnTo>
                      <a:pt x="13" y="160"/>
                    </a:lnTo>
                    <a:lnTo>
                      <a:pt x="9" y="156"/>
                    </a:lnTo>
                    <a:lnTo>
                      <a:pt x="0" y="147"/>
                    </a:lnTo>
                    <a:lnTo>
                      <a:pt x="0" y="134"/>
                    </a:lnTo>
                    <a:lnTo>
                      <a:pt x="0" y="125"/>
                    </a:lnTo>
                    <a:lnTo>
                      <a:pt x="4" y="111"/>
                    </a:lnTo>
                    <a:lnTo>
                      <a:pt x="13" y="45"/>
                    </a:lnTo>
                    <a:lnTo>
                      <a:pt x="31" y="45"/>
                    </a:lnTo>
                    <a:lnTo>
                      <a:pt x="18" y="116"/>
                    </a:lnTo>
                    <a:lnTo>
                      <a:pt x="18" y="125"/>
                    </a:lnTo>
                    <a:lnTo>
                      <a:pt x="18" y="134"/>
                    </a:lnTo>
                    <a:lnTo>
                      <a:pt x="18" y="138"/>
                    </a:lnTo>
                    <a:lnTo>
                      <a:pt x="22" y="143"/>
                    </a:lnTo>
                    <a:lnTo>
                      <a:pt x="27" y="143"/>
                    </a:lnTo>
                    <a:lnTo>
                      <a:pt x="31" y="147"/>
                    </a:lnTo>
                    <a:lnTo>
                      <a:pt x="35" y="143"/>
                    </a:lnTo>
                    <a:lnTo>
                      <a:pt x="44" y="143"/>
                    </a:lnTo>
                    <a:lnTo>
                      <a:pt x="49" y="138"/>
                    </a:lnTo>
                    <a:lnTo>
                      <a:pt x="58" y="129"/>
                    </a:lnTo>
                    <a:lnTo>
                      <a:pt x="62" y="125"/>
                    </a:lnTo>
                    <a:lnTo>
                      <a:pt x="62" y="116"/>
                    </a:lnTo>
                    <a:lnTo>
                      <a:pt x="67" y="107"/>
                    </a:lnTo>
                    <a:lnTo>
                      <a:pt x="71" y="94"/>
                    </a:lnTo>
                    <a:lnTo>
                      <a:pt x="80" y="45"/>
                    </a:lnTo>
                    <a:lnTo>
                      <a:pt x="93" y="45"/>
                    </a:lnTo>
                    <a:lnTo>
                      <a:pt x="75" y="160"/>
                    </a:lnTo>
                    <a:lnTo>
                      <a:pt x="58" y="160"/>
                    </a:lnTo>
                    <a:lnTo>
                      <a:pt x="62" y="138"/>
                    </a:lnTo>
                    <a:close/>
                    <a:moveTo>
                      <a:pt x="31" y="0"/>
                    </a:moveTo>
                    <a:lnTo>
                      <a:pt x="44" y="0"/>
                    </a:lnTo>
                    <a:lnTo>
                      <a:pt x="44" y="9"/>
                    </a:lnTo>
                    <a:lnTo>
                      <a:pt x="49" y="14"/>
                    </a:lnTo>
                    <a:lnTo>
                      <a:pt x="53" y="14"/>
                    </a:lnTo>
                    <a:lnTo>
                      <a:pt x="58" y="14"/>
                    </a:lnTo>
                    <a:lnTo>
                      <a:pt x="62" y="14"/>
                    </a:lnTo>
                    <a:lnTo>
                      <a:pt x="71" y="14"/>
                    </a:lnTo>
                    <a:lnTo>
                      <a:pt x="71" y="9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84" y="14"/>
                    </a:lnTo>
                    <a:lnTo>
                      <a:pt x="75" y="23"/>
                    </a:lnTo>
                    <a:lnTo>
                      <a:pt x="67" y="27"/>
                    </a:lnTo>
                    <a:lnTo>
                      <a:pt x="58" y="27"/>
                    </a:lnTo>
                    <a:lnTo>
                      <a:pt x="49" y="27"/>
                    </a:lnTo>
                    <a:lnTo>
                      <a:pt x="40" y="23"/>
                    </a:lnTo>
                    <a:lnTo>
                      <a:pt x="35" y="1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3" name="Freeform 276"/>
              <p:cNvSpPr>
                <a:spLocks/>
              </p:cNvSpPr>
              <p:nvPr/>
            </p:nvSpPr>
            <p:spPr bwMode="auto">
              <a:xfrm>
                <a:off x="6977" y="5237"/>
                <a:ext cx="84" cy="115"/>
              </a:xfrm>
              <a:custGeom>
                <a:avLst/>
                <a:gdLst>
                  <a:gd name="T0" fmla="*/ 62 w 84"/>
                  <a:gd name="T1" fmla="*/ 71 h 115"/>
                  <a:gd name="T2" fmla="*/ 80 w 84"/>
                  <a:gd name="T3" fmla="*/ 75 h 115"/>
                  <a:gd name="T4" fmla="*/ 71 w 84"/>
                  <a:gd name="T5" fmla="*/ 93 h 115"/>
                  <a:gd name="T6" fmla="*/ 62 w 84"/>
                  <a:gd name="T7" fmla="*/ 106 h 115"/>
                  <a:gd name="T8" fmla="*/ 48 w 84"/>
                  <a:gd name="T9" fmla="*/ 115 h 115"/>
                  <a:gd name="T10" fmla="*/ 35 w 84"/>
                  <a:gd name="T11" fmla="*/ 115 h 115"/>
                  <a:gd name="T12" fmla="*/ 22 w 84"/>
                  <a:gd name="T13" fmla="*/ 115 h 115"/>
                  <a:gd name="T14" fmla="*/ 8 w 84"/>
                  <a:gd name="T15" fmla="*/ 106 h 115"/>
                  <a:gd name="T16" fmla="*/ 0 w 84"/>
                  <a:gd name="T17" fmla="*/ 89 h 115"/>
                  <a:gd name="T18" fmla="*/ 0 w 84"/>
                  <a:gd name="T19" fmla="*/ 71 h 115"/>
                  <a:gd name="T20" fmla="*/ 0 w 84"/>
                  <a:gd name="T21" fmla="*/ 53 h 115"/>
                  <a:gd name="T22" fmla="*/ 4 w 84"/>
                  <a:gd name="T23" fmla="*/ 35 h 115"/>
                  <a:gd name="T24" fmla="*/ 13 w 84"/>
                  <a:gd name="T25" fmla="*/ 18 h 115"/>
                  <a:gd name="T26" fmla="*/ 22 w 84"/>
                  <a:gd name="T27" fmla="*/ 9 h 115"/>
                  <a:gd name="T28" fmla="*/ 35 w 84"/>
                  <a:gd name="T29" fmla="*/ 0 h 115"/>
                  <a:gd name="T30" fmla="*/ 53 w 84"/>
                  <a:gd name="T31" fmla="*/ 0 h 115"/>
                  <a:gd name="T32" fmla="*/ 66 w 84"/>
                  <a:gd name="T33" fmla="*/ 0 h 115"/>
                  <a:gd name="T34" fmla="*/ 75 w 84"/>
                  <a:gd name="T35" fmla="*/ 9 h 115"/>
                  <a:gd name="T36" fmla="*/ 84 w 84"/>
                  <a:gd name="T37" fmla="*/ 22 h 115"/>
                  <a:gd name="T38" fmla="*/ 84 w 84"/>
                  <a:gd name="T39" fmla="*/ 35 h 115"/>
                  <a:gd name="T40" fmla="*/ 71 w 84"/>
                  <a:gd name="T41" fmla="*/ 35 h 115"/>
                  <a:gd name="T42" fmla="*/ 66 w 84"/>
                  <a:gd name="T43" fmla="*/ 26 h 115"/>
                  <a:gd name="T44" fmla="*/ 62 w 84"/>
                  <a:gd name="T45" fmla="*/ 18 h 115"/>
                  <a:gd name="T46" fmla="*/ 57 w 84"/>
                  <a:gd name="T47" fmla="*/ 13 h 115"/>
                  <a:gd name="T48" fmla="*/ 48 w 84"/>
                  <a:gd name="T49" fmla="*/ 13 h 115"/>
                  <a:gd name="T50" fmla="*/ 40 w 84"/>
                  <a:gd name="T51" fmla="*/ 18 h 115"/>
                  <a:gd name="T52" fmla="*/ 31 w 84"/>
                  <a:gd name="T53" fmla="*/ 22 h 115"/>
                  <a:gd name="T54" fmla="*/ 26 w 84"/>
                  <a:gd name="T55" fmla="*/ 31 h 115"/>
                  <a:gd name="T56" fmla="*/ 22 w 84"/>
                  <a:gd name="T57" fmla="*/ 44 h 115"/>
                  <a:gd name="T58" fmla="*/ 17 w 84"/>
                  <a:gd name="T59" fmla="*/ 58 h 115"/>
                  <a:gd name="T60" fmla="*/ 17 w 84"/>
                  <a:gd name="T61" fmla="*/ 71 h 115"/>
                  <a:gd name="T62" fmla="*/ 17 w 84"/>
                  <a:gd name="T63" fmla="*/ 84 h 115"/>
                  <a:gd name="T64" fmla="*/ 22 w 84"/>
                  <a:gd name="T65" fmla="*/ 93 h 115"/>
                  <a:gd name="T66" fmla="*/ 26 w 84"/>
                  <a:gd name="T67" fmla="*/ 98 h 115"/>
                  <a:gd name="T68" fmla="*/ 35 w 84"/>
                  <a:gd name="T69" fmla="*/ 102 h 115"/>
                  <a:gd name="T70" fmla="*/ 44 w 84"/>
                  <a:gd name="T71" fmla="*/ 98 h 115"/>
                  <a:gd name="T72" fmla="*/ 53 w 84"/>
                  <a:gd name="T73" fmla="*/ 93 h 115"/>
                  <a:gd name="T74" fmla="*/ 57 w 84"/>
                  <a:gd name="T75" fmla="*/ 84 h 115"/>
                  <a:gd name="T76" fmla="*/ 62 w 84"/>
                  <a:gd name="T77" fmla="*/ 71 h 1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4" h="115">
                    <a:moveTo>
                      <a:pt x="62" y="71"/>
                    </a:moveTo>
                    <a:lnTo>
                      <a:pt x="80" y="75"/>
                    </a:lnTo>
                    <a:lnTo>
                      <a:pt x="71" y="93"/>
                    </a:lnTo>
                    <a:lnTo>
                      <a:pt x="62" y="106"/>
                    </a:lnTo>
                    <a:lnTo>
                      <a:pt x="48" y="115"/>
                    </a:lnTo>
                    <a:lnTo>
                      <a:pt x="35" y="115"/>
                    </a:lnTo>
                    <a:lnTo>
                      <a:pt x="22" y="115"/>
                    </a:lnTo>
                    <a:lnTo>
                      <a:pt x="8" y="106"/>
                    </a:lnTo>
                    <a:lnTo>
                      <a:pt x="0" y="89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75" y="9"/>
                    </a:lnTo>
                    <a:lnTo>
                      <a:pt x="84" y="22"/>
                    </a:lnTo>
                    <a:lnTo>
                      <a:pt x="84" y="35"/>
                    </a:lnTo>
                    <a:lnTo>
                      <a:pt x="71" y="35"/>
                    </a:lnTo>
                    <a:lnTo>
                      <a:pt x="66" y="26"/>
                    </a:lnTo>
                    <a:lnTo>
                      <a:pt x="62" y="18"/>
                    </a:lnTo>
                    <a:lnTo>
                      <a:pt x="57" y="13"/>
                    </a:lnTo>
                    <a:lnTo>
                      <a:pt x="48" y="13"/>
                    </a:lnTo>
                    <a:lnTo>
                      <a:pt x="40" y="18"/>
                    </a:lnTo>
                    <a:lnTo>
                      <a:pt x="31" y="22"/>
                    </a:lnTo>
                    <a:lnTo>
                      <a:pt x="26" y="31"/>
                    </a:lnTo>
                    <a:lnTo>
                      <a:pt x="22" y="44"/>
                    </a:lnTo>
                    <a:lnTo>
                      <a:pt x="17" y="58"/>
                    </a:lnTo>
                    <a:lnTo>
                      <a:pt x="17" y="71"/>
                    </a:lnTo>
                    <a:lnTo>
                      <a:pt x="17" y="84"/>
                    </a:lnTo>
                    <a:lnTo>
                      <a:pt x="22" y="93"/>
                    </a:lnTo>
                    <a:lnTo>
                      <a:pt x="26" y="98"/>
                    </a:lnTo>
                    <a:lnTo>
                      <a:pt x="35" y="102"/>
                    </a:lnTo>
                    <a:lnTo>
                      <a:pt x="44" y="98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62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4" name="Freeform 277"/>
              <p:cNvSpPr>
                <a:spLocks/>
              </p:cNvSpPr>
              <p:nvPr/>
            </p:nvSpPr>
            <p:spPr bwMode="auto">
              <a:xfrm>
                <a:off x="7065" y="5237"/>
                <a:ext cx="151" cy="115"/>
              </a:xfrm>
              <a:custGeom>
                <a:avLst/>
                <a:gdLst>
                  <a:gd name="T0" fmla="*/ 0 w 151"/>
                  <a:gd name="T1" fmla="*/ 115 h 115"/>
                  <a:gd name="T2" fmla="*/ 23 w 151"/>
                  <a:gd name="T3" fmla="*/ 0 h 115"/>
                  <a:gd name="T4" fmla="*/ 40 w 151"/>
                  <a:gd name="T5" fmla="*/ 0 h 115"/>
                  <a:gd name="T6" fmla="*/ 36 w 151"/>
                  <a:gd name="T7" fmla="*/ 18 h 115"/>
                  <a:gd name="T8" fmla="*/ 45 w 151"/>
                  <a:gd name="T9" fmla="*/ 9 h 115"/>
                  <a:gd name="T10" fmla="*/ 54 w 151"/>
                  <a:gd name="T11" fmla="*/ 4 h 115"/>
                  <a:gd name="T12" fmla="*/ 63 w 151"/>
                  <a:gd name="T13" fmla="*/ 0 h 115"/>
                  <a:gd name="T14" fmla="*/ 72 w 151"/>
                  <a:gd name="T15" fmla="*/ 0 h 115"/>
                  <a:gd name="T16" fmla="*/ 76 w 151"/>
                  <a:gd name="T17" fmla="*/ 0 h 115"/>
                  <a:gd name="T18" fmla="*/ 85 w 151"/>
                  <a:gd name="T19" fmla="*/ 4 h 115"/>
                  <a:gd name="T20" fmla="*/ 89 w 151"/>
                  <a:gd name="T21" fmla="*/ 9 h 115"/>
                  <a:gd name="T22" fmla="*/ 94 w 151"/>
                  <a:gd name="T23" fmla="*/ 18 h 115"/>
                  <a:gd name="T24" fmla="*/ 103 w 151"/>
                  <a:gd name="T25" fmla="*/ 9 h 115"/>
                  <a:gd name="T26" fmla="*/ 107 w 151"/>
                  <a:gd name="T27" fmla="*/ 4 h 115"/>
                  <a:gd name="T28" fmla="*/ 116 w 151"/>
                  <a:gd name="T29" fmla="*/ 0 h 115"/>
                  <a:gd name="T30" fmla="*/ 125 w 151"/>
                  <a:gd name="T31" fmla="*/ 0 h 115"/>
                  <a:gd name="T32" fmla="*/ 138 w 151"/>
                  <a:gd name="T33" fmla="*/ 0 h 115"/>
                  <a:gd name="T34" fmla="*/ 147 w 151"/>
                  <a:gd name="T35" fmla="*/ 4 h 115"/>
                  <a:gd name="T36" fmla="*/ 151 w 151"/>
                  <a:gd name="T37" fmla="*/ 13 h 115"/>
                  <a:gd name="T38" fmla="*/ 151 w 151"/>
                  <a:gd name="T39" fmla="*/ 22 h 115"/>
                  <a:gd name="T40" fmla="*/ 151 w 151"/>
                  <a:gd name="T41" fmla="*/ 31 h 115"/>
                  <a:gd name="T42" fmla="*/ 151 w 151"/>
                  <a:gd name="T43" fmla="*/ 40 h 115"/>
                  <a:gd name="T44" fmla="*/ 138 w 151"/>
                  <a:gd name="T45" fmla="*/ 115 h 115"/>
                  <a:gd name="T46" fmla="*/ 120 w 151"/>
                  <a:gd name="T47" fmla="*/ 115 h 115"/>
                  <a:gd name="T48" fmla="*/ 134 w 151"/>
                  <a:gd name="T49" fmla="*/ 40 h 115"/>
                  <a:gd name="T50" fmla="*/ 134 w 151"/>
                  <a:gd name="T51" fmla="*/ 31 h 115"/>
                  <a:gd name="T52" fmla="*/ 134 w 151"/>
                  <a:gd name="T53" fmla="*/ 26 h 115"/>
                  <a:gd name="T54" fmla="*/ 134 w 151"/>
                  <a:gd name="T55" fmla="*/ 22 h 115"/>
                  <a:gd name="T56" fmla="*/ 129 w 151"/>
                  <a:gd name="T57" fmla="*/ 18 h 115"/>
                  <a:gd name="T58" fmla="*/ 129 w 151"/>
                  <a:gd name="T59" fmla="*/ 13 h 115"/>
                  <a:gd name="T60" fmla="*/ 125 w 151"/>
                  <a:gd name="T61" fmla="*/ 13 h 115"/>
                  <a:gd name="T62" fmla="*/ 116 w 151"/>
                  <a:gd name="T63" fmla="*/ 13 h 115"/>
                  <a:gd name="T64" fmla="*/ 107 w 151"/>
                  <a:gd name="T65" fmla="*/ 18 h 115"/>
                  <a:gd name="T66" fmla="*/ 98 w 151"/>
                  <a:gd name="T67" fmla="*/ 26 h 115"/>
                  <a:gd name="T68" fmla="*/ 94 w 151"/>
                  <a:gd name="T69" fmla="*/ 31 h 115"/>
                  <a:gd name="T70" fmla="*/ 89 w 151"/>
                  <a:gd name="T71" fmla="*/ 44 h 115"/>
                  <a:gd name="T72" fmla="*/ 89 w 151"/>
                  <a:gd name="T73" fmla="*/ 58 h 115"/>
                  <a:gd name="T74" fmla="*/ 76 w 151"/>
                  <a:gd name="T75" fmla="*/ 115 h 115"/>
                  <a:gd name="T76" fmla="*/ 58 w 151"/>
                  <a:gd name="T77" fmla="*/ 115 h 115"/>
                  <a:gd name="T78" fmla="*/ 76 w 151"/>
                  <a:gd name="T79" fmla="*/ 35 h 115"/>
                  <a:gd name="T80" fmla="*/ 76 w 151"/>
                  <a:gd name="T81" fmla="*/ 31 h 115"/>
                  <a:gd name="T82" fmla="*/ 76 w 151"/>
                  <a:gd name="T83" fmla="*/ 26 h 115"/>
                  <a:gd name="T84" fmla="*/ 76 w 151"/>
                  <a:gd name="T85" fmla="*/ 22 h 115"/>
                  <a:gd name="T86" fmla="*/ 72 w 151"/>
                  <a:gd name="T87" fmla="*/ 18 h 115"/>
                  <a:gd name="T88" fmla="*/ 72 w 151"/>
                  <a:gd name="T89" fmla="*/ 13 h 115"/>
                  <a:gd name="T90" fmla="*/ 67 w 151"/>
                  <a:gd name="T91" fmla="*/ 13 h 115"/>
                  <a:gd name="T92" fmla="*/ 58 w 151"/>
                  <a:gd name="T93" fmla="*/ 13 h 115"/>
                  <a:gd name="T94" fmla="*/ 49 w 151"/>
                  <a:gd name="T95" fmla="*/ 18 h 115"/>
                  <a:gd name="T96" fmla="*/ 40 w 151"/>
                  <a:gd name="T97" fmla="*/ 26 h 115"/>
                  <a:gd name="T98" fmla="*/ 36 w 151"/>
                  <a:gd name="T99" fmla="*/ 35 h 115"/>
                  <a:gd name="T100" fmla="*/ 32 w 151"/>
                  <a:gd name="T101" fmla="*/ 44 h 115"/>
                  <a:gd name="T102" fmla="*/ 27 w 151"/>
                  <a:gd name="T103" fmla="*/ 62 h 115"/>
                  <a:gd name="T104" fmla="*/ 18 w 151"/>
                  <a:gd name="T105" fmla="*/ 115 h 115"/>
                  <a:gd name="T106" fmla="*/ 0 w 151"/>
                  <a:gd name="T107" fmla="*/ 115 h 1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1" h="115">
                    <a:moveTo>
                      <a:pt x="0" y="115"/>
                    </a:moveTo>
                    <a:lnTo>
                      <a:pt x="23" y="0"/>
                    </a:lnTo>
                    <a:lnTo>
                      <a:pt x="40" y="0"/>
                    </a:lnTo>
                    <a:lnTo>
                      <a:pt x="36" y="18"/>
                    </a:lnTo>
                    <a:lnTo>
                      <a:pt x="45" y="9"/>
                    </a:lnTo>
                    <a:lnTo>
                      <a:pt x="54" y="4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5" y="4"/>
                    </a:lnTo>
                    <a:lnTo>
                      <a:pt x="89" y="9"/>
                    </a:lnTo>
                    <a:lnTo>
                      <a:pt x="94" y="18"/>
                    </a:lnTo>
                    <a:lnTo>
                      <a:pt x="103" y="9"/>
                    </a:lnTo>
                    <a:lnTo>
                      <a:pt x="107" y="4"/>
                    </a:lnTo>
                    <a:lnTo>
                      <a:pt x="116" y="0"/>
                    </a:lnTo>
                    <a:lnTo>
                      <a:pt x="125" y="0"/>
                    </a:lnTo>
                    <a:lnTo>
                      <a:pt x="138" y="0"/>
                    </a:lnTo>
                    <a:lnTo>
                      <a:pt x="147" y="4"/>
                    </a:lnTo>
                    <a:lnTo>
                      <a:pt x="151" y="13"/>
                    </a:lnTo>
                    <a:lnTo>
                      <a:pt x="151" y="22"/>
                    </a:lnTo>
                    <a:lnTo>
                      <a:pt x="151" y="31"/>
                    </a:lnTo>
                    <a:lnTo>
                      <a:pt x="151" y="40"/>
                    </a:lnTo>
                    <a:lnTo>
                      <a:pt x="138" y="115"/>
                    </a:lnTo>
                    <a:lnTo>
                      <a:pt x="120" y="115"/>
                    </a:lnTo>
                    <a:lnTo>
                      <a:pt x="134" y="40"/>
                    </a:lnTo>
                    <a:lnTo>
                      <a:pt x="134" y="31"/>
                    </a:lnTo>
                    <a:lnTo>
                      <a:pt x="134" y="26"/>
                    </a:lnTo>
                    <a:lnTo>
                      <a:pt x="134" y="22"/>
                    </a:lnTo>
                    <a:lnTo>
                      <a:pt x="129" y="18"/>
                    </a:lnTo>
                    <a:lnTo>
                      <a:pt x="129" y="13"/>
                    </a:lnTo>
                    <a:lnTo>
                      <a:pt x="125" y="13"/>
                    </a:lnTo>
                    <a:lnTo>
                      <a:pt x="116" y="13"/>
                    </a:lnTo>
                    <a:lnTo>
                      <a:pt x="107" y="18"/>
                    </a:lnTo>
                    <a:lnTo>
                      <a:pt x="98" y="26"/>
                    </a:lnTo>
                    <a:lnTo>
                      <a:pt x="94" y="31"/>
                    </a:lnTo>
                    <a:lnTo>
                      <a:pt x="89" y="44"/>
                    </a:lnTo>
                    <a:lnTo>
                      <a:pt x="89" y="58"/>
                    </a:lnTo>
                    <a:lnTo>
                      <a:pt x="76" y="115"/>
                    </a:lnTo>
                    <a:lnTo>
                      <a:pt x="58" y="115"/>
                    </a:lnTo>
                    <a:lnTo>
                      <a:pt x="76" y="35"/>
                    </a:lnTo>
                    <a:lnTo>
                      <a:pt x="76" y="31"/>
                    </a:lnTo>
                    <a:lnTo>
                      <a:pt x="76" y="26"/>
                    </a:lnTo>
                    <a:lnTo>
                      <a:pt x="76" y="22"/>
                    </a:lnTo>
                    <a:lnTo>
                      <a:pt x="72" y="18"/>
                    </a:lnTo>
                    <a:lnTo>
                      <a:pt x="72" y="13"/>
                    </a:lnTo>
                    <a:lnTo>
                      <a:pt x="67" y="13"/>
                    </a:lnTo>
                    <a:lnTo>
                      <a:pt x="58" y="13"/>
                    </a:lnTo>
                    <a:lnTo>
                      <a:pt x="49" y="18"/>
                    </a:lnTo>
                    <a:lnTo>
                      <a:pt x="40" y="26"/>
                    </a:lnTo>
                    <a:lnTo>
                      <a:pt x="36" y="35"/>
                    </a:lnTo>
                    <a:lnTo>
                      <a:pt x="32" y="44"/>
                    </a:lnTo>
                    <a:lnTo>
                      <a:pt x="27" y="62"/>
                    </a:lnTo>
                    <a:lnTo>
                      <a:pt x="18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5" name="Freeform 278"/>
              <p:cNvSpPr>
                <a:spLocks noEditPoints="1"/>
              </p:cNvSpPr>
              <p:nvPr/>
            </p:nvSpPr>
            <p:spPr bwMode="auto">
              <a:xfrm>
                <a:off x="7230" y="5237"/>
                <a:ext cx="89" cy="115"/>
              </a:xfrm>
              <a:custGeom>
                <a:avLst/>
                <a:gdLst>
                  <a:gd name="T0" fmla="*/ 62 w 89"/>
                  <a:gd name="T1" fmla="*/ 53 h 115"/>
                  <a:gd name="T2" fmla="*/ 71 w 89"/>
                  <a:gd name="T3" fmla="*/ 58 h 115"/>
                  <a:gd name="T4" fmla="*/ 75 w 89"/>
                  <a:gd name="T5" fmla="*/ 66 h 115"/>
                  <a:gd name="T6" fmla="*/ 80 w 89"/>
                  <a:gd name="T7" fmla="*/ 71 h 115"/>
                  <a:gd name="T8" fmla="*/ 84 w 89"/>
                  <a:gd name="T9" fmla="*/ 80 h 115"/>
                  <a:gd name="T10" fmla="*/ 80 w 89"/>
                  <a:gd name="T11" fmla="*/ 93 h 115"/>
                  <a:gd name="T12" fmla="*/ 71 w 89"/>
                  <a:gd name="T13" fmla="*/ 106 h 115"/>
                  <a:gd name="T14" fmla="*/ 58 w 89"/>
                  <a:gd name="T15" fmla="*/ 115 h 115"/>
                  <a:gd name="T16" fmla="*/ 44 w 89"/>
                  <a:gd name="T17" fmla="*/ 115 h 115"/>
                  <a:gd name="T18" fmla="*/ 31 w 89"/>
                  <a:gd name="T19" fmla="*/ 115 h 115"/>
                  <a:gd name="T20" fmla="*/ 18 w 89"/>
                  <a:gd name="T21" fmla="*/ 111 h 115"/>
                  <a:gd name="T22" fmla="*/ 13 w 89"/>
                  <a:gd name="T23" fmla="*/ 102 h 115"/>
                  <a:gd name="T24" fmla="*/ 4 w 89"/>
                  <a:gd name="T25" fmla="*/ 93 h 115"/>
                  <a:gd name="T26" fmla="*/ 0 w 89"/>
                  <a:gd name="T27" fmla="*/ 84 h 115"/>
                  <a:gd name="T28" fmla="*/ 0 w 89"/>
                  <a:gd name="T29" fmla="*/ 71 h 115"/>
                  <a:gd name="T30" fmla="*/ 4 w 89"/>
                  <a:gd name="T31" fmla="*/ 44 h 115"/>
                  <a:gd name="T32" fmla="*/ 13 w 89"/>
                  <a:gd name="T33" fmla="*/ 18 h 115"/>
                  <a:gd name="T34" fmla="*/ 22 w 89"/>
                  <a:gd name="T35" fmla="*/ 9 h 115"/>
                  <a:gd name="T36" fmla="*/ 35 w 89"/>
                  <a:gd name="T37" fmla="*/ 4 h 115"/>
                  <a:gd name="T38" fmla="*/ 44 w 89"/>
                  <a:gd name="T39" fmla="*/ 0 h 115"/>
                  <a:gd name="T40" fmla="*/ 58 w 89"/>
                  <a:gd name="T41" fmla="*/ 0 h 115"/>
                  <a:gd name="T42" fmla="*/ 71 w 89"/>
                  <a:gd name="T43" fmla="*/ 0 h 115"/>
                  <a:gd name="T44" fmla="*/ 80 w 89"/>
                  <a:gd name="T45" fmla="*/ 4 h 115"/>
                  <a:gd name="T46" fmla="*/ 84 w 89"/>
                  <a:gd name="T47" fmla="*/ 13 h 115"/>
                  <a:gd name="T48" fmla="*/ 89 w 89"/>
                  <a:gd name="T49" fmla="*/ 26 h 115"/>
                  <a:gd name="T50" fmla="*/ 89 w 89"/>
                  <a:gd name="T51" fmla="*/ 35 h 115"/>
                  <a:gd name="T52" fmla="*/ 80 w 89"/>
                  <a:gd name="T53" fmla="*/ 44 h 115"/>
                  <a:gd name="T54" fmla="*/ 75 w 89"/>
                  <a:gd name="T55" fmla="*/ 49 h 115"/>
                  <a:gd name="T56" fmla="*/ 62 w 89"/>
                  <a:gd name="T57" fmla="*/ 53 h 115"/>
                  <a:gd name="T58" fmla="*/ 22 w 89"/>
                  <a:gd name="T59" fmla="*/ 44 h 115"/>
                  <a:gd name="T60" fmla="*/ 26 w 89"/>
                  <a:gd name="T61" fmla="*/ 49 h 115"/>
                  <a:gd name="T62" fmla="*/ 31 w 89"/>
                  <a:gd name="T63" fmla="*/ 49 h 115"/>
                  <a:gd name="T64" fmla="*/ 49 w 89"/>
                  <a:gd name="T65" fmla="*/ 44 h 115"/>
                  <a:gd name="T66" fmla="*/ 62 w 89"/>
                  <a:gd name="T67" fmla="*/ 44 h 115"/>
                  <a:gd name="T68" fmla="*/ 66 w 89"/>
                  <a:gd name="T69" fmla="*/ 35 h 115"/>
                  <a:gd name="T70" fmla="*/ 71 w 89"/>
                  <a:gd name="T71" fmla="*/ 26 h 115"/>
                  <a:gd name="T72" fmla="*/ 71 w 89"/>
                  <a:gd name="T73" fmla="*/ 22 h 115"/>
                  <a:gd name="T74" fmla="*/ 66 w 89"/>
                  <a:gd name="T75" fmla="*/ 18 h 115"/>
                  <a:gd name="T76" fmla="*/ 62 w 89"/>
                  <a:gd name="T77" fmla="*/ 13 h 115"/>
                  <a:gd name="T78" fmla="*/ 58 w 89"/>
                  <a:gd name="T79" fmla="*/ 13 h 115"/>
                  <a:gd name="T80" fmla="*/ 44 w 89"/>
                  <a:gd name="T81" fmla="*/ 13 h 115"/>
                  <a:gd name="T82" fmla="*/ 35 w 89"/>
                  <a:gd name="T83" fmla="*/ 22 h 115"/>
                  <a:gd name="T84" fmla="*/ 26 w 89"/>
                  <a:gd name="T85" fmla="*/ 31 h 115"/>
                  <a:gd name="T86" fmla="*/ 22 w 89"/>
                  <a:gd name="T87" fmla="*/ 44 h 115"/>
                  <a:gd name="T88" fmla="*/ 18 w 89"/>
                  <a:gd name="T89" fmla="*/ 62 h 115"/>
                  <a:gd name="T90" fmla="*/ 18 w 89"/>
                  <a:gd name="T91" fmla="*/ 66 h 115"/>
                  <a:gd name="T92" fmla="*/ 18 w 89"/>
                  <a:gd name="T93" fmla="*/ 71 h 115"/>
                  <a:gd name="T94" fmla="*/ 18 w 89"/>
                  <a:gd name="T95" fmla="*/ 84 h 115"/>
                  <a:gd name="T96" fmla="*/ 22 w 89"/>
                  <a:gd name="T97" fmla="*/ 93 h 115"/>
                  <a:gd name="T98" fmla="*/ 31 w 89"/>
                  <a:gd name="T99" fmla="*/ 98 h 115"/>
                  <a:gd name="T100" fmla="*/ 44 w 89"/>
                  <a:gd name="T101" fmla="*/ 102 h 115"/>
                  <a:gd name="T102" fmla="*/ 53 w 89"/>
                  <a:gd name="T103" fmla="*/ 98 h 115"/>
                  <a:gd name="T104" fmla="*/ 58 w 89"/>
                  <a:gd name="T105" fmla="*/ 93 h 115"/>
                  <a:gd name="T106" fmla="*/ 62 w 89"/>
                  <a:gd name="T107" fmla="*/ 89 h 115"/>
                  <a:gd name="T108" fmla="*/ 66 w 89"/>
                  <a:gd name="T109" fmla="*/ 80 h 115"/>
                  <a:gd name="T110" fmla="*/ 62 w 89"/>
                  <a:gd name="T111" fmla="*/ 71 h 115"/>
                  <a:gd name="T112" fmla="*/ 58 w 89"/>
                  <a:gd name="T113" fmla="*/ 66 h 115"/>
                  <a:gd name="T114" fmla="*/ 44 w 89"/>
                  <a:gd name="T115" fmla="*/ 62 h 115"/>
                  <a:gd name="T116" fmla="*/ 26 w 89"/>
                  <a:gd name="T117" fmla="*/ 62 h 115"/>
                  <a:gd name="T118" fmla="*/ 22 w 89"/>
                  <a:gd name="T119" fmla="*/ 62 h 115"/>
                  <a:gd name="T120" fmla="*/ 18 w 89"/>
                  <a:gd name="T121" fmla="*/ 62 h 1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" h="115">
                    <a:moveTo>
                      <a:pt x="62" y="53"/>
                    </a:moveTo>
                    <a:lnTo>
                      <a:pt x="71" y="58"/>
                    </a:lnTo>
                    <a:lnTo>
                      <a:pt x="75" y="66"/>
                    </a:lnTo>
                    <a:lnTo>
                      <a:pt x="80" y="71"/>
                    </a:lnTo>
                    <a:lnTo>
                      <a:pt x="84" y="80"/>
                    </a:lnTo>
                    <a:lnTo>
                      <a:pt x="80" y="93"/>
                    </a:lnTo>
                    <a:lnTo>
                      <a:pt x="71" y="106"/>
                    </a:lnTo>
                    <a:lnTo>
                      <a:pt x="58" y="115"/>
                    </a:lnTo>
                    <a:lnTo>
                      <a:pt x="44" y="115"/>
                    </a:lnTo>
                    <a:lnTo>
                      <a:pt x="31" y="115"/>
                    </a:lnTo>
                    <a:lnTo>
                      <a:pt x="18" y="111"/>
                    </a:lnTo>
                    <a:lnTo>
                      <a:pt x="13" y="102"/>
                    </a:lnTo>
                    <a:lnTo>
                      <a:pt x="4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4" y="44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4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80" y="4"/>
                    </a:lnTo>
                    <a:lnTo>
                      <a:pt x="84" y="13"/>
                    </a:lnTo>
                    <a:lnTo>
                      <a:pt x="89" y="26"/>
                    </a:lnTo>
                    <a:lnTo>
                      <a:pt x="89" y="35"/>
                    </a:lnTo>
                    <a:lnTo>
                      <a:pt x="80" y="44"/>
                    </a:lnTo>
                    <a:lnTo>
                      <a:pt x="75" y="49"/>
                    </a:lnTo>
                    <a:lnTo>
                      <a:pt x="62" y="53"/>
                    </a:lnTo>
                    <a:close/>
                    <a:moveTo>
                      <a:pt x="22" y="44"/>
                    </a:moveTo>
                    <a:lnTo>
                      <a:pt x="26" y="49"/>
                    </a:lnTo>
                    <a:lnTo>
                      <a:pt x="31" y="49"/>
                    </a:lnTo>
                    <a:lnTo>
                      <a:pt x="49" y="44"/>
                    </a:lnTo>
                    <a:lnTo>
                      <a:pt x="62" y="44"/>
                    </a:lnTo>
                    <a:lnTo>
                      <a:pt x="66" y="35"/>
                    </a:lnTo>
                    <a:lnTo>
                      <a:pt x="71" y="26"/>
                    </a:lnTo>
                    <a:lnTo>
                      <a:pt x="71" y="22"/>
                    </a:lnTo>
                    <a:lnTo>
                      <a:pt x="66" y="18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44" y="13"/>
                    </a:lnTo>
                    <a:lnTo>
                      <a:pt x="35" y="22"/>
                    </a:lnTo>
                    <a:lnTo>
                      <a:pt x="26" y="31"/>
                    </a:lnTo>
                    <a:lnTo>
                      <a:pt x="22" y="44"/>
                    </a:lnTo>
                    <a:close/>
                    <a:moveTo>
                      <a:pt x="18" y="62"/>
                    </a:moveTo>
                    <a:lnTo>
                      <a:pt x="18" y="66"/>
                    </a:lnTo>
                    <a:lnTo>
                      <a:pt x="18" y="71"/>
                    </a:lnTo>
                    <a:lnTo>
                      <a:pt x="18" y="84"/>
                    </a:lnTo>
                    <a:lnTo>
                      <a:pt x="22" y="93"/>
                    </a:lnTo>
                    <a:lnTo>
                      <a:pt x="31" y="98"/>
                    </a:lnTo>
                    <a:lnTo>
                      <a:pt x="44" y="102"/>
                    </a:lnTo>
                    <a:lnTo>
                      <a:pt x="53" y="98"/>
                    </a:lnTo>
                    <a:lnTo>
                      <a:pt x="58" y="93"/>
                    </a:lnTo>
                    <a:lnTo>
                      <a:pt x="62" y="89"/>
                    </a:lnTo>
                    <a:lnTo>
                      <a:pt x="66" y="80"/>
                    </a:lnTo>
                    <a:lnTo>
                      <a:pt x="62" y="71"/>
                    </a:lnTo>
                    <a:lnTo>
                      <a:pt x="58" y="66"/>
                    </a:lnTo>
                    <a:lnTo>
                      <a:pt x="44" y="62"/>
                    </a:lnTo>
                    <a:lnTo>
                      <a:pt x="26" y="62"/>
                    </a:lnTo>
                    <a:lnTo>
                      <a:pt x="22" y="62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6" name="Freeform 279"/>
              <p:cNvSpPr>
                <a:spLocks/>
              </p:cNvSpPr>
              <p:nvPr/>
            </p:nvSpPr>
            <p:spPr bwMode="auto">
              <a:xfrm>
                <a:off x="7332" y="5237"/>
                <a:ext cx="98" cy="115"/>
              </a:xfrm>
              <a:custGeom>
                <a:avLst/>
                <a:gdLst>
                  <a:gd name="T0" fmla="*/ 62 w 98"/>
                  <a:gd name="T1" fmla="*/ 93 h 115"/>
                  <a:gd name="T2" fmla="*/ 53 w 98"/>
                  <a:gd name="T3" fmla="*/ 102 h 115"/>
                  <a:gd name="T4" fmla="*/ 44 w 98"/>
                  <a:gd name="T5" fmla="*/ 111 h 115"/>
                  <a:gd name="T6" fmla="*/ 36 w 98"/>
                  <a:gd name="T7" fmla="*/ 115 h 115"/>
                  <a:gd name="T8" fmla="*/ 27 w 98"/>
                  <a:gd name="T9" fmla="*/ 115 h 115"/>
                  <a:gd name="T10" fmla="*/ 18 w 98"/>
                  <a:gd name="T11" fmla="*/ 115 h 115"/>
                  <a:gd name="T12" fmla="*/ 9 w 98"/>
                  <a:gd name="T13" fmla="*/ 111 h 115"/>
                  <a:gd name="T14" fmla="*/ 4 w 98"/>
                  <a:gd name="T15" fmla="*/ 102 h 115"/>
                  <a:gd name="T16" fmla="*/ 0 w 98"/>
                  <a:gd name="T17" fmla="*/ 89 h 115"/>
                  <a:gd name="T18" fmla="*/ 0 w 98"/>
                  <a:gd name="T19" fmla="*/ 80 h 115"/>
                  <a:gd name="T20" fmla="*/ 4 w 98"/>
                  <a:gd name="T21" fmla="*/ 66 h 115"/>
                  <a:gd name="T22" fmla="*/ 18 w 98"/>
                  <a:gd name="T23" fmla="*/ 0 h 115"/>
                  <a:gd name="T24" fmla="*/ 31 w 98"/>
                  <a:gd name="T25" fmla="*/ 0 h 115"/>
                  <a:gd name="T26" fmla="*/ 18 w 98"/>
                  <a:gd name="T27" fmla="*/ 71 h 115"/>
                  <a:gd name="T28" fmla="*/ 18 w 98"/>
                  <a:gd name="T29" fmla="*/ 80 h 115"/>
                  <a:gd name="T30" fmla="*/ 18 w 98"/>
                  <a:gd name="T31" fmla="*/ 89 h 115"/>
                  <a:gd name="T32" fmla="*/ 18 w 98"/>
                  <a:gd name="T33" fmla="*/ 93 h 115"/>
                  <a:gd name="T34" fmla="*/ 22 w 98"/>
                  <a:gd name="T35" fmla="*/ 98 h 115"/>
                  <a:gd name="T36" fmla="*/ 27 w 98"/>
                  <a:gd name="T37" fmla="*/ 98 h 115"/>
                  <a:gd name="T38" fmla="*/ 31 w 98"/>
                  <a:gd name="T39" fmla="*/ 102 h 115"/>
                  <a:gd name="T40" fmla="*/ 40 w 98"/>
                  <a:gd name="T41" fmla="*/ 98 h 115"/>
                  <a:gd name="T42" fmla="*/ 44 w 98"/>
                  <a:gd name="T43" fmla="*/ 98 h 115"/>
                  <a:gd name="T44" fmla="*/ 53 w 98"/>
                  <a:gd name="T45" fmla="*/ 93 h 115"/>
                  <a:gd name="T46" fmla="*/ 58 w 98"/>
                  <a:gd name="T47" fmla="*/ 84 h 115"/>
                  <a:gd name="T48" fmla="*/ 62 w 98"/>
                  <a:gd name="T49" fmla="*/ 80 h 115"/>
                  <a:gd name="T50" fmla="*/ 67 w 98"/>
                  <a:gd name="T51" fmla="*/ 71 h 115"/>
                  <a:gd name="T52" fmla="*/ 67 w 98"/>
                  <a:gd name="T53" fmla="*/ 62 h 115"/>
                  <a:gd name="T54" fmla="*/ 71 w 98"/>
                  <a:gd name="T55" fmla="*/ 49 h 115"/>
                  <a:gd name="T56" fmla="*/ 80 w 98"/>
                  <a:gd name="T57" fmla="*/ 0 h 115"/>
                  <a:gd name="T58" fmla="*/ 98 w 98"/>
                  <a:gd name="T59" fmla="*/ 0 h 115"/>
                  <a:gd name="T60" fmla="*/ 76 w 98"/>
                  <a:gd name="T61" fmla="*/ 115 h 115"/>
                  <a:gd name="T62" fmla="*/ 58 w 98"/>
                  <a:gd name="T63" fmla="*/ 115 h 115"/>
                  <a:gd name="T64" fmla="*/ 62 w 98"/>
                  <a:gd name="T65" fmla="*/ 93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115">
                    <a:moveTo>
                      <a:pt x="62" y="93"/>
                    </a:moveTo>
                    <a:lnTo>
                      <a:pt x="53" y="102"/>
                    </a:lnTo>
                    <a:lnTo>
                      <a:pt x="44" y="111"/>
                    </a:lnTo>
                    <a:lnTo>
                      <a:pt x="36" y="115"/>
                    </a:lnTo>
                    <a:lnTo>
                      <a:pt x="27" y="115"/>
                    </a:lnTo>
                    <a:lnTo>
                      <a:pt x="18" y="115"/>
                    </a:lnTo>
                    <a:lnTo>
                      <a:pt x="9" y="111"/>
                    </a:lnTo>
                    <a:lnTo>
                      <a:pt x="4" y="102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4" y="66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9"/>
                    </a:lnTo>
                    <a:lnTo>
                      <a:pt x="18" y="93"/>
                    </a:lnTo>
                    <a:lnTo>
                      <a:pt x="22" y="98"/>
                    </a:lnTo>
                    <a:lnTo>
                      <a:pt x="27" y="98"/>
                    </a:lnTo>
                    <a:lnTo>
                      <a:pt x="31" y="102"/>
                    </a:lnTo>
                    <a:lnTo>
                      <a:pt x="40" y="98"/>
                    </a:lnTo>
                    <a:lnTo>
                      <a:pt x="44" y="98"/>
                    </a:lnTo>
                    <a:lnTo>
                      <a:pt x="53" y="93"/>
                    </a:lnTo>
                    <a:lnTo>
                      <a:pt x="58" y="84"/>
                    </a:lnTo>
                    <a:lnTo>
                      <a:pt x="62" y="80"/>
                    </a:lnTo>
                    <a:lnTo>
                      <a:pt x="67" y="71"/>
                    </a:lnTo>
                    <a:lnTo>
                      <a:pt x="67" y="62"/>
                    </a:lnTo>
                    <a:lnTo>
                      <a:pt x="71" y="49"/>
                    </a:lnTo>
                    <a:lnTo>
                      <a:pt x="80" y="0"/>
                    </a:lnTo>
                    <a:lnTo>
                      <a:pt x="98" y="0"/>
                    </a:lnTo>
                    <a:lnTo>
                      <a:pt x="76" y="115"/>
                    </a:lnTo>
                    <a:lnTo>
                      <a:pt x="58" y="115"/>
                    </a:lnTo>
                    <a:lnTo>
                      <a:pt x="62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7" name="Freeform 280"/>
              <p:cNvSpPr>
                <a:spLocks noEditPoints="1"/>
              </p:cNvSpPr>
              <p:nvPr/>
            </p:nvSpPr>
            <p:spPr bwMode="auto">
              <a:xfrm>
                <a:off x="7439" y="5237"/>
                <a:ext cx="88" cy="115"/>
              </a:xfrm>
              <a:custGeom>
                <a:avLst/>
                <a:gdLst>
                  <a:gd name="T0" fmla="*/ 66 w 88"/>
                  <a:gd name="T1" fmla="*/ 75 h 115"/>
                  <a:gd name="T2" fmla="*/ 84 w 88"/>
                  <a:gd name="T3" fmla="*/ 75 h 115"/>
                  <a:gd name="T4" fmla="*/ 80 w 88"/>
                  <a:gd name="T5" fmla="*/ 89 h 115"/>
                  <a:gd name="T6" fmla="*/ 66 w 88"/>
                  <a:gd name="T7" fmla="*/ 102 h 115"/>
                  <a:gd name="T8" fmla="*/ 53 w 88"/>
                  <a:gd name="T9" fmla="*/ 115 h 115"/>
                  <a:gd name="T10" fmla="*/ 40 w 88"/>
                  <a:gd name="T11" fmla="*/ 115 h 115"/>
                  <a:gd name="T12" fmla="*/ 26 w 88"/>
                  <a:gd name="T13" fmla="*/ 115 h 115"/>
                  <a:gd name="T14" fmla="*/ 17 w 88"/>
                  <a:gd name="T15" fmla="*/ 111 h 115"/>
                  <a:gd name="T16" fmla="*/ 9 w 88"/>
                  <a:gd name="T17" fmla="*/ 102 h 115"/>
                  <a:gd name="T18" fmla="*/ 4 w 88"/>
                  <a:gd name="T19" fmla="*/ 93 h 115"/>
                  <a:gd name="T20" fmla="*/ 0 w 88"/>
                  <a:gd name="T21" fmla="*/ 80 h 115"/>
                  <a:gd name="T22" fmla="*/ 0 w 88"/>
                  <a:gd name="T23" fmla="*/ 66 h 115"/>
                  <a:gd name="T24" fmla="*/ 0 w 88"/>
                  <a:gd name="T25" fmla="*/ 49 h 115"/>
                  <a:gd name="T26" fmla="*/ 4 w 88"/>
                  <a:gd name="T27" fmla="*/ 31 h 115"/>
                  <a:gd name="T28" fmla="*/ 13 w 88"/>
                  <a:gd name="T29" fmla="*/ 18 h 115"/>
                  <a:gd name="T30" fmla="*/ 26 w 88"/>
                  <a:gd name="T31" fmla="*/ 4 h 115"/>
                  <a:gd name="T32" fmla="*/ 40 w 88"/>
                  <a:gd name="T33" fmla="*/ 0 h 115"/>
                  <a:gd name="T34" fmla="*/ 53 w 88"/>
                  <a:gd name="T35" fmla="*/ 0 h 115"/>
                  <a:gd name="T36" fmla="*/ 66 w 88"/>
                  <a:gd name="T37" fmla="*/ 0 h 115"/>
                  <a:gd name="T38" fmla="*/ 80 w 88"/>
                  <a:gd name="T39" fmla="*/ 9 h 115"/>
                  <a:gd name="T40" fmla="*/ 88 w 88"/>
                  <a:gd name="T41" fmla="*/ 26 h 115"/>
                  <a:gd name="T42" fmla="*/ 88 w 88"/>
                  <a:gd name="T43" fmla="*/ 44 h 115"/>
                  <a:gd name="T44" fmla="*/ 88 w 88"/>
                  <a:gd name="T45" fmla="*/ 53 h 115"/>
                  <a:gd name="T46" fmla="*/ 88 w 88"/>
                  <a:gd name="T47" fmla="*/ 62 h 115"/>
                  <a:gd name="T48" fmla="*/ 17 w 88"/>
                  <a:gd name="T49" fmla="*/ 62 h 115"/>
                  <a:gd name="T50" fmla="*/ 17 w 88"/>
                  <a:gd name="T51" fmla="*/ 66 h 115"/>
                  <a:gd name="T52" fmla="*/ 17 w 88"/>
                  <a:gd name="T53" fmla="*/ 66 h 115"/>
                  <a:gd name="T54" fmla="*/ 17 w 88"/>
                  <a:gd name="T55" fmla="*/ 80 h 115"/>
                  <a:gd name="T56" fmla="*/ 22 w 88"/>
                  <a:gd name="T57" fmla="*/ 93 h 115"/>
                  <a:gd name="T58" fmla="*/ 31 w 88"/>
                  <a:gd name="T59" fmla="*/ 98 h 115"/>
                  <a:gd name="T60" fmla="*/ 40 w 88"/>
                  <a:gd name="T61" fmla="*/ 102 h 115"/>
                  <a:gd name="T62" fmla="*/ 48 w 88"/>
                  <a:gd name="T63" fmla="*/ 98 h 115"/>
                  <a:gd name="T64" fmla="*/ 53 w 88"/>
                  <a:gd name="T65" fmla="*/ 93 h 115"/>
                  <a:gd name="T66" fmla="*/ 62 w 88"/>
                  <a:gd name="T67" fmla="*/ 84 h 115"/>
                  <a:gd name="T68" fmla="*/ 66 w 88"/>
                  <a:gd name="T69" fmla="*/ 75 h 115"/>
                  <a:gd name="T70" fmla="*/ 17 w 88"/>
                  <a:gd name="T71" fmla="*/ 49 h 115"/>
                  <a:gd name="T72" fmla="*/ 75 w 88"/>
                  <a:gd name="T73" fmla="*/ 49 h 115"/>
                  <a:gd name="T74" fmla="*/ 75 w 88"/>
                  <a:gd name="T75" fmla="*/ 44 h 115"/>
                  <a:gd name="T76" fmla="*/ 75 w 88"/>
                  <a:gd name="T77" fmla="*/ 44 h 115"/>
                  <a:gd name="T78" fmla="*/ 75 w 88"/>
                  <a:gd name="T79" fmla="*/ 31 h 115"/>
                  <a:gd name="T80" fmla="*/ 66 w 88"/>
                  <a:gd name="T81" fmla="*/ 22 h 115"/>
                  <a:gd name="T82" fmla="*/ 62 w 88"/>
                  <a:gd name="T83" fmla="*/ 13 h 115"/>
                  <a:gd name="T84" fmla="*/ 53 w 88"/>
                  <a:gd name="T85" fmla="*/ 13 h 115"/>
                  <a:gd name="T86" fmla="*/ 40 w 88"/>
                  <a:gd name="T87" fmla="*/ 13 h 115"/>
                  <a:gd name="T88" fmla="*/ 31 w 88"/>
                  <a:gd name="T89" fmla="*/ 22 h 115"/>
                  <a:gd name="T90" fmla="*/ 26 w 88"/>
                  <a:gd name="T91" fmla="*/ 31 h 115"/>
                  <a:gd name="T92" fmla="*/ 17 w 88"/>
                  <a:gd name="T93" fmla="*/ 49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8" h="115">
                    <a:moveTo>
                      <a:pt x="66" y="75"/>
                    </a:moveTo>
                    <a:lnTo>
                      <a:pt x="84" y="75"/>
                    </a:lnTo>
                    <a:lnTo>
                      <a:pt x="80" y="89"/>
                    </a:lnTo>
                    <a:lnTo>
                      <a:pt x="66" y="102"/>
                    </a:lnTo>
                    <a:lnTo>
                      <a:pt x="53" y="115"/>
                    </a:lnTo>
                    <a:lnTo>
                      <a:pt x="40" y="115"/>
                    </a:lnTo>
                    <a:lnTo>
                      <a:pt x="26" y="115"/>
                    </a:lnTo>
                    <a:lnTo>
                      <a:pt x="17" y="111"/>
                    </a:lnTo>
                    <a:lnTo>
                      <a:pt x="9" y="102"/>
                    </a:lnTo>
                    <a:lnTo>
                      <a:pt x="4" y="93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6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0" y="9"/>
                    </a:lnTo>
                    <a:lnTo>
                      <a:pt x="88" y="26"/>
                    </a:lnTo>
                    <a:lnTo>
                      <a:pt x="88" y="44"/>
                    </a:lnTo>
                    <a:lnTo>
                      <a:pt x="88" y="53"/>
                    </a:lnTo>
                    <a:lnTo>
                      <a:pt x="88" y="62"/>
                    </a:lnTo>
                    <a:lnTo>
                      <a:pt x="17" y="62"/>
                    </a:lnTo>
                    <a:lnTo>
                      <a:pt x="17" y="66"/>
                    </a:lnTo>
                    <a:lnTo>
                      <a:pt x="17" y="80"/>
                    </a:lnTo>
                    <a:lnTo>
                      <a:pt x="22" y="93"/>
                    </a:lnTo>
                    <a:lnTo>
                      <a:pt x="31" y="98"/>
                    </a:lnTo>
                    <a:lnTo>
                      <a:pt x="40" y="102"/>
                    </a:lnTo>
                    <a:lnTo>
                      <a:pt x="48" y="98"/>
                    </a:lnTo>
                    <a:lnTo>
                      <a:pt x="53" y="93"/>
                    </a:lnTo>
                    <a:lnTo>
                      <a:pt x="62" y="84"/>
                    </a:lnTo>
                    <a:lnTo>
                      <a:pt x="66" y="75"/>
                    </a:lnTo>
                    <a:close/>
                    <a:moveTo>
                      <a:pt x="17" y="49"/>
                    </a:moveTo>
                    <a:lnTo>
                      <a:pt x="75" y="49"/>
                    </a:lnTo>
                    <a:lnTo>
                      <a:pt x="75" y="44"/>
                    </a:lnTo>
                    <a:lnTo>
                      <a:pt x="75" y="31"/>
                    </a:lnTo>
                    <a:lnTo>
                      <a:pt x="66" y="22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6" y="31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8" name="Freeform 281"/>
              <p:cNvSpPr>
                <a:spLocks/>
              </p:cNvSpPr>
              <p:nvPr/>
            </p:nvSpPr>
            <p:spPr bwMode="auto">
              <a:xfrm>
                <a:off x="6652" y="5481"/>
                <a:ext cx="98" cy="116"/>
              </a:xfrm>
              <a:custGeom>
                <a:avLst/>
                <a:gdLst>
                  <a:gd name="T0" fmla="*/ 18 w 98"/>
                  <a:gd name="T1" fmla="*/ 0 h 116"/>
                  <a:gd name="T2" fmla="*/ 98 w 98"/>
                  <a:gd name="T3" fmla="*/ 0 h 116"/>
                  <a:gd name="T4" fmla="*/ 80 w 98"/>
                  <a:gd name="T5" fmla="*/ 116 h 116"/>
                  <a:gd name="T6" fmla="*/ 62 w 98"/>
                  <a:gd name="T7" fmla="*/ 116 h 116"/>
                  <a:gd name="T8" fmla="*/ 80 w 98"/>
                  <a:gd name="T9" fmla="*/ 18 h 116"/>
                  <a:gd name="T10" fmla="*/ 36 w 98"/>
                  <a:gd name="T11" fmla="*/ 18 h 116"/>
                  <a:gd name="T12" fmla="*/ 14 w 98"/>
                  <a:gd name="T13" fmla="*/ 116 h 116"/>
                  <a:gd name="T14" fmla="*/ 0 w 98"/>
                  <a:gd name="T15" fmla="*/ 116 h 116"/>
                  <a:gd name="T16" fmla="*/ 18 w 98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116">
                    <a:moveTo>
                      <a:pt x="18" y="0"/>
                    </a:moveTo>
                    <a:lnTo>
                      <a:pt x="98" y="0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80" y="18"/>
                    </a:lnTo>
                    <a:lnTo>
                      <a:pt x="36" y="18"/>
                    </a:lnTo>
                    <a:lnTo>
                      <a:pt x="14" y="116"/>
                    </a:lnTo>
                    <a:lnTo>
                      <a:pt x="0" y="1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9" name="Freeform 282"/>
              <p:cNvSpPr>
                <a:spLocks noEditPoints="1"/>
              </p:cNvSpPr>
              <p:nvPr/>
            </p:nvSpPr>
            <p:spPr bwMode="auto">
              <a:xfrm>
                <a:off x="6750" y="5481"/>
                <a:ext cx="102" cy="160"/>
              </a:xfrm>
              <a:custGeom>
                <a:avLst/>
                <a:gdLst>
                  <a:gd name="T0" fmla="*/ 0 w 102"/>
                  <a:gd name="T1" fmla="*/ 160 h 160"/>
                  <a:gd name="T2" fmla="*/ 27 w 102"/>
                  <a:gd name="T3" fmla="*/ 0 h 160"/>
                  <a:gd name="T4" fmla="*/ 44 w 102"/>
                  <a:gd name="T5" fmla="*/ 0 h 160"/>
                  <a:gd name="T6" fmla="*/ 40 w 102"/>
                  <a:gd name="T7" fmla="*/ 18 h 160"/>
                  <a:gd name="T8" fmla="*/ 49 w 102"/>
                  <a:gd name="T9" fmla="*/ 9 h 160"/>
                  <a:gd name="T10" fmla="*/ 58 w 102"/>
                  <a:gd name="T11" fmla="*/ 5 h 160"/>
                  <a:gd name="T12" fmla="*/ 62 w 102"/>
                  <a:gd name="T13" fmla="*/ 0 h 160"/>
                  <a:gd name="T14" fmla="*/ 71 w 102"/>
                  <a:gd name="T15" fmla="*/ 0 h 160"/>
                  <a:gd name="T16" fmla="*/ 84 w 102"/>
                  <a:gd name="T17" fmla="*/ 0 h 160"/>
                  <a:gd name="T18" fmla="*/ 93 w 102"/>
                  <a:gd name="T19" fmla="*/ 9 h 160"/>
                  <a:gd name="T20" fmla="*/ 102 w 102"/>
                  <a:gd name="T21" fmla="*/ 22 h 160"/>
                  <a:gd name="T22" fmla="*/ 102 w 102"/>
                  <a:gd name="T23" fmla="*/ 45 h 160"/>
                  <a:gd name="T24" fmla="*/ 102 w 102"/>
                  <a:gd name="T25" fmla="*/ 62 h 160"/>
                  <a:gd name="T26" fmla="*/ 98 w 102"/>
                  <a:gd name="T27" fmla="*/ 76 h 160"/>
                  <a:gd name="T28" fmla="*/ 93 w 102"/>
                  <a:gd name="T29" fmla="*/ 89 h 160"/>
                  <a:gd name="T30" fmla="*/ 84 w 102"/>
                  <a:gd name="T31" fmla="*/ 98 h 160"/>
                  <a:gd name="T32" fmla="*/ 80 w 102"/>
                  <a:gd name="T33" fmla="*/ 107 h 160"/>
                  <a:gd name="T34" fmla="*/ 71 w 102"/>
                  <a:gd name="T35" fmla="*/ 111 h 160"/>
                  <a:gd name="T36" fmla="*/ 62 w 102"/>
                  <a:gd name="T37" fmla="*/ 116 h 160"/>
                  <a:gd name="T38" fmla="*/ 53 w 102"/>
                  <a:gd name="T39" fmla="*/ 116 h 160"/>
                  <a:gd name="T40" fmla="*/ 44 w 102"/>
                  <a:gd name="T41" fmla="*/ 116 h 160"/>
                  <a:gd name="T42" fmla="*/ 40 w 102"/>
                  <a:gd name="T43" fmla="*/ 111 h 160"/>
                  <a:gd name="T44" fmla="*/ 31 w 102"/>
                  <a:gd name="T45" fmla="*/ 107 h 160"/>
                  <a:gd name="T46" fmla="*/ 27 w 102"/>
                  <a:gd name="T47" fmla="*/ 98 h 160"/>
                  <a:gd name="T48" fmla="*/ 18 w 102"/>
                  <a:gd name="T49" fmla="*/ 160 h 160"/>
                  <a:gd name="T50" fmla="*/ 0 w 102"/>
                  <a:gd name="T51" fmla="*/ 160 h 160"/>
                  <a:gd name="T52" fmla="*/ 31 w 102"/>
                  <a:gd name="T53" fmla="*/ 67 h 160"/>
                  <a:gd name="T54" fmla="*/ 31 w 102"/>
                  <a:gd name="T55" fmla="*/ 80 h 160"/>
                  <a:gd name="T56" fmla="*/ 36 w 102"/>
                  <a:gd name="T57" fmla="*/ 85 h 160"/>
                  <a:gd name="T58" fmla="*/ 36 w 102"/>
                  <a:gd name="T59" fmla="*/ 94 h 160"/>
                  <a:gd name="T60" fmla="*/ 40 w 102"/>
                  <a:gd name="T61" fmla="*/ 98 h 160"/>
                  <a:gd name="T62" fmla="*/ 49 w 102"/>
                  <a:gd name="T63" fmla="*/ 102 h 160"/>
                  <a:gd name="T64" fmla="*/ 53 w 102"/>
                  <a:gd name="T65" fmla="*/ 102 h 160"/>
                  <a:gd name="T66" fmla="*/ 62 w 102"/>
                  <a:gd name="T67" fmla="*/ 98 h 160"/>
                  <a:gd name="T68" fmla="*/ 67 w 102"/>
                  <a:gd name="T69" fmla="*/ 98 h 160"/>
                  <a:gd name="T70" fmla="*/ 71 w 102"/>
                  <a:gd name="T71" fmla="*/ 89 h 160"/>
                  <a:gd name="T72" fmla="*/ 76 w 102"/>
                  <a:gd name="T73" fmla="*/ 85 h 160"/>
                  <a:gd name="T74" fmla="*/ 84 w 102"/>
                  <a:gd name="T75" fmla="*/ 62 h 160"/>
                  <a:gd name="T76" fmla="*/ 84 w 102"/>
                  <a:gd name="T77" fmla="*/ 45 h 160"/>
                  <a:gd name="T78" fmla="*/ 84 w 102"/>
                  <a:gd name="T79" fmla="*/ 31 h 160"/>
                  <a:gd name="T80" fmla="*/ 80 w 102"/>
                  <a:gd name="T81" fmla="*/ 22 h 160"/>
                  <a:gd name="T82" fmla="*/ 76 w 102"/>
                  <a:gd name="T83" fmla="*/ 18 h 160"/>
                  <a:gd name="T84" fmla="*/ 67 w 102"/>
                  <a:gd name="T85" fmla="*/ 14 h 160"/>
                  <a:gd name="T86" fmla="*/ 58 w 102"/>
                  <a:gd name="T87" fmla="*/ 14 h 160"/>
                  <a:gd name="T88" fmla="*/ 53 w 102"/>
                  <a:gd name="T89" fmla="*/ 18 h 160"/>
                  <a:gd name="T90" fmla="*/ 49 w 102"/>
                  <a:gd name="T91" fmla="*/ 22 h 160"/>
                  <a:gd name="T92" fmla="*/ 44 w 102"/>
                  <a:gd name="T93" fmla="*/ 31 h 160"/>
                  <a:gd name="T94" fmla="*/ 40 w 102"/>
                  <a:gd name="T95" fmla="*/ 40 h 160"/>
                  <a:gd name="T96" fmla="*/ 36 w 102"/>
                  <a:gd name="T97" fmla="*/ 49 h 160"/>
                  <a:gd name="T98" fmla="*/ 31 w 102"/>
                  <a:gd name="T99" fmla="*/ 58 h 160"/>
                  <a:gd name="T100" fmla="*/ 31 w 102"/>
                  <a:gd name="T101" fmla="*/ 6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2" h="160">
                    <a:moveTo>
                      <a:pt x="0" y="160"/>
                    </a:moveTo>
                    <a:lnTo>
                      <a:pt x="27" y="0"/>
                    </a:lnTo>
                    <a:lnTo>
                      <a:pt x="44" y="0"/>
                    </a:lnTo>
                    <a:lnTo>
                      <a:pt x="40" y="18"/>
                    </a:lnTo>
                    <a:lnTo>
                      <a:pt x="49" y="9"/>
                    </a:lnTo>
                    <a:lnTo>
                      <a:pt x="58" y="5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3" y="9"/>
                    </a:lnTo>
                    <a:lnTo>
                      <a:pt x="102" y="22"/>
                    </a:lnTo>
                    <a:lnTo>
                      <a:pt x="102" y="45"/>
                    </a:lnTo>
                    <a:lnTo>
                      <a:pt x="102" y="62"/>
                    </a:lnTo>
                    <a:lnTo>
                      <a:pt x="98" y="76"/>
                    </a:lnTo>
                    <a:lnTo>
                      <a:pt x="93" y="89"/>
                    </a:lnTo>
                    <a:lnTo>
                      <a:pt x="84" y="98"/>
                    </a:lnTo>
                    <a:lnTo>
                      <a:pt x="80" y="107"/>
                    </a:lnTo>
                    <a:lnTo>
                      <a:pt x="71" y="111"/>
                    </a:lnTo>
                    <a:lnTo>
                      <a:pt x="62" y="116"/>
                    </a:lnTo>
                    <a:lnTo>
                      <a:pt x="53" y="116"/>
                    </a:lnTo>
                    <a:lnTo>
                      <a:pt x="44" y="116"/>
                    </a:lnTo>
                    <a:lnTo>
                      <a:pt x="40" y="111"/>
                    </a:lnTo>
                    <a:lnTo>
                      <a:pt x="31" y="107"/>
                    </a:lnTo>
                    <a:lnTo>
                      <a:pt x="27" y="98"/>
                    </a:lnTo>
                    <a:lnTo>
                      <a:pt x="18" y="160"/>
                    </a:lnTo>
                    <a:lnTo>
                      <a:pt x="0" y="160"/>
                    </a:lnTo>
                    <a:close/>
                    <a:moveTo>
                      <a:pt x="31" y="67"/>
                    </a:moveTo>
                    <a:lnTo>
                      <a:pt x="31" y="80"/>
                    </a:lnTo>
                    <a:lnTo>
                      <a:pt x="36" y="85"/>
                    </a:lnTo>
                    <a:lnTo>
                      <a:pt x="36" y="94"/>
                    </a:lnTo>
                    <a:lnTo>
                      <a:pt x="40" y="98"/>
                    </a:lnTo>
                    <a:lnTo>
                      <a:pt x="49" y="102"/>
                    </a:lnTo>
                    <a:lnTo>
                      <a:pt x="53" y="102"/>
                    </a:lnTo>
                    <a:lnTo>
                      <a:pt x="62" y="98"/>
                    </a:lnTo>
                    <a:lnTo>
                      <a:pt x="67" y="98"/>
                    </a:lnTo>
                    <a:lnTo>
                      <a:pt x="71" y="89"/>
                    </a:lnTo>
                    <a:lnTo>
                      <a:pt x="76" y="85"/>
                    </a:lnTo>
                    <a:lnTo>
                      <a:pt x="84" y="62"/>
                    </a:lnTo>
                    <a:lnTo>
                      <a:pt x="84" y="45"/>
                    </a:lnTo>
                    <a:lnTo>
                      <a:pt x="84" y="31"/>
                    </a:lnTo>
                    <a:lnTo>
                      <a:pt x="80" y="22"/>
                    </a:lnTo>
                    <a:lnTo>
                      <a:pt x="76" y="18"/>
                    </a:lnTo>
                    <a:lnTo>
                      <a:pt x="67" y="14"/>
                    </a:lnTo>
                    <a:lnTo>
                      <a:pt x="58" y="14"/>
                    </a:lnTo>
                    <a:lnTo>
                      <a:pt x="53" y="18"/>
                    </a:lnTo>
                    <a:lnTo>
                      <a:pt x="49" y="22"/>
                    </a:lnTo>
                    <a:lnTo>
                      <a:pt x="44" y="31"/>
                    </a:lnTo>
                    <a:lnTo>
                      <a:pt x="40" y="40"/>
                    </a:lnTo>
                    <a:lnTo>
                      <a:pt x="36" y="49"/>
                    </a:lnTo>
                    <a:lnTo>
                      <a:pt x="31" y="58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0" name="Freeform 283"/>
              <p:cNvSpPr>
                <a:spLocks noEditPoints="1"/>
              </p:cNvSpPr>
              <p:nvPr/>
            </p:nvSpPr>
            <p:spPr bwMode="auto">
              <a:xfrm>
                <a:off x="6866" y="5481"/>
                <a:ext cx="93" cy="116"/>
              </a:xfrm>
              <a:custGeom>
                <a:avLst/>
                <a:gdLst>
                  <a:gd name="T0" fmla="*/ 71 w 93"/>
                  <a:gd name="T1" fmla="*/ 76 h 116"/>
                  <a:gd name="T2" fmla="*/ 88 w 93"/>
                  <a:gd name="T3" fmla="*/ 76 h 116"/>
                  <a:gd name="T4" fmla="*/ 79 w 93"/>
                  <a:gd name="T5" fmla="*/ 94 h 116"/>
                  <a:gd name="T6" fmla="*/ 71 w 93"/>
                  <a:gd name="T7" fmla="*/ 102 h 116"/>
                  <a:gd name="T8" fmla="*/ 57 w 93"/>
                  <a:gd name="T9" fmla="*/ 116 h 116"/>
                  <a:gd name="T10" fmla="*/ 39 w 93"/>
                  <a:gd name="T11" fmla="*/ 116 h 116"/>
                  <a:gd name="T12" fmla="*/ 31 w 93"/>
                  <a:gd name="T13" fmla="*/ 116 h 116"/>
                  <a:gd name="T14" fmla="*/ 22 w 93"/>
                  <a:gd name="T15" fmla="*/ 111 h 116"/>
                  <a:gd name="T16" fmla="*/ 13 w 93"/>
                  <a:gd name="T17" fmla="*/ 102 h 116"/>
                  <a:gd name="T18" fmla="*/ 8 w 93"/>
                  <a:gd name="T19" fmla="*/ 94 h 116"/>
                  <a:gd name="T20" fmla="*/ 4 w 93"/>
                  <a:gd name="T21" fmla="*/ 85 h 116"/>
                  <a:gd name="T22" fmla="*/ 0 w 93"/>
                  <a:gd name="T23" fmla="*/ 67 h 116"/>
                  <a:gd name="T24" fmla="*/ 4 w 93"/>
                  <a:gd name="T25" fmla="*/ 49 h 116"/>
                  <a:gd name="T26" fmla="*/ 8 w 93"/>
                  <a:gd name="T27" fmla="*/ 31 h 116"/>
                  <a:gd name="T28" fmla="*/ 17 w 93"/>
                  <a:gd name="T29" fmla="*/ 18 h 116"/>
                  <a:gd name="T30" fmla="*/ 31 w 93"/>
                  <a:gd name="T31" fmla="*/ 9 h 116"/>
                  <a:gd name="T32" fmla="*/ 39 w 93"/>
                  <a:gd name="T33" fmla="*/ 0 h 116"/>
                  <a:gd name="T34" fmla="*/ 53 w 93"/>
                  <a:gd name="T35" fmla="*/ 0 h 116"/>
                  <a:gd name="T36" fmla="*/ 71 w 93"/>
                  <a:gd name="T37" fmla="*/ 0 h 116"/>
                  <a:gd name="T38" fmla="*/ 84 w 93"/>
                  <a:gd name="T39" fmla="*/ 9 h 116"/>
                  <a:gd name="T40" fmla="*/ 93 w 93"/>
                  <a:gd name="T41" fmla="*/ 27 h 116"/>
                  <a:gd name="T42" fmla="*/ 93 w 93"/>
                  <a:gd name="T43" fmla="*/ 45 h 116"/>
                  <a:gd name="T44" fmla="*/ 93 w 93"/>
                  <a:gd name="T45" fmla="*/ 54 h 116"/>
                  <a:gd name="T46" fmla="*/ 93 w 93"/>
                  <a:gd name="T47" fmla="*/ 62 h 116"/>
                  <a:gd name="T48" fmla="*/ 17 w 93"/>
                  <a:gd name="T49" fmla="*/ 62 h 116"/>
                  <a:gd name="T50" fmla="*/ 17 w 93"/>
                  <a:gd name="T51" fmla="*/ 67 h 116"/>
                  <a:gd name="T52" fmla="*/ 17 w 93"/>
                  <a:gd name="T53" fmla="*/ 67 h 116"/>
                  <a:gd name="T54" fmla="*/ 22 w 93"/>
                  <a:gd name="T55" fmla="*/ 85 h 116"/>
                  <a:gd name="T56" fmla="*/ 26 w 93"/>
                  <a:gd name="T57" fmla="*/ 94 h 116"/>
                  <a:gd name="T58" fmla="*/ 31 w 93"/>
                  <a:gd name="T59" fmla="*/ 98 h 116"/>
                  <a:gd name="T60" fmla="*/ 39 w 93"/>
                  <a:gd name="T61" fmla="*/ 102 h 116"/>
                  <a:gd name="T62" fmla="*/ 48 w 93"/>
                  <a:gd name="T63" fmla="*/ 98 h 116"/>
                  <a:gd name="T64" fmla="*/ 57 w 93"/>
                  <a:gd name="T65" fmla="*/ 94 h 116"/>
                  <a:gd name="T66" fmla="*/ 66 w 93"/>
                  <a:gd name="T67" fmla="*/ 85 h 116"/>
                  <a:gd name="T68" fmla="*/ 71 w 93"/>
                  <a:gd name="T69" fmla="*/ 76 h 116"/>
                  <a:gd name="T70" fmla="*/ 22 w 93"/>
                  <a:gd name="T71" fmla="*/ 49 h 116"/>
                  <a:gd name="T72" fmla="*/ 79 w 93"/>
                  <a:gd name="T73" fmla="*/ 49 h 116"/>
                  <a:gd name="T74" fmla="*/ 79 w 93"/>
                  <a:gd name="T75" fmla="*/ 45 h 116"/>
                  <a:gd name="T76" fmla="*/ 79 w 93"/>
                  <a:gd name="T77" fmla="*/ 45 h 116"/>
                  <a:gd name="T78" fmla="*/ 75 w 93"/>
                  <a:gd name="T79" fmla="*/ 31 h 116"/>
                  <a:gd name="T80" fmla="*/ 71 w 93"/>
                  <a:gd name="T81" fmla="*/ 22 h 116"/>
                  <a:gd name="T82" fmla="*/ 62 w 93"/>
                  <a:gd name="T83" fmla="*/ 14 h 116"/>
                  <a:gd name="T84" fmla="*/ 53 w 93"/>
                  <a:gd name="T85" fmla="*/ 14 h 116"/>
                  <a:gd name="T86" fmla="*/ 44 w 93"/>
                  <a:gd name="T87" fmla="*/ 14 h 116"/>
                  <a:gd name="T88" fmla="*/ 35 w 93"/>
                  <a:gd name="T89" fmla="*/ 22 h 116"/>
                  <a:gd name="T90" fmla="*/ 26 w 93"/>
                  <a:gd name="T91" fmla="*/ 31 h 116"/>
                  <a:gd name="T92" fmla="*/ 22 w 93"/>
                  <a:gd name="T93" fmla="*/ 49 h 1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16">
                    <a:moveTo>
                      <a:pt x="71" y="76"/>
                    </a:moveTo>
                    <a:lnTo>
                      <a:pt x="88" y="76"/>
                    </a:lnTo>
                    <a:lnTo>
                      <a:pt x="79" y="94"/>
                    </a:lnTo>
                    <a:lnTo>
                      <a:pt x="71" y="102"/>
                    </a:lnTo>
                    <a:lnTo>
                      <a:pt x="57" y="116"/>
                    </a:lnTo>
                    <a:lnTo>
                      <a:pt x="39" y="116"/>
                    </a:lnTo>
                    <a:lnTo>
                      <a:pt x="31" y="116"/>
                    </a:lnTo>
                    <a:lnTo>
                      <a:pt x="22" y="111"/>
                    </a:lnTo>
                    <a:lnTo>
                      <a:pt x="13" y="102"/>
                    </a:lnTo>
                    <a:lnTo>
                      <a:pt x="8" y="94"/>
                    </a:lnTo>
                    <a:lnTo>
                      <a:pt x="4" y="85"/>
                    </a:lnTo>
                    <a:lnTo>
                      <a:pt x="0" y="67"/>
                    </a:lnTo>
                    <a:lnTo>
                      <a:pt x="4" y="49"/>
                    </a:lnTo>
                    <a:lnTo>
                      <a:pt x="8" y="31"/>
                    </a:lnTo>
                    <a:lnTo>
                      <a:pt x="17" y="18"/>
                    </a:lnTo>
                    <a:lnTo>
                      <a:pt x="31" y="9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84" y="9"/>
                    </a:lnTo>
                    <a:lnTo>
                      <a:pt x="93" y="27"/>
                    </a:lnTo>
                    <a:lnTo>
                      <a:pt x="93" y="45"/>
                    </a:lnTo>
                    <a:lnTo>
                      <a:pt x="93" y="54"/>
                    </a:lnTo>
                    <a:lnTo>
                      <a:pt x="93" y="62"/>
                    </a:lnTo>
                    <a:lnTo>
                      <a:pt x="17" y="62"/>
                    </a:lnTo>
                    <a:lnTo>
                      <a:pt x="17" y="67"/>
                    </a:lnTo>
                    <a:lnTo>
                      <a:pt x="22" y="85"/>
                    </a:lnTo>
                    <a:lnTo>
                      <a:pt x="26" y="94"/>
                    </a:lnTo>
                    <a:lnTo>
                      <a:pt x="31" y="98"/>
                    </a:lnTo>
                    <a:lnTo>
                      <a:pt x="39" y="102"/>
                    </a:lnTo>
                    <a:lnTo>
                      <a:pt x="48" y="98"/>
                    </a:lnTo>
                    <a:lnTo>
                      <a:pt x="57" y="94"/>
                    </a:lnTo>
                    <a:lnTo>
                      <a:pt x="66" y="85"/>
                    </a:lnTo>
                    <a:lnTo>
                      <a:pt x="71" y="76"/>
                    </a:lnTo>
                    <a:close/>
                    <a:moveTo>
                      <a:pt x="22" y="49"/>
                    </a:moveTo>
                    <a:lnTo>
                      <a:pt x="79" y="49"/>
                    </a:lnTo>
                    <a:lnTo>
                      <a:pt x="79" y="45"/>
                    </a:lnTo>
                    <a:lnTo>
                      <a:pt x="75" y="31"/>
                    </a:lnTo>
                    <a:lnTo>
                      <a:pt x="71" y="22"/>
                    </a:lnTo>
                    <a:lnTo>
                      <a:pt x="62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22"/>
                    </a:lnTo>
                    <a:lnTo>
                      <a:pt x="26" y="31"/>
                    </a:lnTo>
                    <a:lnTo>
                      <a:pt x="2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1" name="Freeform 284"/>
              <p:cNvSpPr>
                <a:spLocks noEditPoints="1"/>
              </p:cNvSpPr>
              <p:nvPr/>
            </p:nvSpPr>
            <p:spPr bwMode="auto">
              <a:xfrm>
                <a:off x="6972" y="5437"/>
                <a:ext cx="93" cy="160"/>
              </a:xfrm>
              <a:custGeom>
                <a:avLst/>
                <a:gdLst>
                  <a:gd name="T0" fmla="*/ 31 w 93"/>
                  <a:gd name="T1" fmla="*/ 18 h 160"/>
                  <a:gd name="T2" fmla="*/ 36 w 93"/>
                  <a:gd name="T3" fmla="*/ 0 h 160"/>
                  <a:gd name="T4" fmla="*/ 49 w 93"/>
                  <a:gd name="T5" fmla="*/ 0 h 160"/>
                  <a:gd name="T6" fmla="*/ 67 w 93"/>
                  <a:gd name="T7" fmla="*/ 4 h 160"/>
                  <a:gd name="T8" fmla="*/ 85 w 93"/>
                  <a:gd name="T9" fmla="*/ 13 h 160"/>
                  <a:gd name="T10" fmla="*/ 93 w 93"/>
                  <a:gd name="T11" fmla="*/ 31 h 160"/>
                  <a:gd name="T12" fmla="*/ 93 w 93"/>
                  <a:gd name="T13" fmla="*/ 58 h 160"/>
                  <a:gd name="T14" fmla="*/ 93 w 93"/>
                  <a:gd name="T15" fmla="*/ 80 h 160"/>
                  <a:gd name="T16" fmla="*/ 93 w 93"/>
                  <a:gd name="T17" fmla="*/ 102 h 160"/>
                  <a:gd name="T18" fmla="*/ 89 w 93"/>
                  <a:gd name="T19" fmla="*/ 120 h 160"/>
                  <a:gd name="T20" fmla="*/ 80 w 93"/>
                  <a:gd name="T21" fmla="*/ 133 h 160"/>
                  <a:gd name="T22" fmla="*/ 71 w 93"/>
                  <a:gd name="T23" fmla="*/ 146 h 160"/>
                  <a:gd name="T24" fmla="*/ 62 w 93"/>
                  <a:gd name="T25" fmla="*/ 155 h 160"/>
                  <a:gd name="T26" fmla="*/ 53 w 93"/>
                  <a:gd name="T27" fmla="*/ 160 h 160"/>
                  <a:gd name="T28" fmla="*/ 40 w 93"/>
                  <a:gd name="T29" fmla="*/ 160 h 160"/>
                  <a:gd name="T30" fmla="*/ 22 w 93"/>
                  <a:gd name="T31" fmla="*/ 160 h 160"/>
                  <a:gd name="T32" fmla="*/ 9 w 93"/>
                  <a:gd name="T33" fmla="*/ 151 h 160"/>
                  <a:gd name="T34" fmla="*/ 0 w 93"/>
                  <a:gd name="T35" fmla="*/ 133 h 160"/>
                  <a:gd name="T36" fmla="*/ 0 w 93"/>
                  <a:gd name="T37" fmla="*/ 115 h 160"/>
                  <a:gd name="T38" fmla="*/ 0 w 93"/>
                  <a:gd name="T39" fmla="*/ 98 h 160"/>
                  <a:gd name="T40" fmla="*/ 5 w 93"/>
                  <a:gd name="T41" fmla="*/ 84 h 160"/>
                  <a:gd name="T42" fmla="*/ 9 w 93"/>
                  <a:gd name="T43" fmla="*/ 75 h 160"/>
                  <a:gd name="T44" fmla="*/ 13 w 93"/>
                  <a:gd name="T45" fmla="*/ 62 h 160"/>
                  <a:gd name="T46" fmla="*/ 22 w 93"/>
                  <a:gd name="T47" fmla="*/ 53 h 160"/>
                  <a:gd name="T48" fmla="*/ 31 w 93"/>
                  <a:gd name="T49" fmla="*/ 49 h 160"/>
                  <a:gd name="T50" fmla="*/ 40 w 93"/>
                  <a:gd name="T51" fmla="*/ 44 h 160"/>
                  <a:gd name="T52" fmla="*/ 53 w 93"/>
                  <a:gd name="T53" fmla="*/ 44 h 160"/>
                  <a:gd name="T54" fmla="*/ 62 w 93"/>
                  <a:gd name="T55" fmla="*/ 44 h 160"/>
                  <a:gd name="T56" fmla="*/ 71 w 93"/>
                  <a:gd name="T57" fmla="*/ 49 h 160"/>
                  <a:gd name="T58" fmla="*/ 76 w 93"/>
                  <a:gd name="T59" fmla="*/ 53 h 160"/>
                  <a:gd name="T60" fmla="*/ 80 w 93"/>
                  <a:gd name="T61" fmla="*/ 62 h 160"/>
                  <a:gd name="T62" fmla="*/ 80 w 93"/>
                  <a:gd name="T63" fmla="*/ 49 h 160"/>
                  <a:gd name="T64" fmla="*/ 80 w 93"/>
                  <a:gd name="T65" fmla="*/ 40 h 160"/>
                  <a:gd name="T66" fmla="*/ 76 w 93"/>
                  <a:gd name="T67" fmla="*/ 35 h 160"/>
                  <a:gd name="T68" fmla="*/ 71 w 93"/>
                  <a:gd name="T69" fmla="*/ 26 h 160"/>
                  <a:gd name="T70" fmla="*/ 67 w 93"/>
                  <a:gd name="T71" fmla="*/ 22 h 160"/>
                  <a:gd name="T72" fmla="*/ 62 w 93"/>
                  <a:gd name="T73" fmla="*/ 18 h 160"/>
                  <a:gd name="T74" fmla="*/ 53 w 93"/>
                  <a:gd name="T75" fmla="*/ 18 h 160"/>
                  <a:gd name="T76" fmla="*/ 45 w 93"/>
                  <a:gd name="T77" fmla="*/ 18 h 160"/>
                  <a:gd name="T78" fmla="*/ 31 w 93"/>
                  <a:gd name="T79" fmla="*/ 18 h 160"/>
                  <a:gd name="T80" fmla="*/ 18 w 93"/>
                  <a:gd name="T81" fmla="*/ 115 h 160"/>
                  <a:gd name="T82" fmla="*/ 18 w 93"/>
                  <a:gd name="T83" fmla="*/ 129 h 160"/>
                  <a:gd name="T84" fmla="*/ 22 w 93"/>
                  <a:gd name="T85" fmla="*/ 138 h 160"/>
                  <a:gd name="T86" fmla="*/ 31 w 93"/>
                  <a:gd name="T87" fmla="*/ 142 h 160"/>
                  <a:gd name="T88" fmla="*/ 40 w 93"/>
                  <a:gd name="T89" fmla="*/ 146 h 160"/>
                  <a:gd name="T90" fmla="*/ 49 w 93"/>
                  <a:gd name="T91" fmla="*/ 146 h 160"/>
                  <a:gd name="T92" fmla="*/ 53 w 93"/>
                  <a:gd name="T93" fmla="*/ 142 h 160"/>
                  <a:gd name="T94" fmla="*/ 62 w 93"/>
                  <a:gd name="T95" fmla="*/ 138 h 160"/>
                  <a:gd name="T96" fmla="*/ 67 w 93"/>
                  <a:gd name="T97" fmla="*/ 129 h 160"/>
                  <a:gd name="T98" fmla="*/ 76 w 93"/>
                  <a:gd name="T99" fmla="*/ 111 h 160"/>
                  <a:gd name="T100" fmla="*/ 76 w 93"/>
                  <a:gd name="T101" fmla="*/ 89 h 160"/>
                  <a:gd name="T102" fmla="*/ 76 w 93"/>
                  <a:gd name="T103" fmla="*/ 75 h 160"/>
                  <a:gd name="T104" fmla="*/ 71 w 93"/>
                  <a:gd name="T105" fmla="*/ 66 h 160"/>
                  <a:gd name="T106" fmla="*/ 62 w 93"/>
                  <a:gd name="T107" fmla="*/ 62 h 160"/>
                  <a:gd name="T108" fmla="*/ 53 w 93"/>
                  <a:gd name="T109" fmla="*/ 58 h 160"/>
                  <a:gd name="T110" fmla="*/ 45 w 93"/>
                  <a:gd name="T111" fmla="*/ 58 h 160"/>
                  <a:gd name="T112" fmla="*/ 40 w 93"/>
                  <a:gd name="T113" fmla="*/ 62 h 160"/>
                  <a:gd name="T114" fmla="*/ 31 w 93"/>
                  <a:gd name="T115" fmla="*/ 66 h 160"/>
                  <a:gd name="T116" fmla="*/ 27 w 93"/>
                  <a:gd name="T117" fmla="*/ 75 h 160"/>
                  <a:gd name="T118" fmla="*/ 18 w 93"/>
                  <a:gd name="T119" fmla="*/ 93 h 160"/>
                  <a:gd name="T120" fmla="*/ 18 w 93"/>
                  <a:gd name="T121" fmla="*/ 115 h 1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3" h="160">
                    <a:moveTo>
                      <a:pt x="31" y="18"/>
                    </a:moveTo>
                    <a:lnTo>
                      <a:pt x="36" y="0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85" y="13"/>
                    </a:lnTo>
                    <a:lnTo>
                      <a:pt x="93" y="31"/>
                    </a:lnTo>
                    <a:lnTo>
                      <a:pt x="93" y="58"/>
                    </a:lnTo>
                    <a:lnTo>
                      <a:pt x="93" y="80"/>
                    </a:lnTo>
                    <a:lnTo>
                      <a:pt x="93" y="102"/>
                    </a:lnTo>
                    <a:lnTo>
                      <a:pt x="89" y="120"/>
                    </a:lnTo>
                    <a:lnTo>
                      <a:pt x="80" y="133"/>
                    </a:lnTo>
                    <a:lnTo>
                      <a:pt x="71" y="146"/>
                    </a:lnTo>
                    <a:lnTo>
                      <a:pt x="62" y="155"/>
                    </a:lnTo>
                    <a:lnTo>
                      <a:pt x="53" y="160"/>
                    </a:lnTo>
                    <a:lnTo>
                      <a:pt x="40" y="160"/>
                    </a:lnTo>
                    <a:lnTo>
                      <a:pt x="22" y="160"/>
                    </a:lnTo>
                    <a:lnTo>
                      <a:pt x="9" y="151"/>
                    </a:lnTo>
                    <a:lnTo>
                      <a:pt x="0" y="133"/>
                    </a:lnTo>
                    <a:lnTo>
                      <a:pt x="0" y="115"/>
                    </a:lnTo>
                    <a:lnTo>
                      <a:pt x="0" y="98"/>
                    </a:lnTo>
                    <a:lnTo>
                      <a:pt x="5" y="84"/>
                    </a:lnTo>
                    <a:lnTo>
                      <a:pt x="9" y="75"/>
                    </a:lnTo>
                    <a:lnTo>
                      <a:pt x="13" y="62"/>
                    </a:lnTo>
                    <a:lnTo>
                      <a:pt x="22" y="53"/>
                    </a:lnTo>
                    <a:lnTo>
                      <a:pt x="31" y="49"/>
                    </a:lnTo>
                    <a:lnTo>
                      <a:pt x="40" y="44"/>
                    </a:lnTo>
                    <a:lnTo>
                      <a:pt x="53" y="44"/>
                    </a:lnTo>
                    <a:lnTo>
                      <a:pt x="62" y="44"/>
                    </a:lnTo>
                    <a:lnTo>
                      <a:pt x="71" y="49"/>
                    </a:lnTo>
                    <a:lnTo>
                      <a:pt x="76" y="53"/>
                    </a:lnTo>
                    <a:lnTo>
                      <a:pt x="80" y="62"/>
                    </a:lnTo>
                    <a:lnTo>
                      <a:pt x="80" y="49"/>
                    </a:lnTo>
                    <a:lnTo>
                      <a:pt x="80" y="40"/>
                    </a:lnTo>
                    <a:lnTo>
                      <a:pt x="76" y="35"/>
                    </a:lnTo>
                    <a:lnTo>
                      <a:pt x="71" y="26"/>
                    </a:lnTo>
                    <a:lnTo>
                      <a:pt x="67" y="22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5" y="18"/>
                    </a:lnTo>
                    <a:lnTo>
                      <a:pt x="31" y="18"/>
                    </a:lnTo>
                    <a:close/>
                    <a:moveTo>
                      <a:pt x="18" y="115"/>
                    </a:moveTo>
                    <a:lnTo>
                      <a:pt x="18" y="129"/>
                    </a:lnTo>
                    <a:lnTo>
                      <a:pt x="22" y="138"/>
                    </a:lnTo>
                    <a:lnTo>
                      <a:pt x="31" y="142"/>
                    </a:lnTo>
                    <a:lnTo>
                      <a:pt x="40" y="146"/>
                    </a:lnTo>
                    <a:lnTo>
                      <a:pt x="49" y="146"/>
                    </a:lnTo>
                    <a:lnTo>
                      <a:pt x="53" y="142"/>
                    </a:lnTo>
                    <a:lnTo>
                      <a:pt x="62" y="138"/>
                    </a:lnTo>
                    <a:lnTo>
                      <a:pt x="67" y="129"/>
                    </a:lnTo>
                    <a:lnTo>
                      <a:pt x="76" y="111"/>
                    </a:lnTo>
                    <a:lnTo>
                      <a:pt x="76" y="89"/>
                    </a:lnTo>
                    <a:lnTo>
                      <a:pt x="76" y="75"/>
                    </a:lnTo>
                    <a:lnTo>
                      <a:pt x="71" y="66"/>
                    </a:lnTo>
                    <a:lnTo>
                      <a:pt x="62" y="62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0" y="62"/>
                    </a:lnTo>
                    <a:lnTo>
                      <a:pt x="31" y="66"/>
                    </a:lnTo>
                    <a:lnTo>
                      <a:pt x="27" y="75"/>
                    </a:lnTo>
                    <a:lnTo>
                      <a:pt x="18" y="93"/>
                    </a:lnTo>
                    <a:lnTo>
                      <a:pt x="18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2" name="Freeform 285"/>
              <p:cNvSpPr>
                <a:spLocks/>
              </p:cNvSpPr>
              <p:nvPr/>
            </p:nvSpPr>
            <p:spPr bwMode="auto">
              <a:xfrm>
                <a:off x="7074" y="5481"/>
                <a:ext cx="129" cy="116"/>
              </a:xfrm>
              <a:custGeom>
                <a:avLst/>
                <a:gdLst>
                  <a:gd name="T0" fmla="*/ 23 w 129"/>
                  <a:gd name="T1" fmla="*/ 0 h 116"/>
                  <a:gd name="T2" fmla="*/ 45 w 129"/>
                  <a:gd name="T3" fmla="*/ 0 h 116"/>
                  <a:gd name="T4" fmla="*/ 58 w 129"/>
                  <a:gd name="T5" fmla="*/ 94 h 116"/>
                  <a:gd name="T6" fmla="*/ 102 w 129"/>
                  <a:gd name="T7" fmla="*/ 0 h 116"/>
                  <a:gd name="T8" fmla="*/ 129 w 129"/>
                  <a:gd name="T9" fmla="*/ 0 h 116"/>
                  <a:gd name="T10" fmla="*/ 107 w 129"/>
                  <a:gd name="T11" fmla="*/ 116 h 116"/>
                  <a:gd name="T12" fmla="*/ 89 w 129"/>
                  <a:gd name="T13" fmla="*/ 116 h 116"/>
                  <a:gd name="T14" fmla="*/ 107 w 129"/>
                  <a:gd name="T15" fmla="*/ 22 h 116"/>
                  <a:gd name="T16" fmla="*/ 58 w 129"/>
                  <a:gd name="T17" fmla="*/ 116 h 116"/>
                  <a:gd name="T18" fmla="*/ 45 w 129"/>
                  <a:gd name="T19" fmla="*/ 116 h 116"/>
                  <a:gd name="T20" fmla="*/ 36 w 129"/>
                  <a:gd name="T21" fmla="*/ 18 h 116"/>
                  <a:gd name="T22" fmla="*/ 18 w 129"/>
                  <a:gd name="T23" fmla="*/ 116 h 116"/>
                  <a:gd name="T24" fmla="*/ 0 w 129"/>
                  <a:gd name="T25" fmla="*/ 116 h 116"/>
                  <a:gd name="T26" fmla="*/ 23 w 129"/>
                  <a:gd name="T27" fmla="*/ 0 h 1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9" h="116">
                    <a:moveTo>
                      <a:pt x="23" y="0"/>
                    </a:moveTo>
                    <a:lnTo>
                      <a:pt x="45" y="0"/>
                    </a:lnTo>
                    <a:lnTo>
                      <a:pt x="58" y="94"/>
                    </a:lnTo>
                    <a:lnTo>
                      <a:pt x="102" y="0"/>
                    </a:lnTo>
                    <a:lnTo>
                      <a:pt x="129" y="0"/>
                    </a:lnTo>
                    <a:lnTo>
                      <a:pt x="107" y="116"/>
                    </a:lnTo>
                    <a:lnTo>
                      <a:pt x="89" y="116"/>
                    </a:lnTo>
                    <a:lnTo>
                      <a:pt x="107" y="22"/>
                    </a:lnTo>
                    <a:lnTo>
                      <a:pt x="58" y="116"/>
                    </a:lnTo>
                    <a:lnTo>
                      <a:pt x="45" y="116"/>
                    </a:lnTo>
                    <a:lnTo>
                      <a:pt x="36" y="18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3" name="Freeform 286"/>
              <p:cNvSpPr>
                <a:spLocks noEditPoints="1"/>
              </p:cNvSpPr>
              <p:nvPr/>
            </p:nvSpPr>
            <p:spPr bwMode="auto">
              <a:xfrm>
                <a:off x="7208" y="5481"/>
                <a:ext cx="93" cy="116"/>
              </a:xfrm>
              <a:custGeom>
                <a:avLst/>
                <a:gdLst>
                  <a:gd name="T0" fmla="*/ 71 w 93"/>
                  <a:gd name="T1" fmla="*/ 76 h 116"/>
                  <a:gd name="T2" fmla="*/ 88 w 93"/>
                  <a:gd name="T3" fmla="*/ 76 h 116"/>
                  <a:gd name="T4" fmla="*/ 84 w 93"/>
                  <a:gd name="T5" fmla="*/ 94 h 116"/>
                  <a:gd name="T6" fmla="*/ 71 w 93"/>
                  <a:gd name="T7" fmla="*/ 102 h 116"/>
                  <a:gd name="T8" fmla="*/ 57 w 93"/>
                  <a:gd name="T9" fmla="*/ 116 h 116"/>
                  <a:gd name="T10" fmla="*/ 40 w 93"/>
                  <a:gd name="T11" fmla="*/ 116 h 116"/>
                  <a:gd name="T12" fmla="*/ 31 w 93"/>
                  <a:gd name="T13" fmla="*/ 116 h 116"/>
                  <a:gd name="T14" fmla="*/ 22 w 93"/>
                  <a:gd name="T15" fmla="*/ 111 h 116"/>
                  <a:gd name="T16" fmla="*/ 13 w 93"/>
                  <a:gd name="T17" fmla="*/ 102 h 116"/>
                  <a:gd name="T18" fmla="*/ 8 w 93"/>
                  <a:gd name="T19" fmla="*/ 94 h 116"/>
                  <a:gd name="T20" fmla="*/ 4 w 93"/>
                  <a:gd name="T21" fmla="*/ 85 h 116"/>
                  <a:gd name="T22" fmla="*/ 0 w 93"/>
                  <a:gd name="T23" fmla="*/ 67 h 116"/>
                  <a:gd name="T24" fmla="*/ 4 w 93"/>
                  <a:gd name="T25" fmla="*/ 49 h 116"/>
                  <a:gd name="T26" fmla="*/ 8 w 93"/>
                  <a:gd name="T27" fmla="*/ 31 h 116"/>
                  <a:gd name="T28" fmla="*/ 17 w 93"/>
                  <a:gd name="T29" fmla="*/ 18 h 116"/>
                  <a:gd name="T30" fmla="*/ 31 w 93"/>
                  <a:gd name="T31" fmla="*/ 9 h 116"/>
                  <a:gd name="T32" fmla="*/ 40 w 93"/>
                  <a:gd name="T33" fmla="*/ 0 h 116"/>
                  <a:gd name="T34" fmla="*/ 53 w 93"/>
                  <a:gd name="T35" fmla="*/ 0 h 116"/>
                  <a:gd name="T36" fmla="*/ 71 w 93"/>
                  <a:gd name="T37" fmla="*/ 0 h 116"/>
                  <a:gd name="T38" fmla="*/ 84 w 93"/>
                  <a:gd name="T39" fmla="*/ 9 h 116"/>
                  <a:gd name="T40" fmla="*/ 93 w 93"/>
                  <a:gd name="T41" fmla="*/ 27 h 116"/>
                  <a:gd name="T42" fmla="*/ 93 w 93"/>
                  <a:gd name="T43" fmla="*/ 45 h 116"/>
                  <a:gd name="T44" fmla="*/ 93 w 93"/>
                  <a:gd name="T45" fmla="*/ 54 h 116"/>
                  <a:gd name="T46" fmla="*/ 93 w 93"/>
                  <a:gd name="T47" fmla="*/ 62 h 116"/>
                  <a:gd name="T48" fmla="*/ 17 w 93"/>
                  <a:gd name="T49" fmla="*/ 62 h 116"/>
                  <a:gd name="T50" fmla="*/ 17 w 93"/>
                  <a:gd name="T51" fmla="*/ 67 h 116"/>
                  <a:gd name="T52" fmla="*/ 17 w 93"/>
                  <a:gd name="T53" fmla="*/ 67 h 116"/>
                  <a:gd name="T54" fmla="*/ 22 w 93"/>
                  <a:gd name="T55" fmla="*/ 85 h 116"/>
                  <a:gd name="T56" fmla="*/ 26 w 93"/>
                  <a:gd name="T57" fmla="*/ 94 h 116"/>
                  <a:gd name="T58" fmla="*/ 31 w 93"/>
                  <a:gd name="T59" fmla="*/ 98 h 116"/>
                  <a:gd name="T60" fmla="*/ 40 w 93"/>
                  <a:gd name="T61" fmla="*/ 102 h 116"/>
                  <a:gd name="T62" fmla="*/ 48 w 93"/>
                  <a:gd name="T63" fmla="*/ 98 h 116"/>
                  <a:gd name="T64" fmla="*/ 57 w 93"/>
                  <a:gd name="T65" fmla="*/ 94 h 116"/>
                  <a:gd name="T66" fmla="*/ 66 w 93"/>
                  <a:gd name="T67" fmla="*/ 85 h 116"/>
                  <a:gd name="T68" fmla="*/ 71 w 93"/>
                  <a:gd name="T69" fmla="*/ 76 h 116"/>
                  <a:gd name="T70" fmla="*/ 22 w 93"/>
                  <a:gd name="T71" fmla="*/ 49 h 116"/>
                  <a:gd name="T72" fmla="*/ 80 w 93"/>
                  <a:gd name="T73" fmla="*/ 49 h 116"/>
                  <a:gd name="T74" fmla="*/ 80 w 93"/>
                  <a:gd name="T75" fmla="*/ 45 h 116"/>
                  <a:gd name="T76" fmla="*/ 80 w 93"/>
                  <a:gd name="T77" fmla="*/ 45 h 116"/>
                  <a:gd name="T78" fmla="*/ 75 w 93"/>
                  <a:gd name="T79" fmla="*/ 31 h 116"/>
                  <a:gd name="T80" fmla="*/ 71 w 93"/>
                  <a:gd name="T81" fmla="*/ 22 h 116"/>
                  <a:gd name="T82" fmla="*/ 66 w 93"/>
                  <a:gd name="T83" fmla="*/ 14 h 116"/>
                  <a:gd name="T84" fmla="*/ 53 w 93"/>
                  <a:gd name="T85" fmla="*/ 14 h 116"/>
                  <a:gd name="T86" fmla="*/ 44 w 93"/>
                  <a:gd name="T87" fmla="*/ 14 h 116"/>
                  <a:gd name="T88" fmla="*/ 35 w 93"/>
                  <a:gd name="T89" fmla="*/ 22 h 116"/>
                  <a:gd name="T90" fmla="*/ 26 w 93"/>
                  <a:gd name="T91" fmla="*/ 31 h 116"/>
                  <a:gd name="T92" fmla="*/ 22 w 93"/>
                  <a:gd name="T93" fmla="*/ 49 h 1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16">
                    <a:moveTo>
                      <a:pt x="71" y="76"/>
                    </a:moveTo>
                    <a:lnTo>
                      <a:pt x="88" y="76"/>
                    </a:lnTo>
                    <a:lnTo>
                      <a:pt x="84" y="94"/>
                    </a:lnTo>
                    <a:lnTo>
                      <a:pt x="71" y="102"/>
                    </a:lnTo>
                    <a:lnTo>
                      <a:pt x="57" y="116"/>
                    </a:lnTo>
                    <a:lnTo>
                      <a:pt x="40" y="116"/>
                    </a:lnTo>
                    <a:lnTo>
                      <a:pt x="31" y="116"/>
                    </a:lnTo>
                    <a:lnTo>
                      <a:pt x="22" y="111"/>
                    </a:lnTo>
                    <a:lnTo>
                      <a:pt x="13" y="102"/>
                    </a:lnTo>
                    <a:lnTo>
                      <a:pt x="8" y="94"/>
                    </a:lnTo>
                    <a:lnTo>
                      <a:pt x="4" y="85"/>
                    </a:lnTo>
                    <a:lnTo>
                      <a:pt x="0" y="67"/>
                    </a:lnTo>
                    <a:lnTo>
                      <a:pt x="4" y="49"/>
                    </a:lnTo>
                    <a:lnTo>
                      <a:pt x="8" y="31"/>
                    </a:lnTo>
                    <a:lnTo>
                      <a:pt x="17" y="18"/>
                    </a:lnTo>
                    <a:lnTo>
                      <a:pt x="31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84" y="9"/>
                    </a:lnTo>
                    <a:lnTo>
                      <a:pt x="93" y="27"/>
                    </a:lnTo>
                    <a:lnTo>
                      <a:pt x="93" y="45"/>
                    </a:lnTo>
                    <a:lnTo>
                      <a:pt x="93" y="54"/>
                    </a:lnTo>
                    <a:lnTo>
                      <a:pt x="93" y="62"/>
                    </a:lnTo>
                    <a:lnTo>
                      <a:pt x="17" y="62"/>
                    </a:lnTo>
                    <a:lnTo>
                      <a:pt x="17" y="67"/>
                    </a:lnTo>
                    <a:lnTo>
                      <a:pt x="22" y="85"/>
                    </a:lnTo>
                    <a:lnTo>
                      <a:pt x="26" y="94"/>
                    </a:lnTo>
                    <a:lnTo>
                      <a:pt x="31" y="98"/>
                    </a:lnTo>
                    <a:lnTo>
                      <a:pt x="40" y="102"/>
                    </a:lnTo>
                    <a:lnTo>
                      <a:pt x="48" y="98"/>
                    </a:lnTo>
                    <a:lnTo>
                      <a:pt x="57" y="94"/>
                    </a:lnTo>
                    <a:lnTo>
                      <a:pt x="66" y="85"/>
                    </a:lnTo>
                    <a:lnTo>
                      <a:pt x="71" y="76"/>
                    </a:lnTo>
                    <a:close/>
                    <a:moveTo>
                      <a:pt x="22" y="49"/>
                    </a:moveTo>
                    <a:lnTo>
                      <a:pt x="80" y="49"/>
                    </a:lnTo>
                    <a:lnTo>
                      <a:pt x="80" y="45"/>
                    </a:lnTo>
                    <a:lnTo>
                      <a:pt x="75" y="31"/>
                    </a:lnTo>
                    <a:lnTo>
                      <a:pt x="71" y="22"/>
                    </a:lnTo>
                    <a:lnTo>
                      <a:pt x="66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22"/>
                    </a:lnTo>
                    <a:lnTo>
                      <a:pt x="26" y="31"/>
                    </a:lnTo>
                    <a:lnTo>
                      <a:pt x="2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4" name="Freeform 287"/>
              <p:cNvSpPr>
                <a:spLocks/>
              </p:cNvSpPr>
              <p:nvPr/>
            </p:nvSpPr>
            <p:spPr bwMode="auto">
              <a:xfrm>
                <a:off x="7310" y="5481"/>
                <a:ext cx="151" cy="116"/>
              </a:xfrm>
              <a:custGeom>
                <a:avLst/>
                <a:gdLst>
                  <a:gd name="T0" fmla="*/ 0 w 151"/>
                  <a:gd name="T1" fmla="*/ 116 h 116"/>
                  <a:gd name="T2" fmla="*/ 22 w 151"/>
                  <a:gd name="T3" fmla="*/ 0 h 116"/>
                  <a:gd name="T4" fmla="*/ 40 w 151"/>
                  <a:gd name="T5" fmla="*/ 0 h 116"/>
                  <a:gd name="T6" fmla="*/ 35 w 151"/>
                  <a:gd name="T7" fmla="*/ 18 h 116"/>
                  <a:gd name="T8" fmla="*/ 44 w 151"/>
                  <a:gd name="T9" fmla="*/ 9 h 116"/>
                  <a:gd name="T10" fmla="*/ 53 w 151"/>
                  <a:gd name="T11" fmla="*/ 5 h 116"/>
                  <a:gd name="T12" fmla="*/ 58 w 151"/>
                  <a:gd name="T13" fmla="*/ 0 h 116"/>
                  <a:gd name="T14" fmla="*/ 66 w 151"/>
                  <a:gd name="T15" fmla="*/ 0 h 116"/>
                  <a:gd name="T16" fmla="*/ 75 w 151"/>
                  <a:gd name="T17" fmla="*/ 0 h 116"/>
                  <a:gd name="T18" fmla="*/ 84 w 151"/>
                  <a:gd name="T19" fmla="*/ 5 h 116"/>
                  <a:gd name="T20" fmla="*/ 89 w 151"/>
                  <a:gd name="T21" fmla="*/ 9 h 116"/>
                  <a:gd name="T22" fmla="*/ 93 w 151"/>
                  <a:gd name="T23" fmla="*/ 18 h 116"/>
                  <a:gd name="T24" fmla="*/ 98 w 151"/>
                  <a:gd name="T25" fmla="*/ 9 h 116"/>
                  <a:gd name="T26" fmla="*/ 106 w 151"/>
                  <a:gd name="T27" fmla="*/ 5 h 116"/>
                  <a:gd name="T28" fmla="*/ 115 w 151"/>
                  <a:gd name="T29" fmla="*/ 0 h 116"/>
                  <a:gd name="T30" fmla="*/ 124 w 151"/>
                  <a:gd name="T31" fmla="*/ 0 h 116"/>
                  <a:gd name="T32" fmla="*/ 138 w 151"/>
                  <a:gd name="T33" fmla="*/ 0 h 116"/>
                  <a:gd name="T34" fmla="*/ 142 w 151"/>
                  <a:gd name="T35" fmla="*/ 5 h 116"/>
                  <a:gd name="T36" fmla="*/ 151 w 151"/>
                  <a:gd name="T37" fmla="*/ 14 h 116"/>
                  <a:gd name="T38" fmla="*/ 151 w 151"/>
                  <a:gd name="T39" fmla="*/ 22 h 116"/>
                  <a:gd name="T40" fmla="*/ 151 w 151"/>
                  <a:gd name="T41" fmla="*/ 31 h 116"/>
                  <a:gd name="T42" fmla="*/ 146 w 151"/>
                  <a:gd name="T43" fmla="*/ 40 h 116"/>
                  <a:gd name="T44" fmla="*/ 133 w 151"/>
                  <a:gd name="T45" fmla="*/ 116 h 116"/>
                  <a:gd name="T46" fmla="*/ 120 w 151"/>
                  <a:gd name="T47" fmla="*/ 116 h 116"/>
                  <a:gd name="T48" fmla="*/ 133 w 151"/>
                  <a:gd name="T49" fmla="*/ 40 h 116"/>
                  <a:gd name="T50" fmla="*/ 133 w 151"/>
                  <a:gd name="T51" fmla="*/ 31 h 116"/>
                  <a:gd name="T52" fmla="*/ 133 w 151"/>
                  <a:gd name="T53" fmla="*/ 27 h 116"/>
                  <a:gd name="T54" fmla="*/ 133 w 151"/>
                  <a:gd name="T55" fmla="*/ 22 h 116"/>
                  <a:gd name="T56" fmla="*/ 129 w 151"/>
                  <a:gd name="T57" fmla="*/ 18 h 116"/>
                  <a:gd name="T58" fmla="*/ 129 w 151"/>
                  <a:gd name="T59" fmla="*/ 14 h 116"/>
                  <a:gd name="T60" fmla="*/ 120 w 151"/>
                  <a:gd name="T61" fmla="*/ 14 h 116"/>
                  <a:gd name="T62" fmla="*/ 115 w 151"/>
                  <a:gd name="T63" fmla="*/ 14 h 116"/>
                  <a:gd name="T64" fmla="*/ 106 w 151"/>
                  <a:gd name="T65" fmla="*/ 18 h 116"/>
                  <a:gd name="T66" fmla="*/ 98 w 151"/>
                  <a:gd name="T67" fmla="*/ 27 h 116"/>
                  <a:gd name="T68" fmla="*/ 93 w 151"/>
                  <a:gd name="T69" fmla="*/ 31 h 116"/>
                  <a:gd name="T70" fmla="*/ 89 w 151"/>
                  <a:gd name="T71" fmla="*/ 45 h 116"/>
                  <a:gd name="T72" fmla="*/ 84 w 151"/>
                  <a:gd name="T73" fmla="*/ 58 h 116"/>
                  <a:gd name="T74" fmla="*/ 75 w 151"/>
                  <a:gd name="T75" fmla="*/ 116 h 116"/>
                  <a:gd name="T76" fmla="*/ 58 w 151"/>
                  <a:gd name="T77" fmla="*/ 116 h 116"/>
                  <a:gd name="T78" fmla="*/ 75 w 151"/>
                  <a:gd name="T79" fmla="*/ 36 h 116"/>
                  <a:gd name="T80" fmla="*/ 75 w 151"/>
                  <a:gd name="T81" fmla="*/ 31 h 116"/>
                  <a:gd name="T82" fmla="*/ 75 w 151"/>
                  <a:gd name="T83" fmla="*/ 27 h 116"/>
                  <a:gd name="T84" fmla="*/ 75 w 151"/>
                  <a:gd name="T85" fmla="*/ 22 h 116"/>
                  <a:gd name="T86" fmla="*/ 71 w 151"/>
                  <a:gd name="T87" fmla="*/ 18 h 116"/>
                  <a:gd name="T88" fmla="*/ 66 w 151"/>
                  <a:gd name="T89" fmla="*/ 14 h 116"/>
                  <a:gd name="T90" fmla="*/ 62 w 151"/>
                  <a:gd name="T91" fmla="*/ 14 h 116"/>
                  <a:gd name="T92" fmla="*/ 58 w 151"/>
                  <a:gd name="T93" fmla="*/ 14 h 116"/>
                  <a:gd name="T94" fmla="*/ 49 w 151"/>
                  <a:gd name="T95" fmla="*/ 18 h 116"/>
                  <a:gd name="T96" fmla="*/ 40 w 151"/>
                  <a:gd name="T97" fmla="*/ 27 h 116"/>
                  <a:gd name="T98" fmla="*/ 35 w 151"/>
                  <a:gd name="T99" fmla="*/ 36 h 116"/>
                  <a:gd name="T100" fmla="*/ 31 w 151"/>
                  <a:gd name="T101" fmla="*/ 45 h 116"/>
                  <a:gd name="T102" fmla="*/ 26 w 151"/>
                  <a:gd name="T103" fmla="*/ 62 h 116"/>
                  <a:gd name="T104" fmla="*/ 18 w 151"/>
                  <a:gd name="T105" fmla="*/ 116 h 116"/>
                  <a:gd name="T106" fmla="*/ 0 w 151"/>
                  <a:gd name="T107" fmla="*/ 116 h 1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1" h="116">
                    <a:moveTo>
                      <a:pt x="0" y="116"/>
                    </a:moveTo>
                    <a:lnTo>
                      <a:pt x="22" y="0"/>
                    </a:lnTo>
                    <a:lnTo>
                      <a:pt x="40" y="0"/>
                    </a:lnTo>
                    <a:lnTo>
                      <a:pt x="35" y="18"/>
                    </a:lnTo>
                    <a:lnTo>
                      <a:pt x="44" y="9"/>
                    </a:lnTo>
                    <a:lnTo>
                      <a:pt x="53" y="5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4" y="5"/>
                    </a:lnTo>
                    <a:lnTo>
                      <a:pt x="89" y="9"/>
                    </a:lnTo>
                    <a:lnTo>
                      <a:pt x="93" y="18"/>
                    </a:lnTo>
                    <a:lnTo>
                      <a:pt x="98" y="9"/>
                    </a:lnTo>
                    <a:lnTo>
                      <a:pt x="106" y="5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42" y="5"/>
                    </a:lnTo>
                    <a:lnTo>
                      <a:pt x="151" y="14"/>
                    </a:lnTo>
                    <a:lnTo>
                      <a:pt x="151" y="22"/>
                    </a:lnTo>
                    <a:lnTo>
                      <a:pt x="151" y="31"/>
                    </a:lnTo>
                    <a:lnTo>
                      <a:pt x="146" y="40"/>
                    </a:lnTo>
                    <a:lnTo>
                      <a:pt x="133" y="116"/>
                    </a:lnTo>
                    <a:lnTo>
                      <a:pt x="120" y="116"/>
                    </a:lnTo>
                    <a:lnTo>
                      <a:pt x="133" y="40"/>
                    </a:lnTo>
                    <a:lnTo>
                      <a:pt x="133" y="31"/>
                    </a:lnTo>
                    <a:lnTo>
                      <a:pt x="133" y="27"/>
                    </a:lnTo>
                    <a:lnTo>
                      <a:pt x="133" y="22"/>
                    </a:lnTo>
                    <a:lnTo>
                      <a:pt x="129" y="18"/>
                    </a:lnTo>
                    <a:lnTo>
                      <a:pt x="129" y="14"/>
                    </a:lnTo>
                    <a:lnTo>
                      <a:pt x="120" y="14"/>
                    </a:lnTo>
                    <a:lnTo>
                      <a:pt x="115" y="14"/>
                    </a:lnTo>
                    <a:lnTo>
                      <a:pt x="106" y="18"/>
                    </a:lnTo>
                    <a:lnTo>
                      <a:pt x="98" y="27"/>
                    </a:lnTo>
                    <a:lnTo>
                      <a:pt x="93" y="31"/>
                    </a:lnTo>
                    <a:lnTo>
                      <a:pt x="89" y="45"/>
                    </a:lnTo>
                    <a:lnTo>
                      <a:pt x="84" y="58"/>
                    </a:lnTo>
                    <a:lnTo>
                      <a:pt x="75" y="116"/>
                    </a:lnTo>
                    <a:lnTo>
                      <a:pt x="58" y="116"/>
                    </a:lnTo>
                    <a:lnTo>
                      <a:pt x="75" y="36"/>
                    </a:lnTo>
                    <a:lnTo>
                      <a:pt x="75" y="31"/>
                    </a:lnTo>
                    <a:lnTo>
                      <a:pt x="75" y="27"/>
                    </a:lnTo>
                    <a:lnTo>
                      <a:pt x="75" y="22"/>
                    </a:lnTo>
                    <a:lnTo>
                      <a:pt x="71" y="18"/>
                    </a:lnTo>
                    <a:lnTo>
                      <a:pt x="66" y="14"/>
                    </a:lnTo>
                    <a:lnTo>
                      <a:pt x="62" y="14"/>
                    </a:lnTo>
                    <a:lnTo>
                      <a:pt x="58" y="14"/>
                    </a:lnTo>
                    <a:lnTo>
                      <a:pt x="49" y="18"/>
                    </a:lnTo>
                    <a:lnTo>
                      <a:pt x="40" y="27"/>
                    </a:lnTo>
                    <a:lnTo>
                      <a:pt x="35" y="36"/>
                    </a:lnTo>
                    <a:lnTo>
                      <a:pt x="31" y="45"/>
                    </a:lnTo>
                    <a:lnTo>
                      <a:pt x="26" y="62"/>
                    </a:lnTo>
                    <a:lnTo>
                      <a:pt x="18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5" name="Freeform 288"/>
              <p:cNvSpPr>
                <a:spLocks noEditPoints="1"/>
              </p:cNvSpPr>
              <p:nvPr/>
            </p:nvSpPr>
            <p:spPr bwMode="auto">
              <a:xfrm>
                <a:off x="7470" y="5481"/>
                <a:ext cx="93" cy="116"/>
              </a:xfrm>
              <a:custGeom>
                <a:avLst/>
                <a:gdLst>
                  <a:gd name="T0" fmla="*/ 57 w 93"/>
                  <a:gd name="T1" fmla="*/ 107 h 116"/>
                  <a:gd name="T2" fmla="*/ 40 w 93"/>
                  <a:gd name="T3" fmla="*/ 116 h 116"/>
                  <a:gd name="T4" fmla="*/ 17 w 93"/>
                  <a:gd name="T5" fmla="*/ 116 h 116"/>
                  <a:gd name="T6" fmla="*/ 4 w 93"/>
                  <a:gd name="T7" fmla="*/ 98 h 116"/>
                  <a:gd name="T8" fmla="*/ 0 w 93"/>
                  <a:gd name="T9" fmla="*/ 76 h 116"/>
                  <a:gd name="T10" fmla="*/ 9 w 93"/>
                  <a:gd name="T11" fmla="*/ 62 h 116"/>
                  <a:gd name="T12" fmla="*/ 22 w 93"/>
                  <a:gd name="T13" fmla="*/ 54 h 116"/>
                  <a:gd name="T14" fmla="*/ 40 w 93"/>
                  <a:gd name="T15" fmla="*/ 49 h 116"/>
                  <a:gd name="T16" fmla="*/ 66 w 93"/>
                  <a:gd name="T17" fmla="*/ 45 h 116"/>
                  <a:gd name="T18" fmla="*/ 75 w 93"/>
                  <a:gd name="T19" fmla="*/ 36 h 116"/>
                  <a:gd name="T20" fmla="*/ 75 w 93"/>
                  <a:gd name="T21" fmla="*/ 22 h 116"/>
                  <a:gd name="T22" fmla="*/ 66 w 93"/>
                  <a:gd name="T23" fmla="*/ 14 h 116"/>
                  <a:gd name="T24" fmla="*/ 44 w 93"/>
                  <a:gd name="T25" fmla="*/ 14 h 116"/>
                  <a:gd name="T26" fmla="*/ 31 w 93"/>
                  <a:gd name="T27" fmla="*/ 27 h 116"/>
                  <a:gd name="T28" fmla="*/ 9 w 93"/>
                  <a:gd name="T29" fmla="*/ 31 h 116"/>
                  <a:gd name="T30" fmla="*/ 26 w 93"/>
                  <a:gd name="T31" fmla="*/ 9 h 116"/>
                  <a:gd name="T32" fmla="*/ 57 w 93"/>
                  <a:gd name="T33" fmla="*/ 0 h 116"/>
                  <a:gd name="T34" fmla="*/ 84 w 93"/>
                  <a:gd name="T35" fmla="*/ 9 h 116"/>
                  <a:gd name="T36" fmla="*/ 93 w 93"/>
                  <a:gd name="T37" fmla="*/ 27 h 116"/>
                  <a:gd name="T38" fmla="*/ 93 w 93"/>
                  <a:gd name="T39" fmla="*/ 49 h 116"/>
                  <a:gd name="T40" fmla="*/ 84 w 93"/>
                  <a:gd name="T41" fmla="*/ 89 h 116"/>
                  <a:gd name="T42" fmla="*/ 84 w 93"/>
                  <a:gd name="T43" fmla="*/ 107 h 116"/>
                  <a:gd name="T44" fmla="*/ 66 w 93"/>
                  <a:gd name="T45" fmla="*/ 116 h 116"/>
                  <a:gd name="T46" fmla="*/ 66 w 93"/>
                  <a:gd name="T47" fmla="*/ 102 h 116"/>
                  <a:gd name="T48" fmla="*/ 66 w 93"/>
                  <a:gd name="T49" fmla="*/ 58 h 116"/>
                  <a:gd name="T50" fmla="*/ 57 w 93"/>
                  <a:gd name="T51" fmla="*/ 62 h 116"/>
                  <a:gd name="T52" fmla="*/ 40 w 93"/>
                  <a:gd name="T53" fmla="*/ 62 h 116"/>
                  <a:gd name="T54" fmla="*/ 26 w 93"/>
                  <a:gd name="T55" fmla="*/ 67 h 116"/>
                  <a:gd name="T56" fmla="*/ 17 w 93"/>
                  <a:gd name="T57" fmla="*/ 76 h 116"/>
                  <a:gd name="T58" fmla="*/ 17 w 93"/>
                  <a:gd name="T59" fmla="*/ 89 h 116"/>
                  <a:gd name="T60" fmla="*/ 26 w 93"/>
                  <a:gd name="T61" fmla="*/ 102 h 116"/>
                  <a:gd name="T62" fmla="*/ 44 w 93"/>
                  <a:gd name="T63" fmla="*/ 102 h 116"/>
                  <a:gd name="T64" fmla="*/ 57 w 93"/>
                  <a:gd name="T65" fmla="*/ 89 h 116"/>
                  <a:gd name="T66" fmla="*/ 71 w 93"/>
                  <a:gd name="T67" fmla="*/ 71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116">
                    <a:moveTo>
                      <a:pt x="66" y="102"/>
                    </a:moveTo>
                    <a:lnTo>
                      <a:pt x="57" y="107"/>
                    </a:lnTo>
                    <a:lnTo>
                      <a:pt x="49" y="111"/>
                    </a:lnTo>
                    <a:lnTo>
                      <a:pt x="40" y="116"/>
                    </a:lnTo>
                    <a:lnTo>
                      <a:pt x="31" y="116"/>
                    </a:lnTo>
                    <a:lnTo>
                      <a:pt x="17" y="116"/>
                    </a:lnTo>
                    <a:lnTo>
                      <a:pt x="9" y="107"/>
                    </a:lnTo>
                    <a:lnTo>
                      <a:pt x="4" y="98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9" y="62"/>
                    </a:lnTo>
                    <a:lnTo>
                      <a:pt x="13" y="54"/>
                    </a:lnTo>
                    <a:lnTo>
                      <a:pt x="22" y="54"/>
                    </a:lnTo>
                    <a:lnTo>
                      <a:pt x="31" y="49"/>
                    </a:lnTo>
                    <a:lnTo>
                      <a:pt x="40" y="49"/>
                    </a:lnTo>
                    <a:lnTo>
                      <a:pt x="53" y="49"/>
                    </a:lnTo>
                    <a:lnTo>
                      <a:pt x="66" y="45"/>
                    </a:lnTo>
                    <a:lnTo>
                      <a:pt x="75" y="45"/>
                    </a:lnTo>
                    <a:lnTo>
                      <a:pt x="75" y="36"/>
                    </a:lnTo>
                    <a:lnTo>
                      <a:pt x="75" y="31"/>
                    </a:lnTo>
                    <a:lnTo>
                      <a:pt x="75" y="22"/>
                    </a:lnTo>
                    <a:lnTo>
                      <a:pt x="71" y="18"/>
                    </a:lnTo>
                    <a:lnTo>
                      <a:pt x="66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31" y="27"/>
                    </a:lnTo>
                    <a:lnTo>
                      <a:pt x="26" y="36"/>
                    </a:lnTo>
                    <a:lnTo>
                      <a:pt x="9" y="31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4" y="9"/>
                    </a:lnTo>
                    <a:lnTo>
                      <a:pt x="93" y="18"/>
                    </a:lnTo>
                    <a:lnTo>
                      <a:pt x="93" y="27"/>
                    </a:lnTo>
                    <a:lnTo>
                      <a:pt x="93" y="36"/>
                    </a:lnTo>
                    <a:lnTo>
                      <a:pt x="93" y="49"/>
                    </a:lnTo>
                    <a:lnTo>
                      <a:pt x="84" y="76"/>
                    </a:lnTo>
                    <a:lnTo>
                      <a:pt x="84" y="89"/>
                    </a:lnTo>
                    <a:lnTo>
                      <a:pt x="84" y="98"/>
                    </a:lnTo>
                    <a:lnTo>
                      <a:pt x="84" y="107"/>
                    </a:lnTo>
                    <a:lnTo>
                      <a:pt x="84" y="116"/>
                    </a:lnTo>
                    <a:lnTo>
                      <a:pt x="66" y="116"/>
                    </a:lnTo>
                    <a:lnTo>
                      <a:pt x="66" y="107"/>
                    </a:lnTo>
                    <a:lnTo>
                      <a:pt x="66" y="102"/>
                    </a:lnTo>
                    <a:close/>
                    <a:moveTo>
                      <a:pt x="71" y="58"/>
                    </a:moveTo>
                    <a:lnTo>
                      <a:pt x="66" y="58"/>
                    </a:lnTo>
                    <a:lnTo>
                      <a:pt x="57" y="62"/>
                    </a:lnTo>
                    <a:lnTo>
                      <a:pt x="49" y="62"/>
                    </a:lnTo>
                    <a:lnTo>
                      <a:pt x="40" y="62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2" y="71"/>
                    </a:lnTo>
                    <a:lnTo>
                      <a:pt x="17" y="76"/>
                    </a:lnTo>
                    <a:lnTo>
                      <a:pt x="17" y="85"/>
                    </a:lnTo>
                    <a:lnTo>
                      <a:pt x="17" y="89"/>
                    </a:lnTo>
                    <a:lnTo>
                      <a:pt x="22" y="98"/>
                    </a:lnTo>
                    <a:lnTo>
                      <a:pt x="26" y="102"/>
                    </a:lnTo>
                    <a:lnTo>
                      <a:pt x="35" y="102"/>
                    </a:lnTo>
                    <a:lnTo>
                      <a:pt x="44" y="102"/>
                    </a:lnTo>
                    <a:lnTo>
                      <a:pt x="53" y="98"/>
                    </a:lnTo>
                    <a:lnTo>
                      <a:pt x="57" y="89"/>
                    </a:lnTo>
                    <a:lnTo>
                      <a:pt x="66" y="85"/>
                    </a:lnTo>
                    <a:lnTo>
                      <a:pt x="71" y="71"/>
                    </a:lnTo>
                    <a:lnTo>
                      <a:pt x="7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6" name="Freeform 289"/>
              <p:cNvSpPr>
                <a:spLocks/>
              </p:cNvSpPr>
              <p:nvPr/>
            </p:nvSpPr>
            <p:spPr bwMode="auto">
              <a:xfrm>
                <a:off x="1716" y="3979"/>
                <a:ext cx="98" cy="133"/>
              </a:xfrm>
              <a:custGeom>
                <a:avLst/>
                <a:gdLst>
                  <a:gd name="T0" fmla="*/ 0 w 98"/>
                  <a:gd name="T1" fmla="*/ 0 h 133"/>
                  <a:gd name="T2" fmla="*/ 98 w 98"/>
                  <a:gd name="T3" fmla="*/ 0 h 133"/>
                  <a:gd name="T4" fmla="*/ 98 w 98"/>
                  <a:gd name="T5" fmla="*/ 22 h 133"/>
                  <a:gd name="T6" fmla="*/ 31 w 98"/>
                  <a:gd name="T7" fmla="*/ 22 h 133"/>
                  <a:gd name="T8" fmla="*/ 31 w 98"/>
                  <a:gd name="T9" fmla="*/ 133 h 133"/>
                  <a:gd name="T10" fmla="*/ 0 w 98"/>
                  <a:gd name="T11" fmla="*/ 133 h 133"/>
                  <a:gd name="T12" fmla="*/ 0 w 98"/>
                  <a:gd name="T13" fmla="*/ 0 h 1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" h="133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31" y="22"/>
                    </a:lnTo>
                    <a:lnTo>
                      <a:pt x="31" y="133"/>
                    </a:lnTo>
                    <a:lnTo>
                      <a:pt x="0" y="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7" name="Freeform 290"/>
              <p:cNvSpPr>
                <a:spLocks/>
              </p:cNvSpPr>
              <p:nvPr/>
            </p:nvSpPr>
            <p:spPr bwMode="auto">
              <a:xfrm>
                <a:off x="1810" y="4015"/>
                <a:ext cx="111" cy="97"/>
              </a:xfrm>
              <a:custGeom>
                <a:avLst/>
                <a:gdLst>
                  <a:gd name="T0" fmla="*/ 17 w 111"/>
                  <a:gd name="T1" fmla="*/ 0 h 97"/>
                  <a:gd name="T2" fmla="*/ 111 w 111"/>
                  <a:gd name="T3" fmla="*/ 0 h 97"/>
                  <a:gd name="T4" fmla="*/ 111 w 111"/>
                  <a:gd name="T5" fmla="*/ 97 h 97"/>
                  <a:gd name="T6" fmla="*/ 80 w 111"/>
                  <a:gd name="T7" fmla="*/ 97 h 97"/>
                  <a:gd name="T8" fmla="*/ 80 w 111"/>
                  <a:gd name="T9" fmla="*/ 22 h 97"/>
                  <a:gd name="T10" fmla="*/ 44 w 111"/>
                  <a:gd name="T11" fmla="*/ 22 h 97"/>
                  <a:gd name="T12" fmla="*/ 44 w 111"/>
                  <a:gd name="T13" fmla="*/ 62 h 97"/>
                  <a:gd name="T14" fmla="*/ 44 w 111"/>
                  <a:gd name="T15" fmla="*/ 75 h 97"/>
                  <a:gd name="T16" fmla="*/ 40 w 111"/>
                  <a:gd name="T17" fmla="*/ 88 h 97"/>
                  <a:gd name="T18" fmla="*/ 35 w 111"/>
                  <a:gd name="T19" fmla="*/ 93 h 97"/>
                  <a:gd name="T20" fmla="*/ 31 w 111"/>
                  <a:gd name="T21" fmla="*/ 93 h 97"/>
                  <a:gd name="T22" fmla="*/ 26 w 111"/>
                  <a:gd name="T23" fmla="*/ 97 h 97"/>
                  <a:gd name="T24" fmla="*/ 13 w 111"/>
                  <a:gd name="T25" fmla="*/ 97 h 97"/>
                  <a:gd name="T26" fmla="*/ 9 w 111"/>
                  <a:gd name="T27" fmla="*/ 97 h 97"/>
                  <a:gd name="T28" fmla="*/ 0 w 111"/>
                  <a:gd name="T29" fmla="*/ 97 h 97"/>
                  <a:gd name="T30" fmla="*/ 0 w 111"/>
                  <a:gd name="T31" fmla="*/ 75 h 97"/>
                  <a:gd name="T32" fmla="*/ 0 w 111"/>
                  <a:gd name="T33" fmla="*/ 75 h 97"/>
                  <a:gd name="T34" fmla="*/ 4 w 111"/>
                  <a:gd name="T35" fmla="*/ 75 h 97"/>
                  <a:gd name="T36" fmla="*/ 4 w 111"/>
                  <a:gd name="T37" fmla="*/ 75 h 97"/>
                  <a:gd name="T38" fmla="*/ 9 w 111"/>
                  <a:gd name="T39" fmla="*/ 75 h 97"/>
                  <a:gd name="T40" fmla="*/ 13 w 111"/>
                  <a:gd name="T41" fmla="*/ 75 h 97"/>
                  <a:gd name="T42" fmla="*/ 17 w 111"/>
                  <a:gd name="T43" fmla="*/ 75 h 97"/>
                  <a:gd name="T44" fmla="*/ 17 w 111"/>
                  <a:gd name="T45" fmla="*/ 66 h 97"/>
                  <a:gd name="T46" fmla="*/ 17 w 111"/>
                  <a:gd name="T47" fmla="*/ 53 h 97"/>
                  <a:gd name="T48" fmla="*/ 17 w 11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1" h="97">
                    <a:moveTo>
                      <a:pt x="17" y="0"/>
                    </a:moveTo>
                    <a:lnTo>
                      <a:pt x="111" y="0"/>
                    </a:lnTo>
                    <a:lnTo>
                      <a:pt x="111" y="97"/>
                    </a:lnTo>
                    <a:lnTo>
                      <a:pt x="80" y="97"/>
                    </a:lnTo>
                    <a:lnTo>
                      <a:pt x="80" y="22"/>
                    </a:lnTo>
                    <a:lnTo>
                      <a:pt x="44" y="22"/>
                    </a:lnTo>
                    <a:lnTo>
                      <a:pt x="44" y="62"/>
                    </a:lnTo>
                    <a:lnTo>
                      <a:pt x="44" y="75"/>
                    </a:lnTo>
                    <a:lnTo>
                      <a:pt x="40" y="88"/>
                    </a:lnTo>
                    <a:lnTo>
                      <a:pt x="35" y="93"/>
                    </a:lnTo>
                    <a:lnTo>
                      <a:pt x="31" y="93"/>
                    </a:lnTo>
                    <a:lnTo>
                      <a:pt x="26" y="97"/>
                    </a:lnTo>
                    <a:lnTo>
                      <a:pt x="13" y="97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75"/>
                    </a:lnTo>
                    <a:lnTo>
                      <a:pt x="4" y="75"/>
                    </a:lnTo>
                    <a:lnTo>
                      <a:pt x="9" y="75"/>
                    </a:lnTo>
                    <a:lnTo>
                      <a:pt x="13" y="75"/>
                    </a:lnTo>
                    <a:lnTo>
                      <a:pt x="17" y="75"/>
                    </a:lnTo>
                    <a:lnTo>
                      <a:pt x="17" y="66"/>
                    </a:lnTo>
                    <a:lnTo>
                      <a:pt x="17" y="5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8" name="Freeform 291"/>
              <p:cNvSpPr>
                <a:spLocks noEditPoints="1"/>
              </p:cNvSpPr>
              <p:nvPr/>
            </p:nvSpPr>
            <p:spPr bwMode="auto">
              <a:xfrm>
                <a:off x="1938" y="4010"/>
                <a:ext cx="98" cy="102"/>
              </a:xfrm>
              <a:custGeom>
                <a:avLst/>
                <a:gdLst>
                  <a:gd name="T0" fmla="*/ 5 w 98"/>
                  <a:gd name="T1" fmla="*/ 31 h 102"/>
                  <a:gd name="T2" fmla="*/ 18 w 98"/>
                  <a:gd name="T3" fmla="*/ 9 h 102"/>
                  <a:gd name="T4" fmla="*/ 49 w 98"/>
                  <a:gd name="T5" fmla="*/ 0 h 102"/>
                  <a:gd name="T6" fmla="*/ 76 w 98"/>
                  <a:gd name="T7" fmla="*/ 5 h 102"/>
                  <a:gd name="T8" fmla="*/ 89 w 98"/>
                  <a:gd name="T9" fmla="*/ 18 h 102"/>
                  <a:gd name="T10" fmla="*/ 94 w 98"/>
                  <a:gd name="T11" fmla="*/ 40 h 102"/>
                  <a:gd name="T12" fmla="*/ 94 w 98"/>
                  <a:gd name="T13" fmla="*/ 80 h 102"/>
                  <a:gd name="T14" fmla="*/ 98 w 98"/>
                  <a:gd name="T15" fmla="*/ 93 h 102"/>
                  <a:gd name="T16" fmla="*/ 72 w 98"/>
                  <a:gd name="T17" fmla="*/ 102 h 102"/>
                  <a:gd name="T18" fmla="*/ 72 w 98"/>
                  <a:gd name="T19" fmla="*/ 93 h 102"/>
                  <a:gd name="T20" fmla="*/ 67 w 98"/>
                  <a:gd name="T21" fmla="*/ 89 h 102"/>
                  <a:gd name="T22" fmla="*/ 54 w 98"/>
                  <a:gd name="T23" fmla="*/ 98 h 102"/>
                  <a:gd name="T24" fmla="*/ 36 w 98"/>
                  <a:gd name="T25" fmla="*/ 102 h 102"/>
                  <a:gd name="T26" fmla="*/ 9 w 98"/>
                  <a:gd name="T27" fmla="*/ 93 h 102"/>
                  <a:gd name="T28" fmla="*/ 0 w 98"/>
                  <a:gd name="T29" fmla="*/ 76 h 102"/>
                  <a:gd name="T30" fmla="*/ 5 w 98"/>
                  <a:gd name="T31" fmla="*/ 58 h 102"/>
                  <a:gd name="T32" fmla="*/ 18 w 98"/>
                  <a:gd name="T33" fmla="*/ 49 h 102"/>
                  <a:gd name="T34" fmla="*/ 40 w 98"/>
                  <a:gd name="T35" fmla="*/ 45 h 102"/>
                  <a:gd name="T36" fmla="*/ 67 w 98"/>
                  <a:gd name="T37" fmla="*/ 36 h 102"/>
                  <a:gd name="T38" fmla="*/ 67 w 98"/>
                  <a:gd name="T39" fmla="*/ 31 h 102"/>
                  <a:gd name="T40" fmla="*/ 58 w 98"/>
                  <a:gd name="T41" fmla="*/ 22 h 102"/>
                  <a:gd name="T42" fmla="*/ 40 w 98"/>
                  <a:gd name="T43" fmla="*/ 22 h 102"/>
                  <a:gd name="T44" fmla="*/ 32 w 98"/>
                  <a:gd name="T45" fmla="*/ 27 h 102"/>
                  <a:gd name="T46" fmla="*/ 67 w 98"/>
                  <a:gd name="T47" fmla="*/ 53 h 102"/>
                  <a:gd name="T48" fmla="*/ 49 w 98"/>
                  <a:gd name="T49" fmla="*/ 58 h 102"/>
                  <a:gd name="T50" fmla="*/ 36 w 98"/>
                  <a:gd name="T51" fmla="*/ 62 h 102"/>
                  <a:gd name="T52" fmla="*/ 27 w 98"/>
                  <a:gd name="T53" fmla="*/ 71 h 102"/>
                  <a:gd name="T54" fmla="*/ 32 w 98"/>
                  <a:gd name="T55" fmla="*/ 80 h 102"/>
                  <a:gd name="T56" fmla="*/ 45 w 98"/>
                  <a:gd name="T57" fmla="*/ 85 h 102"/>
                  <a:gd name="T58" fmla="*/ 58 w 98"/>
                  <a:gd name="T59" fmla="*/ 80 h 102"/>
                  <a:gd name="T60" fmla="*/ 67 w 98"/>
                  <a:gd name="T61" fmla="*/ 71 h 102"/>
                  <a:gd name="T62" fmla="*/ 67 w 98"/>
                  <a:gd name="T63" fmla="*/ 58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8" h="102">
                    <a:moveTo>
                      <a:pt x="32" y="36"/>
                    </a:moveTo>
                    <a:lnTo>
                      <a:pt x="5" y="31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32" y="5"/>
                    </a:lnTo>
                    <a:lnTo>
                      <a:pt x="49" y="0"/>
                    </a:lnTo>
                    <a:lnTo>
                      <a:pt x="67" y="5"/>
                    </a:lnTo>
                    <a:lnTo>
                      <a:pt x="76" y="5"/>
                    </a:lnTo>
                    <a:lnTo>
                      <a:pt x="85" y="9"/>
                    </a:lnTo>
                    <a:lnTo>
                      <a:pt x="89" y="18"/>
                    </a:lnTo>
                    <a:lnTo>
                      <a:pt x="94" y="27"/>
                    </a:lnTo>
                    <a:lnTo>
                      <a:pt x="94" y="40"/>
                    </a:lnTo>
                    <a:lnTo>
                      <a:pt x="94" y="67"/>
                    </a:lnTo>
                    <a:lnTo>
                      <a:pt x="94" y="80"/>
                    </a:lnTo>
                    <a:lnTo>
                      <a:pt x="94" y="89"/>
                    </a:lnTo>
                    <a:lnTo>
                      <a:pt x="98" y="93"/>
                    </a:lnTo>
                    <a:lnTo>
                      <a:pt x="98" y="102"/>
                    </a:lnTo>
                    <a:lnTo>
                      <a:pt x="72" y="102"/>
                    </a:lnTo>
                    <a:lnTo>
                      <a:pt x="72" y="98"/>
                    </a:lnTo>
                    <a:lnTo>
                      <a:pt x="72" y="93"/>
                    </a:lnTo>
                    <a:lnTo>
                      <a:pt x="67" y="89"/>
                    </a:lnTo>
                    <a:lnTo>
                      <a:pt x="63" y="93"/>
                    </a:lnTo>
                    <a:lnTo>
                      <a:pt x="54" y="98"/>
                    </a:lnTo>
                    <a:lnTo>
                      <a:pt x="45" y="102"/>
                    </a:lnTo>
                    <a:lnTo>
                      <a:pt x="36" y="102"/>
                    </a:lnTo>
                    <a:lnTo>
                      <a:pt x="23" y="102"/>
                    </a:lnTo>
                    <a:lnTo>
                      <a:pt x="9" y="93"/>
                    </a:lnTo>
                    <a:lnTo>
                      <a:pt x="5" y="85"/>
                    </a:lnTo>
                    <a:lnTo>
                      <a:pt x="0" y="76"/>
                    </a:lnTo>
                    <a:lnTo>
                      <a:pt x="5" y="67"/>
                    </a:lnTo>
                    <a:lnTo>
                      <a:pt x="5" y="58"/>
                    </a:lnTo>
                    <a:lnTo>
                      <a:pt x="9" y="53"/>
                    </a:lnTo>
                    <a:lnTo>
                      <a:pt x="18" y="49"/>
                    </a:lnTo>
                    <a:lnTo>
                      <a:pt x="27" y="49"/>
                    </a:lnTo>
                    <a:lnTo>
                      <a:pt x="40" y="45"/>
                    </a:lnTo>
                    <a:lnTo>
                      <a:pt x="54" y="40"/>
                    </a:lnTo>
                    <a:lnTo>
                      <a:pt x="67" y="36"/>
                    </a:lnTo>
                    <a:lnTo>
                      <a:pt x="67" y="31"/>
                    </a:lnTo>
                    <a:lnTo>
                      <a:pt x="63" y="27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2" y="27"/>
                    </a:lnTo>
                    <a:lnTo>
                      <a:pt x="32" y="36"/>
                    </a:lnTo>
                    <a:close/>
                    <a:moveTo>
                      <a:pt x="67" y="53"/>
                    </a:moveTo>
                    <a:lnTo>
                      <a:pt x="58" y="58"/>
                    </a:lnTo>
                    <a:lnTo>
                      <a:pt x="49" y="58"/>
                    </a:lnTo>
                    <a:lnTo>
                      <a:pt x="40" y="62"/>
                    </a:lnTo>
                    <a:lnTo>
                      <a:pt x="36" y="62"/>
                    </a:lnTo>
                    <a:lnTo>
                      <a:pt x="32" y="67"/>
                    </a:lnTo>
                    <a:lnTo>
                      <a:pt x="27" y="71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40" y="85"/>
                    </a:lnTo>
                    <a:lnTo>
                      <a:pt x="45" y="85"/>
                    </a:lnTo>
                    <a:lnTo>
                      <a:pt x="54" y="85"/>
                    </a:lnTo>
                    <a:lnTo>
                      <a:pt x="58" y="80"/>
                    </a:lnTo>
                    <a:lnTo>
                      <a:pt x="63" y="76"/>
                    </a:lnTo>
                    <a:lnTo>
                      <a:pt x="67" y="71"/>
                    </a:lnTo>
                    <a:lnTo>
                      <a:pt x="67" y="67"/>
                    </a:lnTo>
                    <a:lnTo>
                      <a:pt x="67" y="58"/>
                    </a:lnTo>
                    <a:lnTo>
                      <a:pt x="6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09" name="Freeform 292"/>
              <p:cNvSpPr>
                <a:spLocks/>
              </p:cNvSpPr>
              <p:nvPr/>
            </p:nvSpPr>
            <p:spPr bwMode="auto">
              <a:xfrm>
                <a:off x="2058" y="4015"/>
                <a:ext cx="72" cy="97"/>
              </a:xfrm>
              <a:custGeom>
                <a:avLst/>
                <a:gdLst>
                  <a:gd name="T0" fmla="*/ 0 w 72"/>
                  <a:gd name="T1" fmla="*/ 0 h 97"/>
                  <a:gd name="T2" fmla="*/ 72 w 72"/>
                  <a:gd name="T3" fmla="*/ 0 h 97"/>
                  <a:gd name="T4" fmla="*/ 72 w 72"/>
                  <a:gd name="T5" fmla="*/ 22 h 97"/>
                  <a:gd name="T6" fmla="*/ 27 w 72"/>
                  <a:gd name="T7" fmla="*/ 22 h 97"/>
                  <a:gd name="T8" fmla="*/ 27 w 72"/>
                  <a:gd name="T9" fmla="*/ 97 h 97"/>
                  <a:gd name="T10" fmla="*/ 0 w 72"/>
                  <a:gd name="T11" fmla="*/ 97 h 97"/>
                  <a:gd name="T12" fmla="*/ 0 w 72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97">
                    <a:moveTo>
                      <a:pt x="0" y="0"/>
                    </a:moveTo>
                    <a:lnTo>
                      <a:pt x="72" y="0"/>
                    </a:lnTo>
                    <a:lnTo>
                      <a:pt x="72" y="22"/>
                    </a:lnTo>
                    <a:lnTo>
                      <a:pt x="27" y="22"/>
                    </a:lnTo>
                    <a:lnTo>
                      <a:pt x="2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0" name="Freeform 293"/>
              <p:cNvSpPr>
                <a:spLocks noEditPoints="1"/>
              </p:cNvSpPr>
              <p:nvPr/>
            </p:nvSpPr>
            <p:spPr bwMode="auto">
              <a:xfrm>
                <a:off x="2134" y="4010"/>
                <a:ext cx="107" cy="102"/>
              </a:xfrm>
              <a:custGeom>
                <a:avLst/>
                <a:gdLst>
                  <a:gd name="T0" fmla="*/ 0 w 107"/>
                  <a:gd name="T1" fmla="*/ 49 h 102"/>
                  <a:gd name="T2" fmla="*/ 0 w 107"/>
                  <a:gd name="T3" fmla="*/ 40 h 102"/>
                  <a:gd name="T4" fmla="*/ 4 w 107"/>
                  <a:gd name="T5" fmla="*/ 27 h 102"/>
                  <a:gd name="T6" fmla="*/ 13 w 107"/>
                  <a:gd name="T7" fmla="*/ 18 h 102"/>
                  <a:gd name="T8" fmla="*/ 27 w 107"/>
                  <a:gd name="T9" fmla="*/ 9 h 102"/>
                  <a:gd name="T10" fmla="*/ 40 w 107"/>
                  <a:gd name="T11" fmla="*/ 5 h 102"/>
                  <a:gd name="T12" fmla="*/ 53 w 107"/>
                  <a:gd name="T13" fmla="*/ 0 h 102"/>
                  <a:gd name="T14" fmla="*/ 75 w 107"/>
                  <a:gd name="T15" fmla="*/ 5 h 102"/>
                  <a:gd name="T16" fmla="*/ 93 w 107"/>
                  <a:gd name="T17" fmla="*/ 18 h 102"/>
                  <a:gd name="T18" fmla="*/ 102 w 107"/>
                  <a:gd name="T19" fmla="*/ 31 h 102"/>
                  <a:gd name="T20" fmla="*/ 107 w 107"/>
                  <a:gd name="T21" fmla="*/ 53 h 102"/>
                  <a:gd name="T22" fmla="*/ 102 w 107"/>
                  <a:gd name="T23" fmla="*/ 71 h 102"/>
                  <a:gd name="T24" fmla="*/ 89 w 107"/>
                  <a:gd name="T25" fmla="*/ 89 h 102"/>
                  <a:gd name="T26" fmla="*/ 75 w 107"/>
                  <a:gd name="T27" fmla="*/ 98 h 102"/>
                  <a:gd name="T28" fmla="*/ 53 w 107"/>
                  <a:gd name="T29" fmla="*/ 102 h 102"/>
                  <a:gd name="T30" fmla="*/ 40 w 107"/>
                  <a:gd name="T31" fmla="*/ 102 h 102"/>
                  <a:gd name="T32" fmla="*/ 27 w 107"/>
                  <a:gd name="T33" fmla="*/ 98 h 102"/>
                  <a:gd name="T34" fmla="*/ 13 w 107"/>
                  <a:gd name="T35" fmla="*/ 89 h 102"/>
                  <a:gd name="T36" fmla="*/ 4 w 107"/>
                  <a:gd name="T37" fmla="*/ 80 h 102"/>
                  <a:gd name="T38" fmla="*/ 0 w 107"/>
                  <a:gd name="T39" fmla="*/ 67 h 102"/>
                  <a:gd name="T40" fmla="*/ 0 w 107"/>
                  <a:gd name="T41" fmla="*/ 49 h 102"/>
                  <a:gd name="T42" fmla="*/ 27 w 107"/>
                  <a:gd name="T43" fmla="*/ 53 h 102"/>
                  <a:gd name="T44" fmla="*/ 31 w 107"/>
                  <a:gd name="T45" fmla="*/ 67 h 102"/>
                  <a:gd name="T46" fmla="*/ 36 w 107"/>
                  <a:gd name="T47" fmla="*/ 76 h 102"/>
                  <a:gd name="T48" fmla="*/ 44 w 107"/>
                  <a:gd name="T49" fmla="*/ 80 h 102"/>
                  <a:gd name="T50" fmla="*/ 53 w 107"/>
                  <a:gd name="T51" fmla="*/ 80 h 102"/>
                  <a:gd name="T52" fmla="*/ 62 w 107"/>
                  <a:gd name="T53" fmla="*/ 80 h 102"/>
                  <a:gd name="T54" fmla="*/ 71 w 107"/>
                  <a:gd name="T55" fmla="*/ 76 h 102"/>
                  <a:gd name="T56" fmla="*/ 75 w 107"/>
                  <a:gd name="T57" fmla="*/ 67 h 102"/>
                  <a:gd name="T58" fmla="*/ 80 w 107"/>
                  <a:gd name="T59" fmla="*/ 53 h 102"/>
                  <a:gd name="T60" fmla="*/ 75 w 107"/>
                  <a:gd name="T61" fmla="*/ 40 h 102"/>
                  <a:gd name="T62" fmla="*/ 71 w 107"/>
                  <a:gd name="T63" fmla="*/ 31 h 102"/>
                  <a:gd name="T64" fmla="*/ 62 w 107"/>
                  <a:gd name="T65" fmla="*/ 27 h 102"/>
                  <a:gd name="T66" fmla="*/ 53 w 107"/>
                  <a:gd name="T67" fmla="*/ 22 h 102"/>
                  <a:gd name="T68" fmla="*/ 44 w 107"/>
                  <a:gd name="T69" fmla="*/ 27 h 102"/>
                  <a:gd name="T70" fmla="*/ 36 w 107"/>
                  <a:gd name="T71" fmla="*/ 31 h 102"/>
                  <a:gd name="T72" fmla="*/ 31 w 107"/>
                  <a:gd name="T73" fmla="*/ 40 h 102"/>
                  <a:gd name="T74" fmla="*/ 27 w 107"/>
                  <a:gd name="T75" fmla="*/ 53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7" h="102">
                    <a:moveTo>
                      <a:pt x="0" y="49"/>
                    </a:moveTo>
                    <a:lnTo>
                      <a:pt x="0" y="40"/>
                    </a:lnTo>
                    <a:lnTo>
                      <a:pt x="4" y="27"/>
                    </a:lnTo>
                    <a:lnTo>
                      <a:pt x="13" y="18"/>
                    </a:lnTo>
                    <a:lnTo>
                      <a:pt x="27" y="9"/>
                    </a:lnTo>
                    <a:lnTo>
                      <a:pt x="40" y="5"/>
                    </a:lnTo>
                    <a:lnTo>
                      <a:pt x="53" y="0"/>
                    </a:lnTo>
                    <a:lnTo>
                      <a:pt x="75" y="5"/>
                    </a:lnTo>
                    <a:lnTo>
                      <a:pt x="93" y="18"/>
                    </a:lnTo>
                    <a:lnTo>
                      <a:pt x="102" y="31"/>
                    </a:lnTo>
                    <a:lnTo>
                      <a:pt x="107" y="53"/>
                    </a:lnTo>
                    <a:lnTo>
                      <a:pt x="102" y="71"/>
                    </a:lnTo>
                    <a:lnTo>
                      <a:pt x="89" y="89"/>
                    </a:lnTo>
                    <a:lnTo>
                      <a:pt x="75" y="98"/>
                    </a:lnTo>
                    <a:lnTo>
                      <a:pt x="53" y="102"/>
                    </a:lnTo>
                    <a:lnTo>
                      <a:pt x="40" y="102"/>
                    </a:lnTo>
                    <a:lnTo>
                      <a:pt x="27" y="98"/>
                    </a:lnTo>
                    <a:lnTo>
                      <a:pt x="13" y="89"/>
                    </a:lnTo>
                    <a:lnTo>
                      <a:pt x="4" y="80"/>
                    </a:lnTo>
                    <a:lnTo>
                      <a:pt x="0" y="67"/>
                    </a:lnTo>
                    <a:lnTo>
                      <a:pt x="0" y="49"/>
                    </a:lnTo>
                    <a:close/>
                    <a:moveTo>
                      <a:pt x="27" y="53"/>
                    </a:moveTo>
                    <a:lnTo>
                      <a:pt x="31" y="67"/>
                    </a:lnTo>
                    <a:lnTo>
                      <a:pt x="36" y="76"/>
                    </a:lnTo>
                    <a:lnTo>
                      <a:pt x="44" y="80"/>
                    </a:lnTo>
                    <a:lnTo>
                      <a:pt x="53" y="80"/>
                    </a:lnTo>
                    <a:lnTo>
                      <a:pt x="62" y="80"/>
                    </a:lnTo>
                    <a:lnTo>
                      <a:pt x="71" y="76"/>
                    </a:lnTo>
                    <a:lnTo>
                      <a:pt x="75" y="67"/>
                    </a:lnTo>
                    <a:lnTo>
                      <a:pt x="80" y="53"/>
                    </a:lnTo>
                    <a:lnTo>
                      <a:pt x="75" y="40"/>
                    </a:lnTo>
                    <a:lnTo>
                      <a:pt x="71" y="31"/>
                    </a:lnTo>
                    <a:lnTo>
                      <a:pt x="62" y="27"/>
                    </a:lnTo>
                    <a:lnTo>
                      <a:pt x="53" y="22"/>
                    </a:lnTo>
                    <a:lnTo>
                      <a:pt x="44" y="27"/>
                    </a:lnTo>
                    <a:lnTo>
                      <a:pt x="36" y="31"/>
                    </a:lnTo>
                    <a:lnTo>
                      <a:pt x="31" y="40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1" name="Freeform 294"/>
              <p:cNvSpPr>
                <a:spLocks/>
              </p:cNvSpPr>
              <p:nvPr/>
            </p:nvSpPr>
            <p:spPr bwMode="auto">
              <a:xfrm>
                <a:off x="2245" y="4015"/>
                <a:ext cx="111" cy="97"/>
              </a:xfrm>
              <a:custGeom>
                <a:avLst/>
                <a:gdLst>
                  <a:gd name="T0" fmla="*/ 18 w 111"/>
                  <a:gd name="T1" fmla="*/ 0 h 97"/>
                  <a:gd name="T2" fmla="*/ 111 w 111"/>
                  <a:gd name="T3" fmla="*/ 0 h 97"/>
                  <a:gd name="T4" fmla="*/ 111 w 111"/>
                  <a:gd name="T5" fmla="*/ 97 h 97"/>
                  <a:gd name="T6" fmla="*/ 84 w 111"/>
                  <a:gd name="T7" fmla="*/ 97 h 97"/>
                  <a:gd name="T8" fmla="*/ 84 w 111"/>
                  <a:gd name="T9" fmla="*/ 22 h 97"/>
                  <a:gd name="T10" fmla="*/ 44 w 111"/>
                  <a:gd name="T11" fmla="*/ 22 h 97"/>
                  <a:gd name="T12" fmla="*/ 44 w 111"/>
                  <a:gd name="T13" fmla="*/ 62 h 97"/>
                  <a:gd name="T14" fmla="*/ 44 w 111"/>
                  <a:gd name="T15" fmla="*/ 75 h 97"/>
                  <a:gd name="T16" fmla="*/ 40 w 111"/>
                  <a:gd name="T17" fmla="*/ 88 h 97"/>
                  <a:gd name="T18" fmla="*/ 40 w 111"/>
                  <a:gd name="T19" fmla="*/ 93 h 97"/>
                  <a:gd name="T20" fmla="*/ 31 w 111"/>
                  <a:gd name="T21" fmla="*/ 93 h 97"/>
                  <a:gd name="T22" fmla="*/ 27 w 111"/>
                  <a:gd name="T23" fmla="*/ 97 h 97"/>
                  <a:gd name="T24" fmla="*/ 18 w 111"/>
                  <a:gd name="T25" fmla="*/ 97 h 97"/>
                  <a:gd name="T26" fmla="*/ 9 w 111"/>
                  <a:gd name="T27" fmla="*/ 97 h 97"/>
                  <a:gd name="T28" fmla="*/ 0 w 111"/>
                  <a:gd name="T29" fmla="*/ 97 h 97"/>
                  <a:gd name="T30" fmla="*/ 0 w 111"/>
                  <a:gd name="T31" fmla="*/ 75 h 97"/>
                  <a:gd name="T32" fmla="*/ 0 w 111"/>
                  <a:gd name="T33" fmla="*/ 75 h 97"/>
                  <a:gd name="T34" fmla="*/ 4 w 111"/>
                  <a:gd name="T35" fmla="*/ 75 h 97"/>
                  <a:gd name="T36" fmla="*/ 9 w 111"/>
                  <a:gd name="T37" fmla="*/ 75 h 97"/>
                  <a:gd name="T38" fmla="*/ 9 w 111"/>
                  <a:gd name="T39" fmla="*/ 75 h 97"/>
                  <a:gd name="T40" fmla="*/ 13 w 111"/>
                  <a:gd name="T41" fmla="*/ 75 h 97"/>
                  <a:gd name="T42" fmla="*/ 18 w 111"/>
                  <a:gd name="T43" fmla="*/ 75 h 97"/>
                  <a:gd name="T44" fmla="*/ 18 w 111"/>
                  <a:gd name="T45" fmla="*/ 66 h 97"/>
                  <a:gd name="T46" fmla="*/ 18 w 111"/>
                  <a:gd name="T47" fmla="*/ 53 h 97"/>
                  <a:gd name="T48" fmla="*/ 18 w 11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1" h="97">
                    <a:moveTo>
                      <a:pt x="18" y="0"/>
                    </a:moveTo>
                    <a:lnTo>
                      <a:pt x="111" y="0"/>
                    </a:lnTo>
                    <a:lnTo>
                      <a:pt x="111" y="97"/>
                    </a:lnTo>
                    <a:lnTo>
                      <a:pt x="84" y="97"/>
                    </a:lnTo>
                    <a:lnTo>
                      <a:pt x="84" y="22"/>
                    </a:lnTo>
                    <a:lnTo>
                      <a:pt x="44" y="22"/>
                    </a:lnTo>
                    <a:lnTo>
                      <a:pt x="44" y="62"/>
                    </a:lnTo>
                    <a:lnTo>
                      <a:pt x="44" y="75"/>
                    </a:lnTo>
                    <a:lnTo>
                      <a:pt x="40" y="88"/>
                    </a:lnTo>
                    <a:lnTo>
                      <a:pt x="40" y="93"/>
                    </a:lnTo>
                    <a:lnTo>
                      <a:pt x="31" y="93"/>
                    </a:lnTo>
                    <a:lnTo>
                      <a:pt x="27" y="97"/>
                    </a:lnTo>
                    <a:lnTo>
                      <a:pt x="18" y="97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0" y="75"/>
                    </a:lnTo>
                    <a:lnTo>
                      <a:pt x="4" y="75"/>
                    </a:lnTo>
                    <a:lnTo>
                      <a:pt x="9" y="75"/>
                    </a:lnTo>
                    <a:lnTo>
                      <a:pt x="13" y="75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2" name="Freeform 295"/>
              <p:cNvSpPr>
                <a:spLocks noEditPoints="1"/>
              </p:cNvSpPr>
              <p:nvPr/>
            </p:nvSpPr>
            <p:spPr bwMode="auto">
              <a:xfrm>
                <a:off x="2383" y="4015"/>
                <a:ext cx="102" cy="97"/>
              </a:xfrm>
              <a:custGeom>
                <a:avLst/>
                <a:gdLst>
                  <a:gd name="T0" fmla="*/ 0 w 102"/>
                  <a:gd name="T1" fmla="*/ 0 h 97"/>
                  <a:gd name="T2" fmla="*/ 31 w 102"/>
                  <a:gd name="T3" fmla="*/ 0 h 97"/>
                  <a:gd name="T4" fmla="*/ 31 w 102"/>
                  <a:gd name="T5" fmla="*/ 40 h 97"/>
                  <a:gd name="T6" fmla="*/ 58 w 102"/>
                  <a:gd name="T7" fmla="*/ 40 h 97"/>
                  <a:gd name="T8" fmla="*/ 71 w 102"/>
                  <a:gd name="T9" fmla="*/ 40 h 97"/>
                  <a:gd name="T10" fmla="*/ 80 w 102"/>
                  <a:gd name="T11" fmla="*/ 40 h 97"/>
                  <a:gd name="T12" fmla="*/ 89 w 102"/>
                  <a:gd name="T13" fmla="*/ 44 h 97"/>
                  <a:gd name="T14" fmla="*/ 97 w 102"/>
                  <a:gd name="T15" fmla="*/ 53 h 97"/>
                  <a:gd name="T16" fmla="*/ 102 w 102"/>
                  <a:gd name="T17" fmla="*/ 57 h 97"/>
                  <a:gd name="T18" fmla="*/ 102 w 102"/>
                  <a:gd name="T19" fmla="*/ 66 h 97"/>
                  <a:gd name="T20" fmla="*/ 97 w 102"/>
                  <a:gd name="T21" fmla="*/ 80 h 97"/>
                  <a:gd name="T22" fmla="*/ 93 w 102"/>
                  <a:gd name="T23" fmla="*/ 88 h 97"/>
                  <a:gd name="T24" fmla="*/ 80 w 102"/>
                  <a:gd name="T25" fmla="*/ 93 h 97"/>
                  <a:gd name="T26" fmla="*/ 62 w 102"/>
                  <a:gd name="T27" fmla="*/ 97 h 97"/>
                  <a:gd name="T28" fmla="*/ 0 w 102"/>
                  <a:gd name="T29" fmla="*/ 97 h 97"/>
                  <a:gd name="T30" fmla="*/ 0 w 102"/>
                  <a:gd name="T31" fmla="*/ 0 h 97"/>
                  <a:gd name="T32" fmla="*/ 31 w 102"/>
                  <a:gd name="T33" fmla="*/ 80 h 97"/>
                  <a:gd name="T34" fmla="*/ 53 w 102"/>
                  <a:gd name="T35" fmla="*/ 80 h 97"/>
                  <a:gd name="T36" fmla="*/ 66 w 102"/>
                  <a:gd name="T37" fmla="*/ 80 h 97"/>
                  <a:gd name="T38" fmla="*/ 71 w 102"/>
                  <a:gd name="T39" fmla="*/ 75 h 97"/>
                  <a:gd name="T40" fmla="*/ 71 w 102"/>
                  <a:gd name="T41" fmla="*/ 71 h 97"/>
                  <a:gd name="T42" fmla="*/ 75 w 102"/>
                  <a:gd name="T43" fmla="*/ 66 h 97"/>
                  <a:gd name="T44" fmla="*/ 71 w 102"/>
                  <a:gd name="T45" fmla="*/ 62 h 97"/>
                  <a:gd name="T46" fmla="*/ 66 w 102"/>
                  <a:gd name="T47" fmla="*/ 57 h 97"/>
                  <a:gd name="T48" fmla="*/ 58 w 102"/>
                  <a:gd name="T49" fmla="*/ 57 h 97"/>
                  <a:gd name="T50" fmla="*/ 49 w 102"/>
                  <a:gd name="T51" fmla="*/ 53 h 97"/>
                  <a:gd name="T52" fmla="*/ 31 w 102"/>
                  <a:gd name="T53" fmla="*/ 53 h 97"/>
                  <a:gd name="T54" fmla="*/ 31 w 102"/>
                  <a:gd name="T55" fmla="*/ 80 h 9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2" h="97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58" y="40"/>
                    </a:lnTo>
                    <a:lnTo>
                      <a:pt x="71" y="40"/>
                    </a:lnTo>
                    <a:lnTo>
                      <a:pt x="80" y="40"/>
                    </a:lnTo>
                    <a:lnTo>
                      <a:pt x="89" y="44"/>
                    </a:lnTo>
                    <a:lnTo>
                      <a:pt x="97" y="53"/>
                    </a:lnTo>
                    <a:lnTo>
                      <a:pt x="102" y="57"/>
                    </a:lnTo>
                    <a:lnTo>
                      <a:pt x="102" y="66"/>
                    </a:lnTo>
                    <a:lnTo>
                      <a:pt x="97" y="80"/>
                    </a:lnTo>
                    <a:lnTo>
                      <a:pt x="93" y="88"/>
                    </a:lnTo>
                    <a:lnTo>
                      <a:pt x="80" y="93"/>
                    </a:lnTo>
                    <a:lnTo>
                      <a:pt x="6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31" y="80"/>
                    </a:moveTo>
                    <a:lnTo>
                      <a:pt x="53" y="80"/>
                    </a:lnTo>
                    <a:lnTo>
                      <a:pt x="66" y="80"/>
                    </a:lnTo>
                    <a:lnTo>
                      <a:pt x="71" y="75"/>
                    </a:lnTo>
                    <a:lnTo>
                      <a:pt x="71" y="71"/>
                    </a:lnTo>
                    <a:lnTo>
                      <a:pt x="75" y="66"/>
                    </a:lnTo>
                    <a:lnTo>
                      <a:pt x="71" y="62"/>
                    </a:lnTo>
                    <a:lnTo>
                      <a:pt x="66" y="57"/>
                    </a:lnTo>
                    <a:lnTo>
                      <a:pt x="58" y="57"/>
                    </a:lnTo>
                    <a:lnTo>
                      <a:pt x="49" y="53"/>
                    </a:lnTo>
                    <a:lnTo>
                      <a:pt x="31" y="53"/>
                    </a:lnTo>
                    <a:lnTo>
                      <a:pt x="31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3" name="Freeform 296"/>
              <p:cNvSpPr>
                <a:spLocks/>
              </p:cNvSpPr>
              <p:nvPr/>
            </p:nvSpPr>
            <p:spPr bwMode="auto">
              <a:xfrm>
                <a:off x="2507" y="4015"/>
                <a:ext cx="93" cy="97"/>
              </a:xfrm>
              <a:custGeom>
                <a:avLst/>
                <a:gdLst>
                  <a:gd name="T0" fmla="*/ 0 w 93"/>
                  <a:gd name="T1" fmla="*/ 0 h 97"/>
                  <a:gd name="T2" fmla="*/ 27 w 93"/>
                  <a:gd name="T3" fmla="*/ 0 h 97"/>
                  <a:gd name="T4" fmla="*/ 27 w 93"/>
                  <a:gd name="T5" fmla="*/ 35 h 97"/>
                  <a:gd name="T6" fmla="*/ 67 w 93"/>
                  <a:gd name="T7" fmla="*/ 35 h 97"/>
                  <a:gd name="T8" fmla="*/ 67 w 93"/>
                  <a:gd name="T9" fmla="*/ 0 h 97"/>
                  <a:gd name="T10" fmla="*/ 93 w 93"/>
                  <a:gd name="T11" fmla="*/ 0 h 97"/>
                  <a:gd name="T12" fmla="*/ 93 w 93"/>
                  <a:gd name="T13" fmla="*/ 97 h 97"/>
                  <a:gd name="T14" fmla="*/ 67 w 93"/>
                  <a:gd name="T15" fmla="*/ 97 h 97"/>
                  <a:gd name="T16" fmla="*/ 67 w 93"/>
                  <a:gd name="T17" fmla="*/ 57 h 97"/>
                  <a:gd name="T18" fmla="*/ 27 w 93"/>
                  <a:gd name="T19" fmla="*/ 57 h 97"/>
                  <a:gd name="T20" fmla="*/ 27 w 93"/>
                  <a:gd name="T21" fmla="*/ 97 h 97"/>
                  <a:gd name="T22" fmla="*/ 0 w 93"/>
                  <a:gd name="T23" fmla="*/ 97 h 97"/>
                  <a:gd name="T24" fmla="*/ 0 w 93"/>
                  <a:gd name="T25" fmla="*/ 0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97">
                    <a:moveTo>
                      <a:pt x="0" y="0"/>
                    </a:moveTo>
                    <a:lnTo>
                      <a:pt x="27" y="0"/>
                    </a:lnTo>
                    <a:lnTo>
                      <a:pt x="27" y="35"/>
                    </a:lnTo>
                    <a:lnTo>
                      <a:pt x="67" y="35"/>
                    </a:lnTo>
                    <a:lnTo>
                      <a:pt x="67" y="0"/>
                    </a:lnTo>
                    <a:lnTo>
                      <a:pt x="93" y="0"/>
                    </a:lnTo>
                    <a:lnTo>
                      <a:pt x="93" y="97"/>
                    </a:lnTo>
                    <a:lnTo>
                      <a:pt x="67" y="97"/>
                    </a:lnTo>
                    <a:lnTo>
                      <a:pt x="67" y="57"/>
                    </a:lnTo>
                    <a:lnTo>
                      <a:pt x="27" y="57"/>
                    </a:lnTo>
                    <a:lnTo>
                      <a:pt x="27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4" name="Freeform 297"/>
              <p:cNvSpPr>
                <a:spLocks noEditPoints="1"/>
              </p:cNvSpPr>
              <p:nvPr/>
            </p:nvSpPr>
            <p:spPr bwMode="auto">
              <a:xfrm>
                <a:off x="2627" y="4015"/>
                <a:ext cx="147" cy="97"/>
              </a:xfrm>
              <a:custGeom>
                <a:avLst/>
                <a:gdLst>
                  <a:gd name="T0" fmla="*/ 0 w 147"/>
                  <a:gd name="T1" fmla="*/ 0 h 97"/>
                  <a:gd name="T2" fmla="*/ 27 w 147"/>
                  <a:gd name="T3" fmla="*/ 0 h 97"/>
                  <a:gd name="T4" fmla="*/ 27 w 147"/>
                  <a:gd name="T5" fmla="*/ 40 h 97"/>
                  <a:gd name="T6" fmla="*/ 58 w 147"/>
                  <a:gd name="T7" fmla="*/ 40 h 97"/>
                  <a:gd name="T8" fmla="*/ 71 w 147"/>
                  <a:gd name="T9" fmla="*/ 40 h 97"/>
                  <a:gd name="T10" fmla="*/ 80 w 147"/>
                  <a:gd name="T11" fmla="*/ 40 h 97"/>
                  <a:gd name="T12" fmla="*/ 89 w 147"/>
                  <a:gd name="T13" fmla="*/ 44 h 97"/>
                  <a:gd name="T14" fmla="*/ 98 w 147"/>
                  <a:gd name="T15" fmla="*/ 53 h 97"/>
                  <a:gd name="T16" fmla="*/ 102 w 147"/>
                  <a:gd name="T17" fmla="*/ 57 h 97"/>
                  <a:gd name="T18" fmla="*/ 102 w 147"/>
                  <a:gd name="T19" fmla="*/ 66 h 97"/>
                  <a:gd name="T20" fmla="*/ 98 w 147"/>
                  <a:gd name="T21" fmla="*/ 80 h 97"/>
                  <a:gd name="T22" fmla="*/ 93 w 147"/>
                  <a:gd name="T23" fmla="*/ 88 h 97"/>
                  <a:gd name="T24" fmla="*/ 80 w 147"/>
                  <a:gd name="T25" fmla="*/ 93 h 97"/>
                  <a:gd name="T26" fmla="*/ 62 w 147"/>
                  <a:gd name="T27" fmla="*/ 97 h 97"/>
                  <a:gd name="T28" fmla="*/ 0 w 147"/>
                  <a:gd name="T29" fmla="*/ 97 h 97"/>
                  <a:gd name="T30" fmla="*/ 0 w 147"/>
                  <a:gd name="T31" fmla="*/ 0 h 97"/>
                  <a:gd name="T32" fmla="*/ 27 w 147"/>
                  <a:gd name="T33" fmla="*/ 80 h 97"/>
                  <a:gd name="T34" fmla="*/ 53 w 147"/>
                  <a:gd name="T35" fmla="*/ 80 h 97"/>
                  <a:gd name="T36" fmla="*/ 62 w 147"/>
                  <a:gd name="T37" fmla="*/ 80 h 97"/>
                  <a:gd name="T38" fmla="*/ 67 w 147"/>
                  <a:gd name="T39" fmla="*/ 75 h 97"/>
                  <a:gd name="T40" fmla="*/ 71 w 147"/>
                  <a:gd name="T41" fmla="*/ 71 h 97"/>
                  <a:gd name="T42" fmla="*/ 76 w 147"/>
                  <a:gd name="T43" fmla="*/ 66 h 97"/>
                  <a:gd name="T44" fmla="*/ 71 w 147"/>
                  <a:gd name="T45" fmla="*/ 62 h 97"/>
                  <a:gd name="T46" fmla="*/ 67 w 147"/>
                  <a:gd name="T47" fmla="*/ 57 h 97"/>
                  <a:gd name="T48" fmla="*/ 58 w 147"/>
                  <a:gd name="T49" fmla="*/ 57 h 97"/>
                  <a:gd name="T50" fmla="*/ 45 w 147"/>
                  <a:gd name="T51" fmla="*/ 53 h 97"/>
                  <a:gd name="T52" fmla="*/ 27 w 147"/>
                  <a:gd name="T53" fmla="*/ 53 h 97"/>
                  <a:gd name="T54" fmla="*/ 27 w 147"/>
                  <a:gd name="T55" fmla="*/ 80 h 97"/>
                  <a:gd name="T56" fmla="*/ 116 w 147"/>
                  <a:gd name="T57" fmla="*/ 0 h 97"/>
                  <a:gd name="T58" fmla="*/ 147 w 147"/>
                  <a:gd name="T59" fmla="*/ 0 h 97"/>
                  <a:gd name="T60" fmla="*/ 147 w 147"/>
                  <a:gd name="T61" fmla="*/ 97 h 97"/>
                  <a:gd name="T62" fmla="*/ 116 w 147"/>
                  <a:gd name="T63" fmla="*/ 97 h 97"/>
                  <a:gd name="T64" fmla="*/ 116 w 147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7" h="97">
                    <a:moveTo>
                      <a:pt x="0" y="0"/>
                    </a:moveTo>
                    <a:lnTo>
                      <a:pt x="27" y="0"/>
                    </a:lnTo>
                    <a:lnTo>
                      <a:pt x="27" y="40"/>
                    </a:lnTo>
                    <a:lnTo>
                      <a:pt x="58" y="40"/>
                    </a:lnTo>
                    <a:lnTo>
                      <a:pt x="71" y="40"/>
                    </a:lnTo>
                    <a:lnTo>
                      <a:pt x="80" y="40"/>
                    </a:lnTo>
                    <a:lnTo>
                      <a:pt x="89" y="44"/>
                    </a:lnTo>
                    <a:lnTo>
                      <a:pt x="98" y="53"/>
                    </a:lnTo>
                    <a:lnTo>
                      <a:pt x="102" y="57"/>
                    </a:lnTo>
                    <a:lnTo>
                      <a:pt x="102" y="66"/>
                    </a:lnTo>
                    <a:lnTo>
                      <a:pt x="98" y="80"/>
                    </a:lnTo>
                    <a:lnTo>
                      <a:pt x="93" y="88"/>
                    </a:lnTo>
                    <a:lnTo>
                      <a:pt x="80" y="93"/>
                    </a:lnTo>
                    <a:lnTo>
                      <a:pt x="62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27" y="80"/>
                    </a:moveTo>
                    <a:lnTo>
                      <a:pt x="53" y="80"/>
                    </a:lnTo>
                    <a:lnTo>
                      <a:pt x="62" y="80"/>
                    </a:lnTo>
                    <a:lnTo>
                      <a:pt x="67" y="75"/>
                    </a:lnTo>
                    <a:lnTo>
                      <a:pt x="71" y="71"/>
                    </a:lnTo>
                    <a:lnTo>
                      <a:pt x="76" y="66"/>
                    </a:lnTo>
                    <a:lnTo>
                      <a:pt x="71" y="62"/>
                    </a:lnTo>
                    <a:lnTo>
                      <a:pt x="67" y="57"/>
                    </a:lnTo>
                    <a:lnTo>
                      <a:pt x="58" y="57"/>
                    </a:lnTo>
                    <a:lnTo>
                      <a:pt x="45" y="53"/>
                    </a:lnTo>
                    <a:lnTo>
                      <a:pt x="27" y="53"/>
                    </a:lnTo>
                    <a:lnTo>
                      <a:pt x="27" y="80"/>
                    </a:lnTo>
                    <a:close/>
                    <a:moveTo>
                      <a:pt x="116" y="0"/>
                    </a:moveTo>
                    <a:lnTo>
                      <a:pt x="147" y="0"/>
                    </a:lnTo>
                    <a:lnTo>
                      <a:pt x="147" y="97"/>
                    </a:lnTo>
                    <a:lnTo>
                      <a:pt x="116" y="9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5" name="Freeform 298"/>
              <p:cNvSpPr>
                <a:spLocks noEditPoints="1"/>
              </p:cNvSpPr>
              <p:nvPr/>
            </p:nvSpPr>
            <p:spPr bwMode="auto">
              <a:xfrm>
                <a:off x="2791" y="4010"/>
                <a:ext cx="98" cy="102"/>
              </a:xfrm>
              <a:custGeom>
                <a:avLst/>
                <a:gdLst>
                  <a:gd name="T0" fmla="*/ 67 w 98"/>
                  <a:gd name="T1" fmla="*/ 71 h 102"/>
                  <a:gd name="T2" fmla="*/ 94 w 98"/>
                  <a:gd name="T3" fmla="*/ 76 h 102"/>
                  <a:gd name="T4" fmla="*/ 89 w 98"/>
                  <a:gd name="T5" fmla="*/ 85 h 102"/>
                  <a:gd name="T6" fmla="*/ 80 w 98"/>
                  <a:gd name="T7" fmla="*/ 93 h 102"/>
                  <a:gd name="T8" fmla="*/ 67 w 98"/>
                  <a:gd name="T9" fmla="*/ 102 h 102"/>
                  <a:gd name="T10" fmla="*/ 49 w 98"/>
                  <a:gd name="T11" fmla="*/ 102 h 102"/>
                  <a:gd name="T12" fmla="*/ 36 w 98"/>
                  <a:gd name="T13" fmla="*/ 102 h 102"/>
                  <a:gd name="T14" fmla="*/ 27 w 98"/>
                  <a:gd name="T15" fmla="*/ 98 h 102"/>
                  <a:gd name="T16" fmla="*/ 18 w 98"/>
                  <a:gd name="T17" fmla="*/ 93 h 102"/>
                  <a:gd name="T18" fmla="*/ 9 w 98"/>
                  <a:gd name="T19" fmla="*/ 85 h 102"/>
                  <a:gd name="T20" fmla="*/ 5 w 98"/>
                  <a:gd name="T21" fmla="*/ 71 h 102"/>
                  <a:gd name="T22" fmla="*/ 0 w 98"/>
                  <a:gd name="T23" fmla="*/ 53 h 102"/>
                  <a:gd name="T24" fmla="*/ 5 w 98"/>
                  <a:gd name="T25" fmla="*/ 31 h 102"/>
                  <a:gd name="T26" fmla="*/ 14 w 98"/>
                  <a:gd name="T27" fmla="*/ 18 h 102"/>
                  <a:gd name="T28" fmla="*/ 27 w 98"/>
                  <a:gd name="T29" fmla="*/ 5 h 102"/>
                  <a:gd name="T30" fmla="*/ 49 w 98"/>
                  <a:gd name="T31" fmla="*/ 0 h 102"/>
                  <a:gd name="T32" fmla="*/ 67 w 98"/>
                  <a:gd name="T33" fmla="*/ 5 h 102"/>
                  <a:gd name="T34" fmla="*/ 85 w 98"/>
                  <a:gd name="T35" fmla="*/ 18 h 102"/>
                  <a:gd name="T36" fmla="*/ 94 w 98"/>
                  <a:gd name="T37" fmla="*/ 36 h 102"/>
                  <a:gd name="T38" fmla="*/ 98 w 98"/>
                  <a:gd name="T39" fmla="*/ 58 h 102"/>
                  <a:gd name="T40" fmla="*/ 27 w 98"/>
                  <a:gd name="T41" fmla="*/ 58 h 102"/>
                  <a:gd name="T42" fmla="*/ 32 w 98"/>
                  <a:gd name="T43" fmla="*/ 71 h 102"/>
                  <a:gd name="T44" fmla="*/ 36 w 98"/>
                  <a:gd name="T45" fmla="*/ 76 h 102"/>
                  <a:gd name="T46" fmla="*/ 40 w 98"/>
                  <a:gd name="T47" fmla="*/ 80 h 102"/>
                  <a:gd name="T48" fmla="*/ 49 w 98"/>
                  <a:gd name="T49" fmla="*/ 85 h 102"/>
                  <a:gd name="T50" fmla="*/ 58 w 98"/>
                  <a:gd name="T51" fmla="*/ 85 h 102"/>
                  <a:gd name="T52" fmla="*/ 63 w 98"/>
                  <a:gd name="T53" fmla="*/ 80 h 102"/>
                  <a:gd name="T54" fmla="*/ 67 w 98"/>
                  <a:gd name="T55" fmla="*/ 76 h 102"/>
                  <a:gd name="T56" fmla="*/ 67 w 98"/>
                  <a:gd name="T57" fmla="*/ 71 h 102"/>
                  <a:gd name="T58" fmla="*/ 72 w 98"/>
                  <a:gd name="T59" fmla="*/ 45 h 102"/>
                  <a:gd name="T60" fmla="*/ 67 w 98"/>
                  <a:gd name="T61" fmla="*/ 36 h 102"/>
                  <a:gd name="T62" fmla="*/ 63 w 98"/>
                  <a:gd name="T63" fmla="*/ 27 h 102"/>
                  <a:gd name="T64" fmla="*/ 58 w 98"/>
                  <a:gd name="T65" fmla="*/ 22 h 102"/>
                  <a:gd name="T66" fmla="*/ 49 w 98"/>
                  <a:gd name="T67" fmla="*/ 22 h 102"/>
                  <a:gd name="T68" fmla="*/ 40 w 98"/>
                  <a:gd name="T69" fmla="*/ 22 h 102"/>
                  <a:gd name="T70" fmla="*/ 36 w 98"/>
                  <a:gd name="T71" fmla="*/ 27 h 102"/>
                  <a:gd name="T72" fmla="*/ 32 w 98"/>
                  <a:gd name="T73" fmla="*/ 36 h 102"/>
                  <a:gd name="T74" fmla="*/ 27 w 98"/>
                  <a:gd name="T75" fmla="*/ 45 h 102"/>
                  <a:gd name="T76" fmla="*/ 72 w 98"/>
                  <a:gd name="T77" fmla="*/ 45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8" h="102">
                    <a:moveTo>
                      <a:pt x="67" y="71"/>
                    </a:moveTo>
                    <a:lnTo>
                      <a:pt x="94" y="76"/>
                    </a:lnTo>
                    <a:lnTo>
                      <a:pt x="89" y="85"/>
                    </a:lnTo>
                    <a:lnTo>
                      <a:pt x="80" y="93"/>
                    </a:lnTo>
                    <a:lnTo>
                      <a:pt x="67" y="102"/>
                    </a:lnTo>
                    <a:lnTo>
                      <a:pt x="49" y="102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3"/>
                    </a:lnTo>
                    <a:lnTo>
                      <a:pt x="9" y="85"/>
                    </a:lnTo>
                    <a:lnTo>
                      <a:pt x="5" y="71"/>
                    </a:lnTo>
                    <a:lnTo>
                      <a:pt x="0" y="53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7" y="5"/>
                    </a:lnTo>
                    <a:lnTo>
                      <a:pt x="49" y="0"/>
                    </a:lnTo>
                    <a:lnTo>
                      <a:pt x="67" y="5"/>
                    </a:lnTo>
                    <a:lnTo>
                      <a:pt x="85" y="18"/>
                    </a:lnTo>
                    <a:lnTo>
                      <a:pt x="94" y="36"/>
                    </a:lnTo>
                    <a:lnTo>
                      <a:pt x="98" y="58"/>
                    </a:lnTo>
                    <a:lnTo>
                      <a:pt x="27" y="58"/>
                    </a:lnTo>
                    <a:lnTo>
                      <a:pt x="32" y="71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49" y="85"/>
                    </a:lnTo>
                    <a:lnTo>
                      <a:pt x="58" y="85"/>
                    </a:lnTo>
                    <a:lnTo>
                      <a:pt x="63" y="80"/>
                    </a:lnTo>
                    <a:lnTo>
                      <a:pt x="67" y="76"/>
                    </a:lnTo>
                    <a:lnTo>
                      <a:pt x="67" y="71"/>
                    </a:lnTo>
                    <a:close/>
                    <a:moveTo>
                      <a:pt x="72" y="45"/>
                    </a:moveTo>
                    <a:lnTo>
                      <a:pt x="67" y="36"/>
                    </a:lnTo>
                    <a:lnTo>
                      <a:pt x="63" y="27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6" y="27"/>
                    </a:lnTo>
                    <a:lnTo>
                      <a:pt x="32" y="36"/>
                    </a:lnTo>
                    <a:lnTo>
                      <a:pt x="27" y="45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6" name="Freeform 299"/>
              <p:cNvSpPr>
                <a:spLocks noEditPoints="1"/>
              </p:cNvSpPr>
              <p:nvPr/>
            </p:nvSpPr>
            <p:spPr bwMode="auto">
              <a:xfrm>
                <a:off x="2960" y="3979"/>
                <a:ext cx="160" cy="169"/>
              </a:xfrm>
              <a:custGeom>
                <a:avLst/>
                <a:gdLst>
                  <a:gd name="T0" fmla="*/ 94 w 160"/>
                  <a:gd name="T1" fmla="*/ 0 h 169"/>
                  <a:gd name="T2" fmla="*/ 98 w 160"/>
                  <a:gd name="T3" fmla="*/ 40 h 169"/>
                  <a:gd name="T4" fmla="*/ 111 w 160"/>
                  <a:gd name="T5" fmla="*/ 36 h 169"/>
                  <a:gd name="T6" fmla="*/ 138 w 160"/>
                  <a:gd name="T7" fmla="*/ 36 h 169"/>
                  <a:gd name="T8" fmla="*/ 156 w 160"/>
                  <a:gd name="T9" fmla="*/ 67 h 169"/>
                  <a:gd name="T10" fmla="*/ 156 w 160"/>
                  <a:gd name="T11" fmla="*/ 102 h 169"/>
                  <a:gd name="T12" fmla="*/ 134 w 160"/>
                  <a:gd name="T13" fmla="*/ 129 h 169"/>
                  <a:gd name="T14" fmla="*/ 111 w 160"/>
                  <a:gd name="T15" fmla="*/ 133 h 169"/>
                  <a:gd name="T16" fmla="*/ 98 w 160"/>
                  <a:gd name="T17" fmla="*/ 124 h 169"/>
                  <a:gd name="T18" fmla="*/ 94 w 160"/>
                  <a:gd name="T19" fmla="*/ 169 h 169"/>
                  <a:gd name="T20" fmla="*/ 67 w 160"/>
                  <a:gd name="T21" fmla="*/ 120 h 169"/>
                  <a:gd name="T22" fmla="*/ 54 w 160"/>
                  <a:gd name="T23" fmla="*/ 129 h 169"/>
                  <a:gd name="T24" fmla="*/ 40 w 160"/>
                  <a:gd name="T25" fmla="*/ 133 h 169"/>
                  <a:gd name="T26" fmla="*/ 9 w 160"/>
                  <a:gd name="T27" fmla="*/ 120 h 169"/>
                  <a:gd name="T28" fmla="*/ 0 w 160"/>
                  <a:gd name="T29" fmla="*/ 84 h 169"/>
                  <a:gd name="T30" fmla="*/ 14 w 160"/>
                  <a:gd name="T31" fmla="*/ 49 h 169"/>
                  <a:gd name="T32" fmla="*/ 40 w 160"/>
                  <a:gd name="T33" fmla="*/ 31 h 169"/>
                  <a:gd name="T34" fmla="*/ 54 w 160"/>
                  <a:gd name="T35" fmla="*/ 36 h 169"/>
                  <a:gd name="T36" fmla="*/ 67 w 160"/>
                  <a:gd name="T37" fmla="*/ 49 h 169"/>
                  <a:gd name="T38" fmla="*/ 49 w 160"/>
                  <a:gd name="T39" fmla="*/ 53 h 169"/>
                  <a:gd name="T40" fmla="*/ 36 w 160"/>
                  <a:gd name="T41" fmla="*/ 62 h 169"/>
                  <a:gd name="T42" fmla="*/ 27 w 160"/>
                  <a:gd name="T43" fmla="*/ 84 h 169"/>
                  <a:gd name="T44" fmla="*/ 36 w 160"/>
                  <a:gd name="T45" fmla="*/ 107 h 169"/>
                  <a:gd name="T46" fmla="*/ 49 w 160"/>
                  <a:gd name="T47" fmla="*/ 116 h 169"/>
                  <a:gd name="T48" fmla="*/ 63 w 160"/>
                  <a:gd name="T49" fmla="*/ 107 h 169"/>
                  <a:gd name="T50" fmla="*/ 67 w 160"/>
                  <a:gd name="T51" fmla="*/ 84 h 169"/>
                  <a:gd name="T52" fmla="*/ 63 w 160"/>
                  <a:gd name="T53" fmla="*/ 58 h 169"/>
                  <a:gd name="T54" fmla="*/ 49 w 160"/>
                  <a:gd name="T55" fmla="*/ 53 h 169"/>
                  <a:gd name="T56" fmla="*/ 103 w 160"/>
                  <a:gd name="T57" fmla="*/ 53 h 169"/>
                  <a:gd name="T58" fmla="*/ 94 w 160"/>
                  <a:gd name="T59" fmla="*/ 71 h 169"/>
                  <a:gd name="T60" fmla="*/ 94 w 160"/>
                  <a:gd name="T61" fmla="*/ 98 h 169"/>
                  <a:gd name="T62" fmla="*/ 107 w 160"/>
                  <a:gd name="T63" fmla="*/ 111 h 169"/>
                  <a:gd name="T64" fmla="*/ 120 w 160"/>
                  <a:gd name="T65" fmla="*/ 111 h 169"/>
                  <a:gd name="T66" fmla="*/ 129 w 160"/>
                  <a:gd name="T67" fmla="*/ 93 h 169"/>
                  <a:gd name="T68" fmla="*/ 129 w 160"/>
                  <a:gd name="T69" fmla="*/ 71 h 169"/>
                  <a:gd name="T70" fmla="*/ 120 w 160"/>
                  <a:gd name="T71" fmla="*/ 53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169">
                    <a:moveTo>
                      <a:pt x="67" y="0"/>
                    </a:moveTo>
                    <a:lnTo>
                      <a:pt x="94" y="0"/>
                    </a:lnTo>
                    <a:lnTo>
                      <a:pt x="94" y="49"/>
                    </a:lnTo>
                    <a:lnTo>
                      <a:pt x="98" y="40"/>
                    </a:lnTo>
                    <a:lnTo>
                      <a:pt x="107" y="36"/>
                    </a:lnTo>
                    <a:lnTo>
                      <a:pt x="111" y="36"/>
                    </a:lnTo>
                    <a:lnTo>
                      <a:pt x="120" y="36"/>
                    </a:lnTo>
                    <a:lnTo>
                      <a:pt x="138" y="36"/>
                    </a:lnTo>
                    <a:lnTo>
                      <a:pt x="147" y="49"/>
                    </a:lnTo>
                    <a:lnTo>
                      <a:pt x="156" y="67"/>
                    </a:lnTo>
                    <a:lnTo>
                      <a:pt x="160" y="84"/>
                    </a:lnTo>
                    <a:lnTo>
                      <a:pt x="156" y="102"/>
                    </a:lnTo>
                    <a:lnTo>
                      <a:pt x="147" y="120"/>
                    </a:lnTo>
                    <a:lnTo>
                      <a:pt x="134" y="129"/>
                    </a:lnTo>
                    <a:lnTo>
                      <a:pt x="120" y="133"/>
                    </a:lnTo>
                    <a:lnTo>
                      <a:pt x="111" y="133"/>
                    </a:lnTo>
                    <a:lnTo>
                      <a:pt x="107" y="129"/>
                    </a:lnTo>
                    <a:lnTo>
                      <a:pt x="98" y="124"/>
                    </a:lnTo>
                    <a:lnTo>
                      <a:pt x="94" y="120"/>
                    </a:lnTo>
                    <a:lnTo>
                      <a:pt x="94" y="169"/>
                    </a:lnTo>
                    <a:lnTo>
                      <a:pt x="67" y="169"/>
                    </a:lnTo>
                    <a:lnTo>
                      <a:pt x="67" y="120"/>
                    </a:lnTo>
                    <a:lnTo>
                      <a:pt x="58" y="124"/>
                    </a:lnTo>
                    <a:lnTo>
                      <a:pt x="54" y="129"/>
                    </a:lnTo>
                    <a:lnTo>
                      <a:pt x="45" y="133"/>
                    </a:lnTo>
                    <a:lnTo>
                      <a:pt x="40" y="133"/>
                    </a:lnTo>
                    <a:lnTo>
                      <a:pt x="23" y="129"/>
                    </a:lnTo>
                    <a:lnTo>
                      <a:pt x="9" y="120"/>
                    </a:lnTo>
                    <a:lnTo>
                      <a:pt x="5" y="102"/>
                    </a:lnTo>
                    <a:lnTo>
                      <a:pt x="0" y="84"/>
                    </a:lnTo>
                    <a:lnTo>
                      <a:pt x="5" y="62"/>
                    </a:lnTo>
                    <a:lnTo>
                      <a:pt x="14" y="49"/>
                    </a:lnTo>
                    <a:lnTo>
                      <a:pt x="27" y="36"/>
                    </a:lnTo>
                    <a:lnTo>
                      <a:pt x="40" y="31"/>
                    </a:lnTo>
                    <a:lnTo>
                      <a:pt x="49" y="36"/>
                    </a:lnTo>
                    <a:lnTo>
                      <a:pt x="54" y="36"/>
                    </a:lnTo>
                    <a:lnTo>
                      <a:pt x="63" y="40"/>
                    </a:lnTo>
                    <a:lnTo>
                      <a:pt x="67" y="49"/>
                    </a:lnTo>
                    <a:lnTo>
                      <a:pt x="67" y="0"/>
                    </a:lnTo>
                    <a:close/>
                    <a:moveTo>
                      <a:pt x="49" y="53"/>
                    </a:moveTo>
                    <a:lnTo>
                      <a:pt x="40" y="53"/>
                    </a:lnTo>
                    <a:lnTo>
                      <a:pt x="36" y="62"/>
                    </a:lnTo>
                    <a:lnTo>
                      <a:pt x="31" y="71"/>
                    </a:lnTo>
                    <a:lnTo>
                      <a:pt x="27" y="84"/>
                    </a:lnTo>
                    <a:lnTo>
                      <a:pt x="31" y="98"/>
                    </a:lnTo>
                    <a:lnTo>
                      <a:pt x="36" y="107"/>
                    </a:lnTo>
                    <a:lnTo>
                      <a:pt x="40" y="111"/>
                    </a:lnTo>
                    <a:lnTo>
                      <a:pt x="49" y="116"/>
                    </a:lnTo>
                    <a:lnTo>
                      <a:pt x="54" y="111"/>
                    </a:lnTo>
                    <a:lnTo>
                      <a:pt x="63" y="107"/>
                    </a:lnTo>
                    <a:lnTo>
                      <a:pt x="67" y="98"/>
                    </a:lnTo>
                    <a:lnTo>
                      <a:pt x="67" y="84"/>
                    </a:lnTo>
                    <a:lnTo>
                      <a:pt x="67" y="71"/>
                    </a:lnTo>
                    <a:lnTo>
                      <a:pt x="63" y="58"/>
                    </a:lnTo>
                    <a:lnTo>
                      <a:pt x="54" y="53"/>
                    </a:lnTo>
                    <a:lnTo>
                      <a:pt x="49" y="53"/>
                    </a:lnTo>
                    <a:close/>
                    <a:moveTo>
                      <a:pt x="111" y="53"/>
                    </a:moveTo>
                    <a:lnTo>
                      <a:pt x="103" y="53"/>
                    </a:lnTo>
                    <a:lnTo>
                      <a:pt x="98" y="62"/>
                    </a:lnTo>
                    <a:lnTo>
                      <a:pt x="94" y="71"/>
                    </a:lnTo>
                    <a:lnTo>
                      <a:pt x="94" y="84"/>
                    </a:lnTo>
                    <a:lnTo>
                      <a:pt x="94" y="98"/>
                    </a:lnTo>
                    <a:lnTo>
                      <a:pt x="98" y="107"/>
                    </a:lnTo>
                    <a:lnTo>
                      <a:pt x="107" y="111"/>
                    </a:lnTo>
                    <a:lnTo>
                      <a:pt x="111" y="116"/>
                    </a:lnTo>
                    <a:lnTo>
                      <a:pt x="120" y="111"/>
                    </a:lnTo>
                    <a:lnTo>
                      <a:pt x="125" y="107"/>
                    </a:lnTo>
                    <a:lnTo>
                      <a:pt x="129" y="93"/>
                    </a:lnTo>
                    <a:lnTo>
                      <a:pt x="129" y="84"/>
                    </a:lnTo>
                    <a:lnTo>
                      <a:pt x="129" y="71"/>
                    </a:lnTo>
                    <a:lnTo>
                      <a:pt x="125" y="62"/>
                    </a:lnTo>
                    <a:lnTo>
                      <a:pt x="120" y="53"/>
                    </a:lnTo>
                    <a:lnTo>
                      <a:pt x="111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7" name="Freeform 300"/>
              <p:cNvSpPr>
                <a:spLocks noEditPoints="1"/>
              </p:cNvSpPr>
              <p:nvPr/>
            </p:nvSpPr>
            <p:spPr bwMode="auto">
              <a:xfrm>
                <a:off x="3134" y="4010"/>
                <a:ext cx="106" cy="102"/>
              </a:xfrm>
              <a:custGeom>
                <a:avLst/>
                <a:gdLst>
                  <a:gd name="T0" fmla="*/ 0 w 106"/>
                  <a:gd name="T1" fmla="*/ 49 h 102"/>
                  <a:gd name="T2" fmla="*/ 0 w 106"/>
                  <a:gd name="T3" fmla="*/ 40 h 102"/>
                  <a:gd name="T4" fmla="*/ 4 w 106"/>
                  <a:gd name="T5" fmla="*/ 27 h 102"/>
                  <a:gd name="T6" fmla="*/ 13 w 106"/>
                  <a:gd name="T7" fmla="*/ 18 h 102"/>
                  <a:gd name="T8" fmla="*/ 26 w 106"/>
                  <a:gd name="T9" fmla="*/ 9 h 102"/>
                  <a:gd name="T10" fmla="*/ 40 w 106"/>
                  <a:gd name="T11" fmla="*/ 5 h 102"/>
                  <a:gd name="T12" fmla="*/ 53 w 106"/>
                  <a:gd name="T13" fmla="*/ 0 h 102"/>
                  <a:gd name="T14" fmla="*/ 75 w 106"/>
                  <a:gd name="T15" fmla="*/ 5 h 102"/>
                  <a:gd name="T16" fmla="*/ 93 w 106"/>
                  <a:gd name="T17" fmla="*/ 18 h 102"/>
                  <a:gd name="T18" fmla="*/ 102 w 106"/>
                  <a:gd name="T19" fmla="*/ 31 h 102"/>
                  <a:gd name="T20" fmla="*/ 106 w 106"/>
                  <a:gd name="T21" fmla="*/ 53 h 102"/>
                  <a:gd name="T22" fmla="*/ 102 w 106"/>
                  <a:gd name="T23" fmla="*/ 71 h 102"/>
                  <a:gd name="T24" fmla="*/ 93 w 106"/>
                  <a:gd name="T25" fmla="*/ 89 h 102"/>
                  <a:gd name="T26" fmla="*/ 75 w 106"/>
                  <a:gd name="T27" fmla="*/ 98 h 102"/>
                  <a:gd name="T28" fmla="*/ 53 w 106"/>
                  <a:gd name="T29" fmla="*/ 102 h 102"/>
                  <a:gd name="T30" fmla="*/ 40 w 106"/>
                  <a:gd name="T31" fmla="*/ 102 h 102"/>
                  <a:gd name="T32" fmla="*/ 26 w 106"/>
                  <a:gd name="T33" fmla="*/ 98 h 102"/>
                  <a:gd name="T34" fmla="*/ 13 w 106"/>
                  <a:gd name="T35" fmla="*/ 89 h 102"/>
                  <a:gd name="T36" fmla="*/ 4 w 106"/>
                  <a:gd name="T37" fmla="*/ 80 h 102"/>
                  <a:gd name="T38" fmla="*/ 0 w 106"/>
                  <a:gd name="T39" fmla="*/ 67 h 102"/>
                  <a:gd name="T40" fmla="*/ 0 w 106"/>
                  <a:gd name="T41" fmla="*/ 49 h 102"/>
                  <a:gd name="T42" fmla="*/ 26 w 106"/>
                  <a:gd name="T43" fmla="*/ 53 h 102"/>
                  <a:gd name="T44" fmla="*/ 31 w 106"/>
                  <a:gd name="T45" fmla="*/ 67 h 102"/>
                  <a:gd name="T46" fmla="*/ 35 w 106"/>
                  <a:gd name="T47" fmla="*/ 76 h 102"/>
                  <a:gd name="T48" fmla="*/ 44 w 106"/>
                  <a:gd name="T49" fmla="*/ 80 h 102"/>
                  <a:gd name="T50" fmla="*/ 53 w 106"/>
                  <a:gd name="T51" fmla="*/ 80 h 102"/>
                  <a:gd name="T52" fmla="*/ 62 w 106"/>
                  <a:gd name="T53" fmla="*/ 80 h 102"/>
                  <a:gd name="T54" fmla="*/ 71 w 106"/>
                  <a:gd name="T55" fmla="*/ 76 h 102"/>
                  <a:gd name="T56" fmla="*/ 75 w 106"/>
                  <a:gd name="T57" fmla="*/ 67 h 102"/>
                  <a:gd name="T58" fmla="*/ 80 w 106"/>
                  <a:gd name="T59" fmla="*/ 53 h 102"/>
                  <a:gd name="T60" fmla="*/ 75 w 106"/>
                  <a:gd name="T61" fmla="*/ 40 h 102"/>
                  <a:gd name="T62" fmla="*/ 71 w 106"/>
                  <a:gd name="T63" fmla="*/ 31 h 102"/>
                  <a:gd name="T64" fmla="*/ 62 w 106"/>
                  <a:gd name="T65" fmla="*/ 27 h 102"/>
                  <a:gd name="T66" fmla="*/ 53 w 106"/>
                  <a:gd name="T67" fmla="*/ 22 h 102"/>
                  <a:gd name="T68" fmla="*/ 44 w 106"/>
                  <a:gd name="T69" fmla="*/ 27 h 102"/>
                  <a:gd name="T70" fmla="*/ 35 w 106"/>
                  <a:gd name="T71" fmla="*/ 31 h 102"/>
                  <a:gd name="T72" fmla="*/ 31 w 106"/>
                  <a:gd name="T73" fmla="*/ 40 h 102"/>
                  <a:gd name="T74" fmla="*/ 26 w 106"/>
                  <a:gd name="T75" fmla="*/ 53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6" h="102">
                    <a:moveTo>
                      <a:pt x="0" y="49"/>
                    </a:moveTo>
                    <a:lnTo>
                      <a:pt x="0" y="40"/>
                    </a:lnTo>
                    <a:lnTo>
                      <a:pt x="4" y="27"/>
                    </a:lnTo>
                    <a:lnTo>
                      <a:pt x="13" y="18"/>
                    </a:lnTo>
                    <a:lnTo>
                      <a:pt x="26" y="9"/>
                    </a:lnTo>
                    <a:lnTo>
                      <a:pt x="40" y="5"/>
                    </a:lnTo>
                    <a:lnTo>
                      <a:pt x="53" y="0"/>
                    </a:lnTo>
                    <a:lnTo>
                      <a:pt x="75" y="5"/>
                    </a:lnTo>
                    <a:lnTo>
                      <a:pt x="93" y="18"/>
                    </a:lnTo>
                    <a:lnTo>
                      <a:pt x="102" y="31"/>
                    </a:lnTo>
                    <a:lnTo>
                      <a:pt x="106" y="53"/>
                    </a:lnTo>
                    <a:lnTo>
                      <a:pt x="102" y="71"/>
                    </a:lnTo>
                    <a:lnTo>
                      <a:pt x="93" y="89"/>
                    </a:lnTo>
                    <a:lnTo>
                      <a:pt x="75" y="98"/>
                    </a:lnTo>
                    <a:lnTo>
                      <a:pt x="53" y="102"/>
                    </a:lnTo>
                    <a:lnTo>
                      <a:pt x="40" y="102"/>
                    </a:lnTo>
                    <a:lnTo>
                      <a:pt x="26" y="98"/>
                    </a:lnTo>
                    <a:lnTo>
                      <a:pt x="13" y="89"/>
                    </a:lnTo>
                    <a:lnTo>
                      <a:pt x="4" y="80"/>
                    </a:lnTo>
                    <a:lnTo>
                      <a:pt x="0" y="67"/>
                    </a:lnTo>
                    <a:lnTo>
                      <a:pt x="0" y="49"/>
                    </a:lnTo>
                    <a:close/>
                    <a:moveTo>
                      <a:pt x="26" y="53"/>
                    </a:moveTo>
                    <a:lnTo>
                      <a:pt x="31" y="67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0"/>
                    </a:lnTo>
                    <a:lnTo>
                      <a:pt x="62" y="80"/>
                    </a:lnTo>
                    <a:lnTo>
                      <a:pt x="71" y="76"/>
                    </a:lnTo>
                    <a:lnTo>
                      <a:pt x="75" y="67"/>
                    </a:lnTo>
                    <a:lnTo>
                      <a:pt x="80" y="53"/>
                    </a:lnTo>
                    <a:lnTo>
                      <a:pt x="75" y="40"/>
                    </a:lnTo>
                    <a:lnTo>
                      <a:pt x="71" y="31"/>
                    </a:lnTo>
                    <a:lnTo>
                      <a:pt x="62" y="27"/>
                    </a:lnTo>
                    <a:lnTo>
                      <a:pt x="53" y="22"/>
                    </a:lnTo>
                    <a:lnTo>
                      <a:pt x="44" y="27"/>
                    </a:lnTo>
                    <a:lnTo>
                      <a:pt x="35" y="31"/>
                    </a:lnTo>
                    <a:lnTo>
                      <a:pt x="31" y="40"/>
                    </a:lnTo>
                    <a:lnTo>
                      <a:pt x="26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8" name="Freeform 301"/>
              <p:cNvSpPr>
                <a:spLocks noEditPoints="1"/>
              </p:cNvSpPr>
              <p:nvPr/>
            </p:nvSpPr>
            <p:spPr bwMode="auto">
              <a:xfrm>
                <a:off x="3262" y="4010"/>
                <a:ext cx="98" cy="138"/>
              </a:xfrm>
              <a:custGeom>
                <a:avLst/>
                <a:gdLst>
                  <a:gd name="T0" fmla="*/ 0 w 98"/>
                  <a:gd name="T1" fmla="*/ 5 h 138"/>
                  <a:gd name="T2" fmla="*/ 23 w 98"/>
                  <a:gd name="T3" fmla="*/ 5 h 138"/>
                  <a:gd name="T4" fmla="*/ 23 w 98"/>
                  <a:gd name="T5" fmla="*/ 18 h 138"/>
                  <a:gd name="T6" fmla="*/ 32 w 98"/>
                  <a:gd name="T7" fmla="*/ 13 h 138"/>
                  <a:gd name="T8" fmla="*/ 36 w 98"/>
                  <a:gd name="T9" fmla="*/ 9 h 138"/>
                  <a:gd name="T10" fmla="*/ 45 w 98"/>
                  <a:gd name="T11" fmla="*/ 5 h 138"/>
                  <a:gd name="T12" fmla="*/ 58 w 98"/>
                  <a:gd name="T13" fmla="*/ 0 h 138"/>
                  <a:gd name="T14" fmla="*/ 72 w 98"/>
                  <a:gd name="T15" fmla="*/ 5 h 138"/>
                  <a:gd name="T16" fmla="*/ 89 w 98"/>
                  <a:gd name="T17" fmla="*/ 13 h 138"/>
                  <a:gd name="T18" fmla="*/ 98 w 98"/>
                  <a:gd name="T19" fmla="*/ 31 h 138"/>
                  <a:gd name="T20" fmla="*/ 98 w 98"/>
                  <a:gd name="T21" fmla="*/ 53 h 138"/>
                  <a:gd name="T22" fmla="*/ 98 w 98"/>
                  <a:gd name="T23" fmla="*/ 71 h 138"/>
                  <a:gd name="T24" fmla="*/ 89 w 98"/>
                  <a:gd name="T25" fmla="*/ 89 h 138"/>
                  <a:gd name="T26" fmla="*/ 72 w 98"/>
                  <a:gd name="T27" fmla="*/ 98 h 138"/>
                  <a:gd name="T28" fmla="*/ 58 w 98"/>
                  <a:gd name="T29" fmla="*/ 102 h 138"/>
                  <a:gd name="T30" fmla="*/ 49 w 98"/>
                  <a:gd name="T31" fmla="*/ 102 h 138"/>
                  <a:gd name="T32" fmla="*/ 40 w 98"/>
                  <a:gd name="T33" fmla="*/ 98 h 138"/>
                  <a:gd name="T34" fmla="*/ 36 w 98"/>
                  <a:gd name="T35" fmla="*/ 93 h 138"/>
                  <a:gd name="T36" fmla="*/ 27 w 98"/>
                  <a:gd name="T37" fmla="*/ 89 h 138"/>
                  <a:gd name="T38" fmla="*/ 27 w 98"/>
                  <a:gd name="T39" fmla="*/ 138 h 138"/>
                  <a:gd name="T40" fmla="*/ 0 w 98"/>
                  <a:gd name="T41" fmla="*/ 138 h 138"/>
                  <a:gd name="T42" fmla="*/ 0 w 98"/>
                  <a:gd name="T43" fmla="*/ 5 h 138"/>
                  <a:gd name="T44" fmla="*/ 27 w 98"/>
                  <a:gd name="T45" fmla="*/ 49 h 138"/>
                  <a:gd name="T46" fmla="*/ 27 w 98"/>
                  <a:gd name="T47" fmla="*/ 67 h 138"/>
                  <a:gd name="T48" fmla="*/ 32 w 98"/>
                  <a:gd name="T49" fmla="*/ 76 h 138"/>
                  <a:gd name="T50" fmla="*/ 40 w 98"/>
                  <a:gd name="T51" fmla="*/ 80 h 138"/>
                  <a:gd name="T52" fmla="*/ 49 w 98"/>
                  <a:gd name="T53" fmla="*/ 85 h 138"/>
                  <a:gd name="T54" fmla="*/ 58 w 98"/>
                  <a:gd name="T55" fmla="*/ 80 h 138"/>
                  <a:gd name="T56" fmla="*/ 67 w 98"/>
                  <a:gd name="T57" fmla="*/ 76 h 138"/>
                  <a:gd name="T58" fmla="*/ 72 w 98"/>
                  <a:gd name="T59" fmla="*/ 67 h 138"/>
                  <a:gd name="T60" fmla="*/ 72 w 98"/>
                  <a:gd name="T61" fmla="*/ 53 h 138"/>
                  <a:gd name="T62" fmla="*/ 72 w 98"/>
                  <a:gd name="T63" fmla="*/ 40 h 138"/>
                  <a:gd name="T64" fmla="*/ 67 w 98"/>
                  <a:gd name="T65" fmla="*/ 31 h 138"/>
                  <a:gd name="T66" fmla="*/ 58 w 98"/>
                  <a:gd name="T67" fmla="*/ 22 h 138"/>
                  <a:gd name="T68" fmla="*/ 49 w 98"/>
                  <a:gd name="T69" fmla="*/ 22 h 138"/>
                  <a:gd name="T70" fmla="*/ 40 w 98"/>
                  <a:gd name="T71" fmla="*/ 22 h 138"/>
                  <a:gd name="T72" fmla="*/ 32 w 98"/>
                  <a:gd name="T73" fmla="*/ 31 h 138"/>
                  <a:gd name="T74" fmla="*/ 27 w 98"/>
                  <a:gd name="T75" fmla="*/ 40 h 138"/>
                  <a:gd name="T76" fmla="*/ 27 w 98"/>
                  <a:gd name="T77" fmla="*/ 49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8" h="138">
                    <a:moveTo>
                      <a:pt x="0" y="5"/>
                    </a:moveTo>
                    <a:lnTo>
                      <a:pt x="23" y="5"/>
                    </a:lnTo>
                    <a:lnTo>
                      <a:pt x="23" y="18"/>
                    </a:lnTo>
                    <a:lnTo>
                      <a:pt x="32" y="13"/>
                    </a:lnTo>
                    <a:lnTo>
                      <a:pt x="36" y="9"/>
                    </a:lnTo>
                    <a:lnTo>
                      <a:pt x="45" y="5"/>
                    </a:lnTo>
                    <a:lnTo>
                      <a:pt x="58" y="0"/>
                    </a:lnTo>
                    <a:lnTo>
                      <a:pt x="72" y="5"/>
                    </a:lnTo>
                    <a:lnTo>
                      <a:pt x="89" y="13"/>
                    </a:lnTo>
                    <a:lnTo>
                      <a:pt x="98" y="31"/>
                    </a:lnTo>
                    <a:lnTo>
                      <a:pt x="98" y="53"/>
                    </a:lnTo>
                    <a:lnTo>
                      <a:pt x="98" y="71"/>
                    </a:lnTo>
                    <a:lnTo>
                      <a:pt x="89" y="89"/>
                    </a:lnTo>
                    <a:lnTo>
                      <a:pt x="72" y="98"/>
                    </a:lnTo>
                    <a:lnTo>
                      <a:pt x="58" y="102"/>
                    </a:lnTo>
                    <a:lnTo>
                      <a:pt x="49" y="102"/>
                    </a:lnTo>
                    <a:lnTo>
                      <a:pt x="40" y="98"/>
                    </a:lnTo>
                    <a:lnTo>
                      <a:pt x="36" y="93"/>
                    </a:lnTo>
                    <a:lnTo>
                      <a:pt x="27" y="89"/>
                    </a:lnTo>
                    <a:lnTo>
                      <a:pt x="27" y="138"/>
                    </a:lnTo>
                    <a:lnTo>
                      <a:pt x="0" y="138"/>
                    </a:lnTo>
                    <a:lnTo>
                      <a:pt x="0" y="5"/>
                    </a:lnTo>
                    <a:close/>
                    <a:moveTo>
                      <a:pt x="27" y="49"/>
                    </a:moveTo>
                    <a:lnTo>
                      <a:pt x="27" y="67"/>
                    </a:lnTo>
                    <a:lnTo>
                      <a:pt x="32" y="76"/>
                    </a:lnTo>
                    <a:lnTo>
                      <a:pt x="40" y="80"/>
                    </a:lnTo>
                    <a:lnTo>
                      <a:pt x="49" y="85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2" y="67"/>
                    </a:lnTo>
                    <a:lnTo>
                      <a:pt x="72" y="53"/>
                    </a:lnTo>
                    <a:lnTo>
                      <a:pt x="72" y="40"/>
                    </a:lnTo>
                    <a:lnTo>
                      <a:pt x="67" y="31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2" y="31"/>
                    </a:lnTo>
                    <a:lnTo>
                      <a:pt x="27" y="40"/>
                    </a:lnTo>
                    <a:lnTo>
                      <a:pt x="2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19" name="Freeform 302"/>
              <p:cNvSpPr>
                <a:spLocks/>
              </p:cNvSpPr>
              <p:nvPr/>
            </p:nvSpPr>
            <p:spPr bwMode="auto">
              <a:xfrm>
                <a:off x="3382" y="4015"/>
                <a:ext cx="120" cy="97"/>
              </a:xfrm>
              <a:custGeom>
                <a:avLst/>
                <a:gdLst>
                  <a:gd name="T0" fmla="*/ 0 w 120"/>
                  <a:gd name="T1" fmla="*/ 0 h 97"/>
                  <a:gd name="T2" fmla="*/ 36 w 120"/>
                  <a:gd name="T3" fmla="*/ 0 h 97"/>
                  <a:gd name="T4" fmla="*/ 58 w 120"/>
                  <a:gd name="T5" fmla="*/ 66 h 97"/>
                  <a:gd name="T6" fmla="*/ 85 w 120"/>
                  <a:gd name="T7" fmla="*/ 0 h 97"/>
                  <a:gd name="T8" fmla="*/ 120 w 120"/>
                  <a:gd name="T9" fmla="*/ 0 h 97"/>
                  <a:gd name="T10" fmla="*/ 120 w 120"/>
                  <a:gd name="T11" fmla="*/ 97 h 97"/>
                  <a:gd name="T12" fmla="*/ 98 w 120"/>
                  <a:gd name="T13" fmla="*/ 97 h 97"/>
                  <a:gd name="T14" fmla="*/ 98 w 120"/>
                  <a:gd name="T15" fmla="*/ 31 h 97"/>
                  <a:gd name="T16" fmla="*/ 71 w 120"/>
                  <a:gd name="T17" fmla="*/ 97 h 97"/>
                  <a:gd name="T18" fmla="*/ 49 w 120"/>
                  <a:gd name="T19" fmla="*/ 97 h 97"/>
                  <a:gd name="T20" fmla="*/ 23 w 120"/>
                  <a:gd name="T21" fmla="*/ 31 h 97"/>
                  <a:gd name="T22" fmla="*/ 23 w 120"/>
                  <a:gd name="T23" fmla="*/ 97 h 97"/>
                  <a:gd name="T24" fmla="*/ 0 w 120"/>
                  <a:gd name="T25" fmla="*/ 97 h 97"/>
                  <a:gd name="T26" fmla="*/ 0 w 120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0" h="97">
                    <a:moveTo>
                      <a:pt x="0" y="0"/>
                    </a:moveTo>
                    <a:lnTo>
                      <a:pt x="36" y="0"/>
                    </a:lnTo>
                    <a:lnTo>
                      <a:pt x="58" y="66"/>
                    </a:lnTo>
                    <a:lnTo>
                      <a:pt x="85" y="0"/>
                    </a:lnTo>
                    <a:lnTo>
                      <a:pt x="120" y="0"/>
                    </a:lnTo>
                    <a:lnTo>
                      <a:pt x="120" y="97"/>
                    </a:lnTo>
                    <a:lnTo>
                      <a:pt x="98" y="97"/>
                    </a:lnTo>
                    <a:lnTo>
                      <a:pt x="98" y="31"/>
                    </a:lnTo>
                    <a:lnTo>
                      <a:pt x="71" y="97"/>
                    </a:lnTo>
                    <a:lnTo>
                      <a:pt x="49" y="97"/>
                    </a:lnTo>
                    <a:lnTo>
                      <a:pt x="23" y="31"/>
                    </a:lnTo>
                    <a:lnTo>
                      <a:pt x="23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0" name="Freeform 303"/>
              <p:cNvSpPr>
                <a:spLocks noEditPoints="1"/>
              </p:cNvSpPr>
              <p:nvPr/>
            </p:nvSpPr>
            <p:spPr bwMode="auto">
              <a:xfrm>
                <a:off x="3529" y="4015"/>
                <a:ext cx="142" cy="97"/>
              </a:xfrm>
              <a:custGeom>
                <a:avLst/>
                <a:gdLst>
                  <a:gd name="T0" fmla="*/ 0 w 142"/>
                  <a:gd name="T1" fmla="*/ 0 h 97"/>
                  <a:gd name="T2" fmla="*/ 27 w 142"/>
                  <a:gd name="T3" fmla="*/ 0 h 97"/>
                  <a:gd name="T4" fmla="*/ 27 w 142"/>
                  <a:gd name="T5" fmla="*/ 40 h 97"/>
                  <a:gd name="T6" fmla="*/ 58 w 142"/>
                  <a:gd name="T7" fmla="*/ 40 h 97"/>
                  <a:gd name="T8" fmla="*/ 71 w 142"/>
                  <a:gd name="T9" fmla="*/ 40 h 97"/>
                  <a:gd name="T10" fmla="*/ 80 w 142"/>
                  <a:gd name="T11" fmla="*/ 40 h 97"/>
                  <a:gd name="T12" fmla="*/ 89 w 142"/>
                  <a:gd name="T13" fmla="*/ 44 h 97"/>
                  <a:gd name="T14" fmla="*/ 93 w 142"/>
                  <a:gd name="T15" fmla="*/ 53 h 97"/>
                  <a:gd name="T16" fmla="*/ 98 w 142"/>
                  <a:gd name="T17" fmla="*/ 57 h 97"/>
                  <a:gd name="T18" fmla="*/ 102 w 142"/>
                  <a:gd name="T19" fmla="*/ 66 h 97"/>
                  <a:gd name="T20" fmla="*/ 98 w 142"/>
                  <a:gd name="T21" fmla="*/ 80 h 97"/>
                  <a:gd name="T22" fmla="*/ 89 w 142"/>
                  <a:gd name="T23" fmla="*/ 88 h 97"/>
                  <a:gd name="T24" fmla="*/ 80 w 142"/>
                  <a:gd name="T25" fmla="*/ 93 h 97"/>
                  <a:gd name="T26" fmla="*/ 58 w 142"/>
                  <a:gd name="T27" fmla="*/ 97 h 97"/>
                  <a:gd name="T28" fmla="*/ 0 w 142"/>
                  <a:gd name="T29" fmla="*/ 97 h 97"/>
                  <a:gd name="T30" fmla="*/ 0 w 142"/>
                  <a:gd name="T31" fmla="*/ 0 h 97"/>
                  <a:gd name="T32" fmla="*/ 27 w 142"/>
                  <a:gd name="T33" fmla="*/ 80 h 97"/>
                  <a:gd name="T34" fmla="*/ 53 w 142"/>
                  <a:gd name="T35" fmla="*/ 80 h 97"/>
                  <a:gd name="T36" fmla="*/ 62 w 142"/>
                  <a:gd name="T37" fmla="*/ 80 h 97"/>
                  <a:gd name="T38" fmla="*/ 67 w 142"/>
                  <a:gd name="T39" fmla="*/ 75 h 97"/>
                  <a:gd name="T40" fmla="*/ 71 w 142"/>
                  <a:gd name="T41" fmla="*/ 71 h 97"/>
                  <a:gd name="T42" fmla="*/ 71 w 142"/>
                  <a:gd name="T43" fmla="*/ 66 h 97"/>
                  <a:gd name="T44" fmla="*/ 71 w 142"/>
                  <a:gd name="T45" fmla="*/ 62 h 97"/>
                  <a:gd name="T46" fmla="*/ 67 w 142"/>
                  <a:gd name="T47" fmla="*/ 57 h 97"/>
                  <a:gd name="T48" fmla="*/ 58 w 142"/>
                  <a:gd name="T49" fmla="*/ 57 h 97"/>
                  <a:gd name="T50" fmla="*/ 44 w 142"/>
                  <a:gd name="T51" fmla="*/ 53 h 97"/>
                  <a:gd name="T52" fmla="*/ 27 w 142"/>
                  <a:gd name="T53" fmla="*/ 53 h 97"/>
                  <a:gd name="T54" fmla="*/ 27 w 142"/>
                  <a:gd name="T55" fmla="*/ 80 h 97"/>
                  <a:gd name="T56" fmla="*/ 116 w 142"/>
                  <a:gd name="T57" fmla="*/ 0 h 97"/>
                  <a:gd name="T58" fmla="*/ 142 w 142"/>
                  <a:gd name="T59" fmla="*/ 0 h 97"/>
                  <a:gd name="T60" fmla="*/ 142 w 142"/>
                  <a:gd name="T61" fmla="*/ 97 h 97"/>
                  <a:gd name="T62" fmla="*/ 116 w 142"/>
                  <a:gd name="T63" fmla="*/ 97 h 97"/>
                  <a:gd name="T64" fmla="*/ 116 w 14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2" h="97">
                    <a:moveTo>
                      <a:pt x="0" y="0"/>
                    </a:moveTo>
                    <a:lnTo>
                      <a:pt x="27" y="0"/>
                    </a:lnTo>
                    <a:lnTo>
                      <a:pt x="27" y="40"/>
                    </a:lnTo>
                    <a:lnTo>
                      <a:pt x="58" y="40"/>
                    </a:lnTo>
                    <a:lnTo>
                      <a:pt x="71" y="40"/>
                    </a:lnTo>
                    <a:lnTo>
                      <a:pt x="80" y="40"/>
                    </a:lnTo>
                    <a:lnTo>
                      <a:pt x="89" y="44"/>
                    </a:lnTo>
                    <a:lnTo>
                      <a:pt x="93" y="53"/>
                    </a:lnTo>
                    <a:lnTo>
                      <a:pt x="98" y="57"/>
                    </a:lnTo>
                    <a:lnTo>
                      <a:pt x="102" y="66"/>
                    </a:lnTo>
                    <a:lnTo>
                      <a:pt x="98" y="80"/>
                    </a:lnTo>
                    <a:lnTo>
                      <a:pt x="89" y="88"/>
                    </a:lnTo>
                    <a:lnTo>
                      <a:pt x="80" y="93"/>
                    </a:lnTo>
                    <a:lnTo>
                      <a:pt x="58" y="9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  <a:moveTo>
                      <a:pt x="27" y="80"/>
                    </a:moveTo>
                    <a:lnTo>
                      <a:pt x="53" y="80"/>
                    </a:lnTo>
                    <a:lnTo>
                      <a:pt x="62" y="80"/>
                    </a:lnTo>
                    <a:lnTo>
                      <a:pt x="67" y="75"/>
                    </a:lnTo>
                    <a:lnTo>
                      <a:pt x="71" y="71"/>
                    </a:lnTo>
                    <a:lnTo>
                      <a:pt x="71" y="66"/>
                    </a:lnTo>
                    <a:lnTo>
                      <a:pt x="71" y="62"/>
                    </a:lnTo>
                    <a:lnTo>
                      <a:pt x="67" y="57"/>
                    </a:lnTo>
                    <a:lnTo>
                      <a:pt x="58" y="57"/>
                    </a:lnTo>
                    <a:lnTo>
                      <a:pt x="44" y="53"/>
                    </a:lnTo>
                    <a:lnTo>
                      <a:pt x="27" y="53"/>
                    </a:lnTo>
                    <a:lnTo>
                      <a:pt x="27" y="80"/>
                    </a:lnTo>
                    <a:close/>
                    <a:moveTo>
                      <a:pt x="116" y="0"/>
                    </a:moveTo>
                    <a:lnTo>
                      <a:pt x="142" y="0"/>
                    </a:lnTo>
                    <a:lnTo>
                      <a:pt x="142" y="97"/>
                    </a:lnTo>
                    <a:lnTo>
                      <a:pt x="116" y="9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1" name="Freeform 304"/>
              <p:cNvSpPr>
                <a:spLocks noEditPoints="1"/>
              </p:cNvSpPr>
              <p:nvPr/>
            </p:nvSpPr>
            <p:spPr bwMode="auto">
              <a:xfrm>
                <a:off x="3476" y="4415"/>
                <a:ext cx="164" cy="186"/>
              </a:xfrm>
              <a:custGeom>
                <a:avLst/>
                <a:gdLst>
                  <a:gd name="T0" fmla="*/ 66 w 164"/>
                  <a:gd name="T1" fmla="*/ 0 h 186"/>
                  <a:gd name="T2" fmla="*/ 164 w 164"/>
                  <a:gd name="T3" fmla="*/ 0 h 186"/>
                  <a:gd name="T4" fmla="*/ 137 w 164"/>
                  <a:gd name="T5" fmla="*/ 137 h 186"/>
                  <a:gd name="T6" fmla="*/ 151 w 164"/>
                  <a:gd name="T7" fmla="*/ 137 h 186"/>
                  <a:gd name="T8" fmla="*/ 137 w 164"/>
                  <a:gd name="T9" fmla="*/ 186 h 186"/>
                  <a:gd name="T10" fmla="*/ 124 w 164"/>
                  <a:gd name="T11" fmla="*/ 186 h 186"/>
                  <a:gd name="T12" fmla="*/ 129 w 164"/>
                  <a:gd name="T13" fmla="*/ 155 h 186"/>
                  <a:gd name="T14" fmla="*/ 22 w 164"/>
                  <a:gd name="T15" fmla="*/ 155 h 186"/>
                  <a:gd name="T16" fmla="*/ 17 w 164"/>
                  <a:gd name="T17" fmla="*/ 186 h 186"/>
                  <a:gd name="T18" fmla="*/ 0 w 164"/>
                  <a:gd name="T19" fmla="*/ 186 h 186"/>
                  <a:gd name="T20" fmla="*/ 9 w 164"/>
                  <a:gd name="T21" fmla="*/ 137 h 186"/>
                  <a:gd name="T22" fmla="*/ 22 w 164"/>
                  <a:gd name="T23" fmla="*/ 137 h 186"/>
                  <a:gd name="T24" fmla="*/ 35 w 164"/>
                  <a:gd name="T25" fmla="*/ 120 h 186"/>
                  <a:gd name="T26" fmla="*/ 44 w 164"/>
                  <a:gd name="T27" fmla="*/ 88 h 186"/>
                  <a:gd name="T28" fmla="*/ 57 w 164"/>
                  <a:gd name="T29" fmla="*/ 48 h 186"/>
                  <a:gd name="T30" fmla="*/ 66 w 164"/>
                  <a:gd name="T31" fmla="*/ 0 h 186"/>
                  <a:gd name="T32" fmla="*/ 84 w 164"/>
                  <a:gd name="T33" fmla="*/ 17 h 186"/>
                  <a:gd name="T34" fmla="*/ 80 w 164"/>
                  <a:gd name="T35" fmla="*/ 40 h 186"/>
                  <a:gd name="T36" fmla="*/ 71 w 164"/>
                  <a:gd name="T37" fmla="*/ 75 h 186"/>
                  <a:gd name="T38" fmla="*/ 57 w 164"/>
                  <a:gd name="T39" fmla="*/ 115 h 186"/>
                  <a:gd name="T40" fmla="*/ 44 w 164"/>
                  <a:gd name="T41" fmla="*/ 137 h 186"/>
                  <a:gd name="T42" fmla="*/ 115 w 164"/>
                  <a:gd name="T43" fmla="*/ 137 h 186"/>
                  <a:gd name="T44" fmla="*/ 142 w 164"/>
                  <a:gd name="T45" fmla="*/ 17 h 186"/>
                  <a:gd name="T46" fmla="*/ 84 w 164"/>
                  <a:gd name="T47" fmla="*/ 17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4" h="186">
                    <a:moveTo>
                      <a:pt x="66" y="0"/>
                    </a:moveTo>
                    <a:lnTo>
                      <a:pt x="164" y="0"/>
                    </a:lnTo>
                    <a:lnTo>
                      <a:pt x="137" y="137"/>
                    </a:lnTo>
                    <a:lnTo>
                      <a:pt x="151" y="137"/>
                    </a:lnTo>
                    <a:lnTo>
                      <a:pt x="137" y="186"/>
                    </a:lnTo>
                    <a:lnTo>
                      <a:pt x="124" y="186"/>
                    </a:lnTo>
                    <a:lnTo>
                      <a:pt x="129" y="155"/>
                    </a:lnTo>
                    <a:lnTo>
                      <a:pt x="22" y="155"/>
                    </a:lnTo>
                    <a:lnTo>
                      <a:pt x="17" y="186"/>
                    </a:lnTo>
                    <a:lnTo>
                      <a:pt x="0" y="186"/>
                    </a:lnTo>
                    <a:lnTo>
                      <a:pt x="9" y="137"/>
                    </a:lnTo>
                    <a:lnTo>
                      <a:pt x="22" y="137"/>
                    </a:lnTo>
                    <a:lnTo>
                      <a:pt x="35" y="120"/>
                    </a:lnTo>
                    <a:lnTo>
                      <a:pt x="44" y="88"/>
                    </a:lnTo>
                    <a:lnTo>
                      <a:pt x="57" y="48"/>
                    </a:lnTo>
                    <a:lnTo>
                      <a:pt x="66" y="0"/>
                    </a:lnTo>
                    <a:close/>
                    <a:moveTo>
                      <a:pt x="84" y="17"/>
                    </a:moveTo>
                    <a:lnTo>
                      <a:pt x="80" y="40"/>
                    </a:lnTo>
                    <a:lnTo>
                      <a:pt x="71" y="75"/>
                    </a:lnTo>
                    <a:lnTo>
                      <a:pt x="57" y="115"/>
                    </a:lnTo>
                    <a:lnTo>
                      <a:pt x="44" y="137"/>
                    </a:lnTo>
                    <a:lnTo>
                      <a:pt x="115" y="137"/>
                    </a:lnTo>
                    <a:lnTo>
                      <a:pt x="142" y="17"/>
                    </a:lnTo>
                    <a:lnTo>
                      <a:pt x="84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2" name="Freeform 305"/>
              <p:cNvSpPr>
                <a:spLocks noEditPoints="1"/>
              </p:cNvSpPr>
              <p:nvPr/>
            </p:nvSpPr>
            <p:spPr bwMode="auto">
              <a:xfrm>
                <a:off x="3645" y="4455"/>
                <a:ext cx="97" cy="120"/>
              </a:xfrm>
              <a:custGeom>
                <a:avLst/>
                <a:gdLst>
                  <a:gd name="T0" fmla="*/ 75 w 97"/>
                  <a:gd name="T1" fmla="*/ 80 h 120"/>
                  <a:gd name="T2" fmla="*/ 93 w 97"/>
                  <a:gd name="T3" fmla="*/ 80 h 120"/>
                  <a:gd name="T4" fmla="*/ 84 w 97"/>
                  <a:gd name="T5" fmla="*/ 93 h 120"/>
                  <a:gd name="T6" fmla="*/ 75 w 97"/>
                  <a:gd name="T7" fmla="*/ 106 h 120"/>
                  <a:gd name="T8" fmla="*/ 62 w 97"/>
                  <a:gd name="T9" fmla="*/ 115 h 120"/>
                  <a:gd name="T10" fmla="*/ 44 w 97"/>
                  <a:gd name="T11" fmla="*/ 120 h 120"/>
                  <a:gd name="T12" fmla="*/ 31 w 97"/>
                  <a:gd name="T13" fmla="*/ 115 h 120"/>
                  <a:gd name="T14" fmla="*/ 22 w 97"/>
                  <a:gd name="T15" fmla="*/ 111 h 120"/>
                  <a:gd name="T16" fmla="*/ 13 w 97"/>
                  <a:gd name="T17" fmla="*/ 106 h 120"/>
                  <a:gd name="T18" fmla="*/ 4 w 97"/>
                  <a:gd name="T19" fmla="*/ 97 h 120"/>
                  <a:gd name="T20" fmla="*/ 0 w 97"/>
                  <a:gd name="T21" fmla="*/ 84 h 120"/>
                  <a:gd name="T22" fmla="*/ 0 w 97"/>
                  <a:gd name="T23" fmla="*/ 71 h 120"/>
                  <a:gd name="T24" fmla="*/ 4 w 97"/>
                  <a:gd name="T25" fmla="*/ 53 h 120"/>
                  <a:gd name="T26" fmla="*/ 8 w 97"/>
                  <a:gd name="T27" fmla="*/ 35 h 120"/>
                  <a:gd name="T28" fmla="*/ 17 w 97"/>
                  <a:gd name="T29" fmla="*/ 17 h 120"/>
                  <a:gd name="T30" fmla="*/ 31 w 97"/>
                  <a:gd name="T31" fmla="*/ 8 h 120"/>
                  <a:gd name="T32" fmla="*/ 44 w 97"/>
                  <a:gd name="T33" fmla="*/ 4 h 120"/>
                  <a:gd name="T34" fmla="*/ 57 w 97"/>
                  <a:gd name="T35" fmla="*/ 0 h 120"/>
                  <a:gd name="T36" fmla="*/ 75 w 97"/>
                  <a:gd name="T37" fmla="*/ 4 h 120"/>
                  <a:gd name="T38" fmla="*/ 88 w 97"/>
                  <a:gd name="T39" fmla="*/ 13 h 120"/>
                  <a:gd name="T40" fmla="*/ 97 w 97"/>
                  <a:gd name="T41" fmla="*/ 26 h 120"/>
                  <a:gd name="T42" fmla="*/ 97 w 97"/>
                  <a:gd name="T43" fmla="*/ 48 h 120"/>
                  <a:gd name="T44" fmla="*/ 97 w 97"/>
                  <a:gd name="T45" fmla="*/ 57 h 120"/>
                  <a:gd name="T46" fmla="*/ 97 w 97"/>
                  <a:gd name="T47" fmla="*/ 66 h 120"/>
                  <a:gd name="T48" fmla="*/ 17 w 97"/>
                  <a:gd name="T49" fmla="*/ 66 h 120"/>
                  <a:gd name="T50" fmla="*/ 17 w 97"/>
                  <a:gd name="T51" fmla="*/ 66 h 120"/>
                  <a:gd name="T52" fmla="*/ 17 w 97"/>
                  <a:gd name="T53" fmla="*/ 71 h 120"/>
                  <a:gd name="T54" fmla="*/ 22 w 97"/>
                  <a:gd name="T55" fmla="*/ 84 h 120"/>
                  <a:gd name="T56" fmla="*/ 26 w 97"/>
                  <a:gd name="T57" fmla="*/ 93 h 120"/>
                  <a:gd name="T58" fmla="*/ 35 w 97"/>
                  <a:gd name="T59" fmla="*/ 102 h 120"/>
                  <a:gd name="T60" fmla="*/ 44 w 97"/>
                  <a:gd name="T61" fmla="*/ 102 h 120"/>
                  <a:gd name="T62" fmla="*/ 53 w 97"/>
                  <a:gd name="T63" fmla="*/ 102 h 120"/>
                  <a:gd name="T64" fmla="*/ 62 w 97"/>
                  <a:gd name="T65" fmla="*/ 97 h 120"/>
                  <a:gd name="T66" fmla="*/ 71 w 97"/>
                  <a:gd name="T67" fmla="*/ 88 h 120"/>
                  <a:gd name="T68" fmla="*/ 75 w 97"/>
                  <a:gd name="T69" fmla="*/ 80 h 120"/>
                  <a:gd name="T70" fmla="*/ 22 w 97"/>
                  <a:gd name="T71" fmla="*/ 48 h 120"/>
                  <a:gd name="T72" fmla="*/ 79 w 97"/>
                  <a:gd name="T73" fmla="*/ 48 h 120"/>
                  <a:gd name="T74" fmla="*/ 84 w 97"/>
                  <a:gd name="T75" fmla="*/ 48 h 120"/>
                  <a:gd name="T76" fmla="*/ 84 w 97"/>
                  <a:gd name="T77" fmla="*/ 44 h 120"/>
                  <a:gd name="T78" fmla="*/ 79 w 97"/>
                  <a:gd name="T79" fmla="*/ 31 h 120"/>
                  <a:gd name="T80" fmla="*/ 75 w 97"/>
                  <a:gd name="T81" fmla="*/ 22 h 120"/>
                  <a:gd name="T82" fmla="*/ 66 w 97"/>
                  <a:gd name="T83" fmla="*/ 17 h 120"/>
                  <a:gd name="T84" fmla="*/ 57 w 97"/>
                  <a:gd name="T85" fmla="*/ 13 h 120"/>
                  <a:gd name="T86" fmla="*/ 44 w 97"/>
                  <a:gd name="T87" fmla="*/ 17 h 120"/>
                  <a:gd name="T88" fmla="*/ 35 w 97"/>
                  <a:gd name="T89" fmla="*/ 22 h 120"/>
                  <a:gd name="T90" fmla="*/ 26 w 97"/>
                  <a:gd name="T91" fmla="*/ 35 h 120"/>
                  <a:gd name="T92" fmla="*/ 22 w 97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7" h="120">
                    <a:moveTo>
                      <a:pt x="75" y="80"/>
                    </a:moveTo>
                    <a:lnTo>
                      <a:pt x="93" y="80"/>
                    </a:lnTo>
                    <a:lnTo>
                      <a:pt x="84" y="93"/>
                    </a:lnTo>
                    <a:lnTo>
                      <a:pt x="75" y="106"/>
                    </a:lnTo>
                    <a:lnTo>
                      <a:pt x="62" y="115"/>
                    </a:lnTo>
                    <a:lnTo>
                      <a:pt x="44" y="120"/>
                    </a:lnTo>
                    <a:lnTo>
                      <a:pt x="31" y="115"/>
                    </a:lnTo>
                    <a:lnTo>
                      <a:pt x="22" y="111"/>
                    </a:lnTo>
                    <a:lnTo>
                      <a:pt x="13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4" y="53"/>
                    </a:lnTo>
                    <a:lnTo>
                      <a:pt x="8" y="35"/>
                    </a:lnTo>
                    <a:lnTo>
                      <a:pt x="17" y="17"/>
                    </a:lnTo>
                    <a:lnTo>
                      <a:pt x="31" y="8"/>
                    </a:lnTo>
                    <a:lnTo>
                      <a:pt x="44" y="4"/>
                    </a:lnTo>
                    <a:lnTo>
                      <a:pt x="57" y="0"/>
                    </a:lnTo>
                    <a:lnTo>
                      <a:pt x="75" y="4"/>
                    </a:lnTo>
                    <a:lnTo>
                      <a:pt x="88" y="13"/>
                    </a:lnTo>
                    <a:lnTo>
                      <a:pt x="97" y="26"/>
                    </a:lnTo>
                    <a:lnTo>
                      <a:pt x="97" y="48"/>
                    </a:lnTo>
                    <a:lnTo>
                      <a:pt x="97" y="57"/>
                    </a:lnTo>
                    <a:lnTo>
                      <a:pt x="97" y="66"/>
                    </a:lnTo>
                    <a:lnTo>
                      <a:pt x="17" y="66"/>
                    </a:lnTo>
                    <a:lnTo>
                      <a:pt x="17" y="71"/>
                    </a:lnTo>
                    <a:lnTo>
                      <a:pt x="22" y="84"/>
                    </a:lnTo>
                    <a:lnTo>
                      <a:pt x="26" y="93"/>
                    </a:lnTo>
                    <a:lnTo>
                      <a:pt x="35" y="102"/>
                    </a:lnTo>
                    <a:lnTo>
                      <a:pt x="44" y="102"/>
                    </a:lnTo>
                    <a:lnTo>
                      <a:pt x="53" y="102"/>
                    </a:lnTo>
                    <a:lnTo>
                      <a:pt x="62" y="97"/>
                    </a:lnTo>
                    <a:lnTo>
                      <a:pt x="71" y="88"/>
                    </a:lnTo>
                    <a:lnTo>
                      <a:pt x="75" y="80"/>
                    </a:lnTo>
                    <a:close/>
                    <a:moveTo>
                      <a:pt x="22" y="48"/>
                    </a:moveTo>
                    <a:lnTo>
                      <a:pt x="79" y="48"/>
                    </a:lnTo>
                    <a:lnTo>
                      <a:pt x="84" y="48"/>
                    </a:lnTo>
                    <a:lnTo>
                      <a:pt x="84" y="44"/>
                    </a:lnTo>
                    <a:lnTo>
                      <a:pt x="79" y="31"/>
                    </a:lnTo>
                    <a:lnTo>
                      <a:pt x="75" y="22"/>
                    </a:lnTo>
                    <a:lnTo>
                      <a:pt x="66" y="17"/>
                    </a:lnTo>
                    <a:lnTo>
                      <a:pt x="57" y="13"/>
                    </a:lnTo>
                    <a:lnTo>
                      <a:pt x="44" y="17"/>
                    </a:lnTo>
                    <a:lnTo>
                      <a:pt x="35" y="22"/>
                    </a:lnTo>
                    <a:lnTo>
                      <a:pt x="26" y="35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3" name="Freeform 306"/>
              <p:cNvSpPr>
                <a:spLocks noEditPoints="1"/>
              </p:cNvSpPr>
              <p:nvPr/>
            </p:nvSpPr>
            <p:spPr bwMode="auto">
              <a:xfrm>
                <a:off x="3760" y="4455"/>
                <a:ext cx="98" cy="120"/>
              </a:xfrm>
              <a:custGeom>
                <a:avLst/>
                <a:gdLst>
                  <a:gd name="T0" fmla="*/ 76 w 98"/>
                  <a:gd name="T1" fmla="*/ 80 h 120"/>
                  <a:gd name="T2" fmla="*/ 93 w 98"/>
                  <a:gd name="T3" fmla="*/ 80 h 120"/>
                  <a:gd name="T4" fmla="*/ 84 w 98"/>
                  <a:gd name="T5" fmla="*/ 93 h 120"/>
                  <a:gd name="T6" fmla="*/ 76 w 98"/>
                  <a:gd name="T7" fmla="*/ 106 h 120"/>
                  <a:gd name="T8" fmla="*/ 58 w 98"/>
                  <a:gd name="T9" fmla="*/ 115 h 120"/>
                  <a:gd name="T10" fmla="*/ 40 w 98"/>
                  <a:gd name="T11" fmla="*/ 120 h 120"/>
                  <a:gd name="T12" fmla="*/ 31 w 98"/>
                  <a:gd name="T13" fmla="*/ 115 h 120"/>
                  <a:gd name="T14" fmla="*/ 18 w 98"/>
                  <a:gd name="T15" fmla="*/ 111 h 120"/>
                  <a:gd name="T16" fmla="*/ 13 w 98"/>
                  <a:gd name="T17" fmla="*/ 106 h 120"/>
                  <a:gd name="T18" fmla="*/ 4 w 98"/>
                  <a:gd name="T19" fmla="*/ 97 h 120"/>
                  <a:gd name="T20" fmla="*/ 0 w 98"/>
                  <a:gd name="T21" fmla="*/ 84 h 120"/>
                  <a:gd name="T22" fmla="*/ 0 w 98"/>
                  <a:gd name="T23" fmla="*/ 71 h 120"/>
                  <a:gd name="T24" fmla="*/ 0 w 98"/>
                  <a:gd name="T25" fmla="*/ 53 h 120"/>
                  <a:gd name="T26" fmla="*/ 9 w 98"/>
                  <a:gd name="T27" fmla="*/ 35 h 120"/>
                  <a:gd name="T28" fmla="*/ 18 w 98"/>
                  <a:gd name="T29" fmla="*/ 17 h 120"/>
                  <a:gd name="T30" fmla="*/ 27 w 98"/>
                  <a:gd name="T31" fmla="*/ 8 h 120"/>
                  <a:gd name="T32" fmla="*/ 40 w 98"/>
                  <a:gd name="T33" fmla="*/ 4 h 120"/>
                  <a:gd name="T34" fmla="*/ 58 w 98"/>
                  <a:gd name="T35" fmla="*/ 0 h 120"/>
                  <a:gd name="T36" fmla="*/ 76 w 98"/>
                  <a:gd name="T37" fmla="*/ 4 h 120"/>
                  <a:gd name="T38" fmla="*/ 89 w 98"/>
                  <a:gd name="T39" fmla="*/ 13 h 120"/>
                  <a:gd name="T40" fmla="*/ 98 w 98"/>
                  <a:gd name="T41" fmla="*/ 26 h 120"/>
                  <a:gd name="T42" fmla="*/ 98 w 98"/>
                  <a:gd name="T43" fmla="*/ 48 h 120"/>
                  <a:gd name="T44" fmla="*/ 98 w 98"/>
                  <a:gd name="T45" fmla="*/ 57 h 120"/>
                  <a:gd name="T46" fmla="*/ 98 w 98"/>
                  <a:gd name="T47" fmla="*/ 66 h 120"/>
                  <a:gd name="T48" fmla="*/ 18 w 98"/>
                  <a:gd name="T49" fmla="*/ 66 h 120"/>
                  <a:gd name="T50" fmla="*/ 18 w 98"/>
                  <a:gd name="T51" fmla="*/ 66 h 120"/>
                  <a:gd name="T52" fmla="*/ 18 w 98"/>
                  <a:gd name="T53" fmla="*/ 71 h 120"/>
                  <a:gd name="T54" fmla="*/ 18 w 98"/>
                  <a:gd name="T55" fmla="*/ 84 h 120"/>
                  <a:gd name="T56" fmla="*/ 27 w 98"/>
                  <a:gd name="T57" fmla="*/ 93 h 120"/>
                  <a:gd name="T58" fmla="*/ 31 w 98"/>
                  <a:gd name="T59" fmla="*/ 102 h 120"/>
                  <a:gd name="T60" fmla="*/ 40 w 98"/>
                  <a:gd name="T61" fmla="*/ 102 h 120"/>
                  <a:gd name="T62" fmla="*/ 53 w 98"/>
                  <a:gd name="T63" fmla="*/ 102 h 120"/>
                  <a:gd name="T64" fmla="*/ 62 w 98"/>
                  <a:gd name="T65" fmla="*/ 97 h 120"/>
                  <a:gd name="T66" fmla="*/ 67 w 98"/>
                  <a:gd name="T67" fmla="*/ 88 h 120"/>
                  <a:gd name="T68" fmla="*/ 76 w 98"/>
                  <a:gd name="T69" fmla="*/ 80 h 120"/>
                  <a:gd name="T70" fmla="*/ 22 w 98"/>
                  <a:gd name="T71" fmla="*/ 48 h 120"/>
                  <a:gd name="T72" fmla="*/ 80 w 98"/>
                  <a:gd name="T73" fmla="*/ 48 h 120"/>
                  <a:gd name="T74" fmla="*/ 80 w 98"/>
                  <a:gd name="T75" fmla="*/ 48 h 120"/>
                  <a:gd name="T76" fmla="*/ 80 w 98"/>
                  <a:gd name="T77" fmla="*/ 44 h 120"/>
                  <a:gd name="T78" fmla="*/ 80 w 98"/>
                  <a:gd name="T79" fmla="*/ 31 h 120"/>
                  <a:gd name="T80" fmla="*/ 76 w 98"/>
                  <a:gd name="T81" fmla="*/ 22 h 120"/>
                  <a:gd name="T82" fmla="*/ 67 w 98"/>
                  <a:gd name="T83" fmla="*/ 17 h 120"/>
                  <a:gd name="T84" fmla="*/ 58 w 98"/>
                  <a:gd name="T85" fmla="*/ 13 h 120"/>
                  <a:gd name="T86" fmla="*/ 44 w 98"/>
                  <a:gd name="T87" fmla="*/ 17 h 120"/>
                  <a:gd name="T88" fmla="*/ 36 w 98"/>
                  <a:gd name="T89" fmla="*/ 22 h 120"/>
                  <a:gd name="T90" fmla="*/ 27 w 98"/>
                  <a:gd name="T91" fmla="*/ 35 h 120"/>
                  <a:gd name="T92" fmla="*/ 22 w 98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8" h="120">
                    <a:moveTo>
                      <a:pt x="76" y="80"/>
                    </a:moveTo>
                    <a:lnTo>
                      <a:pt x="93" y="80"/>
                    </a:lnTo>
                    <a:lnTo>
                      <a:pt x="84" y="93"/>
                    </a:lnTo>
                    <a:lnTo>
                      <a:pt x="76" y="106"/>
                    </a:lnTo>
                    <a:lnTo>
                      <a:pt x="58" y="115"/>
                    </a:lnTo>
                    <a:lnTo>
                      <a:pt x="40" y="120"/>
                    </a:lnTo>
                    <a:lnTo>
                      <a:pt x="31" y="115"/>
                    </a:lnTo>
                    <a:lnTo>
                      <a:pt x="18" y="111"/>
                    </a:lnTo>
                    <a:lnTo>
                      <a:pt x="13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9" y="35"/>
                    </a:lnTo>
                    <a:lnTo>
                      <a:pt x="18" y="17"/>
                    </a:lnTo>
                    <a:lnTo>
                      <a:pt x="27" y="8"/>
                    </a:lnTo>
                    <a:lnTo>
                      <a:pt x="40" y="4"/>
                    </a:lnTo>
                    <a:lnTo>
                      <a:pt x="58" y="0"/>
                    </a:lnTo>
                    <a:lnTo>
                      <a:pt x="76" y="4"/>
                    </a:lnTo>
                    <a:lnTo>
                      <a:pt x="89" y="13"/>
                    </a:lnTo>
                    <a:lnTo>
                      <a:pt x="98" y="26"/>
                    </a:lnTo>
                    <a:lnTo>
                      <a:pt x="98" y="48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84"/>
                    </a:lnTo>
                    <a:lnTo>
                      <a:pt x="27" y="93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53" y="102"/>
                    </a:lnTo>
                    <a:lnTo>
                      <a:pt x="62" y="97"/>
                    </a:lnTo>
                    <a:lnTo>
                      <a:pt x="67" y="88"/>
                    </a:lnTo>
                    <a:lnTo>
                      <a:pt x="76" y="80"/>
                    </a:lnTo>
                    <a:close/>
                    <a:moveTo>
                      <a:pt x="22" y="48"/>
                    </a:moveTo>
                    <a:lnTo>
                      <a:pt x="80" y="48"/>
                    </a:lnTo>
                    <a:lnTo>
                      <a:pt x="80" y="44"/>
                    </a:lnTo>
                    <a:lnTo>
                      <a:pt x="80" y="31"/>
                    </a:lnTo>
                    <a:lnTo>
                      <a:pt x="76" y="22"/>
                    </a:lnTo>
                    <a:lnTo>
                      <a:pt x="67" y="17"/>
                    </a:lnTo>
                    <a:lnTo>
                      <a:pt x="58" y="13"/>
                    </a:lnTo>
                    <a:lnTo>
                      <a:pt x="44" y="17"/>
                    </a:lnTo>
                    <a:lnTo>
                      <a:pt x="36" y="22"/>
                    </a:lnTo>
                    <a:lnTo>
                      <a:pt x="27" y="35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4" name="Freeform 307"/>
              <p:cNvSpPr>
                <a:spLocks/>
              </p:cNvSpPr>
              <p:nvPr/>
            </p:nvSpPr>
            <p:spPr bwMode="auto">
              <a:xfrm>
                <a:off x="3871" y="4459"/>
                <a:ext cx="107" cy="111"/>
              </a:xfrm>
              <a:custGeom>
                <a:avLst/>
                <a:gdLst>
                  <a:gd name="T0" fmla="*/ 22 w 107"/>
                  <a:gd name="T1" fmla="*/ 0 h 111"/>
                  <a:gd name="T2" fmla="*/ 107 w 107"/>
                  <a:gd name="T3" fmla="*/ 0 h 111"/>
                  <a:gd name="T4" fmla="*/ 84 w 107"/>
                  <a:gd name="T5" fmla="*/ 111 h 111"/>
                  <a:gd name="T6" fmla="*/ 67 w 107"/>
                  <a:gd name="T7" fmla="*/ 111 h 111"/>
                  <a:gd name="T8" fmla="*/ 84 w 107"/>
                  <a:gd name="T9" fmla="*/ 13 h 111"/>
                  <a:gd name="T10" fmla="*/ 36 w 107"/>
                  <a:gd name="T11" fmla="*/ 13 h 111"/>
                  <a:gd name="T12" fmla="*/ 18 w 107"/>
                  <a:gd name="T13" fmla="*/ 111 h 111"/>
                  <a:gd name="T14" fmla="*/ 0 w 107"/>
                  <a:gd name="T15" fmla="*/ 111 h 111"/>
                  <a:gd name="T16" fmla="*/ 22 w 107"/>
                  <a:gd name="T17" fmla="*/ 0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111">
                    <a:moveTo>
                      <a:pt x="22" y="0"/>
                    </a:moveTo>
                    <a:lnTo>
                      <a:pt x="107" y="0"/>
                    </a:lnTo>
                    <a:lnTo>
                      <a:pt x="84" y="111"/>
                    </a:lnTo>
                    <a:lnTo>
                      <a:pt x="67" y="111"/>
                    </a:lnTo>
                    <a:lnTo>
                      <a:pt x="84" y="13"/>
                    </a:lnTo>
                    <a:lnTo>
                      <a:pt x="36" y="13"/>
                    </a:lnTo>
                    <a:lnTo>
                      <a:pt x="18" y="111"/>
                    </a:lnTo>
                    <a:lnTo>
                      <a:pt x="0" y="1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5" name="Freeform 308"/>
              <p:cNvSpPr>
                <a:spLocks noEditPoints="1"/>
              </p:cNvSpPr>
              <p:nvPr/>
            </p:nvSpPr>
            <p:spPr bwMode="auto">
              <a:xfrm>
                <a:off x="3973" y="4455"/>
                <a:ext cx="116" cy="160"/>
              </a:xfrm>
              <a:custGeom>
                <a:avLst/>
                <a:gdLst>
                  <a:gd name="T0" fmla="*/ 0 w 116"/>
                  <a:gd name="T1" fmla="*/ 160 h 160"/>
                  <a:gd name="T2" fmla="*/ 31 w 116"/>
                  <a:gd name="T3" fmla="*/ 4 h 160"/>
                  <a:gd name="T4" fmla="*/ 49 w 116"/>
                  <a:gd name="T5" fmla="*/ 4 h 160"/>
                  <a:gd name="T6" fmla="*/ 45 w 116"/>
                  <a:gd name="T7" fmla="*/ 17 h 160"/>
                  <a:gd name="T8" fmla="*/ 54 w 116"/>
                  <a:gd name="T9" fmla="*/ 8 h 160"/>
                  <a:gd name="T10" fmla="*/ 62 w 116"/>
                  <a:gd name="T11" fmla="*/ 4 h 160"/>
                  <a:gd name="T12" fmla="*/ 71 w 116"/>
                  <a:gd name="T13" fmla="*/ 0 h 160"/>
                  <a:gd name="T14" fmla="*/ 80 w 116"/>
                  <a:gd name="T15" fmla="*/ 0 h 160"/>
                  <a:gd name="T16" fmla="*/ 94 w 116"/>
                  <a:gd name="T17" fmla="*/ 4 h 160"/>
                  <a:gd name="T18" fmla="*/ 107 w 116"/>
                  <a:gd name="T19" fmla="*/ 13 h 160"/>
                  <a:gd name="T20" fmla="*/ 111 w 116"/>
                  <a:gd name="T21" fmla="*/ 26 h 160"/>
                  <a:gd name="T22" fmla="*/ 116 w 116"/>
                  <a:gd name="T23" fmla="*/ 44 h 160"/>
                  <a:gd name="T24" fmla="*/ 111 w 116"/>
                  <a:gd name="T25" fmla="*/ 62 h 160"/>
                  <a:gd name="T26" fmla="*/ 111 w 116"/>
                  <a:gd name="T27" fmla="*/ 80 h 160"/>
                  <a:gd name="T28" fmla="*/ 102 w 116"/>
                  <a:gd name="T29" fmla="*/ 93 h 160"/>
                  <a:gd name="T30" fmla="*/ 94 w 116"/>
                  <a:gd name="T31" fmla="*/ 102 h 160"/>
                  <a:gd name="T32" fmla="*/ 89 w 116"/>
                  <a:gd name="T33" fmla="*/ 111 h 160"/>
                  <a:gd name="T34" fmla="*/ 80 w 116"/>
                  <a:gd name="T35" fmla="*/ 115 h 160"/>
                  <a:gd name="T36" fmla="*/ 71 w 116"/>
                  <a:gd name="T37" fmla="*/ 120 h 160"/>
                  <a:gd name="T38" fmla="*/ 62 w 116"/>
                  <a:gd name="T39" fmla="*/ 120 h 160"/>
                  <a:gd name="T40" fmla="*/ 54 w 116"/>
                  <a:gd name="T41" fmla="*/ 115 h 160"/>
                  <a:gd name="T42" fmla="*/ 45 w 116"/>
                  <a:gd name="T43" fmla="*/ 115 h 160"/>
                  <a:gd name="T44" fmla="*/ 40 w 116"/>
                  <a:gd name="T45" fmla="*/ 106 h 160"/>
                  <a:gd name="T46" fmla="*/ 31 w 116"/>
                  <a:gd name="T47" fmla="*/ 97 h 160"/>
                  <a:gd name="T48" fmla="*/ 22 w 116"/>
                  <a:gd name="T49" fmla="*/ 160 h 160"/>
                  <a:gd name="T50" fmla="*/ 0 w 116"/>
                  <a:gd name="T51" fmla="*/ 160 h 160"/>
                  <a:gd name="T52" fmla="*/ 40 w 116"/>
                  <a:gd name="T53" fmla="*/ 71 h 160"/>
                  <a:gd name="T54" fmla="*/ 40 w 116"/>
                  <a:gd name="T55" fmla="*/ 80 h 160"/>
                  <a:gd name="T56" fmla="*/ 40 w 116"/>
                  <a:gd name="T57" fmla="*/ 88 h 160"/>
                  <a:gd name="T58" fmla="*/ 45 w 116"/>
                  <a:gd name="T59" fmla="*/ 93 h 160"/>
                  <a:gd name="T60" fmla="*/ 49 w 116"/>
                  <a:gd name="T61" fmla="*/ 97 h 160"/>
                  <a:gd name="T62" fmla="*/ 54 w 116"/>
                  <a:gd name="T63" fmla="*/ 102 h 160"/>
                  <a:gd name="T64" fmla="*/ 62 w 116"/>
                  <a:gd name="T65" fmla="*/ 102 h 160"/>
                  <a:gd name="T66" fmla="*/ 67 w 116"/>
                  <a:gd name="T67" fmla="*/ 102 h 160"/>
                  <a:gd name="T68" fmla="*/ 76 w 116"/>
                  <a:gd name="T69" fmla="*/ 97 h 160"/>
                  <a:gd name="T70" fmla="*/ 80 w 116"/>
                  <a:gd name="T71" fmla="*/ 93 h 160"/>
                  <a:gd name="T72" fmla="*/ 89 w 116"/>
                  <a:gd name="T73" fmla="*/ 84 h 160"/>
                  <a:gd name="T74" fmla="*/ 94 w 116"/>
                  <a:gd name="T75" fmla="*/ 66 h 160"/>
                  <a:gd name="T76" fmla="*/ 98 w 116"/>
                  <a:gd name="T77" fmla="*/ 44 h 160"/>
                  <a:gd name="T78" fmla="*/ 94 w 116"/>
                  <a:gd name="T79" fmla="*/ 31 h 160"/>
                  <a:gd name="T80" fmla="*/ 89 w 116"/>
                  <a:gd name="T81" fmla="*/ 22 h 160"/>
                  <a:gd name="T82" fmla="*/ 85 w 116"/>
                  <a:gd name="T83" fmla="*/ 17 h 160"/>
                  <a:gd name="T84" fmla="*/ 76 w 116"/>
                  <a:gd name="T85" fmla="*/ 17 h 160"/>
                  <a:gd name="T86" fmla="*/ 67 w 116"/>
                  <a:gd name="T87" fmla="*/ 17 h 160"/>
                  <a:gd name="T88" fmla="*/ 62 w 116"/>
                  <a:gd name="T89" fmla="*/ 17 h 160"/>
                  <a:gd name="T90" fmla="*/ 54 w 116"/>
                  <a:gd name="T91" fmla="*/ 26 h 160"/>
                  <a:gd name="T92" fmla="*/ 49 w 116"/>
                  <a:gd name="T93" fmla="*/ 31 h 160"/>
                  <a:gd name="T94" fmla="*/ 45 w 116"/>
                  <a:gd name="T95" fmla="*/ 40 h 160"/>
                  <a:gd name="T96" fmla="*/ 40 w 116"/>
                  <a:gd name="T97" fmla="*/ 48 h 160"/>
                  <a:gd name="T98" fmla="*/ 40 w 116"/>
                  <a:gd name="T99" fmla="*/ 62 h 160"/>
                  <a:gd name="T100" fmla="*/ 40 w 116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6" h="160">
                    <a:moveTo>
                      <a:pt x="0" y="160"/>
                    </a:moveTo>
                    <a:lnTo>
                      <a:pt x="31" y="4"/>
                    </a:lnTo>
                    <a:lnTo>
                      <a:pt x="49" y="4"/>
                    </a:lnTo>
                    <a:lnTo>
                      <a:pt x="45" y="17"/>
                    </a:lnTo>
                    <a:lnTo>
                      <a:pt x="54" y="8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94" y="4"/>
                    </a:lnTo>
                    <a:lnTo>
                      <a:pt x="107" y="13"/>
                    </a:lnTo>
                    <a:lnTo>
                      <a:pt x="111" y="26"/>
                    </a:lnTo>
                    <a:lnTo>
                      <a:pt x="116" y="44"/>
                    </a:lnTo>
                    <a:lnTo>
                      <a:pt x="111" y="62"/>
                    </a:lnTo>
                    <a:lnTo>
                      <a:pt x="111" y="80"/>
                    </a:lnTo>
                    <a:lnTo>
                      <a:pt x="102" y="93"/>
                    </a:lnTo>
                    <a:lnTo>
                      <a:pt x="94" y="102"/>
                    </a:lnTo>
                    <a:lnTo>
                      <a:pt x="89" y="111"/>
                    </a:lnTo>
                    <a:lnTo>
                      <a:pt x="80" y="115"/>
                    </a:lnTo>
                    <a:lnTo>
                      <a:pt x="71" y="120"/>
                    </a:lnTo>
                    <a:lnTo>
                      <a:pt x="62" y="120"/>
                    </a:lnTo>
                    <a:lnTo>
                      <a:pt x="54" y="115"/>
                    </a:lnTo>
                    <a:lnTo>
                      <a:pt x="45" y="115"/>
                    </a:lnTo>
                    <a:lnTo>
                      <a:pt x="40" y="106"/>
                    </a:lnTo>
                    <a:lnTo>
                      <a:pt x="31" y="97"/>
                    </a:lnTo>
                    <a:lnTo>
                      <a:pt x="22" y="160"/>
                    </a:lnTo>
                    <a:lnTo>
                      <a:pt x="0" y="160"/>
                    </a:lnTo>
                    <a:close/>
                    <a:moveTo>
                      <a:pt x="40" y="71"/>
                    </a:moveTo>
                    <a:lnTo>
                      <a:pt x="40" y="80"/>
                    </a:lnTo>
                    <a:lnTo>
                      <a:pt x="40" y="88"/>
                    </a:lnTo>
                    <a:lnTo>
                      <a:pt x="45" y="93"/>
                    </a:lnTo>
                    <a:lnTo>
                      <a:pt x="49" y="97"/>
                    </a:lnTo>
                    <a:lnTo>
                      <a:pt x="54" y="102"/>
                    </a:lnTo>
                    <a:lnTo>
                      <a:pt x="62" y="102"/>
                    </a:lnTo>
                    <a:lnTo>
                      <a:pt x="67" y="102"/>
                    </a:lnTo>
                    <a:lnTo>
                      <a:pt x="76" y="97"/>
                    </a:lnTo>
                    <a:lnTo>
                      <a:pt x="80" y="93"/>
                    </a:lnTo>
                    <a:lnTo>
                      <a:pt x="89" y="84"/>
                    </a:lnTo>
                    <a:lnTo>
                      <a:pt x="94" y="66"/>
                    </a:lnTo>
                    <a:lnTo>
                      <a:pt x="98" y="44"/>
                    </a:lnTo>
                    <a:lnTo>
                      <a:pt x="94" y="31"/>
                    </a:lnTo>
                    <a:lnTo>
                      <a:pt x="89" y="22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67" y="17"/>
                    </a:lnTo>
                    <a:lnTo>
                      <a:pt x="62" y="17"/>
                    </a:lnTo>
                    <a:lnTo>
                      <a:pt x="54" y="26"/>
                    </a:lnTo>
                    <a:lnTo>
                      <a:pt x="49" y="31"/>
                    </a:lnTo>
                    <a:lnTo>
                      <a:pt x="45" y="40"/>
                    </a:lnTo>
                    <a:lnTo>
                      <a:pt x="40" y="48"/>
                    </a:lnTo>
                    <a:lnTo>
                      <a:pt x="40" y="62"/>
                    </a:lnTo>
                    <a:lnTo>
                      <a:pt x="40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6" name="Freeform 309"/>
              <p:cNvSpPr>
                <a:spLocks/>
              </p:cNvSpPr>
              <p:nvPr/>
            </p:nvSpPr>
            <p:spPr bwMode="auto">
              <a:xfrm>
                <a:off x="4107" y="4459"/>
                <a:ext cx="102" cy="116"/>
              </a:xfrm>
              <a:custGeom>
                <a:avLst/>
                <a:gdLst>
                  <a:gd name="T0" fmla="*/ 66 w 102"/>
                  <a:gd name="T1" fmla="*/ 93 h 116"/>
                  <a:gd name="T2" fmla="*/ 57 w 102"/>
                  <a:gd name="T3" fmla="*/ 102 h 116"/>
                  <a:gd name="T4" fmla="*/ 44 w 102"/>
                  <a:gd name="T5" fmla="*/ 107 h 116"/>
                  <a:gd name="T6" fmla="*/ 35 w 102"/>
                  <a:gd name="T7" fmla="*/ 111 h 116"/>
                  <a:gd name="T8" fmla="*/ 26 w 102"/>
                  <a:gd name="T9" fmla="*/ 116 h 116"/>
                  <a:gd name="T10" fmla="*/ 13 w 102"/>
                  <a:gd name="T11" fmla="*/ 111 h 116"/>
                  <a:gd name="T12" fmla="*/ 4 w 102"/>
                  <a:gd name="T13" fmla="*/ 107 h 116"/>
                  <a:gd name="T14" fmla="*/ 0 w 102"/>
                  <a:gd name="T15" fmla="*/ 98 h 116"/>
                  <a:gd name="T16" fmla="*/ 0 w 102"/>
                  <a:gd name="T17" fmla="*/ 89 h 116"/>
                  <a:gd name="T18" fmla="*/ 0 w 102"/>
                  <a:gd name="T19" fmla="*/ 80 h 116"/>
                  <a:gd name="T20" fmla="*/ 0 w 102"/>
                  <a:gd name="T21" fmla="*/ 62 h 116"/>
                  <a:gd name="T22" fmla="*/ 13 w 102"/>
                  <a:gd name="T23" fmla="*/ 0 h 116"/>
                  <a:gd name="T24" fmla="*/ 31 w 102"/>
                  <a:gd name="T25" fmla="*/ 0 h 116"/>
                  <a:gd name="T26" fmla="*/ 17 w 102"/>
                  <a:gd name="T27" fmla="*/ 71 h 116"/>
                  <a:gd name="T28" fmla="*/ 17 w 102"/>
                  <a:gd name="T29" fmla="*/ 80 h 116"/>
                  <a:gd name="T30" fmla="*/ 17 w 102"/>
                  <a:gd name="T31" fmla="*/ 84 h 116"/>
                  <a:gd name="T32" fmla="*/ 17 w 102"/>
                  <a:gd name="T33" fmla="*/ 89 h 116"/>
                  <a:gd name="T34" fmla="*/ 22 w 102"/>
                  <a:gd name="T35" fmla="*/ 93 h 116"/>
                  <a:gd name="T36" fmla="*/ 26 w 102"/>
                  <a:gd name="T37" fmla="*/ 98 h 116"/>
                  <a:gd name="T38" fmla="*/ 31 w 102"/>
                  <a:gd name="T39" fmla="*/ 98 h 116"/>
                  <a:gd name="T40" fmla="*/ 40 w 102"/>
                  <a:gd name="T41" fmla="*/ 98 h 116"/>
                  <a:gd name="T42" fmla="*/ 44 w 102"/>
                  <a:gd name="T43" fmla="*/ 93 h 116"/>
                  <a:gd name="T44" fmla="*/ 53 w 102"/>
                  <a:gd name="T45" fmla="*/ 89 h 116"/>
                  <a:gd name="T46" fmla="*/ 57 w 102"/>
                  <a:gd name="T47" fmla="*/ 84 h 116"/>
                  <a:gd name="T48" fmla="*/ 62 w 102"/>
                  <a:gd name="T49" fmla="*/ 76 h 116"/>
                  <a:gd name="T50" fmla="*/ 66 w 102"/>
                  <a:gd name="T51" fmla="*/ 67 h 116"/>
                  <a:gd name="T52" fmla="*/ 71 w 102"/>
                  <a:gd name="T53" fmla="*/ 62 h 116"/>
                  <a:gd name="T54" fmla="*/ 71 w 102"/>
                  <a:gd name="T55" fmla="*/ 49 h 116"/>
                  <a:gd name="T56" fmla="*/ 84 w 102"/>
                  <a:gd name="T57" fmla="*/ 0 h 116"/>
                  <a:gd name="T58" fmla="*/ 102 w 102"/>
                  <a:gd name="T59" fmla="*/ 0 h 116"/>
                  <a:gd name="T60" fmla="*/ 80 w 102"/>
                  <a:gd name="T61" fmla="*/ 111 h 116"/>
                  <a:gd name="T62" fmla="*/ 62 w 102"/>
                  <a:gd name="T63" fmla="*/ 111 h 116"/>
                  <a:gd name="T64" fmla="*/ 66 w 102"/>
                  <a:gd name="T65" fmla="*/ 93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16">
                    <a:moveTo>
                      <a:pt x="66" y="93"/>
                    </a:moveTo>
                    <a:lnTo>
                      <a:pt x="57" y="102"/>
                    </a:lnTo>
                    <a:lnTo>
                      <a:pt x="44" y="107"/>
                    </a:lnTo>
                    <a:lnTo>
                      <a:pt x="35" y="111"/>
                    </a:lnTo>
                    <a:lnTo>
                      <a:pt x="26" y="116"/>
                    </a:lnTo>
                    <a:lnTo>
                      <a:pt x="13" y="111"/>
                    </a:lnTo>
                    <a:lnTo>
                      <a:pt x="4" y="107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13" y="0"/>
                    </a:lnTo>
                    <a:lnTo>
                      <a:pt x="31" y="0"/>
                    </a:lnTo>
                    <a:lnTo>
                      <a:pt x="17" y="71"/>
                    </a:lnTo>
                    <a:lnTo>
                      <a:pt x="17" y="80"/>
                    </a:lnTo>
                    <a:lnTo>
                      <a:pt x="17" y="84"/>
                    </a:lnTo>
                    <a:lnTo>
                      <a:pt x="17" y="89"/>
                    </a:lnTo>
                    <a:lnTo>
                      <a:pt x="22" y="93"/>
                    </a:lnTo>
                    <a:lnTo>
                      <a:pt x="26" y="98"/>
                    </a:lnTo>
                    <a:lnTo>
                      <a:pt x="31" y="98"/>
                    </a:lnTo>
                    <a:lnTo>
                      <a:pt x="40" y="98"/>
                    </a:lnTo>
                    <a:lnTo>
                      <a:pt x="44" y="93"/>
                    </a:lnTo>
                    <a:lnTo>
                      <a:pt x="53" y="89"/>
                    </a:lnTo>
                    <a:lnTo>
                      <a:pt x="57" y="84"/>
                    </a:lnTo>
                    <a:lnTo>
                      <a:pt x="62" y="76"/>
                    </a:lnTo>
                    <a:lnTo>
                      <a:pt x="66" y="67"/>
                    </a:lnTo>
                    <a:lnTo>
                      <a:pt x="71" y="62"/>
                    </a:lnTo>
                    <a:lnTo>
                      <a:pt x="71" y="49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66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7" name="Freeform 310"/>
              <p:cNvSpPr>
                <a:spLocks/>
              </p:cNvSpPr>
              <p:nvPr/>
            </p:nvSpPr>
            <p:spPr bwMode="auto">
              <a:xfrm>
                <a:off x="4222" y="4459"/>
                <a:ext cx="93" cy="111"/>
              </a:xfrm>
              <a:custGeom>
                <a:avLst/>
                <a:gdLst>
                  <a:gd name="T0" fmla="*/ 9 w 93"/>
                  <a:gd name="T1" fmla="*/ 0 h 111"/>
                  <a:gd name="T2" fmla="*/ 27 w 93"/>
                  <a:gd name="T3" fmla="*/ 0 h 111"/>
                  <a:gd name="T4" fmla="*/ 22 w 93"/>
                  <a:gd name="T5" fmla="*/ 18 h 111"/>
                  <a:gd name="T6" fmla="*/ 18 w 93"/>
                  <a:gd name="T7" fmla="*/ 31 h 111"/>
                  <a:gd name="T8" fmla="*/ 18 w 93"/>
                  <a:gd name="T9" fmla="*/ 44 h 111"/>
                  <a:gd name="T10" fmla="*/ 18 w 93"/>
                  <a:gd name="T11" fmla="*/ 49 h 111"/>
                  <a:gd name="T12" fmla="*/ 22 w 93"/>
                  <a:gd name="T13" fmla="*/ 53 h 111"/>
                  <a:gd name="T14" fmla="*/ 31 w 93"/>
                  <a:gd name="T15" fmla="*/ 58 h 111"/>
                  <a:gd name="T16" fmla="*/ 40 w 93"/>
                  <a:gd name="T17" fmla="*/ 58 h 111"/>
                  <a:gd name="T18" fmla="*/ 53 w 93"/>
                  <a:gd name="T19" fmla="*/ 58 h 111"/>
                  <a:gd name="T20" fmla="*/ 62 w 93"/>
                  <a:gd name="T21" fmla="*/ 53 h 111"/>
                  <a:gd name="T22" fmla="*/ 76 w 93"/>
                  <a:gd name="T23" fmla="*/ 0 h 111"/>
                  <a:gd name="T24" fmla="*/ 93 w 93"/>
                  <a:gd name="T25" fmla="*/ 0 h 111"/>
                  <a:gd name="T26" fmla="*/ 71 w 93"/>
                  <a:gd name="T27" fmla="*/ 111 h 111"/>
                  <a:gd name="T28" fmla="*/ 53 w 93"/>
                  <a:gd name="T29" fmla="*/ 111 h 111"/>
                  <a:gd name="T30" fmla="*/ 62 w 93"/>
                  <a:gd name="T31" fmla="*/ 67 h 111"/>
                  <a:gd name="T32" fmla="*/ 49 w 93"/>
                  <a:gd name="T33" fmla="*/ 71 h 111"/>
                  <a:gd name="T34" fmla="*/ 36 w 93"/>
                  <a:gd name="T35" fmla="*/ 71 h 111"/>
                  <a:gd name="T36" fmla="*/ 22 w 93"/>
                  <a:gd name="T37" fmla="*/ 71 h 111"/>
                  <a:gd name="T38" fmla="*/ 9 w 93"/>
                  <a:gd name="T39" fmla="*/ 67 h 111"/>
                  <a:gd name="T40" fmla="*/ 5 w 93"/>
                  <a:gd name="T41" fmla="*/ 58 h 111"/>
                  <a:gd name="T42" fmla="*/ 0 w 93"/>
                  <a:gd name="T43" fmla="*/ 44 h 111"/>
                  <a:gd name="T44" fmla="*/ 0 w 93"/>
                  <a:gd name="T45" fmla="*/ 36 h 111"/>
                  <a:gd name="T46" fmla="*/ 5 w 93"/>
                  <a:gd name="T47" fmla="*/ 13 h 111"/>
                  <a:gd name="T48" fmla="*/ 9 w 93"/>
                  <a:gd name="T49" fmla="*/ 0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3" h="111">
                    <a:moveTo>
                      <a:pt x="9" y="0"/>
                    </a:moveTo>
                    <a:lnTo>
                      <a:pt x="27" y="0"/>
                    </a:lnTo>
                    <a:lnTo>
                      <a:pt x="22" y="18"/>
                    </a:lnTo>
                    <a:lnTo>
                      <a:pt x="18" y="31"/>
                    </a:lnTo>
                    <a:lnTo>
                      <a:pt x="18" y="44"/>
                    </a:lnTo>
                    <a:lnTo>
                      <a:pt x="18" y="49"/>
                    </a:lnTo>
                    <a:lnTo>
                      <a:pt x="22" y="53"/>
                    </a:lnTo>
                    <a:lnTo>
                      <a:pt x="31" y="58"/>
                    </a:lnTo>
                    <a:lnTo>
                      <a:pt x="40" y="58"/>
                    </a:lnTo>
                    <a:lnTo>
                      <a:pt x="53" y="58"/>
                    </a:lnTo>
                    <a:lnTo>
                      <a:pt x="62" y="53"/>
                    </a:lnTo>
                    <a:lnTo>
                      <a:pt x="76" y="0"/>
                    </a:lnTo>
                    <a:lnTo>
                      <a:pt x="93" y="0"/>
                    </a:lnTo>
                    <a:lnTo>
                      <a:pt x="71" y="111"/>
                    </a:lnTo>
                    <a:lnTo>
                      <a:pt x="53" y="111"/>
                    </a:lnTo>
                    <a:lnTo>
                      <a:pt x="62" y="67"/>
                    </a:lnTo>
                    <a:lnTo>
                      <a:pt x="49" y="71"/>
                    </a:lnTo>
                    <a:lnTo>
                      <a:pt x="36" y="71"/>
                    </a:lnTo>
                    <a:lnTo>
                      <a:pt x="22" y="71"/>
                    </a:lnTo>
                    <a:lnTo>
                      <a:pt x="9" y="67"/>
                    </a:lnTo>
                    <a:lnTo>
                      <a:pt x="5" y="58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5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8" name="Freeform 311"/>
              <p:cNvSpPr>
                <a:spLocks noEditPoints="1"/>
              </p:cNvSpPr>
              <p:nvPr/>
            </p:nvSpPr>
            <p:spPr bwMode="auto">
              <a:xfrm>
                <a:off x="4324" y="4455"/>
                <a:ext cx="98" cy="120"/>
              </a:xfrm>
              <a:custGeom>
                <a:avLst/>
                <a:gdLst>
                  <a:gd name="T0" fmla="*/ 58 w 98"/>
                  <a:gd name="T1" fmla="*/ 111 h 120"/>
                  <a:gd name="T2" fmla="*/ 40 w 98"/>
                  <a:gd name="T3" fmla="*/ 120 h 120"/>
                  <a:gd name="T4" fmla="*/ 18 w 98"/>
                  <a:gd name="T5" fmla="*/ 115 h 120"/>
                  <a:gd name="T6" fmla="*/ 0 w 98"/>
                  <a:gd name="T7" fmla="*/ 97 h 120"/>
                  <a:gd name="T8" fmla="*/ 0 w 98"/>
                  <a:gd name="T9" fmla="*/ 75 h 120"/>
                  <a:gd name="T10" fmla="*/ 9 w 98"/>
                  <a:gd name="T11" fmla="*/ 62 h 120"/>
                  <a:gd name="T12" fmla="*/ 22 w 98"/>
                  <a:gd name="T13" fmla="*/ 53 h 120"/>
                  <a:gd name="T14" fmla="*/ 40 w 98"/>
                  <a:gd name="T15" fmla="*/ 48 h 120"/>
                  <a:gd name="T16" fmla="*/ 67 w 98"/>
                  <a:gd name="T17" fmla="*/ 48 h 120"/>
                  <a:gd name="T18" fmla="*/ 80 w 98"/>
                  <a:gd name="T19" fmla="*/ 40 h 120"/>
                  <a:gd name="T20" fmla="*/ 80 w 98"/>
                  <a:gd name="T21" fmla="*/ 26 h 120"/>
                  <a:gd name="T22" fmla="*/ 67 w 98"/>
                  <a:gd name="T23" fmla="*/ 17 h 120"/>
                  <a:gd name="T24" fmla="*/ 45 w 98"/>
                  <a:gd name="T25" fmla="*/ 17 h 120"/>
                  <a:gd name="T26" fmla="*/ 31 w 98"/>
                  <a:gd name="T27" fmla="*/ 26 h 120"/>
                  <a:gd name="T28" fmla="*/ 9 w 98"/>
                  <a:gd name="T29" fmla="*/ 35 h 120"/>
                  <a:gd name="T30" fmla="*/ 27 w 98"/>
                  <a:gd name="T31" fmla="*/ 8 h 120"/>
                  <a:gd name="T32" fmla="*/ 58 w 98"/>
                  <a:gd name="T33" fmla="*/ 0 h 120"/>
                  <a:gd name="T34" fmla="*/ 89 w 98"/>
                  <a:gd name="T35" fmla="*/ 8 h 120"/>
                  <a:gd name="T36" fmla="*/ 98 w 98"/>
                  <a:gd name="T37" fmla="*/ 31 h 120"/>
                  <a:gd name="T38" fmla="*/ 98 w 98"/>
                  <a:gd name="T39" fmla="*/ 48 h 120"/>
                  <a:gd name="T40" fmla="*/ 89 w 98"/>
                  <a:gd name="T41" fmla="*/ 93 h 120"/>
                  <a:gd name="T42" fmla="*/ 89 w 98"/>
                  <a:gd name="T43" fmla="*/ 106 h 120"/>
                  <a:gd name="T44" fmla="*/ 71 w 98"/>
                  <a:gd name="T45" fmla="*/ 115 h 120"/>
                  <a:gd name="T46" fmla="*/ 67 w 98"/>
                  <a:gd name="T47" fmla="*/ 102 h 120"/>
                  <a:gd name="T48" fmla="*/ 71 w 98"/>
                  <a:gd name="T49" fmla="*/ 62 h 120"/>
                  <a:gd name="T50" fmla="*/ 62 w 98"/>
                  <a:gd name="T51" fmla="*/ 62 h 120"/>
                  <a:gd name="T52" fmla="*/ 40 w 98"/>
                  <a:gd name="T53" fmla="*/ 66 h 120"/>
                  <a:gd name="T54" fmla="*/ 22 w 98"/>
                  <a:gd name="T55" fmla="*/ 71 h 120"/>
                  <a:gd name="T56" fmla="*/ 18 w 98"/>
                  <a:gd name="T57" fmla="*/ 80 h 120"/>
                  <a:gd name="T58" fmla="*/ 18 w 98"/>
                  <a:gd name="T59" fmla="*/ 93 h 120"/>
                  <a:gd name="T60" fmla="*/ 27 w 98"/>
                  <a:gd name="T61" fmla="*/ 102 h 120"/>
                  <a:gd name="T62" fmla="*/ 45 w 98"/>
                  <a:gd name="T63" fmla="*/ 102 h 120"/>
                  <a:gd name="T64" fmla="*/ 62 w 98"/>
                  <a:gd name="T65" fmla="*/ 93 h 120"/>
                  <a:gd name="T66" fmla="*/ 71 w 98"/>
                  <a:gd name="T67" fmla="*/ 75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120">
                    <a:moveTo>
                      <a:pt x="67" y="102"/>
                    </a:moveTo>
                    <a:lnTo>
                      <a:pt x="58" y="111"/>
                    </a:lnTo>
                    <a:lnTo>
                      <a:pt x="49" y="115"/>
                    </a:lnTo>
                    <a:lnTo>
                      <a:pt x="40" y="120"/>
                    </a:lnTo>
                    <a:lnTo>
                      <a:pt x="31" y="120"/>
                    </a:lnTo>
                    <a:lnTo>
                      <a:pt x="18" y="115"/>
                    </a:lnTo>
                    <a:lnTo>
                      <a:pt x="9" y="111"/>
                    </a:lnTo>
                    <a:lnTo>
                      <a:pt x="0" y="97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5" y="71"/>
                    </a:lnTo>
                    <a:lnTo>
                      <a:pt x="9" y="62"/>
                    </a:lnTo>
                    <a:lnTo>
                      <a:pt x="14" y="57"/>
                    </a:lnTo>
                    <a:lnTo>
                      <a:pt x="22" y="53"/>
                    </a:lnTo>
                    <a:lnTo>
                      <a:pt x="31" y="53"/>
                    </a:lnTo>
                    <a:lnTo>
                      <a:pt x="40" y="48"/>
                    </a:lnTo>
                    <a:lnTo>
                      <a:pt x="54" y="48"/>
                    </a:lnTo>
                    <a:lnTo>
                      <a:pt x="67" y="48"/>
                    </a:lnTo>
                    <a:lnTo>
                      <a:pt x="80" y="44"/>
                    </a:lnTo>
                    <a:lnTo>
                      <a:pt x="80" y="40"/>
                    </a:lnTo>
                    <a:lnTo>
                      <a:pt x="80" y="31"/>
                    </a:lnTo>
                    <a:lnTo>
                      <a:pt x="80" y="26"/>
                    </a:lnTo>
                    <a:lnTo>
                      <a:pt x="76" y="22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45" y="17"/>
                    </a:lnTo>
                    <a:lnTo>
                      <a:pt x="40" y="22"/>
                    </a:lnTo>
                    <a:lnTo>
                      <a:pt x="31" y="26"/>
                    </a:lnTo>
                    <a:lnTo>
                      <a:pt x="27" y="35"/>
                    </a:lnTo>
                    <a:lnTo>
                      <a:pt x="9" y="35"/>
                    </a:lnTo>
                    <a:lnTo>
                      <a:pt x="18" y="22"/>
                    </a:lnTo>
                    <a:lnTo>
                      <a:pt x="27" y="8"/>
                    </a:lnTo>
                    <a:lnTo>
                      <a:pt x="40" y="4"/>
                    </a:lnTo>
                    <a:lnTo>
                      <a:pt x="58" y="0"/>
                    </a:lnTo>
                    <a:lnTo>
                      <a:pt x="76" y="4"/>
                    </a:lnTo>
                    <a:lnTo>
                      <a:pt x="89" y="8"/>
                    </a:lnTo>
                    <a:lnTo>
                      <a:pt x="98" y="17"/>
                    </a:lnTo>
                    <a:lnTo>
                      <a:pt x="98" y="31"/>
                    </a:lnTo>
                    <a:lnTo>
                      <a:pt x="98" y="40"/>
                    </a:lnTo>
                    <a:lnTo>
                      <a:pt x="98" y="48"/>
                    </a:lnTo>
                    <a:lnTo>
                      <a:pt x="89" y="80"/>
                    </a:lnTo>
                    <a:lnTo>
                      <a:pt x="89" y="93"/>
                    </a:lnTo>
                    <a:lnTo>
                      <a:pt x="89" y="102"/>
                    </a:lnTo>
                    <a:lnTo>
                      <a:pt x="89" y="106"/>
                    </a:lnTo>
                    <a:lnTo>
                      <a:pt x="89" y="115"/>
                    </a:lnTo>
                    <a:lnTo>
                      <a:pt x="71" y="115"/>
                    </a:lnTo>
                    <a:lnTo>
                      <a:pt x="71" y="111"/>
                    </a:lnTo>
                    <a:lnTo>
                      <a:pt x="67" y="102"/>
                    </a:lnTo>
                    <a:close/>
                    <a:moveTo>
                      <a:pt x="76" y="57"/>
                    </a:moveTo>
                    <a:lnTo>
                      <a:pt x="71" y="62"/>
                    </a:lnTo>
                    <a:lnTo>
                      <a:pt x="67" y="62"/>
                    </a:lnTo>
                    <a:lnTo>
                      <a:pt x="62" y="62"/>
                    </a:lnTo>
                    <a:lnTo>
                      <a:pt x="54" y="62"/>
                    </a:lnTo>
                    <a:lnTo>
                      <a:pt x="40" y="66"/>
                    </a:lnTo>
                    <a:lnTo>
                      <a:pt x="31" y="66"/>
                    </a:lnTo>
                    <a:lnTo>
                      <a:pt x="22" y="71"/>
                    </a:lnTo>
                    <a:lnTo>
                      <a:pt x="18" y="75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18" y="93"/>
                    </a:lnTo>
                    <a:lnTo>
                      <a:pt x="22" y="97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5" y="102"/>
                    </a:lnTo>
                    <a:lnTo>
                      <a:pt x="54" y="97"/>
                    </a:lnTo>
                    <a:lnTo>
                      <a:pt x="62" y="93"/>
                    </a:lnTo>
                    <a:lnTo>
                      <a:pt x="67" y="84"/>
                    </a:lnTo>
                    <a:lnTo>
                      <a:pt x="71" y="75"/>
                    </a:lnTo>
                    <a:lnTo>
                      <a:pt x="76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9" name="Freeform 312"/>
              <p:cNvSpPr>
                <a:spLocks/>
              </p:cNvSpPr>
              <p:nvPr/>
            </p:nvSpPr>
            <p:spPr bwMode="auto">
              <a:xfrm>
                <a:off x="4440" y="4455"/>
                <a:ext cx="93" cy="120"/>
              </a:xfrm>
              <a:custGeom>
                <a:avLst/>
                <a:gdLst>
                  <a:gd name="T0" fmla="*/ 71 w 93"/>
                  <a:gd name="T1" fmla="*/ 75 h 120"/>
                  <a:gd name="T2" fmla="*/ 89 w 93"/>
                  <a:gd name="T3" fmla="*/ 75 h 120"/>
                  <a:gd name="T4" fmla="*/ 80 w 93"/>
                  <a:gd name="T5" fmla="*/ 97 h 120"/>
                  <a:gd name="T6" fmla="*/ 66 w 93"/>
                  <a:gd name="T7" fmla="*/ 106 h 120"/>
                  <a:gd name="T8" fmla="*/ 53 w 93"/>
                  <a:gd name="T9" fmla="*/ 115 h 120"/>
                  <a:gd name="T10" fmla="*/ 40 w 93"/>
                  <a:gd name="T11" fmla="*/ 120 h 120"/>
                  <a:gd name="T12" fmla="*/ 22 w 93"/>
                  <a:gd name="T13" fmla="*/ 115 h 120"/>
                  <a:gd name="T14" fmla="*/ 13 w 93"/>
                  <a:gd name="T15" fmla="*/ 106 h 120"/>
                  <a:gd name="T16" fmla="*/ 4 w 93"/>
                  <a:gd name="T17" fmla="*/ 93 h 120"/>
                  <a:gd name="T18" fmla="*/ 0 w 93"/>
                  <a:gd name="T19" fmla="*/ 75 h 120"/>
                  <a:gd name="T20" fmla="*/ 0 w 93"/>
                  <a:gd name="T21" fmla="*/ 53 h 120"/>
                  <a:gd name="T22" fmla="*/ 9 w 93"/>
                  <a:gd name="T23" fmla="*/ 35 h 120"/>
                  <a:gd name="T24" fmla="*/ 18 w 93"/>
                  <a:gd name="T25" fmla="*/ 22 h 120"/>
                  <a:gd name="T26" fmla="*/ 26 w 93"/>
                  <a:gd name="T27" fmla="*/ 8 h 120"/>
                  <a:gd name="T28" fmla="*/ 40 w 93"/>
                  <a:gd name="T29" fmla="*/ 4 h 120"/>
                  <a:gd name="T30" fmla="*/ 58 w 93"/>
                  <a:gd name="T31" fmla="*/ 0 h 120"/>
                  <a:gd name="T32" fmla="*/ 71 w 93"/>
                  <a:gd name="T33" fmla="*/ 4 h 120"/>
                  <a:gd name="T34" fmla="*/ 84 w 93"/>
                  <a:gd name="T35" fmla="*/ 8 h 120"/>
                  <a:gd name="T36" fmla="*/ 93 w 93"/>
                  <a:gd name="T37" fmla="*/ 22 h 120"/>
                  <a:gd name="T38" fmla="*/ 93 w 93"/>
                  <a:gd name="T39" fmla="*/ 40 h 120"/>
                  <a:gd name="T40" fmla="*/ 75 w 93"/>
                  <a:gd name="T41" fmla="*/ 40 h 120"/>
                  <a:gd name="T42" fmla="*/ 75 w 93"/>
                  <a:gd name="T43" fmla="*/ 31 h 120"/>
                  <a:gd name="T44" fmla="*/ 71 w 93"/>
                  <a:gd name="T45" fmla="*/ 22 h 120"/>
                  <a:gd name="T46" fmla="*/ 62 w 93"/>
                  <a:gd name="T47" fmla="*/ 17 h 120"/>
                  <a:gd name="T48" fmla="*/ 53 w 93"/>
                  <a:gd name="T49" fmla="*/ 17 h 120"/>
                  <a:gd name="T50" fmla="*/ 44 w 93"/>
                  <a:gd name="T51" fmla="*/ 17 h 120"/>
                  <a:gd name="T52" fmla="*/ 35 w 93"/>
                  <a:gd name="T53" fmla="*/ 22 h 120"/>
                  <a:gd name="T54" fmla="*/ 26 w 93"/>
                  <a:gd name="T55" fmla="*/ 31 h 120"/>
                  <a:gd name="T56" fmla="*/ 22 w 93"/>
                  <a:gd name="T57" fmla="*/ 44 h 120"/>
                  <a:gd name="T58" fmla="*/ 18 w 93"/>
                  <a:gd name="T59" fmla="*/ 62 h 120"/>
                  <a:gd name="T60" fmla="*/ 18 w 93"/>
                  <a:gd name="T61" fmla="*/ 75 h 120"/>
                  <a:gd name="T62" fmla="*/ 22 w 93"/>
                  <a:gd name="T63" fmla="*/ 88 h 120"/>
                  <a:gd name="T64" fmla="*/ 26 w 93"/>
                  <a:gd name="T65" fmla="*/ 97 h 120"/>
                  <a:gd name="T66" fmla="*/ 31 w 93"/>
                  <a:gd name="T67" fmla="*/ 102 h 120"/>
                  <a:gd name="T68" fmla="*/ 40 w 93"/>
                  <a:gd name="T69" fmla="*/ 102 h 120"/>
                  <a:gd name="T70" fmla="*/ 49 w 93"/>
                  <a:gd name="T71" fmla="*/ 102 h 120"/>
                  <a:gd name="T72" fmla="*/ 58 w 93"/>
                  <a:gd name="T73" fmla="*/ 97 h 120"/>
                  <a:gd name="T74" fmla="*/ 62 w 93"/>
                  <a:gd name="T75" fmla="*/ 88 h 120"/>
                  <a:gd name="T76" fmla="*/ 71 w 93"/>
                  <a:gd name="T77" fmla="*/ 7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3" h="120">
                    <a:moveTo>
                      <a:pt x="71" y="75"/>
                    </a:moveTo>
                    <a:lnTo>
                      <a:pt x="89" y="75"/>
                    </a:lnTo>
                    <a:lnTo>
                      <a:pt x="80" y="97"/>
                    </a:lnTo>
                    <a:lnTo>
                      <a:pt x="66" y="106"/>
                    </a:lnTo>
                    <a:lnTo>
                      <a:pt x="53" y="115"/>
                    </a:lnTo>
                    <a:lnTo>
                      <a:pt x="40" y="120"/>
                    </a:lnTo>
                    <a:lnTo>
                      <a:pt x="22" y="115"/>
                    </a:lnTo>
                    <a:lnTo>
                      <a:pt x="13" y="106"/>
                    </a:lnTo>
                    <a:lnTo>
                      <a:pt x="4" y="93"/>
                    </a:lnTo>
                    <a:lnTo>
                      <a:pt x="0" y="75"/>
                    </a:lnTo>
                    <a:lnTo>
                      <a:pt x="0" y="53"/>
                    </a:lnTo>
                    <a:lnTo>
                      <a:pt x="9" y="35"/>
                    </a:lnTo>
                    <a:lnTo>
                      <a:pt x="18" y="22"/>
                    </a:lnTo>
                    <a:lnTo>
                      <a:pt x="26" y="8"/>
                    </a:lnTo>
                    <a:lnTo>
                      <a:pt x="40" y="4"/>
                    </a:lnTo>
                    <a:lnTo>
                      <a:pt x="58" y="0"/>
                    </a:lnTo>
                    <a:lnTo>
                      <a:pt x="71" y="4"/>
                    </a:lnTo>
                    <a:lnTo>
                      <a:pt x="84" y="8"/>
                    </a:lnTo>
                    <a:lnTo>
                      <a:pt x="93" y="22"/>
                    </a:lnTo>
                    <a:lnTo>
                      <a:pt x="93" y="40"/>
                    </a:lnTo>
                    <a:lnTo>
                      <a:pt x="75" y="40"/>
                    </a:lnTo>
                    <a:lnTo>
                      <a:pt x="75" y="31"/>
                    </a:lnTo>
                    <a:lnTo>
                      <a:pt x="71" y="22"/>
                    </a:lnTo>
                    <a:lnTo>
                      <a:pt x="62" y="17"/>
                    </a:lnTo>
                    <a:lnTo>
                      <a:pt x="53" y="17"/>
                    </a:lnTo>
                    <a:lnTo>
                      <a:pt x="44" y="17"/>
                    </a:lnTo>
                    <a:lnTo>
                      <a:pt x="35" y="22"/>
                    </a:lnTo>
                    <a:lnTo>
                      <a:pt x="26" y="31"/>
                    </a:lnTo>
                    <a:lnTo>
                      <a:pt x="22" y="44"/>
                    </a:lnTo>
                    <a:lnTo>
                      <a:pt x="18" y="62"/>
                    </a:lnTo>
                    <a:lnTo>
                      <a:pt x="18" y="75"/>
                    </a:lnTo>
                    <a:lnTo>
                      <a:pt x="22" y="88"/>
                    </a:lnTo>
                    <a:lnTo>
                      <a:pt x="26" y="97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8" y="97"/>
                    </a:lnTo>
                    <a:lnTo>
                      <a:pt x="62" y="88"/>
                    </a:lnTo>
                    <a:lnTo>
                      <a:pt x="71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0" name="Freeform 313"/>
              <p:cNvSpPr>
                <a:spLocks/>
              </p:cNvSpPr>
              <p:nvPr/>
            </p:nvSpPr>
            <p:spPr bwMode="auto">
              <a:xfrm>
                <a:off x="4537" y="4455"/>
                <a:ext cx="160" cy="115"/>
              </a:xfrm>
              <a:custGeom>
                <a:avLst/>
                <a:gdLst>
                  <a:gd name="T0" fmla="*/ 0 w 160"/>
                  <a:gd name="T1" fmla="*/ 115 h 115"/>
                  <a:gd name="T2" fmla="*/ 23 w 160"/>
                  <a:gd name="T3" fmla="*/ 4 h 115"/>
                  <a:gd name="T4" fmla="*/ 40 w 160"/>
                  <a:gd name="T5" fmla="*/ 4 h 115"/>
                  <a:gd name="T6" fmla="*/ 40 w 160"/>
                  <a:gd name="T7" fmla="*/ 22 h 115"/>
                  <a:gd name="T8" fmla="*/ 49 w 160"/>
                  <a:gd name="T9" fmla="*/ 13 h 115"/>
                  <a:gd name="T10" fmla="*/ 58 w 160"/>
                  <a:gd name="T11" fmla="*/ 4 h 115"/>
                  <a:gd name="T12" fmla="*/ 63 w 160"/>
                  <a:gd name="T13" fmla="*/ 0 h 115"/>
                  <a:gd name="T14" fmla="*/ 76 w 160"/>
                  <a:gd name="T15" fmla="*/ 0 h 115"/>
                  <a:gd name="T16" fmla="*/ 85 w 160"/>
                  <a:gd name="T17" fmla="*/ 0 h 115"/>
                  <a:gd name="T18" fmla="*/ 89 w 160"/>
                  <a:gd name="T19" fmla="*/ 4 h 115"/>
                  <a:gd name="T20" fmla="*/ 98 w 160"/>
                  <a:gd name="T21" fmla="*/ 13 h 115"/>
                  <a:gd name="T22" fmla="*/ 98 w 160"/>
                  <a:gd name="T23" fmla="*/ 22 h 115"/>
                  <a:gd name="T24" fmla="*/ 107 w 160"/>
                  <a:gd name="T25" fmla="*/ 13 h 115"/>
                  <a:gd name="T26" fmla="*/ 116 w 160"/>
                  <a:gd name="T27" fmla="*/ 4 h 115"/>
                  <a:gd name="T28" fmla="*/ 125 w 160"/>
                  <a:gd name="T29" fmla="*/ 0 h 115"/>
                  <a:gd name="T30" fmla="*/ 134 w 160"/>
                  <a:gd name="T31" fmla="*/ 0 h 115"/>
                  <a:gd name="T32" fmla="*/ 147 w 160"/>
                  <a:gd name="T33" fmla="*/ 0 h 115"/>
                  <a:gd name="T34" fmla="*/ 156 w 160"/>
                  <a:gd name="T35" fmla="*/ 8 h 115"/>
                  <a:gd name="T36" fmla="*/ 160 w 160"/>
                  <a:gd name="T37" fmla="*/ 13 h 115"/>
                  <a:gd name="T38" fmla="*/ 160 w 160"/>
                  <a:gd name="T39" fmla="*/ 26 h 115"/>
                  <a:gd name="T40" fmla="*/ 160 w 160"/>
                  <a:gd name="T41" fmla="*/ 31 h 115"/>
                  <a:gd name="T42" fmla="*/ 160 w 160"/>
                  <a:gd name="T43" fmla="*/ 44 h 115"/>
                  <a:gd name="T44" fmla="*/ 147 w 160"/>
                  <a:gd name="T45" fmla="*/ 115 h 115"/>
                  <a:gd name="T46" fmla="*/ 129 w 160"/>
                  <a:gd name="T47" fmla="*/ 115 h 115"/>
                  <a:gd name="T48" fmla="*/ 143 w 160"/>
                  <a:gd name="T49" fmla="*/ 40 h 115"/>
                  <a:gd name="T50" fmla="*/ 143 w 160"/>
                  <a:gd name="T51" fmla="*/ 35 h 115"/>
                  <a:gd name="T52" fmla="*/ 143 w 160"/>
                  <a:gd name="T53" fmla="*/ 26 h 115"/>
                  <a:gd name="T54" fmla="*/ 143 w 160"/>
                  <a:gd name="T55" fmla="*/ 22 h 115"/>
                  <a:gd name="T56" fmla="*/ 143 w 160"/>
                  <a:gd name="T57" fmla="*/ 17 h 115"/>
                  <a:gd name="T58" fmla="*/ 138 w 160"/>
                  <a:gd name="T59" fmla="*/ 17 h 115"/>
                  <a:gd name="T60" fmla="*/ 129 w 160"/>
                  <a:gd name="T61" fmla="*/ 17 h 115"/>
                  <a:gd name="T62" fmla="*/ 125 w 160"/>
                  <a:gd name="T63" fmla="*/ 17 h 115"/>
                  <a:gd name="T64" fmla="*/ 116 w 160"/>
                  <a:gd name="T65" fmla="*/ 22 h 115"/>
                  <a:gd name="T66" fmla="*/ 107 w 160"/>
                  <a:gd name="T67" fmla="*/ 26 h 115"/>
                  <a:gd name="T68" fmla="*/ 103 w 160"/>
                  <a:gd name="T69" fmla="*/ 35 h 115"/>
                  <a:gd name="T70" fmla="*/ 98 w 160"/>
                  <a:gd name="T71" fmla="*/ 44 h 115"/>
                  <a:gd name="T72" fmla="*/ 94 w 160"/>
                  <a:gd name="T73" fmla="*/ 62 h 115"/>
                  <a:gd name="T74" fmla="*/ 80 w 160"/>
                  <a:gd name="T75" fmla="*/ 115 h 115"/>
                  <a:gd name="T76" fmla="*/ 63 w 160"/>
                  <a:gd name="T77" fmla="*/ 115 h 115"/>
                  <a:gd name="T78" fmla="*/ 80 w 160"/>
                  <a:gd name="T79" fmla="*/ 40 h 115"/>
                  <a:gd name="T80" fmla="*/ 80 w 160"/>
                  <a:gd name="T81" fmla="*/ 31 h 115"/>
                  <a:gd name="T82" fmla="*/ 80 w 160"/>
                  <a:gd name="T83" fmla="*/ 26 h 115"/>
                  <a:gd name="T84" fmla="*/ 80 w 160"/>
                  <a:gd name="T85" fmla="*/ 22 h 115"/>
                  <a:gd name="T86" fmla="*/ 76 w 160"/>
                  <a:gd name="T87" fmla="*/ 17 h 115"/>
                  <a:gd name="T88" fmla="*/ 76 w 160"/>
                  <a:gd name="T89" fmla="*/ 17 h 115"/>
                  <a:gd name="T90" fmla="*/ 67 w 160"/>
                  <a:gd name="T91" fmla="*/ 17 h 115"/>
                  <a:gd name="T92" fmla="*/ 63 w 160"/>
                  <a:gd name="T93" fmla="*/ 17 h 115"/>
                  <a:gd name="T94" fmla="*/ 54 w 160"/>
                  <a:gd name="T95" fmla="*/ 22 h 115"/>
                  <a:gd name="T96" fmla="*/ 45 w 160"/>
                  <a:gd name="T97" fmla="*/ 26 h 115"/>
                  <a:gd name="T98" fmla="*/ 40 w 160"/>
                  <a:gd name="T99" fmla="*/ 35 h 115"/>
                  <a:gd name="T100" fmla="*/ 36 w 160"/>
                  <a:gd name="T101" fmla="*/ 48 h 115"/>
                  <a:gd name="T102" fmla="*/ 32 w 160"/>
                  <a:gd name="T103" fmla="*/ 62 h 115"/>
                  <a:gd name="T104" fmla="*/ 18 w 160"/>
                  <a:gd name="T105" fmla="*/ 115 h 115"/>
                  <a:gd name="T106" fmla="*/ 0 w 160"/>
                  <a:gd name="T107" fmla="*/ 115 h 1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0" h="115">
                    <a:moveTo>
                      <a:pt x="0" y="115"/>
                    </a:moveTo>
                    <a:lnTo>
                      <a:pt x="23" y="4"/>
                    </a:lnTo>
                    <a:lnTo>
                      <a:pt x="40" y="4"/>
                    </a:lnTo>
                    <a:lnTo>
                      <a:pt x="40" y="22"/>
                    </a:lnTo>
                    <a:lnTo>
                      <a:pt x="49" y="13"/>
                    </a:lnTo>
                    <a:lnTo>
                      <a:pt x="58" y="4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89" y="4"/>
                    </a:lnTo>
                    <a:lnTo>
                      <a:pt x="98" y="13"/>
                    </a:lnTo>
                    <a:lnTo>
                      <a:pt x="98" y="22"/>
                    </a:lnTo>
                    <a:lnTo>
                      <a:pt x="107" y="13"/>
                    </a:lnTo>
                    <a:lnTo>
                      <a:pt x="116" y="4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7" y="0"/>
                    </a:lnTo>
                    <a:lnTo>
                      <a:pt x="156" y="8"/>
                    </a:lnTo>
                    <a:lnTo>
                      <a:pt x="160" y="13"/>
                    </a:lnTo>
                    <a:lnTo>
                      <a:pt x="160" y="26"/>
                    </a:lnTo>
                    <a:lnTo>
                      <a:pt x="160" y="31"/>
                    </a:lnTo>
                    <a:lnTo>
                      <a:pt x="160" y="44"/>
                    </a:lnTo>
                    <a:lnTo>
                      <a:pt x="147" y="115"/>
                    </a:lnTo>
                    <a:lnTo>
                      <a:pt x="129" y="115"/>
                    </a:lnTo>
                    <a:lnTo>
                      <a:pt x="143" y="40"/>
                    </a:lnTo>
                    <a:lnTo>
                      <a:pt x="143" y="35"/>
                    </a:lnTo>
                    <a:lnTo>
                      <a:pt x="143" y="26"/>
                    </a:lnTo>
                    <a:lnTo>
                      <a:pt x="143" y="22"/>
                    </a:lnTo>
                    <a:lnTo>
                      <a:pt x="143" y="17"/>
                    </a:lnTo>
                    <a:lnTo>
                      <a:pt x="138" y="17"/>
                    </a:lnTo>
                    <a:lnTo>
                      <a:pt x="129" y="17"/>
                    </a:lnTo>
                    <a:lnTo>
                      <a:pt x="125" y="17"/>
                    </a:lnTo>
                    <a:lnTo>
                      <a:pt x="116" y="22"/>
                    </a:lnTo>
                    <a:lnTo>
                      <a:pt x="107" y="26"/>
                    </a:lnTo>
                    <a:lnTo>
                      <a:pt x="103" y="35"/>
                    </a:lnTo>
                    <a:lnTo>
                      <a:pt x="98" y="44"/>
                    </a:lnTo>
                    <a:lnTo>
                      <a:pt x="94" y="62"/>
                    </a:lnTo>
                    <a:lnTo>
                      <a:pt x="80" y="115"/>
                    </a:lnTo>
                    <a:lnTo>
                      <a:pt x="63" y="115"/>
                    </a:lnTo>
                    <a:lnTo>
                      <a:pt x="80" y="40"/>
                    </a:lnTo>
                    <a:lnTo>
                      <a:pt x="80" y="31"/>
                    </a:lnTo>
                    <a:lnTo>
                      <a:pt x="80" y="26"/>
                    </a:lnTo>
                    <a:lnTo>
                      <a:pt x="80" y="22"/>
                    </a:lnTo>
                    <a:lnTo>
                      <a:pt x="76" y="17"/>
                    </a:lnTo>
                    <a:lnTo>
                      <a:pt x="67" y="17"/>
                    </a:lnTo>
                    <a:lnTo>
                      <a:pt x="63" y="17"/>
                    </a:lnTo>
                    <a:lnTo>
                      <a:pt x="54" y="22"/>
                    </a:lnTo>
                    <a:lnTo>
                      <a:pt x="45" y="26"/>
                    </a:lnTo>
                    <a:lnTo>
                      <a:pt x="40" y="35"/>
                    </a:lnTo>
                    <a:lnTo>
                      <a:pt x="36" y="48"/>
                    </a:lnTo>
                    <a:lnTo>
                      <a:pt x="32" y="62"/>
                    </a:lnTo>
                    <a:lnTo>
                      <a:pt x="18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1" name="Freeform 314"/>
              <p:cNvSpPr>
                <a:spLocks/>
              </p:cNvSpPr>
              <p:nvPr/>
            </p:nvSpPr>
            <p:spPr bwMode="auto">
              <a:xfrm>
                <a:off x="4715" y="4459"/>
                <a:ext cx="102" cy="116"/>
              </a:xfrm>
              <a:custGeom>
                <a:avLst/>
                <a:gdLst>
                  <a:gd name="T0" fmla="*/ 67 w 102"/>
                  <a:gd name="T1" fmla="*/ 93 h 116"/>
                  <a:gd name="T2" fmla="*/ 58 w 102"/>
                  <a:gd name="T3" fmla="*/ 102 h 116"/>
                  <a:gd name="T4" fmla="*/ 49 w 102"/>
                  <a:gd name="T5" fmla="*/ 107 h 116"/>
                  <a:gd name="T6" fmla="*/ 40 w 102"/>
                  <a:gd name="T7" fmla="*/ 111 h 116"/>
                  <a:gd name="T8" fmla="*/ 31 w 102"/>
                  <a:gd name="T9" fmla="*/ 116 h 116"/>
                  <a:gd name="T10" fmla="*/ 18 w 102"/>
                  <a:gd name="T11" fmla="*/ 111 h 116"/>
                  <a:gd name="T12" fmla="*/ 9 w 102"/>
                  <a:gd name="T13" fmla="*/ 107 h 116"/>
                  <a:gd name="T14" fmla="*/ 5 w 102"/>
                  <a:gd name="T15" fmla="*/ 98 h 116"/>
                  <a:gd name="T16" fmla="*/ 0 w 102"/>
                  <a:gd name="T17" fmla="*/ 89 h 116"/>
                  <a:gd name="T18" fmla="*/ 0 w 102"/>
                  <a:gd name="T19" fmla="*/ 80 h 116"/>
                  <a:gd name="T20" fmla="*/ 5 w 102"/>
                  <a:gd name="T21" fmla="*/ 62 h 116"/>
                  <a:gd name="T22" fmla="*/ 18 w 102"/>
                  <a:gd name="T23" fmla="*/ 0 h 116"/>
                  <a:gd name="T24" fmla="*/ 36 w 102"/>
                  <a:gd name="T25" fmla="*/ 0 h 116"/>
                  <a:gd name="T26" fmla="*/ 22 w 102"/>
                  <a:gd name="T27" fmla="*/ 71 h 116"/>
                  <a:gd name="T28" fmla="*/ 22 w 102"/>
                  <a:gd name="T29" fmla="*/ 80 h 116"/>
                  <a:gd name="T30" fmla="*/ 18 w 102"/>
                  <a:gd name="T31" fmla="*/ 84 h 116"/>
                  <a:gd name="T32" fmla="*/ 22 w 102"/>
                  <a:gd name="T33" fmla="*/ 89 h 116"/>
                  <a:gd name="T34" fmla="*/ 22 w 102"/>
                  <a:gd name="T35" fmla="*/ 93 h 116"/>
                  <a:gd name="T36" fmla="*/ 27 w 102"/>
                  <a:gd name="T37" fmla="*/ 98 h 116"/>
                  <a:gd name="T38" fmla="*/ 36 w 102"/>
                  <a:gd name="T39" fmla="*/ 98 h 116"/>
                  <a:gd name="T40" fmla="*/ 40 w 102"/>
                  <a:gd name="T41" fmla="*/ 98 h 116"/>
                  <a:gd name="T42" fmla="*/ 49 w 102"/>
                  <a:gd name="T43" fmla="*/ 93 h 116"/>
                  <a:gd name="T44" fmla="*/ 58 w 102"/>
                  <a:gd name="T45" fmla="*/ 89 h 116"/>
                  <a:gd name="T46" fmla="*/ 62 w 102"/>
                  <a:gd name="T47" fmla="*/ 84 h 116"/>
                  <a:gd name="T48" fmla="*/ 67 w 102"/>
                  <a:gd name="T49" fmla="*/ 76 h 116"/>
                  <a:gd name="T50" fmla="*/ 71 w 102"/>
                  <a:gd name="T51" fmla="*/ 67 h 116"/>
                  <a:gd name="T52" fmla="*/ 71 w 102"/>
                  <a:gd name="T53" fmla="*/ 62 h 116"/>
                  <a:gd name="T54" fmla="*/ 76 w 102"/>
                  <a:gd name="T55" fmla="*/ 49 h 116"/>
                  <a:gd name="T56" fmla="*/ 85 w 102"/>
                  <a:gd name="T57" fmla="*/ 0 h 116"/>
                  <a:gd name="T58" fmla="*/ 102 w 102"/>
                  <a:gd name="T59" fmla="*/ 0 h 116"/>
                  <a:gd name="T60" fmla="*/ 80 w 102"/>
                  <a:gd name="T61" fmla="*/ 111 h 116"/>
                  <a:gd name="T62" fmla="*/ 62 w 102"/>
                  <a:gd name="T63" fmla="*/ 111 h 116"/>
                  <a:gd name="T64" fmla="*/ 67 w 102"/>
                  <a:gd name="T65" fmla="*/ 93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16">
                    <a:moveTo>
                      <a:pt x="67" y="93"/>
                    </a:moveTo>
                    <a:lnTo>
                      <a:pt x="58" y="102"/>
                    </a:lnTo>
                    <a:lnTo>
                      <a:pt x="49" y="107"/>
                    </a:lnTo>
                    <a:lnTo>
                      <a:pt x="40" y="111"/>
                    </a:lnTo>
                    <a:lnTo>
                      <a:pt x="31" y="116"/>
                    </a:lnTo>
                    <a:lnTo>
                      <a:pt x="18" y="111"/>
                    </a:lnTo>
                    <a:lnTo>
                      <a:pt x="9" y="107"/>
                    </a:lnTo>
                    <a:lnTo>
                      <a:pt x="5" y="98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5" y="62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22" y="71"/>
                    </a:lnTo>
                    <a:lnTo>
                      <a:pt x="22" y="80"/>
                    </a:lnTo>
                    <a:lnTo>
                      <a:pt x="18" y="84"/>
                    </a:lnTo>
                    <a:lnTo>
                      <a:pt x="22" y="89"/>
                    </a:lnTo>
                    <a:lnTo>
                      <a:pt x="22" y="93"/>
                    </a:lnTo>
                    <a:lnTo>
                      <a:pt x="27" y="98"/>
                    </a:lnTo>
                    <a:lnTo>
                      <a:pt x="36" y="98"/>
                    </a:lnTo>
                    <a:lnTo>
                      <a:pt x="40" y="98"/>
                    </a:lnTo>
                    <a:lnTo>
                      <a:pt x="49" y="93"/>
                    </a:lnTo>
                    <a:lnTo>
                      <a:pt x="58" y="89"/>
                    </a:lnTo>
                    <a:lnTo>
                      <a:pt x="62" y="84"/>
                    </a:lnTo>
                    <a:lnTo>
                      <a:pt x="67" y="76"/>
                    </a:lnTo>
                    <a:lnTo>
                      <a:pt x="71" y="67"/>
                    </a:lnTo>
                    <a:lnTo>
                      <a:pt x="71" y="62"/>
                    </a:lnTo>
                    <a:lnTo>
                      <a:pt x="76" y="49"/>
                    </a:lnTo>
                    <a:lnTo>
                      <a:pt x="85" y="0"/>
                    </a:lnTo>
                    <a:lnTo>
                      <a:pt x="102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67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2" name="Freeform 315"/>
              <p:cNvSpPr>
                <a:spLocks noEditPoints="1"/>
              </p:cNvSpPr>
              <p:nvPr/>
            </p:nvSpPr>
            <p:spPr bwMode="auto">
              <a:xfrm>
                <a:off x="4831" y="4455"/>
                <a:ext cx="97" cy="120"/>
              </a:xfrm>
              <a:custGeom>
                <a:avLst/>
                <a:gdLst>
                  <a:gd name="T0" fmla="*/ 71 w 97"/>
                  <a:gd name="T1" fmla="*/ 80 h 120"/>
                  <a:gd name="T2" fmla="*/ 89 w 97"/>
                  <a:gd name="T3" fmla="*/ 80 h 120"/>
                  <a:gd name="T4" fmla="*/ 84 w 97"/>
                  <a:gd name="T5" fmla="*/ 93 h 120"/>
                  <a:gd name="T6" fmla="*/ 71 w 97"/>
                  <a:gd name="T7" fmla="*/ 106 h 120"/>
                  <a:gd name="T8" fmla="*/ 57 w 97"/>
                  <a:gd name="T9" fmla="*/ 115 h 120"/>
                  <a:gd name="T10" fmla="*/ 40 w 97"/>
                  <a:gd name="T11" fmla="*/ 120 h 120"/>
                  <a:gd name="T12" fmla="*/ 31 w 97"/>
                  <a:gd name="T13" fmla="*/ 115 h 120"/>
                  <a:gd name="T14" fmla="*/ 17 w 97"/>
                  <a:gd name="T15" fmla="*/ 111 h 120"/>
                  <a:gd name="T16" fmla="*/ 9 w 97"/>
                  <a:gd name="T17" fmla="*/ 106 h 120"/>
                  <a:gd name="T18" fmla="*/ 4 w 97"/>
                  <a:gd name="T19" fmla="*/ 97 h 120"/>
                  <a:gd name="T20" fmla="*/ 0 w 97"/>
                  <a:gd name="T21" fmla="*/ 84 h 120"/>
                  <a:gd name="T22" fmla="*/ 0 w 97"/>
                  <a:gd name="T23" fmla="*/ 71 h 120"/>
                  <a:gd name="T24" fmla="*/ 0 w 97"/>
                  <a:gd name="T25" fmla="*/ 53 h 120"/>
                  <a:gd name="T26" fmla="*/ 4 w 97"/>
                  <a:gd name="T27" fmla="*/ 35 h 120"/>
                  <a:gd name="T28" fmla="*/ 17 w 97"/>
                  <a:gd name="T29" fmla="*/ 17 h 120"/>
                  <a:gd name="T30" fmla="*/ 26 w 97"/>
                  <a:gd name="T31" fmla="*/ 8 h 120"/>
                  <a:gd name="T32" fmla="*/ 40 w 97"/>
                  <a:gd name="T33" fmla="*/ 4 h 120"/>
                  <a:gd name="T34" fmla="*/ 53 w 97"/>
                  <a:gd name="T35" fmla="*/ 0 h 120"/>
                  <a:gd name="T36" fmla="*/ 71 w 97"/>
                  <a:gd name="T37" fmla="*/ 4 h 120"/>
                  <a:gd name="T38" fmla="*/ 84 w 97"/>
                  <a:gd name="T39" fmla="*/ 13 h 120"/>
                  <a:gd name="T40" fmla="*/ 93 w 97"/>
                  <a:gd name="T41" fmla="*/ 26 h 120"/>
                  <a:gd name="T42" fmla="*/ 97 w 97"/>
                  <a:gd name="T43" fmla="*/ 48 h 120"/>
                  <a:gd name="T44" fmla="*/ 97 w 97"/>
                  <a:gd name="T45" fmla="*/ 57 h 120"/>
                  <a:gd name="T46" fmla="*/ 97 w 97"/>
                  <a:gd name="T47" fmla="*/ 66 h 120"/>
                  <a:gd name="T48" fmla="*/ 17 w 97"/>
                  <a:gd name="T49" fmla="*/ 66 h 120"/>
                  <a:gd name="T50" fmla="*/ 17 w 97"/>
                  <a:gd name="T51" fmla="*/ 66 h 120"/>
                  <a:gd name="T52" fmla="*/ 17 w 97"/>
                  <a:gd name="T53" fmla="*/ 71 h 120"/>
                  <a:gd name="T54" fmla="*/ 17 w 97"/>
                  <a:gd name="T55" fmla="*/ 84 h 120"/>
                  <a:gd name="T56" fmla="*/ 22 w 97"/>
                  <a:gd name="T57" fmla="*/ 93 h 120"/>
                  <a:gd name="T58" fmla="*/ 31 w 97"/>
                  <a:gd name="T59" fmla="*/ 102 h 120"/>
                  <a:gd name="T60" fmla="*/ 40 w 97"/>
                  <a:gd name="T61" fmla="*/ 102 h 120"/>
                  <a:gd name="T62" fmla="*/ 49 w 97"/>
                  <a:gd name="T63" fmla="*/ 102 h 120"/>
                  <a:gd name="T64" fmla="*/ 57 w 97"/>
                  <a:gd name="T65" fmla="*/ 97 h 120"/>
                  <a:gd name="T66" fmla="*/ 66 w 97"/>
                  <a:gd name="T67" fmla="*/ 88 h 120"/>
                  <a:gd name="T68" fmla="*/ 71 w 97"/>
                  <a:gd name="T69" fmla="*/ 80 h 120"/>
                  <a:gd name="T70" fmla="*/ 22 w 97"/>
                  <a:gd name="T71" fmla="*/ 48 h 120"/>
                  <a:gd name="T72" fmla="*/ 80 w 97"/>
                  <a:gd name="T73" fmla="*/ 48 h 120"/>
                  <a:gd name="T74" fmla="*/ 80 w 97"/>
                  <a:gd name="T75" fmla="*/ 48 h 120"/>
                  <a:gd name="T76" fmla="*/ 80 w 97"/>
                  <a:gd name="T77" fmla="*/ 44 h 120"/>
                  <a:gd name="T78" fmla="*/ 80 w 97"/>
                  <a:gd name="T79" fmla="*/ 31 h 120"/>
                  <a:gd name="T80" fmla="*/ 75 w 97"/>
                  <a:gd name="T81" fmla="*/ 22 h 120"/>
                  <a:gd name="T82" fmla="*/ 66 w 97"/>
                  <a:gd name="T83" fmla="*/ 17 h 120"/>
                  <a:gd name="T84" fmla="*/ 57 w 97"/>
                  <a:gd name="T85" fmla="*/ 13 h 120"/>
                  <a:gd name="T86" fmla="*/ 44 w 97"/>
                  <a:gd name="T87" fmla="*/ 17 h 120"/>
                  <a:gd name="T88" fmla="*/ 35 w 97"/>
                  <a:gd name="T89" fmla="*/ 22 h 120"/>
                  <a:gd name="T90" fmla="*/ 26 w 97"/>
                  <a:gd name="T91" fmla="*/ 35 h 120"/>
                  <a:gd name="T92" fmla="*/ 22 w 97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7" h="120">
                    <a:moveTo>
                      <a:pt x="71" y="80"/>
                    </a:moveTo>
                    <a:lnTo>
                      <a:pt x="89" y="80"/>
                    </a:lnTo>
                    <a:lnTo>
                      <a:pt x="84" y="93"/>
                    </a:lnTo>
                    <a:lnTo>
                      <a:pt x="71" y="106"/>
                    </a:lnTo>
                    <a:lnTo>
                      <a:pt x="57" y="115"/>
                    </a:lnTo>
                    <a:lnTo>
                      <a:pt x="40" y="120"/>
                    </a:lnTo>
                    <a:lnTo>
                      <a:pt x="31" y="115"/>
                    </a:lnTo>
                    <a:lnTo>
                      <a:pt x="17" y="111"/>
                    </a:lnTo>
                    <a:lnTo>
                      <a:pt x="9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17" y="17"/>
                    </a:lnTo>
                    <a:lnTo>
                      <a:pt x="26" y="8"/>
                    </a:lnTo>
                    <a:lnTo>
                      <a:pt x="40" y="4"/>
                    </a:lnTo>
                    <a:lnTo>
                      <a:pt x="53" y="0"/>
                    </a:lnTo>
                    <a:lnTo>
                      <a:pt x="71" y="4"/>
                    </a:lnTo>
                    <a:lnTo>
                      <a:pt x="84" y="13"/>
                    </a:lnTo>
                    <a:lnTo>
                      <a:pt x="93" y="26"/>
                    </a:lnTo>
                    <a:lnTo>
                      <a:pt x="97" y="48"/>
                    </a:lnTo>
                    <a:lnTo>
                      <a:pt x="97" y="57"/>
                    </a:lnTo>
                    <a:lnTo>
                      <a:pt x="97" y="66"/>
                    </a:lnTo>
                    <a:lnTo>
                      <a:pt x="17" y="66"/>
                    </a:lnTo>
                    <a:lnTo>
                      <a:pt x="17" y="71"/>
                    </a:lnTo>
                    <a:lnTo>
                      <a:pt x="17" y="84"/>
                    </a:lnTo>
                    <a:lnTo>
                      <a:pt x="22" y="93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7" y="97"/>
                    </a:lnTo>
                    <a:lnTo>
                      <a:pt x="66" y="88"/>
                    </a:lnTo>
                    <a:lnTo>
                      <a:pt x="71" y="80"/>
                    </a:lnTo>
                    <a:close/>
                    <a:moveTo>
                      <a:pt x="22" y="48"/>
                    </a:moveTo>
                    <a:lnTo>
                      <a:pt x="80" y="48"/>
                    </a:lnTo>
                    <a:lnTo>
                      <a:pt x="80" y="44"/>
                    </a:lnTo>
                    <a:lnTo>
                      <a:pt x="80" y="31"/>
                    </a:lnTo>
                    <a:lnTo>
                      <a:pt x="75" y="22"/>
                    </a:lnTo>
                    <a:lnTo>
                      <a:pt x="66" y="17"/>
                    </a:lnTo>
                    <a:lnTo>
                      <a:pt x="57" y="13"/>
                    </a:lnTo>
                    <a:lnTo>
                      <a:pt x="44" y="17"/>
                    </a:lnTo>
                    <a:lnTo>
                      <a:pt x="35" y="22"/>
                    </a:lnTo>
                    <a:lnTo>
                      <a:pt x="26" y="35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3" name="Freeform 316"/>
              <p:cNvSpPr>
                <a:spLocks/>
              </p:cNvSpPr>
              <p:nvPr/>
            </p:nvSpPr>
            <p:spPr bwMode="auto">
              <a:xfrm>
                <a:off x="3373" y="4637"/>
                <a:ext cx="58" cy="173"/>
              </a:xfrm>
              <a:custGeom>
                <a:avLst/>
                <a:gdLst>
                  <a:gd name="T0" fmla="*/ 14 w 58"/>
                  <a:gd name="T1" fmla="*/ 173 h 173"/>
                  <a:gd name="T2" fmla="*/ 5 w 58"/>
                  <a:gd name="T3" fmla="*/ 142 h 173"/>
                  <a:gd name="T4" fmla="*/ 0 w 58"/>
                  <a:gd name="T5" fmla="*/ 106 h 173"/>
                  <a:gd name="T6" fmla="*/ 0 w 58"/>
                  <a:gd name="T7" fmla="*/ 89 h 173"/>
                  <a:gd name="T8" fmla="*/ 5 w 58"/>
                  <a:gd name="T9" fmla="*/ 66 h 173"/>
                  <a:gd name="T10" fmla="*/ 14 w 58"/>
                  <a:gd name="T11" fmla="*/ 49 h 173"/>
                  <a:gd name="T12" fmla="*/ 23 w 58"/>
                  <a:gd name="T13" fmla="*/ 31 h 173"/>
                  <a:gd name="T14" fmla="*/ 32 w 58"/>
                  <a:gd name="T15" fmla="*/ 18 h 173"/>
                  <a:gd name="T16" fmla="*/ 45 w 58"/>
                  <a:gd name="T17" fmla="*/ 0 h 173"/>
                  <a:gd name="T18" fmla="*/ 58 w 58"/>
                  <a:gd name="T19" fmla="*/ 0 h 173"/>
                  <a:gd name="T20" fmla="*/ 49 w 58"/>
                  <a:gd name="T21" fmla="*/ 13 h 173"/>
                  <a:gd name="T22" fmla="*/ 36 w 58"/>
                  <a:gd name="T23" fmla="*/ 31 h 173"/>
                  <a:gd name="T24" fmla="*/ 27 w 58"/>
                  <a:gd name="T25" fmla="*/ 49 h 173"/>
                  <a:gd name="T26" fmla="*/ 23 w 58"/>
                  <a:gd name="T27" fmla="*/ 71 h 173"/>
                  <a:gd name="T28" fmla="*/ 18 w 58"/>
                  <a:gd name="T29" fmla="*/ 89 h 173"/>
                  <a:gd name="T30" fmla="*/ 18 w 58"/>
                  <a:gd name="T31" fmla="*/ 111 h 173"/>
                  <a:gd name="T32" fmla="*/ 18 w 58"/>
                  <a:gd name="T33" fmla="*/ 142 h 173"/>
                  <a:gd name="T34" fmla="*/ 27 w 58"/>
                  <a:gd name="T35" fmla="*/ 173 h 173"/>
                  <a:gd name="T36" fmla="*/ 14 w 58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173">
                    <a:moveTo>
                      <a:pt x="14" y="173"/>
                    </a:moveTo>
                    <a:lnTo>
                      <a:pt x="5" y="142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5" y="66"/>
                    </a:lnTo>
                    <a:lnTo>
                      <a:pt x="14" y="49"/>
                    </a:lnTo>
                    <a:lnTo>
                      <a:pt x="23" y="31"/>
                    </a:lnTo>
                    <a:lnTo>
                      <a:pt x="32" y="18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49" y="13"/>
                    </a:lnTo>
                    <a:lnTo>
                      <a:pt x="36" y="31"/>
                    </a:lnTo>
                    <a:lnTo>
                      <a:pt x="27" y="49"/>
                    </a:lnTo>
                    <a:lnTo>
                      <a:pt x="23" y="71"/>
                    </a:lnTo>
                    <a:lnTo>
                      <a:pt x="18" y="89"/>
                    </a:lnTo>
                    <a:lnTo>
                      <a:pt x="18" y="111"/>
                    </a:lnTo>
                    <a:lnTo>
                      <a:pt x="18" y="142"/>
                    </a:lnTo>
                    <a:lnTo>
                      <a:pt x="27" y="173"/>
                    </a:lnTo>
                    <a:lnTo>
                      <a:pt x="14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4" name="Freeform 317"/>
              <p:cNvSpPr>
                <a:spLocks noEditPoints="1"/>
              </p:cNvSpPr>
              <p:nvPr/>
            </p:nvSpPr>
            <p:spPr bwMode="auto">
              <a:xfrm>
                <a:off x="3427" y="4637"/>
                <a:ext cx="84" cy="138"/>
              </a:xfrm>
              <a:custGeom>
                <a:avLst/>
                <a:gdLst>
                  <a:gd name="T0" fmla="*/ 31 w 84"/>
                  <a:gd name="T1" fmla="*/ 13 h 138"/>
                  <a:gd name="T2" fmla="*/ 31 w 84"/>
                  <a:gd name="T3" fmla="*/ 0 h 138"/>
                  <a:gd name="T4" fmla="*/ 44 w 84"/>
                  <a:gd name="T5" fmla="*/ 0 h 138"/>
                  <a:gd name="T6" fmla="*/ 62 w 84"/>
                  <a:gd name="T7" fmla="*/ 0 h 138"/>
                  <a:gd name="T8" fmla="*/ 75 w 84"/>
                  <a:gd name="T9" fmla="*/ 9 h 138"/>
                  <a:gd name="T10" fmla="*/ 84 w 84"/>
                  <a:gd name="T11" fmla="*/ 26 h 138"/>
                  <a:gd name="T12" fmla="*/ 84 w 84"/>
                  <a:gd name="T13" fmla="*/ 49 h 138"/>
                  <a:gd name="T14" fmla="*/ 84 w 84"/>
                  <a:gd name="T15" fmla="*/ 84 h 138"/>
                  <a:gd name="T16" fmla="*/ 71 w 84"/>
                  <a:gd name="T17" fmla="*/ 111 h 138"/>
                  <a:gd name="T18" fmla="*/ 66 w 84"/>
                  <a:gd name="T19" fmla="*/ 124 h 138"/>
                  <a:gd name="T20" fmla="*/ 58 w 84"/>
                  <a:gd name="T21" fmla="*/ 129 h 138"/>
                  <a:gd name="T22" fmla="*/ 49 w 84"/>
                  <a:gd name="T23" fmla="*/ 133 h 138"/>
                  <a:gd name="T24" fmla="*/ 35 w 84"/>
                  <a:gd name="T25" fmla="*/ 138 h 138"/>
                  <a:gd name="T26" fmla="*/ 22 w 84"/>
                  <a:gd name="T27" fmla="*/ 133 h 138"/>
                  <a:gd name="T28" fmla="*/ 9 w 84"/>
                  <a:gd name="T29" fmla="*/ 124 h 138"/>
                  <a:gd name="T30" fmla="*/ 0 w 84"/>
                  <a:gd name="T31" fmla="*/ 111 h 138"/>
                  <a:gd name="T32" fmla="*/ 0 w 84"/>
                  <a:gd name="T33" fmla="*/ 98 h 138"/>
                  <a:gd name="T34" fmla="*/ 4 w 84"/>
                  <a:gd name="T35" fmla="*/ 71 h 138"/>
                  <a:gd name="T36" fmla="*/ 13 w 84"/>
                  <a:gd name="T37" fmla="*/ 53 h 138"/>
                  <a:gd name="T38" fmla="*/ 22 w 84"/>
                  <a:gd name="T39" fmla="*/ 44 h 138"/>
                  <a:gd name="T40" fmla="*/ 31 w 84"/>
                  <a:gd name="T41" fmla="*/ 40 h 138"/>
                  <a:gd name="T42" fmla="*/ 40 w 84"/>
                  <a:gd name="T43" fmla="*/ 35 h 138"/>
                  <a:gd name="T44" fmla="*/ 49 w 84"/>
                  <a:gd name="T45" fmla="*/ 35 h 138"/>
                  <a:gd name="T46" fmla="*/ 58 w 84"/>
                  <a:gd name="T47" fmla="*/ 35 h 138"/>
                  <a:gd name="T48" fmla="*/ 62 w 84"/>
                  <a:gd name="T49" fmla="*/ 40 h 138"/>
                  <a:gd name="T50" fmla="*/ 66 w 84"/>
                  <a:gd name="T51" fmla="*/ 44 h 138"/>
                  <a:gd name="T52" fmla="*/ 71 w 84"/>
                  <a:gd name="T53" fmla="*/ 53 h 138"/>
                  <a:gd name="T54" fmla="*/ 71 w 84"/>
                  <a:gd name="T55" fmla="*/ 40 h 138"/>
                  <a:gd name="T56" fmla="*/ 71 w 84"/>
                  <a:gd name="T57" fmla="*/ 31 h 138"/>
                  <a:gd name="T58" fmla="*/ 71 w 84"/>
                  <a:gd name="T59" fmla="*/ 26 h 138"/>
                  <a:gd name="T60" fmla="*/ 66 w 84"/>
                  <a:gd name="T61" fmla="*/ 22 h 138"/>
                  <a:gd name="T62" fmla="*/ 62 w 84"/>
                  <a:gd name="T63" fmla="*/ 18 h 138"/>
                  <a:gd name="T64" fmla="*/ 58 w 84"/>
                  <a:gd name="T65" fmla="*/ 13 h 138"/>
                  <a:gd name="T66" fmla="*/ 49 w 84"/>
                  <a:gd name="T67" fmla="*/ 13 h 138"/>
                  <a:gd name="T68" fmla="*/ 40 w 84"/>
                  <a:gd name="T69" fmla="*/ 13 h 138"/>
                  <a:gd name="T70" fmla="*/ 31 w 84"/>
                  <a:gd name="T71" fmla="*/ 13 h 138"/>
                  <a:gd name="T72" fmla="*/ 13 w 84"/>
                  <a:gd name="T73" fmla="*/ 98 h 138"/>
                  <a:gd name="T74" fmla="*/ 18 w 84"/>
                  <a:gd name="T75" fmla="*/ 106 h 138"/>
                  <a:gd name="T76" fmla="*/ 22 w 84"/>
                  <a:gd name="T77" fmla="*/ 115 h 138"/>
                  <a:gd name="T78" fmla="*/ 26 w 84"/>
                  <a:gd name="T79" fmla="*/ 120 h 138"/>
                  <a:gd name="T80" fmla="*/ 35 w 84"/>
                  <a:gd name="T81" fmla="*/ 124 h 138"/>
                  <a:gd name="T82" fmla="*/ 49 w 84"/>
                  <a:gd name="T83" fmla="*/ 120 h 138"/>
                  <a:gd name="T84" fmla="*/ 62 w 84"/>
                  <a:gd name="T85" fmla="*/ 106 h 138"/>
                  <a:gd name="T86" fmla="*/ 66 w 84"/>
                  <a:gd name="T87" fmla="*/ 93 h 138"/>
                  <a:gd name="T88" fmla="*/ 71 w 84"/>
                  <a:gd name="T89" fmla="*/ 75 h 138"/>
                  <a:gd name="T90" fmla="*/ 66 w 84"/>
                  <a:gd name="T91" fmla="*/ 62 h 138"/>
                  <a:gd name="T92" fmla="*/ 62 w 84"/>
                  <a:gd name="T93" fmla="*/ 58 h 138"/>
                  <a:gd name="T94" fmla="*/ 58 w 84"/>
                  <a:gd name="T95" fmla="*/ 49 h 138"/>
                  <a:gd name="T96" fmla="*/ 49 w 84"/>
                  <a:gd name="T97" fmla="*/ 49 h 138"/>
                  <a:gd name="T98" fmla="*/ 35 w 84"/>
                  <a:gd name="T99" fmla="*/ 53 h 138"/>
                  <a:gd name="T100" fmla="*/ 22 w 84"/>
                  <a:gd name="T101" fmla="*/ 62 h 138"/>
                  <a:gd name="T102" fmla="*/ 18 w 84"/>
                  <a:gd name="T103" fmla="*/ 80 h 138"/>
                  <a:gd name="T104" fmla="*/ 13 w 84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" h="138">
                    <a:moveTo>
                      <a:pt x="31" y="13"/>
                    </a:moveTo>
                    <a:lnTo>
                      <a:pt x="31" y="0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75" y="9"/>
                    </a:lnTo>
                    <a:lnTo>
                      <a:pt x="84" y="26"/>
                    </a:lnTo>
                    <a:lnTo>
                      <a:pt x="84" y="49"/>
                    </a:lnTo>
                    <a:lnTo>
                      <a:pt x="84" y="84"/>
                    </a:lnTo>
                    <a:lnTo>
                      <a:pt x="71" y="111"/>
                    </a:lnTo>
                    <a:lnTo>
                      <a:pt x="66" y="124"/>
                    </a:lnTo>
                    <a:lnTo>
                      <a:pt x="58" y="129"/>
                    </a:lnTo>
                    <a:lnTo>
                      <a:pt x="49" y="133"/>
                    </a:lnTo>
                    <a:lnTo>
                      <a:pt x="35" y="138"/>
                    </a:lnTo>
                    <a:lnTo>
                      <a:pt x="22" y="133"/>
                    </a:lnTo>
                    <a:lnTo>
                      <a:pt x="9" y="124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4" y="71"/>
                    </a:lnTo>
                    <a:lnTo>
                      <a:pt x="13" y="53"/>
                    </a:lnTo>
                    <a:lnTo>
                      <a:pt x="22" y="44"/>
                    </a:lnTo>
                    <a:lnTo>
                      <a:pt x="31" y="40"/>
                    </a:lnTo>
                    <a:lnTo>
                      <a:pt x="40" y="35"/>
                    </a:lnTo>
                    <a:lnTo>
                      <a:pt x="49" y="35"/>
                    </a:lnTo>
                    <a:lnTo>
                      <a:pt x="58" y="35"/>
                    </a:lnTo>
                    <a:lnTo>
                      <a:pt x="62" y="40"/>
                    </a:lnTo>
                    <a:lnTo>
                      <a:pt x="66" y="44"/>
                    </a:lnTo>
                    <a:lnTo>
                      <a:pt x="71" y="53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71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13"/>
                    </a:lnTo>
                    <a:close/>
                    <a:moveTo>
                      <a:pt x="13" y="98"/>
                    </a:moveTo>
                    <a:lnTo>
                      <a:pt x="18" y="106"/>
                    </a:lnTo>
                    <a:lnTo>
                      <a:pt x="22" y="115"/>
                    </a:lnTo>
                    <a:lnTo>
                      <a:pt x="26" y="120"/>
                    </a:lnTo>
                    <a:lnTo>
                      <a:pt x="35" y="124"/>
                    </a:lnTo>
                    <a:lnTo>
                      <a:pt x="49" y="120"/>
                    </a:lnTo>
                    <a:lnTo>
                      <a:pt x="62" y="106"/>
                    </a:lnTo>
                    <a:lnTo>
                      <a:pt x="66" y="93"/>
                    </a:lnTo>
                    <a:lnTo>
                      <a:pt x="71" y="75"/>
                    </a:lnTo>
                    <a:lnTo>
                      <a:pt x="66" y="62"/>
                    </a:lnTo>
                    <a:lnTo>
                      <a:pt x="62" y="58"/>
                    </a:lnTo>
                    <a:lnTo>
                      <a:pt x="58" y="49"/>
                    </a:lnTo>
                    <a:lnTo>
                      <a:pt x="49" y="49"/>
                    </a:lnTo>
                    <a:lnTo>
                      <a:pt x="35" y="53"/>
                    </a:lnTo>
                    <a:lnTo>
                      <a:pt x="22" y="62"/>
                    </a:lnTo>
                    <a:lnTo>
                      <a:pt x="18" y="80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5" name="Freeform 318"/>
              <p:cNvSpPr>
                <a:spLocks noEditPoints="1"/>
              </p:cNvSpPr>
              <p:nvPr/>
            </p:nvSpPr>
            <p:spPr bwMode="auto">
              <a:xfrm>
                <a:off x="3525" y="4672"/>
                <a:ext cx="84" cy="103"/>
              </a:xfrm>
              <a:custGeom>
                <a:avLst/>
                <a:gdLst>
                  <a:gd name="T0" fmla="*/ 0 w 84"/>
                  <a:gd name="T1" fmla="*/ 63 h 103"/>
                  <a:gd name="T2" fmla="*/ 0 w 84"/>
                  <a:gd name="T3" fmla="*/ 49 h 103"/>
                  <a:gd name="T4" fmla="*/ 0 w 84"/>
                  <a:gd name="T5" fmla="*/ 36 h 103"/>
                  <a:gd name="T6" fmla="*/ 8 w 84"/>
                  <a:gd name="T7" fmla="*/ 27 h 103"/>
                  <a:gd name="T8" fmla="*/ 13 w 84"/>
                  <a:gd name="T9" fmla="*/ 14 h 103"/>
                  <a:gd name="T10" fmla="*/ 26 w 84"/>
                  <a:gd name="T11" fmla="*/ 5 h 103"/>
                  <a:gd name="T12" fmla="*/ 48 w 84"/>
                  <a:gd name="T13" fmla="*/ 0 h 103"/>
                  <a:gd name="T14" fmla="*/ 62 w 84"/>
                  <a:gd name="T15" fmla="*/ 5 h 103"/>
                  <a:gd name="T16" fmla="*/ 75 w 84"/>
                  <a:gd name="T17" fmla="*/ 9 h 103"/>
                  <a:gd name="T18" fmla="*/ 80 w 84"/>
                  <a:gd name="T19" fmla="*/ 23 h 103"/>
                  <a:gd name="T20" fmla="*/ 84 w 84"/>
                  <a:gd name="T21" fmla="*/ 40 h 103"/>
                  <a:gd name="T22" fmla="*/ 80 w 84"/>
                  <a:gd name="T23" fmla="*/ 58 h 103"/>
                  <a:gd name="T24" fmla="*/ 75 w 84"/>
                  <a:gd name="T25" fmla="*/ 71 h 103"/>
                  <a:gd name="T26" fmla="*/ 71 w 84"/>
                  <a:gd name="T27" fmla="*/ 85 h 103"/>
                  <a:gd name="T28" fmla="*/ 57 w 84"/>
                  <a:gd name="T29" fmla="*/ 94 h 103"/>
                  <a:gd name="T30" fmla="*/ 48 w 84"/>
                  <a:gd name="T31" fmla="*/ 98 h 103"/>
                  <a:gd name="T32" fmla="*/ 35 w 84"/>
                  <a:gd name="T33" fmla="*/ 103 h 103"/>
                  <a:gd name="T34" fmla="*/ 26 w 84"/>
                  <a:gd name="T35" fmla="*/ 98 h 103"/>
                  <a:gd name="T36" fmla="*/ 17 w 84"/>
                  <a:gd name="T37" fmla="*/ 94 h 103"/>
                  <a:gd name="T38" fmla="*/ 8 w 84"/>
                  <a:gd name="T39" fmla="*/ 89 h 103"/>
                  <a:gd name="T40" fmla="*/ 4 w 84"/>
                  <a:gd name="T41" fmla="*/ 80 h 103"/>
                  <a:gd name="T42" fmla="*/ 0 w 84"/>
                  <a:gd name="T43" fmla="*/ 71 h 103"/>
                  <a:gd name="T44" fmla="*/ 0 w 84"/>
                  <a:gd name="T45" fmla="*/ 63 h 103"/>
                  <a:gd name="T46" fmla="*/ 13 w 84"/>
                  <a:gd name="T47" fmla="*/ 58 h 103"/>
                  <a:gd name="T48" fmla="*/ 13 w 84"/>
                  <a:gd name="T49" fmla="*/ 71 h 103"/>
                  <a:gd name="T50" fmla="*/ 17 w 84"/>
                  <a:gd name="T51" fmla="*/ 80 h 103"/>
                  <a:gd name="T52" fmla="*/ 26 w 84"/>
                  <a:gd name="T53" fmla="*/ 85 h 103"/>
                  <a:gd name="T54" fmla="*/ 35 w 84"/>
                  <a:gd name="T55" fmla="*/ 89 h 103"/>
                  <a:gd name="T56" fmla="*/ 40 w 84"/>
                  <a:gd name="T57" fmla="*/ 89 h 103"/>
                  <a:gd name="T58" fmla="*/ 44 w 84"/>
                  <a:gd name="T59" fmla="*/ 85 h 103"/>
                  <a:gd name="T60" fmla="*/ 48 w 84"/>
                  <a:gd name="T61" fmla="*/ 85 h 103"/>
                  <a:gd name="T62" fmla="*/ 53 w 84"/>
                  <a:gd name="T63" fmla="*/ 80 h 103"/>
                  <a:gd name="T64" fmla="*/ 57 w 84"/>
                  <a:gd name="T65" fmla="*/ 76 h 103"/>
                  <a:gd name="T66" fmla="*/ 62 w 84"/>
                  <a:gd name="T67" fmla="*/ 71 h 103"/>
                  <a:gd name="T68" fmla="*/ 62 w 84"/>
                  <a:gd name="T69" fmla="*/ 63 h 103"/>
                  <a:gd name="T70" fmla="*/ 66 w 84"/>
                  <a:gd name="T71" fmla="*/ 58 h 103"/>
                  <a:gd name="T72" fmla="*/ 66 w 84"/>
                  <a:gd name="T73" fmla="*/ 49 h 103"/>
                  <a:gd name="T74" fmla="*/ 66 w 84"/>
                  <a:gd name="T75" fmla="*/ 40 h 103"/>
                  <a:gd name="T76" fmla="*/ 66 w 84"/>
                  <a:gd name="T77" fmla="*/ 27 h 103"/>
                  <a:gd name="T78" fmla="*/ 62 w 84"/>
                  <a:gd name="T79" fmla="*/ 18 h 103"/>
                  <a:gd name="T80" fmla="*/ 53 w 84"/>
                  <a:gd name="T81" fmla="*/ 14 h 103"/>
                  <a:gd name="T82" fmla="*/ 48 w 84"/>
                  <a:gd name="T83" fmla="*/ 14 h 103"/>
                  <a:gd name="T84" fmla="*/ 40 w 84"/>
                  <a:gd name="T85" fmla="*/ 14 h 103"/>
                  <a:gd name="T86" fmla="*/ 35 w 84"/>
                  <a:gd name="T87" fmla="*/ 18 h 103"/>
                  <a:gd name="T88" fmla="*/ 26 w 84"/>
                  <a:gd name="T89" fmla="*/ 23 h 103"/>
                  <a:gd name="T90" fmla="*/ 22 w 84"/>
                  <a:gd name="T91" fmla="*/ 27 h 103"/>
                  <a:gd name="T92" fmla="*/ 17 w 84"/>
                  <a:gd name="T93" fmla="*/ 36 h 103"/>
                  <a:gd name="T94" fmla="*/ 17 w 84"/>
                  <a:gd name="T95" fmla="*/ 45 h 103"/>
                  <a:gd name="T96" fmla="*/ 13 w 84"/>
                  <a:gd name="T97" fmla="*/ 54 h 103"/>
                  <a:gd name="T98" fmla="*/ 13 w 84"/>
                  <a:gd name="T99" fmla="*/ 58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4" h="103">
                    <a:moveTo>
                      <a:pt x="0" y="63"/>
                    </a:moveTo>
                    <a:lnTo>
                      <a:pt x="0" y="49"/>
                    </a:lnTo>
                    <a:lnTo>
                      <a:pt x="0" y="36"/>
                    </a:lnTo>
                    <a:lnTo>
                      <a:pt x="8" y="27"/>
                    </a:lnTo>
                    <a:lnTo>
                      <a:pt x="13" y="14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62" y="5"/>
                    </a:lnTo>
                    <a:lnTo>
                      <a:pt x="75" y="9"/>
                    </a:lnTo>
                    <a:lnTo>
                      <a:pt x="80" y="23"/>
                    </a:lnTo>
                    <a:lnTo>
                      <a:pt x="84" y="40"/>
                    </a:lnTo>
                    <a:lnTo>
                      <a:pt x="80" y="58"/>
                    </a:lnTo>
                    <a:lnTo>
                      <a:pt x="75" y="71"/>
                    </a:lnTo>
                    <a:lnTo>
                      <a:pt x="71" y="85"/>
                    </a:lnTo>
                    <a:lnTo>
                      <a:pt x="57" y="94"/>
                    </a:lnTo>
                    <a:lnTo>
                      <a:pt x="48" y="98"/>
                    </a:lnTo>
                    <a:lnTo>
                      <a:pt x="35" y="103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3"/>
                    </a:lnTo>
                    <a:close/>
                    <a:moveTo>
                      <a:pt x="13" y="58"/>
                    </a:moveTo>
                    <a:lnTo>
                      <a:pt x="13" y="71"/>
                    </a:lnTo>
                    <a:lnTo>
                      <a:pt x="17" y="80"/>
                    </a:lnTo>
                    <a:lnTo>
                      <a:pt x="26" y="85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48" y="85"/>
                    </a:lnTo>
                    <a:lnTo>
                      <a:pt x="53" y="80"/>
                    </a:lnTo>
                    <a:lnTo>
                      <a:pt x="57" y="76"/>
                    </a:lnTo>
                    <a:lnTo>
                      <a:pt x="62" y="71"/>
                    </a:lnTo>
                    <a:lnTo>
                      <a:pt x="62" y="63"/>
                    </a:lnTo>
                    <a:lnTo>
                      <a:pt x="66" y="58"/>
                    </a:lnTo>
                    <a:lnTo>
                      <a:pt x="66" y="49"/>
                    </a:lnTo>
                    <a:lnTo>
                      <a:pt x="66" y="40"/>
                    </a:lnTo>
                    <a:lnTo>
                      <a:pt x="66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5" y="18"/>
                    </a:lnTo>
                    <a:lnTo>
                      <a:pt x="26" y="23"/>
                    </a:lnTo>
                    <a:lnTo>
                      <a:pt x="22" y="27"/>
                    </a:lnTo>
                    <a:lnTo>
                      <a:pt x="17" y="36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13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6" name="Freeform 319"/>
              <p:cNvSpPr>
                <a:spLocks noEditPoints="1"/>
              </p:cNvSpPr>
              <p:nvPr/>
            </p:nvSpPr>
            <p:spPr bwMode="auto">
              <a:xfrm>
                <a:off x="3622" y="4637"/>
                <a:ext cx="94" cy="138"/>
              </a:xfrm>
              <a:custGeom>
                <a:avLst/>
                <a:gdLst>
                  <a:gd name="T0" fmla="*/ 76 w 94"/>
                  <a:gd name="T1" fmla="*/ 0 h 138"/>
                  <a:gd name="T2" fmla="*/ 94 w 94"/>
                  <a:gd name="T3" fmla="*/ 0 h 138"/>
                  <a:gd name="T4" fmla="*/ 89 w 94"/>
                  <a:gd name="T5" fmla="*/ 9 h 138"/>
                  <a:gd name="T6" fmla="*/ 85 w 94"/>
                  <a:gd name="T7" fmla="*/ 18 h 138"/>
                  <a:gd name="T8" fmla="*/ 76 w 94"/>
                  <a:gd name="T9" fmla="*/ 18 h 138"/>
                  <a:gd name="T10" fmla="*/ 67 w 94"/>
                  <a:gd name="T11" fmla="*/ 18 h 138"/>
                  <a:gd name="T12" fmla="*/ 49 w 94"/>
                  <a:gd name="T13" fmla="*/ 18 h 138"/>
                  <a:gd name="T14" fmla="*/ 45 w 94"/>
                  <a:gd name="T15" fmla="*/ 18 h 138"/>
                  <a:gd name="T16" fmla="*/ 36 w 94"/>
                  <a:gd name="T17" fmla="*/ 22 h 138"/>
                  <a:gd name="T18" fmla="*/ 36 w 94"/>
                  <a:gd name="T19" fmla="*/ 22 h 138"/>
                  <a:gd name="T20" fmla="*/ 31 w 94"/>
                  <a:gd name="T21" fmla="*/ 26 h 138"/>
                  <a:gd name="T22" fmla="*/ 27 w 94"/>
                  <a:gd name="T23" fmla="*/ 35 h 138"/>
                  <a:gd name="T24" fmla="*/ 23 w 94"/>
                  <a:gd name="T25" fmla="*/ 49 h 138"/>
                  <a:gd name="T26" fmla="*/ 31 w 94"/>
                  <a:gd name="T27" fmla="*/ 44 h 138"/>
                  <a:gd name="T28" fmla="*/ 36 w 94"/>
                  <a:gd name="T29" fmla="*/ 40 h 138"/>
                  <a:gd name="T30" fmla="*/ 45 w 94"/>
                  <a:gd name="T31" fmla="*/ 40 h 138"/>
                  <a:gd name="T32" fmla="*/ 49 w 94"/>
                  <a:gd name="T33" fmla="*/ 35 h 138"/>
                  <a:gd name="T34" fmla="*/ 62 w 94"/>
                  <a:gd name="T35" fmla="*/ 40 h 138"/>
                  <a:gd name="T36" fmla="*/ 71 w 94"/>
                  <a:gd name="T37" fmla="*/ 49 h 138"/>
                  <a:gd name="T38" fmla="*/ 80 w 94"/>
                  <a:gd name="T39" fmla="*/ 58 h 138"/>
                  <a:gd name="T40" fmla="*/ 85 w 94"/>
                  <a:gd name="T41" fmla="*/ 75 h 138"/>
                  <a:gd name="T42" fmla="*/ 80 w 94"/>
                  <a:gd name="T43" fmla="*/ 98 h 138"/>
                  <a:gd name="T44" fmla="*/ 71 w 94"/>
                  <a:gd name="T45" fmla="*/ 120 h 138"/>
                  <a:gd name="T46" fmla="*/ 62 w 94"/>
                  <a:gd name="T47" fmla="*/ 124 h 138"/>
                  <a:gd name="T48" fmla="*/ 54 w 94"/>
                  <a:gd name="T49" fmla="*/ 133 h 138"/>
                  <a:gd name="T50" fmla="*/ 45 w 94"/>
                  <a:gd name="T51" fmla="*/ 133 h 138"/>
                  <a:gd name="T52" fmla="*/ 36 w 94"/>
                  <a:gd name="T53" fmla="*/ 138 h 138"/>
                  <a:gd name="T54" fmla="*/ 18 w 94"/>
                  <a:gd name="T55" fmla="*/ 133 h 138"/>
                  <a:gd name="T56" fmla="*/ 9 w 94"/>
                  <a:gd name="T57" fmla="*/ 124 h 138"/>
                  <a:gd name="T58" fmla="*/ 0 w 94"/>
                  <a:gd name="T59" fmla="*/ 111 h 138"/>
                  <a:gd name="T60" fmla="*/ 0 w 94"/>
                  <a:gd name="T61" fmla="*/ 93 h 138"/>
                  <a:gd name="T62" fmla="*/ 0 w 94"/>
                  <a:gd name="T63" fmla="*/ 75 h 138"/>
                  <a:gd name="T64" fmla="*/ 9 w 94"/>
                  <a:gd name="T65" fmla="*/ 49 h 138"/>
                  <a:gd name="T66" fmla="*/ 18 w 94"/>
                  <a:gd name="T67" fmla="*/ 22 h 138"/>
                  <a:gd name="T68" fmla="*/ 27 w 94"/>
                  <a:gd name="T69" fmla="*/ 9 h 138"/>
                  <a:gd name="T70" fmla="*/ 40 w 94"/>
                  <a:gd name="T71" fmla="*/ 4 h 138"/>
                  <a:gd name="T72" fmla="*/ 58 w 94"/>
                  <a:gd name="T73" fmla="*/ 4 h 138"/>
                  <a:gd name="T74" fmla="*/ 71 w 94"/>
                  <a:gd name="T75" fmla="*/ 4 h 138"/>
                  <a:gd name="T76" fmla="*/ 76 w 94"/>
                  <a:gd name="T77" fmla="*/ 0 h 138"/>
                  <a:gd name="T78" fmla="*/ 76 w 94"/>
                  <a:gd name="T79" fmla="*/ 0 h 138"/>
                  <a:gd name="T80" fmla="*/ 67 w 94"/>
                  <a:gd name="T81" fmla="*/ 75 h 138"/>
                  <a:gd name="T82" fmla="*/ 67 w 94"/>
                  <a:gd name="T83" fmla="*/ 66 h 138"/>
                  <a:gd name="T84" fmla="*/ 62 w 94"/>
                  <a:gd name="T85" fmla="*/ 58 h 138"/>
                  <a:gd name="T86" fmla="*/ 58 w 94"/>
                  <a:gd name="T87" fmla="*/ 53 h 138"/>
                  <a:gd name="T88" fmla="*/ 49 w 94"/>
                  <a:gd name="T89" fmla="*/ 49 h 138"/>
                  <a:gd name="T90" fmla="*/ 36 w 94"/>
                  <a:gd name="T91" fmla="*/ 53 h 138"/>
                  <a:gd name="T92" fmla="*/ 23 w 94"/>
                  <a:gd name="T93" fmla="*/ 62 h 138"/>
                  <a:gd name="T94" fmla="*/ 18 w 94"/>
                  <a:gd name="T95" fmla="*/ 80 h 138"/>
                  <a:gd name="T96" fmla="*/ 14 w 94"/>
                  <a:gd name="T97" fmla="*/ 98 h 138"/>
                  <a:gd name="T98" fmla="*/ 14 w 94"/>
                  <a:gd name="T99" fmla="*/ 106 h 138"/>
                  <a:gd name="T100" fmla="*/ 18 w 94"/>
                  <a:gd name="T101" fmla="*/ 115 h 138"/>
                  <a:gd name="T102" fmla="*/ 27 w 94"/>
                  <a:gd name="T103" fmla="*/ 120 h 138"/>
                  <a:gd name="T104" fmla="*/ 36 w 94"/>
                  <a:gd name="T105" fmla="*/ 124 h 138"/>
                  <a:gd name="T106" fmla="*/ 49 w 94"/>
                  <a:gd name="T107" fmla="*/ 120 h 138"/>
                  <a:gd name="T108" fmla="*/ 58 w 94"/>
                  <a:gd name="T109" fmla="*/ 106 h 138"/>
                  <a:gd name="T110" fmla="*/ 67 w 94"/>
                  <a:gd name="T111" fmla="*/ 93 h 138"/>
                  <a:gd name="T112" fmla="*/ 67 w 94"/>
                  <a:gd name="T113" fmla="*/ 75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4" h="138">
                    <a:moveTo>
                      <a:pt x="76" y="0"/>
                    </a:moveTo>
                    <a:lnTo>
                      <a:pt x="94" y="0"/>
                    </a:lnTo>
                    <a:lnTo>
                      <a:pt x="89" y="9"/>
                    </a:lnTo>
                    <a:lnTo>
                      <a:pt x="85" y="18"/>
                    </a:lnTo>
                    <a:lnTo>
                      <a:pt x="76" y="18"/>
                    </a:lnTo>
                    <a:lnTo>
                      <a:pt x="67" y="18"/>
                    </a:lnTo>
                    <a:lnTo>
                      <a:pt x="49" y="18"/>
                    </a:lnTo>
                    <a:lnTo>
                      <a:pt x="45" y="18"/>
                    </a:lnTo>
                    <a:lnTo>
                      <a:pt x="36" y="22"/>
                    </a:lnTo>
                    <a:lnTo>
                      <a:pt x="31" y="26"/>
                    </a:lnTo>
                    <a:lnTo>
                      <a:pt x="27" y="35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40"/>
                    </a:lnTo>
                    <a:lnTo>
                      <a:pt x="45" y="40"/>
                    </a:lnTo>
                    <a:lnTo>
                      <a:pt x="49" y="35"/>
                    </a:lnTo>
                    <a:lnTo>
                      <a:pt x="62" y="40"/>
                    </a:lnTo>
                    <a:lnTo>
                      <a:pt x="71" y="49"/>
                    </a:lnTo>
                    <a:lnTo>
                      <a:pt x="80" y="58"/>
                    </a:lnTo>
                    <a:lnTo>
                      <a:pt x="85" y="75"/>
                    </a:lnTo>
                    <a:lnTo>
                      <a:pt x="80" y="98"/>
                    </a:lnTo>
                    <a:lnTo>
                      <a:pt x="71" y="120"/>
                    </a:lnTo>
                    <a:lnTo>
                      <a:pt x="62" y="124"/>
                    </a:lnTo>
                    <a:lnTo>
                      <a:pt x="54" y="133"/>
                    </a:lnTo>
                    <a:lnTo>
                      <a:pt x="45" y="133"/>
                    </a:lnTo>
                    <a:lnTo>
                      <a:pt x="36" y="138"/>
                    </a:lnTo>
                    <a:lnTo>
                      <a:pt x="18" y="133"/>
                    </a:lnTo>
                    <a:lnTo>
                      <a:pt x="9" y="124"/>
                    </a:lnTo>
                    <a:lnTo>
                      <a:pt x="0" y="111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9" y="49"/>
                    </a:lnTo>
                    <a:lnTo>
                      <a:pt x="18" y="22"/>
                    </a:lnTo>
                    <a:lnTo>
                      <a:pt x="27" y="9"/>
                    </a:lnTo>
                    <a:lnTo>
                      <a:pt x="40" y="4"/>
                    </a:lnTo>
                    <a:lnTo>
                      <a:pt x="58" y="4"/>
                    </a:lnTo>
                    <a:lnTo>
                      <a:pt x="71" y="4"/>
                    </a:lnTo>
                    <a:lnTo>
                      <a:pt x="76" y="0"/>
                    </a:lnTo>
                    <a:close/>
                    <a:moveTo>
                      <a:pt x="67" y="75"/>
                    </a:moveTo>
                    <a:lnTo>
                      <a:pt x="67" y="66"/>
                    </a:lnTo>
                    <a:lnTo>
                      <a:pt x="62" y="58"/>
                    </a:lnTo>
                    <a:lnTo>
                      <a:pt x="58" y="53"/>
                    </a:lnTo>
                    <a:lnTo>
                      <a:pt x="49" y="49"/>
                    </a:lnTo>
                    <a:lnTo>
                      <a:pt x="36" y="53"/>
                    </a:lnTo>
                    <a:lnTo>
                      <a:pt x="23" y="62"/>
                    </a:lnTo>
                    <a:lnTo>
                      <a:pt x="18" y="80"/>
                    </a:lnTo>
                    <a:lnTo>
                      <a:pt x="14" y="98"/>
                    </a:lnTo>
                    <a:lnTo>
                      <a:pt x="14" y="106"/>
                    </a:lnTo>
                    <a:lnTo>
                      <a:pt x="18" y="115"/>
                    </a:lnTo>
                    <a:lnTo>
                      <a:pt x="27" y="120"/>
                    </a:lnTo>
                    <a:lnTo>
                      <a:pt x="36" y="124"/>
                    </a:lnTo>
                    <a:lnTo>
                      <a:pt x="49" y="120"/>
                    </a:lnTo>
                    <a:lnTo>
                      <a:pt x="58" y="106"/>
                    </a:lnTo>
                    <a:lnTo>
                      <a:pt x="67" y="93"/>
                    </a:lnTo>
                    <a:lnTo>
                      <a:pt x="67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7" name="Freeform 320"/>
              <p:cNvSpPr>
                <a:spLocks noEditPoints="1"/>
              </p:cNvSpPr>
              <p:nvPr/>
            </p:nvSpPr>
            <p:spPr bwMode="auto">
              <a:xfrm>
                <a:off x="3716" y="4672"/>
                <a:ext cx="84" cy="103"/>
              </a:xfrm>
              <a:custGeom>
                <a:avLst/>
                <a:gdLst>
                  <a:gd name="T0" fmla="*/ 53 w 84"/>
                  <a:gd name="T1" fmla="*/ 94 h 103"/>
                  <a:gd name="T2" fmla="*/ 35 w 84"/>
                  <a:gd name="T3" fmla="*/ 98 h 103"/>
                  <a:gd name="T4" fmla="*/ 17 w 84"/>
                  <a:gd name="T5" fmla="*/ 98 h 103"/>
                  <a:gd name="T6" fmla="*/ 4 w 84"/>
                  <a:gd name="T7" fmla="*/ 85 h 103"/>
                  <a:gd name="T8" fmla="*/ 0 w 84"/>
                  <a:gd name="T9" fmla="*/ 67 h 103"/>
                  <a:gd name="T10" fmla="*/ 8 w 84"/>
                  <a:gd name="T11" fmla="*/ 54 h 103"/>
                  <a:gd name="T12" fmla="*/ 22 w 84"/>
                  <a:gd name="T13" fmla="*/ 45 h 103"/>
                  <a:gd name="T14" fmla="*/ 35 w 84"/>
                  <a:gd name="T15" fmla="*/ 40 h 103"/>
                  <a:gd name="T16" fmla="*/ 62 w 84"/>
                  <a:gd name="T17" fmla="*/ 40 h 103"/>
                  <a:gd name="T18" fmla="*/ 71 w 84"/>
                  <a:gd name="T19" fmla="*/ 31 h 103"/>
                  <a:gd name="T20" fmla="*/ 71 w 84"/>
                  <a:gd name="T21" fmla="*/ 23 h 103"/>
                  <a:gd name="T22" fmla="*/ 57 w 84"/>
                  <a:gd name="T23" fmla="*/ 14 h 103"/>
                  <a:gd name="T24" fmla="*/ 40 w 84"/>
                  <a:gd name="T25" fmla="*/ 14 h 103"/>
                  <a:gd name="T26" fmla="*/ 31 w 84"/>
                  <a:gd name="T27" fmla="*/ 23 h 103"/>
                  <a:gd name="T28" fmla="*/ 8 w 84"/>
                  <a:gd name="T29" fmla="*/ 31 h 103"/>
                  <a:gd name="T30" fmla="*/ 26 w 84"/>
                  <a:gd name="T31" fmla="*/ 9 h 103"/>
                  <a:gd name="T32" fmla="*/ 53 w 84"/>
                  <a:gd name="T33" fmla="*/ 0 h 103"/>
                  <a:gd name="T34" fmla="*/ 80 w 84"/>
                  <a:gd name="T35" fmla="*/ 9 h 103"/>
                  <a:gd name="T36" fmla="*/ 84 w 84"/>
                  <a:gd name="T37" fmla="*/ 27 h 103"/>
                  <a:gd name="T38" fmla="*/ 84 w 84"/>
                  <a:gd name="T39" fmla="*/ 45 h 103"/>
                  <a:gd name="T40" fmla="*/ 75 w 84"/>
                  <a:gd name="T41" fmla="*/ 76 h 103"/>
                  <a:gd name="T42" fmla="*/ 75 w 84"/>
                  <a:gd name="T43" fmla="*/ 89 h 103"/>
                  <a:gd name="T44" fmla="*/ 62 w 84"/>
                  <a:gd name="T45" fmla="*/ 98 h 103"/>
                  <a:gd name="T46" fmla="*/ 62 w 84"/>
                  <a:gd name="T47" fmla="*/ 85 h 103"/>
                  <a:gd name="T48" fmla="*/ 62 w 84"/>
                  <a:gd name="T49" fmla="*/ 49 h 103"/>
                  <a:gd name="T50" fmla="*/ 53 w 84"/>
                  <a:gd name="T51" fmla="*/ 54 h 103"/>
                  <a:gd name="T52" fmla="*/ 35 w 84"/>
                  <a:gd name="T53" fmla="*/ 54 h 103"/>
                  <a:gd name="T54" fmla="*/ 22 w 84"/>
                  <a:gd name="T55" fmla="*/ 58 h 103"/>
                  <a:gd name="T56" fmla="*/ 17 w 84"/>
                  <a:gd name="T57" fmla="*/ 67 h 103"/>
                  <a:gd name="T58" fmla="*/ 17 w 84"/>
                  <a:gd name="T59" fmla="*/ 80 h 103"/>
                  <a:gd name="T60" fmla="*/ 26 w 84"/>
                  <a:gd name="T61" fmla="*/ 85 h 103"/>
                  <a:gd name="T62" fmla="*/ 40 w 84"/>
                  <a:gd name="T63" fmla="*/ 85 h 103"/>
                  <a:gd name="T64" fmla="*/ 53 w 84"/>
                  <a:gd name="T65" fmla="*/ 80 h 103"/>
                  <a:gd name="T66" fmla="*/ 62 w 84"/>
                  <a:gd name="T67" fmla="*/ 63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4" h="103">
                    <a:moveTo>
                      <a:pt x="62" y="85"/>
                    </a:moveTo>
                    <a:lnTo>
                      <a:pt x="53" y="94"/>
                    </a:lnTo>
                    <a:lnTo>
                      <a:pt x="44" y="98"/>
                    </a:lnTo>
                    <a:lnTo>
                      <a:pt x="35" y="98"/>
                    </a:lnTo>
                    <a:lnTo>
                      <a:pt x="31" y="103"/>
                    </a:lnTo>
                    <a:lnTo>
                      <a:pt x="17" y="98"/>
                    </a:lnTo>
                    <a:lnTo>
                      <a:pt x="8" y="94"/>
                    </a:lnTo>
                    <a:lnTo>
                      <a:pt x="4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4" y="58"/>
                    </a:lnTo>
                    <a:lnTo>
                      <a:pt x="8" y="54"/>
                    </a:lnTo>
                    <a:lnTo>
                      <a:pt x="13" y="49"/>
                    </a:lnTo>
                    <a:lnTo>
                      <a:pt x="22" y="45"/>
                    </a:lnTo>
                    <a:lnTo>
                      <a:pt x="26" y="45"/>
                    </a:lnTo>
                    <a:lnTo>
                      <a:pt x="35" y="40"/>
                    </a:lnTo>
                    <a:lnTo>
                      <a:pt x="48" y="40"/>
                    </a:lnTo>
                    <a:lnTo>
                      <a:pt x="62" y="40"/>
                    </a:lnTo>
                    <a:lnTo>
                      <a:pt x="66" y="36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71" y="23"/>
                    </a:lnTo>
                    <a:lnTo>
                      <a:pt x="66" y="18"/>
                    </a:lnTo>
                    <a:lnTo>
                      <a:pt x="57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5" y="18"/>
                    </a:lnTo>
                    <a:lnTo>
                      <a:pt x="31" y="23"/>
                    </a:lnTo>
                    <a:lnTo>
                      <a:pt x="26" y="31"/>
                    </a:lnTo>
                    <a:lnTo>
                      <a:pt x="8" y="31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35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80" y="9"/>
                    </a:lnTo>
                    <a:lnTo>
                      <a:pt x="84" y="14"/>
                    </a:lnTo>
                    <a:lnTo>
                      <a:pt x="84" y="27"/>
                    </a:lnTo>
                    <a:lnTo>
                      <a:pt x="84" y="31"/>
                    </a:lnTo>
                    <a:lnTo>
                      <a:pt x="84" y="45"/>
                    </a:lnTo>
                    <a:lnTo>
                      <a:pt x="80" y="67"/>
                    </a:lnTo>
                    <a:lnTo>
                      <a:pt x="75" y="76"/>
                    </a:lnTo>
                    <a:lnTo>
                      <a:pt x="75" y="85"/>
                    </a:lnTo>
                    <a:lnTo>
                      <a:pt x="75" y="89"/>
                    </a:lnTo>
                    <a:lnTo>
                      <a:pt x="80" y="98"/>
                    </a:lnTo>
                    <a:lnTo>
                      <a:pt x="62" y="98"/>
                    </a:lnTo>
                    <a:lnTo>
                      <a:pt x="62" y="94"/>
                    </a:lnTo>
                    <a:lnTo>
                      <a:pt x="62" y="85"/>
                    </a:lnTo>
                    <a:close/>
                    <a:moveTo>
                      <a:pt x="66" y="49"/>
                    </a:moveTo>
                    <a:lnTo>
                      <a:pt x="62" y="49"/>
                    </a:lnTo>
                    <a:lnTo>
                      <a:pt x="57" y="54"/>
                    </a:lnTo>
                    <a:lnTo>
                      <a:pt x="53" y="54"/>
                    </a:lnTo>
                    <a:lnTo>
                      <a:pt x="48" y="54"/>
                    </a:lnTo>
                    <a:lnTo>
                      <a:pt x="35" y="54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7" y="63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17" y="80"/>
                    </a:lnTo>
                    <a:lnTo>
                      <a:pt x="22" y="85"/>
                    </a:lnTo>
                    <a:lnTo>
                      <a:pt x="26" y="85"/>
                    </a:lnTo>
                    <a:lnTo>
                      <a:pt x="35" y="89"/>
                    </a:lnTo>
                    <a:lnTo>
                      <a:pt x="40" y="85"/>
                    </a:lnTo>
                    <a:lnTo>
                      <a:pt x="48" y="85"/>
                    </a:lnTo>
                    <a:lnTo>
                      <a:pt x="53" y="80"/>
                    </a:lnTo>
                    <a:lnTo>
                      <a:pt x="57" y="71"/>
                    </a:lnTo>
                    <a:lnTo>
                      <a:pt x="62" y="63"/>
                    </a:lnTo>
                    <a:lnTo>
                      <a:pt x="66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8" name="Freeform 321"/>
              <p:cNvSpPr>
                <a:spLocks noEditPoints="1"/>
              </p:cNvSpPr>
              <p:nvPr/>
            </p:nvSpPr>
            <p:spPr bwMode="auto">
              <a:xfrm>
                <a:off x="3813" y="4672"/>
                <a:ext cx="80" cy="103"/>
              </a:xfrm>
              <a:custGeom>
                <a:avLst/>
                <a:gdLst>
                  <a:gd name="T0" fmla="*/ 58 w 80"/>
                  <a:gd name="T1" fmla="*/ 49 h 103"/>
                  <a:gd name="T2" fmla="*/ 67 w 80"/>
                  <a:gd name="T3" fmla="*/ 54 h 103"/>
                  <a:gd name="T4" fmla="*/ 71 w 80"/>
                  <a:gd name="T5" fmla="*/ 58 h 103"/>
                  <a:gd name="T6" fmla="*/ 76 w 80"/>
                  <a:gd name="T7" fmla="*/ 63 h 103"/>
                  <a:gd name="T8" fmla="*/ 76 w 80"/>
                  <a:gd name="T9" fmla="*/ 71 h 103"/>
                  <a:gd name="T10" fmla="*/ 76 w 80"/>
                  <a:gd name="T11" fmla="*/ 80 h 103"/>
                  <a:gd name="T12" fmla="*/ 67 w 80"/>
                  <a:gd name="T13" fmla="*/ 89 h 103"/>
                  <a:gd name="T14" fmla="*/ 58 w 80"/>
                  <a:gd name="T15" fmla="*/ 98 h 103"/>
                  <a:gd name="T16" fmla="*/ 40 w 80"/>
                  <a:gd name="T17" fmla="*/ 103 h 103"/>
                  <a:gd name="T18" fmla="*/ 27 w 80"/>
                  <a:gd name="T19" fmla="*/ 98 h 103"/>
                  <a:gd name="T20" fmla="*/ 18 w 80"/>
                  <a:gd name="T21" fmla="*/ 94 h 103"/>
                  <a:gd name="T22" fmla="*/ 14 w 80"/>
                  <a:gd name="T23" fmla="*/ 89 h 103"/>
                  <a:gd name="T24" fmla="*/ 5 w 80"/>
                  <a:gd name="T25" fmla="*/ 80 h 103"/>
                  <a:gd name="T26" fmla="*/ 5 w 80"/>
                  <a:gd name="T27" fmla="*/ 71 h 103"/>
                  <a:gd name="T28" fmla="*/ 0 w 80"/>
                  <a:gd name="T29" fmla="*/ 63 h 103"/>
                  <a:gd name="T30" fmla="*/ 5 w 80"/>
                  <a:gd name="T31" fmla="*/ 40 h 103"/>
                  <a:gd name="T32" fmla="*/ 14 w 80"/>
                  <a:gd name="T33" fmla="*/ 18 h 103"/>
                  <a:gd name="T34" fmla="*/ 23 w 80"/>
                  <a:gd name="T35" fmla="*/ 9 h 103"/>
                  <a:gd name="T36" fmla="*/ 31 w 80"/>
                  <a:gd name="T37" fmla="*/ 5 h 103"/>
                  <a:gd name="T38" fmla="*/ 40 w 80"/>
                  <a:gd name="T39" fmla="*/ 0 h 103"/>
                  <a:gd name="T40" fmla="*/ 54 w 80"/>
                  <a:gd name="T41" fmla="*/ 0 h 103"/>
                  <a:gd name="T42" fmla="*/ 67 w 80"/>
                  <a:gd name="T43" fmla="*/ 0 h 103"/>
                  <a:gd name="T44" fmla="*/ 76 w 80"/>
                  <a:gd name="T45" fmla="*/ 5 h 103"/>
                  <a:gd name="T46" fmla="*/ 80 w 80"/>
                  <a:gd name="T47" fmla="*/ 14 h 103"/>
                  <a:gd name="T48" fmla="*/ 80 w 80"/>
                  <a:gd name="T49" fmla="*/ 23 h 103"/>
                  <a:gd name="T50" fmla="*/ 80 w 80"/>
                  <a:gd name="T51" fmla="*/ 31 h 103"/>
                  <a:gd name="T52" fmla="*/ 76 w 80"/>
                  <a:gd name="T53" fmla="*/ 40 h 103"/>
                  <a:gd name="T54" fmla="*/ 71 w 80"/>
                  <a:gd name="T55" fmla="*/ 45 h 103"/>
                  <a:gd name="T56" fmla="*/ 58 w 80"/>
                  <a:gd name="T57" fmla="*/ 49 h 103"/>
                  <a:gd name="T58" fmla="*/ 23 w 80"/>
                  <a:gd name="T59" fmla="*/ 40 h 103"/>
                  <a:gd name="T60" fmla="*/ 27 w 80"/>
                  <a:gd name="T61" fmla="*/ 40 h 103"/>
                  <a:gd name="T62" fmla="*/ 31 w 80"/>
                  <a:gd name="T63" fmla="*/ 40 h 103"/>
                  <a:gd name="T64" fmla="*/ 45 w 80"/>
                  <a:gd name="T65" fmla="*/ 40 h 103"/>
                  <a:gd name="T66" fmla="*/ 58 w 80"/>
                  <a:gd name="T67" fmla="*/ 36 h 103"/>
                  <a:gd name="T68" fmla="*/ 63 w 80"/>
                  <a:gd name="T69" fmla="*/ 31 h 103"/>
                  <a:gd name="T70" fmla="*/ 67 w 80"/>
                  <a:gd name="T71" fmla="*/ 27 h 103"/>
                  <a:gd name="T72" fmla="*/ 67 w 80"/>
                  <a:gd name="T73" fmla="*/ 23 h 103"/>
                  <a:gd name="T74" fmla="*/ 63 w 80"/>
                  <a:gd name="T75" fmla="*/ 18 h 103"/>
                  <a:gd name="T76" fmla="*/ 58 w 80"/>
                  <a:gd name="T77" fmla="*/ 14 h 103"/>
                  <a:gd name="T78" fmla="*/ 54 w 80"/>
                  <a:gd name="T79" fmla="*/ 14 h 103"/>
                  <a:gd name="T80" fmla="*/ 40 w 80"/>
                  <a:gd name="T81" fmla="*/ 14 h 103"/>
                  <a:gd name="T82" fmla="*/ 31 w 80"/>
                  <a:gd name="T83" fmla="*/ 23 h 103"/>
                  <a:gd name="T84" fmla="*/ 27 w 80"/>
                  <a:gd name="T85" fmla="*/ 31 h 103"/>
                  <a:gd name="T86" fmla="*/ 23 w 80"/>
                  <a:gd name="T87" fmla="*/ 40 h 103"/>
                  <a:gd name="T88" fmla="*/ 18 w 80"/>
                  <a:gd name="T89" fmla="*/ 54 h 103"/>
                  <a:gd name="T90" fmla="*/ 18 w 80"/>
                  <a:gd name="T91" fmla="*/ 58 h 103"/>
                  <a:gd name="T92" fmla="*/ 18 w 80"/>
                  <a:gd name="T93" fmla="*/ 63 h 103"/>
                  <a:gd name="T94" fmla="*/ 18 w 80"/>
                  <a:gd name="T95" fmla="*/ 71 h 103"/>
                  <a:gd name="T96" fmla="*/ 23 w 80"/>
                  <a:gd name="T97" fmla="*/ 80 h 103"/>
                  <a:gd name="T98" fmla="*/ 31 w 80"/>
                  <a:gd name="T99" fmla="*/ 85 h 103"/>
                  <a:gd name="T100" fmla="*/ 40 w 80"/>
                  <a:gd name="T101" fmla="*/ 89 h 103"/>
                  <a:gd name="T102" fmla="*/ 49 w 80"/>
                  <a:gd name="T103" fmla="*/ 85 h 103"/>
                  <a:gd name="T104" fmla="*/ 54 w 80"/>
                  <a:gd name="T105" fmla="*/ 85 h 103"/>
                  <a:gd name="T106" fmla="*/ 58 w 80"/>
                  <a:gd name="T107" fmla="*/ 76 h 103"/>
                  <a:gd name="T108" fmla="*/ 63 w 80"/>
                  <a:gd name="T109" fmla="*/ 71 h 103"/>
                  <a:gd name="T110" fmla="*/ 58 w 80"/>
                  <a:gd name="T111" fmla="*/ 63 h 103"/>
                  <a:gd name="T112" fmla="*/ 54 w 80"/>
                  <a:gd name="T113" fmla="*/ 58 h 103"/>
                  <a:gd name="T114" fmla="*/ 45 w 80"/>
                  <a:gd name="T115" fmla="*/ 54 h 103"/>
                  <a:gd name="T116" fmla="*/ 27 w 80"/>
                  <a:gd name="T117" fmla="*/ 54 h 103"/>
                  <a:gd name="T118" fmla="*/ 23 w 80"/>
                  <a:gd name="T119" fmla="*/ 54 h 103"/>
                  <a:gd name="T120" fmla="*/ 18 w 80"/>
                  <a:gd name="T121" fmla="*/ 54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03">
                    <a:moveTo>
                      <a:pt x="58" y="49"/>
                    </a:moveTo>
                    <a:lnTo>
                      <a:pt x="67" y="54"/>
                    </a:lnTo>
                    <a:lnTo>
                      <a:pt x="71" y="58"/>
                    </a:lnTo>
                    <a:lnTo>
                      <a:pt x="76" y="63"/>
                    </a:lnTo>
                    <a:lnTo>
                      <a:pt x="76" y="71"/>
                    </a:lnTo>
                    <a:lnTo>
                      <a:pt x="76" y="80"/>
                    </a:lnTo>
                    <a:lnTo>
                      <a:pt x="67" y="89"/>
                    </a:lnTo>
                    <a:lnTo>
                      <a:pt x="58" y="98"/>
                    </a:lnTo>
                    <a:lnTo>
                      <a:pt x="40" y="103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63"/>
                    </a:lnTo>
                    <a:lnTo>
                      <a:pt x="5" y="40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6" y="5"/>
                    </a:lnTo>
                    <a:lnTo>
                      <a:pt x="80" y="14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1" y="45"/>
                    </a:lnTo>
                    <a:lnTo>
                      <a:pt x="58" y="49"/>
                    </a:lnTo>
                    <a:close/>
                    <a:moveTo>
                      <a:pt x="23" y="40"/>
                    </a:moveTo>
                    <a:lnTo>
                      <a:pt x="27" y="40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8" y="36"/>
                    </a:lnTo>
                    <a:lnTo>
                      <a:pt x="63" y="31"/>
                    </a:lnTo>
                    <a:lnTo>
                      <a:pt x="67" y="27"/>
                    </a:lnTo>
                    <a:lnTo>
                      <a:pt x="67" y="23"/>
                    </a:lnTo>
                    <a:lnTo>
                      <a:pt x="63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0" y="14"/>
                    </a:lnTo>
                    <a:lnTo>
                      <a:pt x="31" y="23"/>
                    </a:lnTo>
                    <a:lnTo>
                      <a:pt x="27" y="31"/>
                    </a:lnTo>
                    <a:lnTo>
                      <a:pt x="23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63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31" y="85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4" y="85"/>
                    </a:lnTo>
                    <a:lnTo>
                      <a:pt x="58" y="76"/>
                    </a:lnTo>
                    <a:lnTo>
                      <a:pt x="63" y="71"/>
                    </a:lnTo>
                    <a:lnTo>
                      <a:pt x="58" y="63"/>
                    </a:lnTo>
                    <a:lnTo>
                      <a:pt x="54" y="58"/>
                    </a:lnTo>
                    <a:lnTo>
                      <a:pt x="45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39" name="Freeform 322"/>
              <p:cNvSpPr>
                <a:spLocks noEditPoints="1"/>
              </p:cNvSpPr>
              <p:nvPr/>
            </p:nvSpPr>
            <p:spPr bwMode="auto">
              <a:xfrm>
                <a:off x="3902" y="4672"/>
                <a:ext cx="85" cy="103"/>
              </a:xfrm>
              <a:custGeom>
                <a:avLst/>
                <a:gdLst>
                  <a:gd name="T0" fmla="*/ 0 w 85"/>
                  <a:gd name="T1" fmla="*/ 63 h 103"/>
                  <a:gd name="T2" fmla="*/ 0 w 85"/>
                  <a:gd name="T3" fmla="*/ 49 h 103"/>
                  <a:gd name="T4" fmla="*/ 5 w 85"/>
                  <a:gd name="T5" fmla="*/ 36 h 103"/>
                  <a:gd name="T6" fmla="*/ 9 w 85"/>
                  <a:gd name="T7" fmla="*/ 27 h 103"/>
                  <a:gd name="T8" fmla="*/ 14 w 85"/>
                  <a:gd name="T9" fmla="*/ 14 h 103"/>
                  <a:gd name="T10" fmla="*/ 31 w 85"/>
                  <a:gd name="T11" fmla="*/ 5 h 103"/>
                  <a:gd name="T12" fmla="*/ 49 w 85"/>
                  <a:gd name="T13" fmla="*/ 0 h 103"/>
                  <a:gd name="T14" fmla="*/ 62 w 85"/>
                  <a:gd name="T15" fmla="*/ 5 h 103"/>
                  <a:gd name="T16" fmla="*/ 76 w 85"/>
                  <a:gd name="T17" fmla="*/ 9 h 103"/>
                  <a:gd name="T18" fmla="*/ 85 w 85"/>
                  <a:gd name="T19" fmla="*/ 23 h 103"/>
                  <a:gd name="T20" fmla="*/ 85 w 85"/>
                  <a:gd name="T21" fmla="*/ 40 h 103"/>
                  <a:gd name="T22" fmla="*/ 85 w 85"/>
                  <a:gd name="T23" fmla="*/ 58 h 103"/>
                  <a:gd name="T24" fmla="*/ 80 w 85"/>
                  <a:gd name="T25" fmla="*/ 71 h 103"/>
                  <a:gd name="T26" fmla="*/ 71 w 85"/>
                  <a:gd name="T27" fmla="*/ 85 h 103"/>
                  <a:gd name="T28" fmla="*/ 62 w 85"/>
                  <a:gd name="T29" fmla="*/ 94 h 103"/>
                  <a:gd name="T30" fmla="*/ 49 w 85"/>
                  <a:gd name="T31" fmla="*/ 98 h 103"/>
                  <a:gd name="T32" fmla="*/ 36 w 85"/>
                  <a:gd name="T33" fmla="*/ 103 h 103"/>
                  <a:gd name="T34" fmla="*/ 27 w 85"/>
                  <a:gd name="T35" fmla="*/ 98 h 103"/>
                  <a:gd name="T36" fmla="*/ 18 w 85"/>
                  <a:gd name="T37" fmla="*/ 94 h 103"/>
                  <a:gd name="T38" fmla="*/ 9 w 85"/>
                  <a:gd name="T39" fmla="*/ 89 h 103"/>
                  <a:gd name="T40" fmla="*/ 5 w 85"/>
                  <a:gd name="T41" fmla="*/ 80 h 103"/>
                  <a:gd name="T42" fmla="*/ 0 w 85"/>
                  <a:gd name="T43" fmla="*/ 71 h 103"/>
                  <a:gd name="T44" fmla="*/ 0 w 85"/>
                  <a:gd name="T45" fmla="*/ 63 h 103"/>
                  <a:gd name="T46" fmla="*/ 14 w 85"/>
                  <a:gd name="T47" fmla="*/ 58 h 103"/>
                  <a:gd name="T48" fmla="*/ 18 w 85"/>
                  <a:gd name="T49" fmla="*/ 71 h 103"/>
                  <a:gd name="T50" fmla="*/ 22 w 85"/>
                  <a:gd name="T51" fmla="*/ 80 h 103"/>
                  <a:gd name="T52" fmla="*/ 27 w 85"/>
                  <a:gd name="T53" fmla="*/ 85 h 103"/>
                  <a:gd name="T54" fmla="*/ 36 w 85"/>
                  <a:gd name="T55" fmla="*/ 89 h 103"/>
                  <a:gd name="T56" fmla="*/ 40 w 85"/>
                  <a:gd name="T57" fmla="*/ 89 h 103"/>
                  <a:gd name="T58" fmla="*/ 49 w 85"/>
                  <a:gd name="T59" fmla="*/ 85 h 103"/>
                  <a:gd name="T60" fmla="*/ 53 w 85"/>
                  <a:gd name="T61" fmla="*/ 85 h 103"/>
                  <a:gd name="T62" fmla="*/ 58 w 85"/>
                  <a:gd name="T63" fmla="*/ 80 h 103"/>
                  <a:gd name="T64" fmla="*/ 58 w 85"/>
                  <a:gd name="T65" fmla="*/ 76 h 103"/>
                  <a:gd name="T66" fmla="*/ 62 w 85"/>
                  <a:gd name="T67" fmla="*/ 71 h 103"/>
                  <a:gd name="T68" fmla="*/ 67 w 85"/>
                  <a:gd name="T69" fmla="*/ 63 h 103"/>
                  <a:gd name="T70" fmla="*/ 67 w 85"/>
                  <a:gd name="T71" fmla="*/ 58 h 103"/>
                  <a:gd name="T72" fmla="*/ 71 w 85"/>
                  <a:gd name="T73" fmla="*/ 49 h 103"/>
                  <a:gd name="T74" fmla="*/ 71 w 85"/>
                  <a:gd name="T75" fmla="*/ 40 h 103"/>
                  <a:gd name="T76" fmla="*/ 67 w 85"/>
                  <a:gd name="T77" fmla="*/ 27 h 103"/>
                  <a:gd name="T78" fmla="*/ 62 w 85"/>
                  <a:gd name="T79" fmla="*/ 18 h 103"/>
                  <a:gd name="T80" fmla="*/ 58 w 85"/>
                  <a:gd name="T81" fmla="*/ 14 h 103"/>
                  <a:gd name="T82" fmla="*/ 49 w 85"/>
                  <a:gd name="T83" fmla="*/ 14 h 103"/>
                  <a:gd name="T84" fmla="*/ 40 w 85"/>
                  <a:gd name="T85" fmla="*/ 14 h 103"/>
                  <a:gd name="T86" fmla="*/ 36 w 85"/>
                  <a:gd name="T87" fmla="*/ 18 h 103"/>
                  <a:gd name="T88" fmla="*/ 31 w 85"/>
                  <a:gd name="T89" fmla="*/ 23 h 103"/>
                  <a:gd name="T90" fmla="*/ 27 w 85"/>
                  <a:gd name="T91" fmla="*/ 27 h 103"/>
                  <a:gd name="T92" fmla="*/ 22 w 85"/>
                  <a:gd name="T93" fmla="*/ 36 h 103"/>
                  <a:gd name="T94" fmla="*/ 18 w 85"/>
                  <a:gd name="T95" fmla="*/ 45 h 103"/>
                  <a:gd name="T96" fmla="*/ 18 w 85"/>
                  <a:gd name="T97" fmla="*/ 54 h 103"/>
                  <a:gd name="T98" fmla="*/ 14 w 85"/>
                  <a:gd name="T99" fmla="*/ 58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5" h="103">
                    <a:moveTo>
                      <a:pt x="0" y="63"/>
                    </a:moveTo>
                    <a:lnTo>
                      <a:pt x="0" y="49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4" y="14"/>
                    </a:lnTo>
                    <a:lnTo>
                      <a:pt x="31" y="5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6" y="9"/>
                    </a:lnTo>
                    <a:lnTo>
                      <a:pt x="85" y="23"/>
                    </a:lnTo>
                    <a:lnTo>
                      <a:pt x="85" y="40"/>
                    </a:lnTo>
                    <a:lnTo>
                      <a:pt x="85" y="58"/>
                    </a:lnTo>
                    <a:lnTo>
                      <a:pt x="80" y="71"/>
                    </a:lnTo>
                    <a:lnTo>
                      <a:pt x="71" y="85"/>
                    </a:lnTo>
                    <a:lnTo>
                      <a:pt x="62" y="94"/>
                    </a:lnTo>
                    <a:lnTo>
                      <a:pt x="49" y="98"/>
                    </a:lnTo>
                    <a:lnTo>
                      <a:pt x="36" y="103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3"/>
                    </a:lnTo>
                    <a:close/>
                    <a:moveTo>
                      <a:pt x="14" y="58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8" y="80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7" y="63"/>
                    </a:lnTo>
                    <a:lnTo>
                      <a:pt x="67" y="58"/>
                    </a:lnTo>
                    <a:lnTo>
                      <a:pt x="71" y="49"/>
                    </a:lnTo>
                    <a:lnTo>
                      <a:pt x="71" y="40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6" y="18"/>
                    </a:lnTo>
                    <a:lnTo>
                      <a:pt x="31" y="23"/>
                    </a:lnTo>
                    <a:lnTo>
                      <a:pt x="27" y="27"/>
                    </a:lnTo>
                    <a:lnTo>
                      <a:pt x="22" y="36"/>
                    </a:lnTo>
                    <a:lnTo>
                      <a:pt x="18" y="45"/>
                    </a:lnTo>
                    <a:lnTo>
                      <a:pt x="18" y="54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0" name="Freeform 323"/>
              <p:cNvSpPr>
                <a:spLocks/>
              </p:cNvSpPr>
              <p:nvPr/>
            </p:nvSpPr>
            <p:spPr bwMode="auto">
              <a:xfrm>
                <a:off x="3995" y="4672"/>
                <a:ext cx="80" cy="98"/>
              </a:xfrm>
              <a:custGeom>
                <a:avLst/>
                <a:gdLst>
                  <a:gd name="T0" fmla="*/ 5 w 80"/>
                  <a:gd name="T1" fmla="*/ 0 h 98"/>
                  <a:gd name="T2" fmla="*/ 23 w 80"/>
                  <a:gd name="T3" fmla="*/ 0 h 98"/>
                  <a:gd name="T4" fmla="*/ 18 w 80"/>
                  <a:gd name="T5" fmla="*/ 18 h 98"/>
                  <a:gd name="T6" fmla="*/ 18 w 80"/>
                  <a:gd name="T7" fmla="*/ 31 h 98"/>
                  <a:gd name="T8" fmla="*/ 14 w 80"/>
                  <a:gd name="T9" fmla="*/ 40 h 98"/>
                  <a:gd name="T10" fmla="*/ 18 w 80"/>
                  <a:gd name="T11" fmla="*/ 45 h 98"/>
                  <a:gd name="T12" fmla="*/ 23 w 80"/>
                  <a:gd name="T13" fmla="*/ 49 h 98"/>
                  <a:gd name="T14" fmla="*/ 27 w 80"/>
                  <a:gd name="T15" fmla="*/ 54 h 98"/>
                  <a:gd name="T16" fmla="*/ 36 w 80"/>
                  <a:gd name="T17" fmla="*/ 54 h 98"/>
                  <a:gd name="T18" fmla="*/ 45 w 80"/>
                  <a:gd name="T19" fmla="*/ 54 h 98"/>
                  <a:gd name="T20" fmla="*/ 54 w 80"/>
                  <a:gd name="T21" fmla="*/ 49 h 98"/>
                  <a:gd name="T22" fmla="*/ 63 w 80"/>
                  <a:gd name="T23" fmla="*/ 0 h 98"/>
                  <a:gd name="T24" fmla="*/ 80 w 80"/>
                  <a:gd name="T25" fmla="*/ 0 h 98"/>
                  <a:gd name="T26" fmla="*/ 58 w 80"/>
                  <a:gd name="T27" fmla="*/ 98 h 98"/>
                  <a:gd name="T28" fmla="*/ 45 w 80"/>
                  <a:gd name="T29" fmla="*/ 98 h 98"/>
                  <a:gd name="T30" fmla="*/ 54 w 80"/>
                  <a:gd name="T31" fmla="*/ 63 h 98"/>
                  <a:gd name="T32" fmla="*/ 40 w 80"/>
                  <a:gd name="T33" fmla="*/ 63 h 98"/>
                  <a:gd name="T34" fmla="*/ 32 w 80"/>
                  <a:gd name="T35" fmla="*/ 67 h 98"/>
                  <a:gd name="T36" fmla="*/ 18 w 80"/>
                  <a:gd name="T37" fmla="*/ 63 h 98"/>
                  <a:gd name="T38" fmla="*/ 9 w 80"/>
                  <a:gd name="T39" fmla="*/ 58 h 98"/>
                  <a:gd name="T40" fmla="*/ 0 w 80"/>
                  <a:gd name="T41" fmla="*/ 54 h 98"/>
                  <a:gd name="T42" fmla="*/ 0 w 80"/>
                  <a:gd name="T43" fmla="*/ 40 h 98"/>
                  <a:gd name="T44" fmla="*/ 0 w 80"/>
                  <a:gd name="T45" fmla="*/ 31 h 98"/>
                  <a:gd name="T46" fmla="*/ 5 w 80"/>
                  <a:gd name="T47" fmla="*/ 14 h 98"/>
                  <a:gd name="T48" fmla="*/ 5 w 80"/>
                  <a:gd name="T49" fmla="*/ 0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0" h="98">
                    <a:moveTo>
                      <a:pt x="5" y="0"/>
                    </a:moveTo>
                    <a:lnTo>
                      <a:pt x="23" y="0"/>
                    </a:lnTo>
                    <a:lnTo>
                      <a:pt x="18" y="18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18" y="45"/>
                    </a:lnTo>
                    <a:lnTo>
                      <a:pt x="23" y="49"/>
                    </a:lnTo>
                    <a:lnTo>
                      <a:pt x="27" y="54"/>
                    </a:lnTo>
                    <a:lnTo>
                      <a:pt x="36" y="54"/>
                    </a:lnTo>
                    <a:lnTo>
                      <a:pt x="45" y="54"/>
                    </a:lnTo>
                    <a:lnTo>
                      <a:pt x="54" y="49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58" y="98"/>
                    </a:lnTo>
                    <a:lnTo>
                      <a:pt x="45" y="98"/>
                    </a:lnTo>
                    <a:lnTo>
                      <a:pt x="54" y="63"/>
                    </a:lnTo>
                    <a:lnTo>
                      <a:pt x="40" y="63"/>
                    </a:lnTo>
                    <a:lnTo>
                      <a:pt x="32" y="67"/>
                    </a:lnTo>
                    <a:lnTo>
                      <a:pt x="18" y="63"/>
                    </a:lnTo>
                    <a:lnTo>
                      <a:pt x="9" y="58"/>
                    </a:lnTo>
                    <a:lnTo>
                      <a:pt x="0" y="54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5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1" name="Freeform 324"/>
              <p:cNvSpPr>
                <a:spLocks/>
              </p:cNvSpPr>
              <p:nvPr/>
            </p:nvSpPr>
            <p:spPr bwMode="auto">
              <a:xfrm>
                <a:off x="4080" y="4672"/>
                <a:ext cx="89" cy="98"/>
              </a:xfrm>
              <a:custGeom>
                <a:avLst/>
                <a:gdLst>
                  <a:gd name="T0" fmla="*/ 18 w 89"/>
                  <a:gd name="T1" fmla="*/ 0 h 98"/>
                  <a:gd name="T2" fmla="*/ 31 w 89"/>
                  <a:gd name="T3" fmla="*/ 0 h 98"/>
                  <a:gd name="T4" fmla="*/ 27 w 89"/>
                  <a:gd name="T5" fmla="*/ 40 h 98"/>
                  <a:gd name="T6" fmla="*/ 67 w 89"/>
                  <a:gd name="T7" fmla="*/ 40 h 98"/>
                  <a:gd name="T8" fmla="*/ 75 w 89"/>
                  <a:gd name="T9" fmla="*/ 0 h 98"/>
                  <a:gd name="T10" fmla="*/ 89 w 89"/>
                  <a:gd name="T11" fmla="*/ 0 h 98"/>
                  <a:gd name="T12" fmla="*/ 71 w 89"/>
                  <a:gd name="T13" fmla="*/ 98 h 98"/>
                  <a:gd name="T14" fmla="*/ 58 w 89"/>
                  <a:gd name="T15" fmla="*/ 98 h 98"/>
                  <a:gd name="T16" fmla="*/ 62 w 89"/>
                  <a:gd name="T17" fmla="*/ 54 h 98"/>
                  <a:gd name="T18" fmla="*/ 22 w 89"/>
                  <a:gd name="T19" fmla="*/ 54 h 98"/>
                  <a:gd name="T20" fmla="*/ 13 w 89"/>
                  <a:gd name="T21" fmla="*/ 98 h 98"/>
                  <a:gd name="T22" fmla="*/ 0 w 89"/>
                  <a:gd name="T23" fmla="*/ 98 h 98"/>
                  <a:gd name="T24" fmla="*/ 18 w 89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98">
                    <a:moveTo>
                      <a:pt x="18" y="0"/>
                    </a:moveTo>
                    <a:lnTo>
                      <a:pt x="31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62" y="54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2" name="Freeform 325"/>
              <p:cNvSpPr>
                <a:spLocks/>
              </p:cNvSpPr>
              <p:nvPr/>
            </p:nvSpPr>
            <p:spPr bwMode="auto">
              <a:xfrm>
                <a:off x="4178" y="4752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4 w 22"/>
                  <a:gd name="T3" fmla="*/ 0 h 18"/>
                  <a:gd name="T4" fmla="*/ 22 w 22"/>
                  <a:gd name="T5" fmla="*/ 0 h 18"/>
                  <a:gd name="T6" fmla="*/ 17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3" name="Freeform 326"/>
              <p:cNvSpPr>
                <a:spLocks noEditPoints="1"/>
              </p:cNvSpPr>
              <p:nvPr/>
            </p:nvSpPr>
            <p:spPr bwMode="auto">
              <a:xfrm>
                <a:off x="4275" y="4637"/>
                <a:ext cx="85" cy="138"/>
              </a:xfrm>
              <a:custGeom>
                <a:avLst/>
                <a:gdLst>
                  <a:gd name="T0" fmla="*/ 31 w 85"/>
                  <a:gd name="T1" fmla="*/ 13 h 138"/>
                  <a:gd name="T2" fmla="*/ 31 w 85"/>
                  <a:gd name="T3" fmla="*/ 0 h 138"/>
                  <a:gd name="T4" fmla="*/ 45 w 85"/>
                  <a:gd name="T5" fmla="*/ 0 h 138"/>
                  <a:gd name="T6" fmla="*/ 63 w 85"/>
                  <a:gd name="T7" fmla="*/ 0 h 138"/>
                  <a:gd name="T8" fmla="*/ 76 w 85"/>
                  <a:gd name="T9" fmla="*/ 9 h 138"/>
                  <a:gd name="T10" fmla="*/ 85 w 85"/>
                  <a:gd name="T11" fmla="*/ 26 h 138"/>
                  <a:gd name="T12" fmla="*/ 85 w 85"/>
                  <a:gd name="T13" fmla="*/ 49 h 138"/>
                  <a:gd name="T14" fmla="*/ 85 w 85"/>
                  <a:gd name="T15" fmla="*/ 84 h 138"/>
                  <a:gd name="T16" fmla="*/ 71 w 85"/>
                  <a:gd name="T17" fmla="*/ 111 h 138"/>
                  <a:gd name="T18" fmla="*/ 67 w 85"/>
                  <a:gd name="T19" fmla="*/ 124 h 138"/>
                  <a:gd name="T20" fmla="*/ 58 w 85"/>
                  <a:gd name="T21" fmla="*/ 129 h 138"/>
                  <a:gd name="T22" fmla="*/ 49 w 85"/>
                  <a:gd name="T23" fmla="*/ 133 h 138"/>
                  <a:gd name="T24" fmla="*/ 36 w 85"/>
                  <a:gd name="T25" fmla="*/ 138 h 138"/>
                  <a:gd name="T26" fmla="*/ 23 w 85"/>
                  <a:gd name="T27" fmla="*/ 133 h 138"/>
                  <a:gd name="T28" fmla="*/ 9 w 85"/>
                  <a:gd name="T29" fmla="*/ 124 h 138"/>
                  <a:gd name="T30" fmla="*/ 0 w 85"/>
                  <a:gd name="T31" fmla="*/ 111 h 138"/>
                  <a:gd name="T32" fmla="*/ 0 w 85"/>
                  <a:gd name="T33" fmla="*/ 98 h 138"/>
                  <a:gd name="T34" fmla="*/ 5 w 85"/>
                  <a:gd name="T35" fmla="*/ 71 h 138"/>
                  <a:gd name="T36" fmla="*/ 14 w 85"/>
                  <a:gd name="T37" fmla="*/ 53 h 138"/>
                  <a:gd name="T38" fmla="*/ 23 w 85"/>
                  <a:gd name="T39" fmla="*/ 44 h 138"/>
                  <a:gd name="T40" fmla="*/ 31 w 85"/>
                  <a:gd name="T41" fmla="*/ 40 h 138"/>
                  <a:gd name="T42" fmla="*/ 40 w 85"/>
                  <a:gd name="T43" fmla="*/ 35 h 138"/>
                  <a:gd name="T44" fmla="*/ 49 w 85"/>
                  <a:gd name="T45" fmla="*/ 35 h 138"/>
                  <a:gd name="T46" fmla="*/ 58 w 85"/>
                  <a:gd name="T47" fmla="*/ 35 h 138"/>
                  <a:gd name="T48" fmla="*/ 63 w 85"/>
                  <a:gd name="T49" fmla="*/ 40 h 138"/>
                  <a:gd name="T50" fmla="*/ 67 w 85"/>
                  <a:gd name="T51" fmla="*/ 44 h 138"/>
                  <a:gd name="T52" fmla="*/ 71 w 85"/>
                  <a:gd name="T53" fmla="*/ 53 h 138"/>
                  <a:gd name="T54" fmla="*/ 71 w 85"/>
                  <a:gd name="T55" fmla="*/ 40 h 138"/>
                  <a:gd name="T56" fmla="*/ 71 w 85"/>
                  <a:gd name="T57" fmla="*/ 31 h 138"/>
                  <a:gd name="T58" fmla="*/ 71 w 85"/>
                  <a:gd name="T59" fmla="*/ 26 h 138"/>
                  <a:gd name="T60" fmla="*/ 67 w 85"/>
                  <a:gd name="T61" fmla="*/ 22 h 138"/>
                  <a:gd name="T62" fmla="*/ 63 w 85"/>
                  <a:gd name="T63" fmla="*/ 18 h 138"/>
                  <a:gd name="T64" fmla="*/ 58 w 85"/>
                  <a:gd name="T65" fmla="*/ 13 h 138"/>
                  <a:gd name="T66" fmla="*/ 49 w 85"/>
                  <a:gd name="T67" fmla="*/ 13 h 138"/>
                  <a:gd name="T68" fmla="*/ 40 w 85"/>
                  <a:gd name="T69" fmla="*/ 13 h 138"/>
                  <a:gd name="T70" fmla="*/ 31 w 85"/>
                  <a:gd name="T71" fmla="*/ 13 h 138"/>
                  <a:gd name="T72" fmla="*/ 14 w 85"/>
                  <a:gd name="T73" fmla="*/ 98 h 138"/>
                  <a:gd name="T74" fmla="*/ 18 w 85"/>
                  <a:gd name="T75" fmla="*/ 106 h 138"/>
                  <a:gd name="T76" fmla="*/ 23 w 85"/>
                  <a:gd name="T77" fmla="*/ 115 h 138"/>
                  <a:gd name="T78" fmla="*/ 27 w 85"/>
                  <a:gd name="T79" fmla="*/ 120 h 138"/>
                  <a:gd name="T80" fmla="*/ 36 w 85"/>
                  <a:gd name="T81" fmla="*/ 124 h 138"/>
                  <a:gd name="T82" fmla="*/ 49 w 85"/>
                  <a:gd name="T83" fmla="*/ 120 h 138"/>
                  <a:gd name="T84" fmla="*/ 63 w 85"/>
                  <a:gd name="T85" fmla="*/ 106 h 138"/>
                  <a:gd name="T86" fmla="*/ 67 w 85"/>
                  <a:gd name="T87" fmla="*/ 93 h 138"/>
                  <a:gd name="T88" fmla="*/ 71 w 85"/>
                  <a:gd name="T89" fmla="*/ 75 h 138"/>
                  <a:gd name="T90" fmla="*/ 67 w 85"/>
                  <a:gd name="T91" fmla="*/ 62 h 138"/>
                  <a:gd name="T92" fmla="*/ 63 w 85"/>
                  <a:gd name="T93" fmla="*/ 58 h 138"/>
                  <a:gd name="T94" fmla="*/ 58 w 85"/>
                  <a:gd name="T95" fmla="*/ 49 h 138"/>
                  <a:gd name="T96" fmla="*/ 49 w 85"/>
                  <a:gd name="T97" fmla="*/ 49 h 138"/>
                  <a:gd name="T98" fmla="*/ 36 w 85"/>
                  <a:gd name="T99" fmla="*/ 53 h 138"/>
                  <a:gd name="T100" fmla="*/ 23 w 85"/>
                  <a:gd name="T101" fmla="*/ 62 h 138"/>
                  <a:gd name="T102" fmla="*/ 18 w 85"/>
                  <a:gd name="T103" fmla="*/ 80 h 138"/>
                  <a:gd name="T104" fmla="*/ 14 w 85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5" h="138">
                    <a:moveTo>
                      <a:pt x="31" y="13"/>
                    </a:moveTo>
                    <a:lnTo>
                      <a:pt x="31" y="0"/>
                    </a:lnTo>
                    <a:lnTo>
                      <a:pt x="45" y="0"/>
                    </a:lnTo>
                    <a:lnTo>
                      <a:pt x="63" y="0"/>
                    </a:lnTo>
                    <a:lnTo>
                      <a:pt x="76" y="9"/>
                    </a:lnTo>
                    <a:lnTo>
                      <a:pt x="85" y="26"/>
                    </a:lnTo>
                    <a:lnTo>
                      <a:pt x="85" y="49"/>
                    </a:lnTo>
                    <a:lnTo>
                      <a:pt x="85" y="84"/>
                    </a:lnTo>
                    <a:lnTo>
                      <a:pt x="71" y="111"/>
                    </a:lnTo>
                    <a:lnTo>
                      <a:pt x="67" y="124"/>
                    </a:lnTo>
                    <a:lnTo>
                      <a:pt x="58" y="129"/>
                    </a:lnTo>
                    <a:lnTo>
                      <a:pt x="49" y="133"/>
                    </a:lnTo>
                    <a:lnTo>
                      <a:pt x="36" y="138"/>
                    </a:lnTo>
                    <a:lnTo>
                      <a:pt x="23" y="133"/>
                    </a:lnTo>
                    <a:lnTo>
                      <a:pt x="9" y="124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5" y="71"/>
                    </a:lnTo>
                    <a:lnTo>
                      <a:pt x="14" y="53"/>
                    </a:lnTo>
                    <a:lnTo>
                      <a:pt x="23" y="44"/>
                    </a:lnTo>
                    <a:lnTo>
                      <a:pt x="31" y="40"/>
                    </a:lnTo>
                    <a:lnTo>
                      <a:pt x="40" y="35"/>
                    </a:lnTo>
                    <a:lnTo>
                      <a:pt x="49" y="35"/>
                    </a:lnTo>
                    <a:lnTo>
                      <a:pt x="58" y="35"/>
                    </a:lnTo>
                    <a:lnTo>
                      <a:pt x="63" y="40"/>
                    </a:lnTo>
                    <a:lnTo>
                      <a:pt x="67" y="44"/>
                    </a:lnTo>
                    <a:lnTo>
                      <a:pt x="71" y="53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71" y="26"/>
                    </a:lnTo>
                    <a:lnTo>
                      <a:pt x="67" y="22"/>
                    </a:lnTo>
                    <a:lnTo>
                      <a:pt x="63" y="18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13"/>
                    </a:lnTo>
                    <a:close/>
                    <a:moveTo>
                      <a:pt x="14" y="98"/>
                    </a:moveTo>
                    <a:lnTo>
                      <a:pt x="18" y="106"/>
                    </a:lnTo>
                    <a:lnTo>
                      <a:pt x="23" y="115"/>
                    </a:lnTo>
                    <a:lnTo>
                      <a:pt x="27" y="120"/>
                    </a:lnTo>
                    <a:lnTo>
                      <a:pt x="36" y="124"/>
                    </a:lnTo>
                    <a:lnTo>
                      <a:pt x="49" y="120"/>
                    </a:lnTo>
                    <a:lnTo>
                      <a:pt x="63" y="106"/>
                    </a:lnTo>
                    <a:lnTo>
                      <a:pt x="67" y="93"/>
                    </a:lnTo>
                    <a:lnTo>
                      <a:pt x="71" y="75"/>
                    </a:lnTo>
                    <a:lnTo>
                      <a:pt x="67" y="62"/>
                    </a:lnTo>
                    <a:lnTo>
                      <a:pt x="63" y="58"/>
                    </a:lnTo>
                    <a:lnTo>
                      <a:pt x="58" y="49"/>
                    </a:lnTo>
                    <a:lnTo>
                      <a:pt x="49" y="49"/>
                    </a:lnTo>
                    <a:lnTo>
                      <a:pt x="36" y="53"/>
                    </a:lnTo>
                    <a:lnTo>
                      <a:pt x="23" y="62"/>
                    </a:lnTo>
                    <a:lnTo>
                      <a:pt x="18" y="80"/>
                    </a:lnTo>
                    <a:lnTo>
                      <a:pt x="14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4" name="Freeform 327"/>
              <p:cNvSpPr>
                <a:spLocks noEditPoints="1"/>
              </p:cNvSpPr>
              <p:nvPr/>
            </p:nvSpPr>
            <p:spPr bwMode="auto">
              <a:xfrm>
                <a:off x="4373" y="4672"/>
                <a:ext cx="80" cy="103"/>
              </a:xfrm>
              <a:custGeom>
                <a:avLst/>
                <a:gdLst>
                  <a:gd name="T0" fmla="*/ 62 w 80"/>
                  <a:gd name="T1" fmla="*/ 67 h 103"/>
                  <a:gd name="T2" fmla="*/ 76 w 80"/>
                  <a:gd name="T3" fmla="*/ 67 h 103"/>
                  <a:gd name="T4" fmla="*/ 71 w 80"/>
                  <a:gd name="T5" fmla="*/ 80 h 103"/>
                  <a:gd name="T6" fmla="*/ 62 w 80"/>
                  <a:gd name="T7" fmla="*/ 89 h 103"/>
                  <a:gd name="T8" fmla="*/ 49 w 80"/>
                  <a:gd name="T9" fmla="*/ 98 h 103"/>
                  <a:gd name="T10" fmla="*/ 36 w 80"/>
                  <a:gd name="T11" fmla="*/ 103 h 103"/>
                  <a:gd name="T12" fmla="*/ 22 w 80"/>
                  <a:gd name="T13" fmla="*/ 98 h 103"/>
                  <a:gd name="T14" fmla="*/ 18 w 80"/>
                  <a:gd name="T15" fmla="*/ 94 h 103"/>
                  <a:gd name="T16" fmla="*/ 9 w 80"/>
                  <a:gd name="T17" fmla="*/ 89 h 103"/>
                  <a:gd name="T18" fmla="*/ 5 w 80"/>
                  <a:gd name="T19" fmla="*/ 80 h 103"/>
                  <a:gd name="T20" fmla="*/ 0 w 80"/>
                  <a:gd name="T21" fmla="*/ 71 h 103"/>
                  <a:gd name="T22" fmla="*/ 0 w 80"/>
                  <a:gd name="T23" fmla="*/ 58 h 103"/>
                  <a:gd name="T24" fmla="*/ 0 w 80"/>
                  <a:gd name="T25" fmla="*/ 45 h 103"/>
                  <a:gd name="T26" fmla="*/ 5 w 80"/>
                  <a:gd name="T27" fmla="*/ 27 h 103"/>
                  <a:gd name="T28" fmla="*/ 13 w 80"/>
                  <a:gd name="T29" fmla="*/ 18 h 103"/>
                  <a:gd name="T30" fmla="*/ 22 w 80"/>
                  <a:gd name="T31" fmla="*/ 9 h 103"/>
                  <a:gd name="T32" fmla="*/ 36 w 80"/>
                  <a:gd name="T33" fmla="*/ 0 h 103"/>
                  <a:gd name="T34" fmla="*/ 45 w 80"/>
                  <a:gd name="T35" fmla="*/ 0 h 103"/>
                  <a:gd name="T36" fmla="*/ 62 w 80"/>
                  <a:gd name="T37" fmla="*/ 5 h 103"/>
                  <a:gd name="T38" fmla="*/ 71 w 80"/>
                  <a:gd name="T39" fmla="*/ 9 h 103"/>
                  <a:gd name="T40" fmla="*/ 80 w 80"/>
                  <a:gd name="T41" fmla="*/ 23 h 103"/>
                  <a:gd name="T42" fmla="*/ 80 w 80"/>
                  <a:gd name="T43" fmla="*/ 40 h 103"/>
                  <a:gd name="T44" fmla="*/ 80 w 80"/>
                  <a:gd name="T45" fmla="*/ 45 h 103"/>
                  <a:gd name="T46" fmla="*/ 80 w 80"/>
                  <a:gd name="T47" fmla="*/ 54 h 103"/>
                  <a:gd name="T48" fmla="*/ 13 w 80"/>
                  <a:gd name="T49" fmla="*/ 54 h 103"/>
                  <a:gd name="T50" fmla="*/ 13 w 80"/>
                  <a:gd name="T51" fmla="*/ 58 h 103"/>
                  <a:gd name="T52" fmla="*/ 13 w 80"/>
                  <a:gd name="T53" fmla="*/ 58 h 103"/>
                  <a:gd name="T54" fmla="*/ 13 w 80"/>
                  <a:gd name="T55" fmla="*/ 71 h 103"/>
                  <a:gd name="T56" fmla="*/ 18 w 80"/>
                  <a:gd name="T57" fmla="*/ 80 h 103"/>
                  <a:gd name="T58" fmla="*/ 27 w 80"/>
                  <a:gd name="T59" fmla="*/ 85 h 103"/>
                  <a:gd name="T60" fmla="*/ 36 w 80"/>
                  <a:gd name="T61" fmla="*/ 89 h 103"/>
                  <a:gd name="T62" fmla="*/ 40 w 80"/>
                  <a:gd name="T63" fmla="*/ 85 h 103"/>
                  <a:gd name="T64" fmla="*/ 49 w 80"/>
                  <a:gd name="T65" fmla="*/ 80 h 103"/>
                  <a:gd name="T66" fmla="*/ 58 w 80"/>
                  <a:gd name="T67" fmla="*/ 76 h 103"/>
                  <a:gd name="T68" fmla="*/ 62 w 80"/>
                  <a:gd name="T69" fmla="*/ 67 h 103"/>
                  <a:gd name="T70" fmla="*/ 18 w 80"/>
                  <a:gd name="T71" fmla="*/ 40 h 103"/>
                  <a:gd name="T72" fmla="*/ 67 w 80"/>
                  <a:gd name="T73" fmla="*/ 40 h 103"/>
                  <a:gd name="T74" fmla="*/ 67 w 80"/>
                  <a:gd name="T75" fmla="*/ 40 h 103"/>
                  <a:gd name="T76" fmla="*/ 67 w 80"/>
                  <a:gd name="T77" fmla="*/ 40 h 103"/>
                  <a:gd name="T78" fmla="*/ 67 w 80"/>
                  <a:gd name="T79" fmla="*/ 27 h 103"/>
                  <a:gd name="T80" fmla="*/ 62 w 80"/>
                  <a:gd name="T81" fmla="*/ 18 h 103"/>
                  <a:gd name="T82" fmla="*/ 53 w 80"/>
                  <a:gd name="T83" fmla="*/ 14 h 103"/>
                  <a:gd name="T84" fmla="*/ 49 w 80"/>
                  <a:gd name="T85" fmla="*/ 14 h 103"/>
                  <a:gd name="T86" fmla="*/ 36 w 80"/>
                  <a:gd name="T87" fmla="*/ 14 h 103"/>
                  <a:gd name="T88" fmla="*/ 31 w 80"/>
                  <a:gd name="T89" fmla="*/ 18 h 103"/>
                  <a:gd name="T90" fmla="*/ 22 w 80"/>
                  <a:gd name="T91" fmla="*/ 27 h 103"/>
                  <a:gd name="T92" fmla="*/ 18 w 80"/>
                  <a:gd name="T93" fmla="*/ 40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3">
                    <a:moveTo>
                      <a:pt x="62" y="67"/>
                    </a:moveTo>
                    <a:lnTo>
                      <a:pt x="76" y="67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6" y="103"/>
                    </a:lnTo>
                    <a:lnTo>
                      <a:pt x="22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5" y="27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62" y="5"/>
                    </a:lnTo>
                    <a:lnTo>
                      <a:pt x="71" y="9"/>
                    </a:lnTo>
                    <a:lnTo>
                      <a:pt x="80" y="23"/>
                    </a:lnTo>
                    <a:lnTo>
                      <a:pt x="80" y="40"/>
                    </a:lnTo>
                    <a:lnTo>
                      <a:pt x="80" y="45"/>
                    </a:lnTo>
                    <a:lnTo>
                      <a:pt x="80" y="54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8" y="76"/>
                    </a:lnTo>
                    <a:lnTo>
                      <a:pt x="62" y="67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36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5" name="Freeform 328"/>
              <p:cNvSpPr>
                <a:spLocks noEditPoints="1"/>
              </p:cNvSpPr>
              <p:nvPr/>
            </p:nvSpPr>
            <p:spPr bwMode="auto">
              <a:xfrm>
                <a:off x="4471" y="4637"/>
                <a:ext cx="84" cy="138"/>
              </a:xfrm>
              <a:custGeom>
                <a:avLst/>
                <a:gdLst>
                  <a:gd name="T0" fmla="*/ 58 w 84"/>
                  <a:gd name="T1" fmla="*/ 115 h 138"/>
                  <a:gd name="T2" fmla="*/ 40 w 84"/>
                  <a:gd name="T3" fmla="*/ 129 h 138"/>
                  <a:gd name="T4" fmla="*/ 22 w 84"/>
                  <a:gd name="T5" fmla="*/ 138 h 138"/>
                  <a:gd name="T6" fmla="*/ 13 w 84"/>
                  <a:gd name="T7" fmla="*/ 133 h 138"/>
                  <a:gd name="T8" fmla="*/ 4 w 84"/>
                  <a:gd name="T9" fmla="*/ 129 h 138"/>
                  <a:gd name="T10" fmla="*/ 0 w 84"/>
                  <a:gd name="T11" fmla="*/ 120 h 138"/>
                  <a:gd name="T12" fmla="*/ 0 w 84"/>
                  <a:gd name="T13" fmla="*/ 115 h 138"/>
                  <a:gd name="T14" fmla="*/ 0 w 84"/>
                  <a:gd name="T15" fmla="*/ 106 h 138"/>
                  <a:gd name="T16" fmla="*/ 4 w 84"/>
                  <a:gd name="T17" fmla="*/ 93 h 138"/>
                  <a:gd name="T18" fmla="*/ 13 w 84"/>
                  <a:gd name="T19" fmla="*/ 35 h 138"/>
                  <a:gd name="T20" fmla="*/ 27 w 84"/>
                  <a:gd name="T21" fmla="*/ 35 h 138"/>
                  <a:gd name="T22" fmla="*/ 18 w 84"/>
                  <a:gd name="T23" fmla="*/ 98 h 138"/>
                  <a:gd name="T24" fmla="*/ 18 w 84"/>
                  <a:gd name="T25" fmla="*/ 106 h 138"/>
                  <a:gd name="T26" fmla="*/ 13 w 84"/>
                  <a:gd name="T27" fmla="*/ 111 h 138"/>
                  <a:gd name="T28" fmla="*/ 18 w 84"/>
                  <a:gd name="T29" fmla="*/ 115 h 138"/>
                  <a:gd name="T30" fmla="*/ 18 w 84"/>
                  <a:gd name="T31" fmla="*/ 120 h 138"/>
                  <a:gd name="T32" fmla="*/ 22 w 84"/>
                  <a:gd name="T33" fmla="*/ 120 h 138"/>
                  <a:gd name="T34" fmla="*/ 27 w 84"/>
                  <a:gd name="T35" fmla="*/ 124 h 138"/>
                  <a:gd name="T36" fmla="*/ 35 w 84"/>
                  <a:gd name="T37" fmla="*/ 120 h 138"/>
                  <a:gd name="T38" fmla="*/ 40 w 84"/>
                  <a:gd name="T39" fmla="*/ 120 h 138"/>
                  <a:gd name="T40" fmla="*/ 44 w 84"/>
                  <a:gd name="T41" fmla="*/ 115 h 138"/>
                  <a:gd name="T42" fmla="*/ 49 w 84"/>
                  <a:gd name="T43" fmla="*/ 111 h 138"/>
                  <a:gd name="T44" fmla="*/ 53 w 84"/>
                  <a:gd name="T45" fmla="*/ 102 h 138"/>
                  <a:gd name="T46" fmla="*/ 58 w 84"/>
                  <a:gd name="T47" fmla="*/ 98 h 138"/>
                  <a:gd name="T48" fmla="*/ 62 w 84"/>
                  <a:gd name="T49" fmla="*/ 89 h 138"/>
                  <a:gd name="T50" fmla="*/ 62 w 84"/>
                  <a:gd name="T51" fmla="*/ 80 h 138"/>
                  <a:gd name="T52" fmla="*/ 71 w 84"/>
                  <a:gd name="T53" fmla="*/ 35 h 138"/>
                  <a:gd name="T54" fmla="*/ 84 w 84"/>
                  <a:gd name="T55" fmla="*/ 35 h 138"/>
                  <a:gd name="T56" fmla="*/ 66 w 84"/>
                  <a:gd name="T57" fmla="*/ 133 h 138"/>
                  <a:gd name="T58" fmla="*/ 53 w 84"/>
                  <a:gd name="T59" fmla="*/ 133 h 138"/>
                  <a:gd name="T60" fmla="*/ 58 w 84"/>
                  <a:gd name="T61" fmla="*/ 115 h 138"/>
                  <a:gd name="T62" fmla="*/ 27 w 84"/>
                  <a:gd name="T63" fmla="*/ 0 h 138"/>
                  <a:gd name="T64" fmla="*/ 40 w 84"/>
                  <a:gd name="T65" fmla="*/ 0 h 138"/>
                  <a:gd name="T66" fmla="*/ 40 w 84"/>
                  <a:gd name="T67" fmla="*/ 4 h 138"/>
                  <a:gd name="T68" fmla="*/ 44 w 84"/>
                  <a:gd name="T69" fmla="*/ 9 h 138"/>
                  <a:gd name="T70" fmla="*/ 44 w 84"/>
                  <a:gd name="T71" fmla="*/ 13 h 138"/>
                  <a:gd name="T72" fmla="*/ 53 w 84"/>
                  <a:gd name="T73" fmla="*/ 13 h 138"/>
                  <a:gd name="T74" fmla="*/ 58 w 84"/>
                  <a:gd name="T75" fmla="*/ 13 h 138"/>
                  <a:gd name="T76" fmla="*/ 62 w 84"/>
                  <a:gd name="T77" fmla="*/ 9 h 138"/>
                  <a:gd name="T78" fmla="*/ 66 w 84"/>
                  <a:gd name="T79" fmla="*/ 4 h 138"/>
                  <a:gd name="T80" fmla="*/ 71 w 84"/>
                  <a:gd name="T81" fmla="*/ 0 h 138"/>
                  <a:gd name="T82" fmla="*/ 80 w 84"/>
                  <a:gd name="T83" fmla="*/ 0 h 138"/>
                  <a:gd name="T84" fmla="*/ 75 w 84"/>
                  <a:gd name="T85" fmla="*/ 9 h 138"/>
                  <a:gd name="T86" fmla="*/ 66 w 84"/>
                  <a:gd name="T87" fmla="*/ 18 h 138"/>
                  <a:gd name="T88" fmla="*/ 62 w 84"/>
                  <a:gd name="T89" fmla="*/ 22 h 138"/>
                  <a:gd name="T90" fmla="*/ 53 w 84"/>
                  <a:gd name="T91" fmla="*/ 22 h 138"/>
                  <a:gd name="T92" fmla="*/ 40 w 84"/>
                  <a:gd name="T93" fmla="*/ 22 h 138"/>
                  <a:gd name="T94" fmla="*/ 35 w 84"/>
                  <a:gd name="T95" fmla="*/ 18 h 138"/>
                  <a:gd name="T96" fmla="*/ 31 w 84"/>
                  <a:gd name="T97" fmla="*/ 9 h 138"/>
                  <a:gd name="T98" fmla="*/ 27 w 84"/>
                  <a:gd name="T99" fmla="*/ 0 h 1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4" h="138">
                    <a:moveTo>
                      <a:pt x="58" y="115"/>
                    </a:moveTo>
                    <a:lnTo>
                      <a:pt x="40" y="129"/>
                    </a:lnTo>
                    <a:lnTo>
                      <a:pt x="22" y="138"/>
                    </a:lnTo>
                    <a:lnTo>
                      <a:pt x="13" y="133"/>
                    </a:lnTo>
                    <a:lnTo>
                      <a:pt x="4" y="129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06"/>
                    </a:lnTo>
                    <a:lnTo>
                      <a:pt x="4" y="93"/>
                    </a:lnTo>
                    <a:lnTo>
                      <a:pt x="13" y="35"/>
                    </a:lnTo>
                    <a:lnTo>
                      <a:pt x="27" y="35"/>
                    </a:lnTo>
                    <a:lnTo>
                      <a:pt x="18" y="98"/>
                    </a:lnTo>
                    <a:lnTo>
                      <a:pt x="18" y="106"/>
                    </a:lnTo>
                    <a:lnTo>
                      <a:pt x="13" y="111"/>
                    </a:lnTo>
                    <a:lnTo>
                      <a:pt x="18" y="115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7" y="124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44" y="115"/>
                    </a:lnTo>
                    <a:lnTo>
                      <a:pt x="49" y="111"/>
                    </a:lnTo>
                    <a:lnTo>
                      <a:pt x="53" y="102"/>
                    </a:lnTo>
                    <a:lnTo>
                      <a:pt x="58" y="98"/>
                    </a:lnTo>
                    <a:lnTo>
                      <a:pt x="62" y="89"/>
                    </a:lnTo>
                    <a:lnTo>
                      <a:pt x="62" y="80"/>
                    </a:lnTo>
                    <a:lnTo>
                      <a:pt x="71" y="35"/>
                    </a:lnTo>
                    <a:lnTo>
                      <a:pt x="84" y="35"/>
                    </a:lnTo>
                    <a:lnTo>
                      <a:pt x="66" y="133"/>
                    </a:lnTo>
                    <a:lnTo>
                      <a:pt x="53" y="133"/>
                    </a:lnTo>
                    <a:lnTo>
                      <a:pt x="58" y="115"/>
                    </a:lnTo>
                    <a:close/>
                    <a:moveTo>
                      <a:pt x="27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44" y="9"/>
                    </a:lnTo>
                    <a:lnTo>
                      <a:pt x="44" y="13"/>
                    </a:lnTo>
                    <a:lnTo>
                      <a:pt x="53" y="13"/>
                    </a:lnTo>
                    <a:lnTo>
                      <a:pt x="58" y="13"/>
                    </a:lnTo>
                    <a:lnTo>
                      <a:pt x="62" y="9"/>
                    </a:lnTo>
                    <a:lnTo>
                      <a:pt x="66" y="4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75" y="9"/>
                    </a:lnTo>
                    <a:lnTo>
                      <a:pt x="66" y="18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0" y="22"/>
                    </a:lnTo>
                    <a:lnTo>
                      <a:pt x="35" y="18"/>
                    </a:lnTo>
                    <a:lnTo>
                      <a:pt x="31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6" name="Freeform 329"/>
              <p:cNvSpPr>
                <a:spLocks/>
              </p:cNvSpPr>
              <p:nvPr/>
            </p:nvSpPr>
            <p:spPr bwMode="auto">
              <a:xfrm>
                <a:off x="4569" y="4672"/>
                <a:ext cx="75" cy="103"/>
              </a:xfrm>
              <a:custGeom>
                <a:avLst/>
                <a:gdLst>
                  <a:gd name="T0" fmla="*/ 57 w 75"/>
                  <a:gd name="T1" fmla="*/ 63 h 103"/>
                  <a:gd name="T2" fmla="*/ 71 w 75"/>
                  <a:gd name="T3" fmla="*/ 67 h 103"/>
                  <a:gd name="T4" fmla="*/ 66 w 75"/>
                  <a:gd name="T5" fmla="*/ 80 h 103"/>
                  <a:gd name="T6" fmla="*/ 53 w 75"/>
                  <a:gd name="T7" fmla="*/ 94 h 103"/>
                  <a:gd name="T8" fmla="*/ 44 w 75"/>
                  <a:gd name="T9" fmla="*/ 98 h 103"/>
                  <a:gd name="T10" fmla="*/ 31 w 75"/>
                  <a:gd name="T11" fmla="*/ 103 h 103"/>
                  <a:gd name="T12" fmla="*/ 17 w 75"/>
                  <a:gd name="T13" fmla="*/ 98 h 103"/>
                  <a:gd name="T14" fmla="*/ 8 w 75"/>
                  <a:gd name="T15" fmla="*/ 89 h 103"/>
                  <a:gd name="T16" fmla="*/ 0 w 75"/>
                  <a:gd name="T17" fmla="*/ 80 h 103"/>
                  <a:gd name="T18" fmla="*/ 0 w 75"/>
                  <a:gd name="T19" fmla="*/ 63 h 103"/>
                  <a:gd name="T20" fmla="*/ 0 w 75"/>
                  <a:gd name="T21" fmla="*/ 45 h 103"/>
                  <a:gd name="T22" fmla="*/ 4 w 75"/>
                  <a:gd name="T23" fmla="*/ 31 h 103"/>
                  <a:gd name="T24" fmla="*/ 8 w 75"/>
                  <a:gd name="T25" fmla="*/ 18 h 103"/>
                  <a:gd name="T26" fmla="*/ 22 w 75"/>
                  <a:gd name="T27" fmla="*/ 9 h 103"/>
                  <a:gd name="T28" fmla="*/ 31 w 75"/>
                  <a:gd name="T29" fmla="*/ 0 h 103"/>
                  <a:gd name="T30" fmla="*/ 44 w 75"/>
                  <a:gd name="T31" fmla="*/ 0 h 103"/>
                  <a:gd name="T32" fmla="*/ 57 w 75"/>
                  <a:gd name="T33" fmla="*/ 0 h 103"/>
                  <a:gd name="T34" fmla="*/ 66 w 75"/>
                  <a:gd name="T35" fmla="*/ 9 h 103"/>
                  <a:gd name="T36" fmla="*/ 75 w 75"/>
                  <a:gd name="T37" fmla="*/ 18 h 103"/>
                  <a:gd name="T38" fmla="*/ 75 w 75"/>
                  <a:gd name="T39" fmla="*/ 31 h 103"/>
                  <a:gd name="T40" fmla="*/ 62 w 75"/>
                  <a:gd name="T41" fmla="*/ 31 h 103"/>
                  <a:gd name="T42" fmla="*/ 62 w 75"/>
                  <a:gd name="T43" fmla="*/ 27 h 103"/>
                  <a:gd name="T44" fmla="*/ 57 w 75"/>
                  <a:gd name="T45" fmla="*/ 18 h 103"/>
                  <a:gd name="T46" fmla="*/ 53 w 75"/>
                  <a:gd name="T47" fmla="*/ 14 h 103"/>
                  <a:gd name="T48" fmla="*/ 44 w 75"/>
                  <a:gd name="T49" fmla="*/ 14 h 103"/>
                  <a:gd name="T50" fmla="*/ 35 w 75"/>
                  <a:gd name="T51" fmla="*/ 14 h 103"/>
                  <a:gd name="T52" fmla="*/ 26 w 75"/>
                  <a:gd name="T53" fmla="*/ 18 h 103"/>
                  <a:gd name="T54" fmla="*/ 22 w 75"/>
                  <a:gd name="T55" fmla="*/ 27 h 103"/>
                  <a:gd name="T56" fmla="*/ 17 w 75"/>
                  <a:gd name="T57" fmla="*/ 40 h 103"/>
                  <a:gd name="T58" fmla="*/ 13 w 75"/>
                  <a:gd name="T59" fmla="*/ 49 h 103"/>
                  <a:gd name="T60" fmla="*/ 13 w 75"/>
                  <a:gd name="T61" fmla="*/ 63 h 103"/>
                  <a:gd name="T62" fmla="*/ 13 w 75"/>
                  <a:gd name="T63" fmla="*/ 76 h 103"/>
                  <a:gd name="T64" fmla="*/ 17 w 75"/>
                  <a:gd name="T65" fmla="*/ 80 h 103"/>
                  <a:gd name="T66" fmla="*/ 22 w 75"/>
                  <a:gd name="T67" fmla="*/ 85 h 103"/>
                  <a:gd name="T68" fmla="*/ 31 w 75"/>
                  <a:gd name="T69" fmla="*/ 89 h 103"/>
                  <a:gd name="T70" fmla="*/ 40 w 75"/>
                  <a:gd name="T71" fmla="*/ 85 h 103"/>
                  <a:gd name="T72" fmla="*/ 44 w 75"/>
                  <a:gd name="T73" fmla="*/ 80 h 103"/>
                  <a:gd name="T74" fmla="*/ 53 w 75"/>
                  <a:gd name="T75" fmla="*/ 76 h 103"/>
                  <a:gd name="T76" fmla="*/ 57 w 75"/>
                  <a:gd name="T77" fmla="*/ 63 h 10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03">
                    <a:moveTo>
                      <a:pt x="57" y="63"/>
                    </a:moveTo>
                    <a:lnTo>
                      <a:pt x="71" y="67"/>
                    </a:lnTo>
                    <a:lnTo>
                      <a:pt x="66" y="80"/>
                    </a:lnTo>
                    <a:lnTo>
                      <a:pt x="53" y="94"/>
                    </a:lnTo>
                    <a:lnTo>
                      <a:pt x="44" y="98"/>
                    </a:lnTo>
                    <a:lnTo>
                      <a:pt x="31" y="103"/>
                    </a:lnTo>
                    <a:lnTo>
                      <a:pt x="17" y="98"/>
                    </a:lnTo>
                    <a:lnTo>
                      <a:pt x="8" y="89"/>
                    </a:lnTo>
                    <a:lnTo>
                      <a:pt x="0" y="80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4" y="31"/>
                    </a:lnTo>
                    <a:lnTo>
                      <a:pt x="8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5" y="18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57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6" y="18"/>
                    </a:lnTo>
                    <a:lnTo>
                      <a:pt x="22" y="27"/>
                    </a:lnTo>
                    <a:lnTo>
                      <a:pt x="17" y="40"/>
                    </a:lnTo>
                    <a:lnTo>
                      <a:pt x="13" y="49"/>
                    </a:lnTo>
                    <a:lnTo>
                      <a:pt x="13" y="63"/>
                    </a:lnTo>
                    <a:lnTo>
                      <a:pt x="13" y="76"/>
                    </a:lnTo>
                    <a:lnTo>
                      <a:pt x="17" y="80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53" y="76"/>
                    </a:lnTo>
                    <a:lnTo>
                      <a:pt x="57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7" name="Freeform 330"/>
              <p:cNvSpPr>
                <a:spLocks/>
              </p:cNvSpPr>
              <p:nvPr/>
            </p:nvSpPr>
            <p:spPr bwMode="auto">
              <a:xfrm>
                <a:off x="4649" y="4672"/>
                <a:ext cx="137" cy="98"/>
              </a:xfrm>
              <a:custGeom>
                <a:avLst/>
                <a:gdLst>
                  <a:gd name="T0" fmla="*/ 0 w 137"/>
                  <a:gd name="T1" fmla="*/ 98 h 98"/>
                  <a:gd name="T2" fmla="*/ 17 w 137"/>
                  <a:gd name="T3" fmla="*/ 0 h 98"/>
                  <a:gd name="T4" fmla="*/ 35 w 137"/>
                  <a:gd name="T5" fmla="*/ 0 h 98"/>
                  <a:gd name="T6" fmla="*/ 31 w 137"/>
                  <a:gd name="T7" fmla="*/ 18 h 98"/>
                  <a:gd name="T8" fmla="*/ 40 w 137"/>
                  <a:gd name="T9" fmla="*/ 9 h 98"/>
                  <a:gd name="T10" fmla="*/ 48 w 137"/>
                  <a:gd name="T11" fmla="*/ 5 h 98"/>
                  <a:gd name="T12" fmla="*/ 53 w 137"/>
                  <a:gd name="T13" fmla="*/ 0 h 98"/>
                  <a:gd name="T14" fmla="*/ 62 w 137"/>
                  <a:gd name="T15" fmla="*/ 0 h 98"/>
                  <a:gd name="T16" fmla="*/ 71 w 137"/>
                  <a:gd name="T17" fmla="*/ 0 h 98"/>
                  <a:gd name="T18" fmla="*/ 75 w 137"/>
                  <a:gd name="T19" fmla="*/ 5 h 98"/>
                  <a:gd name="T20" fmla="*/ 80 w 137"/>
                  <a:gd name="T21" fmla="*/ 9 h 98"/>
                  <a:gd name="T22" fmla="*/ 84 w 137"/>
                  <a:gd name="T23" fmla="*/ 18 h 98"/>
                  <a:gd name="T24" fmla="*/ 88 w 137"/>
                  <a:gd name="T25" fmla="*/ 9 h 98"/>
                  <a:gd name="T26" fmla="*/ 97 w 137"/>
                  <a:gd name="T27" fmla="*/ 5 h 98"/>
                  <a:gd name="T28" fmla="*/ 106 w 137"/>
                  <a:gd name="T29" fmla="*/ 0 h 98"/>
                  <a:gd name="T30" fmla="*/ 115 w 137"/>
                  <a:gd name="T31" fmla="*/ 0 h 98"/>
                  <a:gd name="T32" fmla="*/ 124 w 137"/>
                  <a:gd name="T33" fmla="*/ 0 h 98"/>
                  <a:gd name="T34" fmla="*/ 133 w 137"/>
                  <a:gd name="T35" fmla="*/ 5 h 98"/>
                  <a:gd name="T36" fmla="*/ 137 w 137"/>
                  <a:gd name="T37" fmla="*/ 14 h 98"/>
                  <a:gd name="T38" fmla="*/ 137 w 137"/>
                  <a:gd name="T39" fmla="*/ 23 h 98"/>
                  <a:gd name="T40" fmla="*/ 137 w 137"/>
                  <a:gd name="T41" fmla="*/ 27 h 98"/>
                  <a:gd name="T42" fmla="*/ 133 w 137"/>
                  <a:gd name="T43" fmla="*/ 36 h 98"/>
                  <a:gd name="T44" fmla="*/ 124 w 137"/>
                  <a:gd name="T45" fmla="*/ 98 h 98"/>
                  <a:gd name="T46" fmla="*/ 106 w 137"/>
                  <a:gd name="T47" fmla="*/ 98 h 98"/>
                  <a:gd name="T48" fmla="*/ 120 w 137"/>
                  <a:gd name="T49" fmla="*/ 36 h 98"/>
                  <a:gd name="T50" fmla="*/ 120 w 137"/>
                  <a:gd name="T51" fmla="*/ 27 h 98"/>
                  <a:gd name="T52" fmla="*/ 120 w 137"/>
                  <a:gd name="T53" fmla="*/ 23 h 98"/>
                  <a:gd name="T54" fmla="*/ 120 w 137"/>
                  <a:gd name="T55" fmla="*/ 18 h 98"/>
                  <a:gd name="T56" fmla="*/ 120 w 137"/>
                  <a:gd name="T57" fmla="*/ 18 h 98"/>
                  <a:gd name="T58" fmla="*/ 115 w 137"/>
                  <a:gd name="T59" fmla="*/ 14 h 98"/>
                  <a:gd name="T60" fmla="*/ 111 w 137"/>
                  <a:gd name="T61" fmla="*/ 14 h 98"/>
                  <a:gd name="T62" fmla="*/ 102 w 137"/>
                  <a:gd name="T63" fmla="*/ 14 h 98"/>
                  <a:gd name="T64" fmla="*/ 97 w 137"/>
                  <a:gd name="T65" fmla="*/ 18 h 98"/>
                  <a:gd name="T66" fmla="*/ 88 w 137"/>
                  <a:gd name="T67" fmla="*/ 23 h 98"/>
                  <a:gd name="T68" fmla="*/ 84 w 137"/>
                  <a:gd name="T69" fmla="*/ 31 h 98"/>
                  <a:gd name="T70" fmla="*/ 80 w 137"/>
                  <a:gd name="T71" fmla="*/ 40 h 98"/>
                  <a:gd name="T72" fmla="*/ 80 w 137"/>
                  <a:gd name="T73" fmla="*/ 54 h 98"/>
                  <a:gd name="T74" fmla="*/ 71 w 137"/>
                  <a:gd name="T75" fmla="*/ 98 h 98"/>
                  <a:gd name="T76" fmla="*/ 53 w 137"/>
                  <a:gd name="T77" fmla="*/ 98 h 98"/>
                  <a:gd name="T78" fmla="*/ 66 w 137"/>
                  <a:gd name="T79" fmla="*/ 31 h 98"/>
                  <a:gd name="T80" fmla="*/ 66 w 137"/>
                  <a:gd name="T81" fmla="*/ 27 h 98"/>
                  <a:gd name="T82" fmla="*/ 66 w 137"/>
                  <a:gd name="T83" fmla="*/ 23 h 98"/>
                  <a:gd name="T84" fmla="*/ 66 w 137"/>
                  <a:gd name="T85" fmla="*/ 18 h 98"/>
                  <a:gd name="T86" fmla="*/ 66 w 137"/>
                  <a:gd name="T87" fmla="*/ 18 h 98"/>
                  <a:gd name="T88" fmla="*/ 62 w 137"/>
                  <a:gd name="T89" fmla="*/ 14 h 98"/>
                  <a:gd name="T90" fmla="*/ 57 w 137"/>
                  <a:gd name="T91" fmla="*/ 14 h 98"/>
                  <a:gd name="T92" fmla="*/ 53 w 137"/>
                  <a:gd name="T93" fmla="*/ 14 h 98"/>
                  <a:gd name="T94" fmla="*/ 44 w 137"/>
                  <a:gd name="T95" fmla="*/ 18 h 98"/>
                  <a:gd name="T96" fmla="*/ 40 w 137"/>
                  <a:gd name="T97" fmla="*/ 23 h 98"/>
                  <a:gd name="T98" fmla="*/ 31 w 137"/>
                  <a:gd name="T99" fmla="*/ 31 h 98"/>
                  <a:gd name="T100" fmla="*/ 26 w 137"/>
                  <a:gd name="T101" fmla="*/ 40 h 98"/>
                  <a:gd name="T102" fmla="*/ 26 w 137"/>
                  <a:gd name="T103" fmla="*/ 54 h 98"/>
                  <a:gd name="T104" fmla="*/ 17 w 137"/>
                  <a:gd name="T105" fmla="*/ 98 h 98"/>
                  <a:gd name="T106" fmla="*/ 0 w 137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7" h="98">
                    <a:moveTo>
                      <a:pt x="0" y="98"/>
                    </a:moveTo>
                    <a:lnTo>
                      <a:pt x="17" y="0"/>
                    </a:lnTo>
                    <a:lnTo>
                      <a:pt x="35" y="0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8" y="5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8" y="9"/>
                    </a:lnTo>
                    <a:lnTo>
                      <a:pt x="97" y="5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4" y="0"/>
                    </a:lnTo>
                    <a:lnTo>
                      <a:pt x="133" y="5"/>
                    </a:lnTo>
                    <a:lnTo>
                      <a:pt x="137" y="14"/>
                    </a:lnTo>
                    <a:lnTo>
                      <a:pt x="137" y="23"/>
                    </a:lnTo>
                    <a:lnTo>
                      <a:pt x="137" y="27"/>
                    </a:lnTo>
                    <a:lnTo>
                      <a:pt x="133" y="36"/>
                    </a:lnTo>
                    <a:lnTo>
                      <a:pt x="124" y="98"/>
                    </a:lnTo>
                    <a:lnTo>
                      <a:pt x="106" y="98"/>
                    </a:lnTo>
                    <a:lnTo>
                      <a:pt x="120" y="36"/>
                    </a:lnTo>
                    <a:lnTo>
                      <a:pt x="120" y="27"/>
                    </a:lnTo>
                    <a:lnTo>
                      <a:pt x="120" y="23"/>
                    </a:lnTo>
                    <a:lnTo>
                      <a:pt x="120" y="18"/>
                    </a:lnTo>
                    <a:lnTo>
                      <a:pt x="115" y="14"/>
                    </a:lnTo>
                    <a:lnTo>
                      <a:pt x="111" y="14"/>
                    </a:lnTo>
                    <a:lnTo>
                      <a:pt x="102" y="14"/>
                    </a:lnTo>
                    <a:lnTo>
                      <a:pt x="97" y="18"/>
                    </a:lnTo>
                    <a:lnTo>
                      <a:pt x="88" y="23"/>
                    </a:lnTo>
                    <a:lnTo>
                      <a:pt x="84" y="31"/>
                    </a:lnTo>
                    <a:lnTo>
                      <a:pt x="80" y="40"/>
                    </a:lnTo>
                    <a:lnTo>
                      <a:pt x="80" y="54"/>
                    </a:lnTo>
                    <a:lnTo>
                      <a:pt x="71" y="98"/>
                    </a:lnTo>
                    <a:lnTo>
                      <a:pt x="53" y="98"/>
                    </a:lnTo>
                    <a:lnTo>
                      <a:pt x="66" y="31"/>
                    </a:lnTo>
                    <a:lnTo>
                      <a:pt x="66" y="27"/>
                    </a:lnTo>
                    <a:lnTo>
                      <a:pt x="66" y="23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7" y="14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40" y="23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26" y="54"/>
                    </a:lnTo>
                    <a:lnTo>
                      <a:pt x="17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8" name="Freeform 331"/>
              <p:cNvSpPr>
                <a:spLocks noEditPoints="1"/>
              </p:cNvSpPr>
              <p:nvPr/>
            </p:nvSpPr>
            <p:spPr bwMode="auto">
              <a:xfrm>
                <a:off x="4800" y="4672"/>
                <a:ext cx="80" cy="103"/>
              </a:xfrm>
              <a:custGeom>
                <a:avLst/>
                <a:gdLst>
                  <a:gd name="T0" fmla="*/ 57 w 80"/>
                  <a:gd name="T1" fmla="*/ 49 h 103"/>
                  <a:gd name="T2" fmla="*/ 62 w 80"/>
                  <a:gd name="T3" fmla="*/ 54 h 103"/>
                  <a:gd name="T4" fmla="*/ 66 w 80"/>
                  <a:gd name="T5" fmla="*/ 58 h 103"/>
                  <a:gd name="T6" fmla="*/ 71 w 80"/>
                  <a:gd name="T7" fmla="*/ 63 h 103"/>
                  <a:gd name="T8" fmla="*/ 71 w 80"/>
                  <a:gd name="T9" fmla="*/ 71 h 103"/>
                  <a:gd name="T10" fmla="*/ 71 w 80"/>
                  <a:gd name="T11" fmla="*/ 80 h 103"/>
                  <a:gd name="T12" fmla="*/ 62 w 80"/>
                  <a:gd name="T13" fmla="*/ 89 h 103"/>
                  <a:gd name="T14" fmla="*/ 53 w 80"/>
                  <a:gd name="T15" fmla="*/ 98 h 103"/>
                  <a:gd name="T16" fmla="*/ 35 w 80"/>
                  <a:gd name="T17" fmla="*/ 103 h 103"/>
                  <a:gd name="T18" fmla="*/ 26 w 80"/>
                  <a:gd name="T19" fmla="*/ 98 h 103"/>
                  <a:gd name="T20" fmla="*/ 13 w 80"/>
                  <a:gd name="T21" fmla="*/ 94 h 103"/>
                  <a:gd name="T22" fmla="*/ 9 w 80"/>
                  <a:gd name="T23" fmla="*/ 89 h 103"/>
                  <a:gd name="T24" fmla="*/ 4 w 80"/>
                  <a:gd name="T25" fmla="*/ 80 h 103"/>
                  <a:gd name="T26" fmla="*/ 0 w 80"/>
                  <a:gd name="T27" fmla="*/ 71 h 103"/>
                  <a:gd name="T28" fmla="*/ 0 w 80"/>
                  <a:gd name="T29" fmla="*/ 63 h 103"/>
                  <a:gd name="T30" fmla="*/ 0 w 80"/>
                  <a:gd name="T31" fmla="*/ 40 h 103"/>
                  <a:gd name="T32" fmla="*/ 13 w 80"/>
                  <a:gd name="T33" fmla="*/ 18 h 103"/>
                  <a:gd name="T34" fmla="*/ 17 w 80"/>
                  <a:gd name="T35" fmla="*/ 9 h 103"/>
                  <a:gd name="T36" fmla="*/ 26 w 80"/>
                  <a:gd name="T37" fmla="*/ 5 h 103"/>
                  <a:gd name="T38" fmla="*/ 40 w 80"/>
                  <a:gd name="T39" fmla="*/ 0 h 103"/>
                  <a:gd name="T40" fmla="*/ 48 w 80"/>
                  <a:gd name="T41" fmla="*/ 0 h 103"/>
                  <a:gd name="T42" fmla="*/ 62 w 80"/>
                  <a:gd name="T43" fmla="*/ 0 h 103"/>
                  <a:gd name="T44" fmla="*/ 71 w 80"/>
                  <a:gd name="T45" fmla="*/ 5 h 103"/>
                  <a:gd name="T46" fmla="*/ 75 w 80"/>
                  <a:gd name="T47" fmla="*/ 14 h 103"/>
                  <a:gd name="T48" fmla="*/ 80 w 80"/>
                  <a:gd name="T49" fmla="*/ 23 h 103"/>
                  <a:gd name="T50" fmla="*/ 75 w 80"/>
                  <a:gd name="T51" fmla="*/ 31 h 103"/>
                  <a:gd name="T52" fmla="*/ 71 w 80"/>
                  <a:gd name="T53" fmla="*/ 40 h 103"/>
                  <a:gd name="T54" fmla="*/ 66 w 80"/>
                  <a:gd name="T55" fmla="*/ 45 h 103"/>
                  <a:gd name="T56" fmla="*/ 57 w 80"/>
                  <a:gd name="T57" fmla="*/ 49 h 103"/>
                  <a:gd name="T58" fmla="*/ 17 w 80"/>
                  <a:gd name="T59" fmla="*/ 40 h 103"/>
                  <a:gd name="T60" fmla="*/ 22 w 80"/>
                  <a:gd name="T61" fmla="*/ 40 h 103"/>
                  <a:gd name="T62" fmla="*/ 26 w 80"/>
                  <a:gd name="T63" fmla="*/ 40 h 103"/>
                  <a:gd name="T64" fmla="*/ 44 w 80"/>
                  <a:gd name="T65" fmla="*/ 40 h 103"/>
                  <a:gd name="T66" fmla="*/ 53 w 80"/>
                  <a:gd name="T67" fmla="*/ 36 h 103"/>
                  <a:gd name="T68" fmla="*/ 62 w 80"/>
                  <a:gd name="T69" fmla="*/ 31 h 103"/>
                  <a:gd name="T70" fmla="*/ 62 w 80"/>
                  <a:gd name="T71" fmla="*/ 27 h 103"/>
                  <a:gd name="T72" fmla="*/ 62 w 80"/>
                  <a:gd name="T73" fmla="*/ 23 h 103"/>
                  <a:gd name="T74" fmla="*/ 57 w 80"/>
                  <a:gd name="T75" fmla="*/ 18 h 103"/>
                  <a:gd name="T76" fmla="*/ 53 w 80"/>
                  <a:gd name="T77" fmla="*/ 14 h 103"/>
                  <a:gd name="T78" fmla="*/ 48 w 80"/>
                  <a:gd name="T79" fmla="*/ 14 h 103"/>
                  <a:gd name="T80" fmla="*/ 40 w 80"/>
                  <a:gd name="T81" fmla="*/ 14 h 103"/>
                  <a:gd name="T82" fmla="*/ 31 w 80"/>
                  <a:gd name="T83" fmla="*/ 23 h 103"/>
                  <a:gd name="T84" fmla="*/ 22 w 80"/>
                  <a:gd name="T85" fmla="*/ 31 h 103"/>
                  <a:gd name="T86" fmla="*/ 17 w 80"/>
                  <a:gd name="T87" fmla="*/ 40 h 103"/>
                  <a:gd name="T88" fmla="*/ 13 w 80"/>
                  <a:gd name="T89" fmla="*/ 54 h 103"/>
                  <a:gd name="T90" fmla="*/ 13 w 80"/>
                  <a:gd name="T91" fmla="*/ 58 h 103"/>
                  <a:gd name="T92" fmla="*/ 13 w 80"/>
                  <a:gd name="T93" fmla="*/ 63 h 103"/>
                  <a:gd name="T94" fmla="*/ 13 w 80"/>
                  <a:gd name="T95" fmla="*/ 71 h 103"/>
                  <a:gd name="T96" fmla="*/ 17 w 80"/>
                  <a:gd name="T97" fmla="*/ 80 h 103"/>
                  <a:gd name="T98" fmla="*/ 26 w 80"/>
                  <a:gd name="T99" fmla="*/ 85 h 103"/>
                  <a:gd name="T100" fmla="*/ 35 w 80"/>
                  <a:gd name="T101" fmla="*/ 89 h 103"/>
                  <a:gd name="T102" fmla="*/ 44 w 80"/>
                  <a:gd name="T103" fmla="*/ 85 h 103"/>
                  <a:gd name="T104" fmla="*/ 53 w 80"/>
                  <a:gd name="T105" fmla="*/ 85 h 103"/>
                  <a:gd name="T106" fmla="*/ 57 w 80"/>
                  <a:gd name="T107" fmla="*/ 76 h 103"/>
                  <a:gd name="T108" fmla="*/ 57 w 80"/>
                  <a:gd name="T109" fmla="*/ 71 h 103"/>
                  <a:gd name="T110" fmla="*/ 53 w 80"/>
                  <a:gd name="T111" fmla="*/ 63 h 103"/>
                  <a:gd name="T112" fmla="*/ 48 w 80"/>
                  <a:gd name="T113" fmla="*/ 58 h 103"/>
                  <a:gd name="T114" fmla="*/ 40 w 80"/>
                  <a:gd name="T115" fmla="*/ 54 h 103"/>
                  <a:gd name="T116" fmla="*/ 22 w 80"/>
                  <a:gd name="T117" fmla="*/ 54 h 103"/>
                  <a:gd name="T118" fmla="*/ 17 w 80"/>
                  <a:gd name="T119" fmla="*/ 54 h 103"/>
                  <a:gd name="T120" fmla="*/ 13 w 80"/>
                  <a:gd name="T121" fmla="*/ 54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03">
                    <a:moveTo>
                      <a:pt x="57" y="49"/>
                    </a:moveTo>
                    <a:lnTo>
                      <a:pt x="62" y="54"/>
                    </a:lnTo>
                    <a:lnTo>
                      <a:pt x="66" y="58"/>
                    </a:lnTo>
                    <a:lnTo>
                      <a:pt x="71" y="63"/>
                    </a:lnTo>
                    <a:lnTo>
                      <a:pt x="71" y="71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53" y="98"/>
                    </a:lnTo>
                    <a:lnTo>
                      <a:pt x="35" y="103"/>
                    </a:lnTo>
                    <a:lnTo>
                      <a:pt x="26" y="98"/>
                    </a:lnTo>
                    <a:lnTo>
                      <a:pt x="13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13" y="18"/>
                    </a:lnTo>
                    <a:lnTo>
                      <a:pt x="17" y="9"/>
                    </a:lnTo>
                    <a:lnTo>
                      <a:pt x="26" y="5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14"/>
                    </a:lnTo>
                    <a:lnTo>
                      <a:pt x="80" y="23"/>
                    </a:lnTo>
                    <a:lnTo>
                      <a:pt x="75" y="31"/>
                    </a:lnTo>
                    <a:lnTo>
                      <a:pt x="71" y="40"/>
                    </a:lnTo>
                    <a:lnTo>
                      <a:pt x="66" y="45"/>
                    </a:lnTo>
                    <a:lnTo>
                      <a:pt x="57" y="49"/>
                    </a:lnTo>
                    <a:close/>
                    <a:moveTo>
                      <a:pt x="17" y="40"/>
                    </a:moveTo>
                    <a:lnTo>
                      <a:pt x="22" y="40"/>
                    </a:lnTo>
                    <a:lnTo>
                      <a:pt x="26" y="40"/>
                    </a:lnTo>
                    <a:lnTo>
                      <a:pt x="44" y="40"/>
                    </a:lnTo>
                    <a:lnTo>
                      <a:pt x="53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57" y="18"/>
                    </a:lnTo>
                    <a:lnTo>
                      <a:pt x="53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23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  <a:moveTo>
                      <a:pt x="13" y="54"/>
                    </a:moveTo>
                    <a:lnTo>
                      <a:pt x="13" y="58"/>
                    </a:lnTo>
                    <a:lnTo>
                      <a:pt x="13" y="63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6" y="85"/>
                    </a:lnTo>
                    <a:lnTo>
                      <a:pt x="35" y="89"/>
                    </a:lnTo>
                    <a:lnTo>
                      <a:pt x="44" y="85"/>
                    </a:lnTo>
                    <a:lnTo>
                      <a:pt x="53" y="85"/>
                    </a:lnTo>
                    <a:lnTo>
                      <a:pt x="57" y="76"/>
                    </a:lnTo>
                    <a:lnTo>
                      <a:pt x="57" y="71"/>
                    </a:lnTo>
                    <a:lnTo>
                      <a:pt x="53" y="63"/>
                    </a:lnTo>
                    <a:lnTo>
                      <a:pt x="48" y="58"/>
                    </a:lnTo>
                    <a:lnTo>
                      <a:pt x="40" y="54"/>
                    </a:lnTo>
                    <a:lnTo>
                      <a:pt x="22" y="54"/>
                    </a:lnTo>
                    <a:lnTo>
                      <a:pt x="17" y="54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49" name="Freeform 332"/>
              <p:cNvSpPr>
                <a:spLocks/>
              </p:cNvSpPr>
              <p:nvPr/>
            </p:nvSpPr>
            <p:spPr bwMode="auto">
              <a:xfrm>
                <a:off x="4893" y="4672"/>
                <a:ext cx="84" cy="103"/>
              </a:xfrm>
              <a:custGeom>
                <a:avLst/>
                <a:gdLst>
                  <a:gd name="T0" fmla="*/ 53 w 84"/>
                  <a:gd name="T1" fmla="*/ 80 h 103"/>
                  <a:gd name="T2" fmla="*/ 40 w 84"/>
                  <a:gd name="T3" fmla="*/ 94 h 103"/>
                  <a:gd name="T4" fmla="*/ 22 w 84"/>
                  <a:gd name="T5" fmla="*/ 103 h 103"/>
                  <a:gd name="T6" fmla="*/ 13 w 84"/>
                  <a:gd name="T7" fmla="*/ 98 h 103"/>
                  <a:gd name="T8" fmla="*/ 4 w 84"/>
                  <a:gd name="T9" fmla="*/ 94 h 103"/>
                  <a:gd name="T10" fmla="*/ 0 w 84"/>
                  <a:gd name="T11" fmla="*/ 85 h 103"/>
                  <a:gd name="T12" fmla="*/ 0 w 84"/>
                  <a:gd name="T13" fmla="*/ 80 h 103"/>
                  <a:gd name="T14" fmla="*/ 0 w 84"/>
                  <a:gd name="T15" fmla="*/ 71 h 103"/>
                  <a:gd name="T16" fmla="*/ 0 w 84"/>
                  <a:gd name="T17" fmla="*/ 58 h 103"/>
                  <a:gd name="T18" fmla="*/ 13 w 84"/>
                  <a:gd name="T19" fmla="*/ 0 h 103"/>
                  <a:gd name="T20" fmla="*/ 27 w 84"/>
                  <a:gd name="T21" fmla="*/ 0 h 103"/>
                  <a:gd name="T22" fmla="*/ 13 w 84"/>
                  <a:gd name="T23" fmla="*/ 63 h 103"/>
                  <a:gd name="T24" fmla="*/ 13 w 84"/>
                  <a:gd name="T25" fmla="*/ 71 h 103"/>
                  <a:gd name="T26" fmla="*/ 13 w 84"/>
                  <a:gd name="T27" fmla="*/ 76 h 103"/>
                  <a:gd name="T28" fmla="*/ 13 w 84"/>
                  <a:gd name="T29" fmla="*/ 80 h 103"/>
                  <a:gd name="T30" fmla="*/ 18 w 84"/>
                  <a:gd name="T31" fmla="*/ 85 h 103"/>
                  <a:gd name="T32" fmla="*/ 22 w 84"/>
                  <a:gd name="T33" fmla="*/ 85 h 103"/>
                  <a:gd name="T34" fmla="*/ 27 w 84"/>
                  <a:gd name="T35" fmla="*/ 89 h 103"/>
                  <a:gd name="T36" fmla="*/ 31 w 84"/>
                  <a:gd name="T37" fmla="*/ 85 h 103"/>
                  <a:gd name="T38" fmla="*/ 40 w 84"/>
                  <a:gd name="T39" fmla="*/ 85 h 103"/>
                  <a:gd name="T40" fmla="*/ 44 w 84"/>
                  <a:gd name="T41" fmla="*/ 80 h 103"/>
                  <a:gd name="T42" fmla="*/ 49 w 84"/>
                  <a:gd name="T43" fmla="*/ 76 h 103"/>
                  <a:gd name="T44" fmla="*/ 53 w 84"/>
                  <a:gd name="T45" fmla="*/ 67 h 103"/>
                  <a:gd name="T46" fmla="*/ 58 w 84"/>
                  <a:gd name="T47" fmla="*/ 63 h 103"/>
                  <a:gd name="T48" fmla="*/ 58 w 84"/>
                  <a:gd name="T49" fmla="*/ 54 h 103"/>
                  <a:gd name="T50" fmla="*/ 62 w 84"/>
                  <a:gd name="T51" fmla="*/ 45 h 103"/>
                  <a:gd name="T52" fmla="*/ 71 w 84"/>
                  <a:gd name="T53" fmla="*/ 0 h 103"/>
                  <a:gd name="T54" fmla="*/ 84 w 84"/>
                  <a:gd name="T55" fmla="*/ 0 h 103"/>
                  <a:gd name="T56" fmla="*/ 67 w 84"/>
                  <a:gd name="T57" fmla="*/ 98 h 103"/>
                  <a:gd name="T58" fmla="*/ 53 w 84"/>
                  <a:gd name="T59" fmla="*/ 98 h 103"/>
                  <a:gd name="T60" fmla="*/ 53 w 84"/>
                  <a:gd name="T61" fmla="*/ 80 h 10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4" h="103">
                    <a:moveTo>
                      <a:pt x="53" y="80"/>
                    </a:moveTo>
                    <a:lnTo>
                      <a:pt x="40" y="94"/>
                    </a:lnTo>
                    <a:lnTo>
                      <a:pt x="22" y="103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13" y="63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27" y="89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49" y="76"/>
                    </a:lnTo>
                    <a:lnTo>
                      <a:pt x="53" y="67"/>
                    </a:lnTo>
                    <a:lnTo>
                      <a:pt x="58" y="63"/>
                    </a:lnTo>
                    <a:lnTo>
                      <a:pt x="58" y="54"/>
                    </a:lnTo>
                    <a:lnTo>
                      <a:pt x="62" y="45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7" y="98"/>
                    </a:lnTo>
                    <a:lnTo>
                      <a:pt x="53" y="98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0" name="Freeform 333"/>
              <p:cNvSpPr>
                <a:spLocks noEditPoints="1"/>
              </p:cNvSpPr>
              <p:nvPr/>
            </p:nvSpPr>
            <p:spPr bwMode="auto">
              <a:xfrm>
                <a:off x="4986" y="4672"/>
                <a:ext cx="85" cy="103"/>
              </a:xfrm>
              <a:custGeom>
                <a:avLst/>
                <a:gdLst>
                  <a:gd name="T0" fmla="*/ 62 w 85"/>
                  <a:gd name="T1" fmla="*/ 67 h 103"/>
                  <a:gd name="T2" fmla="*/ 80 w 85"/>
                  <a:gd name="T3" fmla="*/ 67 h 103"/>
                  <a:gd name="T4" fmla="*/ 71 w 85"/>
                  <a:gd name="T5" fmla="*/ 80 h 103"/>
                  <a:gd name="T6" fmla="*/ 62 w 85"/>
                  <a:gd name="T7" fmla="*/ 89 h 103"/>
                  <a:gd name="T8" fmla="*/ 49 w 85"/>
                  <a:gd name="T9" fmla="*/ 98 h 103"/>
                  <a:gd name="T10" fmla="*/ 36 w 85"/>
                  <a:gd name="T11" fmla="*/ 103 h 103"/>
                  <a:gd name="T12" fmla="*/ 27 w 85"/>
                  <a:gd name="T13" fmla="*/ 98 h 103"/>
                  <a:gd name="T14" fmla="*/ 18 w 85"/>
                  <a:gd name="T15" fmla="*/ 94 h 103"/>
                  <a:gd name="T16" fmla="*/ 9 w 85"/>
                  <a:gd name="T17" fmla="*/ 89 h 103"/>
                  <a:gd name="T18" fmla="*/ 5 w 85"/>
                  <a:gd name="T19" fmla="*/ 80 h 103"/>
                  <a:gd name="T20" fmla="*/ 0 w 85"/>
                  <a:gd name="T21" fmla="*/ 71 h 103"/>
                  <a:gd name="T22" fmla="*/ 0 w 85"/>
                  <a:gd name="T23" fmla="*/ 58 h 103"/>
                  <a:gd name="T24" fmla="*/ 0 w 85"/>
                  <a:gd name="T25" fmla="*/ 45 h 103"/>
                  <a:gd name="T26" fmla="*/ 9 w 85"/>
                  <a:gd name="T27" fmla="*/ 27 h 103"/>
                  <a:gd name="T28" fmla="*/ 14 w 85"/>
                  <a:gd name="T29" fmla="*/ 18 h 103"/>
                  <a:gd name="T30" fmla="*/ 27 w 85"/>
                  <a:gd name="T31" fmla="*/ 9 h 103"/>
                  <a:gd name="T32" fmla="*/ 36 w 85"/>
                  <a:gd name="T33" fmla="*/ 0 h 103"/>
                  <a:gd name="T34" fmla="*/ 49 w 85"/>
                  <a:gd name="T35" fmla="*/ 0 h 103"/>
                  <a:gd name="T36" fmla="*/ 62 w 85"/>
                  <a:gd name="T37" fmla="*/ 5 h 103"/>
                  <a:gd name="T38" fmla="*/ 76 w 85"/>
                  <a:gd name="T39" fmla="*/ 9 h 103"/>
                  <a:gd name="T40" fmla="*/ 80 w 85"/>
                  <a:gd name="T41" fmla="*/ 23 h 103"/>
                  <a:gd name="T42" fmla="*/ 85 w 85"/>
                  <a:gd name="T43" fmla="*/ 40 h 103"/>
                  <a:gd name="T44" fmla="*/ 85 w 85"/>
                  <a:gd name="T45" fmla="*/ 45 h 103"/>
                  <a:gd name="T46" fmla="*/ 85 w 85"/>
                  <a:gd name="T47" fmla="*/ 54 h 103"/>
                  <a:gd name="T48" fmla="*/ 18 w 85"/>
                  <a:gd name="T49" fmla="*/ 54 h 103"/>
                  <a:gd name="T50" fmla="*/ 18 w 85"/>
                  <a:gd name="T51" fmla="*/ 58 h 103"/>
                  <a:gd name="T52" fmla="*/ 18 w 85"/>
                  <a:gd name="T53" fmla="*/ 58 h 103"/>
                  <a:gd name="T54" fmla="*/ 18 w 85"/>
                  <a:gd name="T55" fmla="*/ 71 h 103"/>
                  <a:gd name="T56" fmla="*/ 22 w 85"/>
                  <a:gd name="T57" fmla="*/ 80 h 103"/>
                  <a:gd name="T58" fmla="*/ 27 w 85"/>
                  <a:gd name="T59" fmla="*/ 85 h 103"/>
                  <a:gd name="T60" fmla="*/ 36 w 85"/>
                  <a:gd name="T61" fmla="*/ 89 h 103"/>
                  <a:gd name="T62" fmla="*/ 45 w 85"/>
                  <a:gd name="T63" fmla="*/ 85 h 103"/>
                  <a:gd name="T64" fmla="*/ 54 w 85"/>
                  <a:gd name="T65" fmla="*/ 80 h 103"/>
                  <a:gd name="T66" fmla="*/ 58 w 85"/>
                  <a:gd name="T67" fmla="*/ 76 h 103"/>
                  <a:gd name="T68" fmla="*/ 62 w 85"/>
                  <a:gd name="T69" fmla="*/ 67 h 103"/>
                  <a:gd name="T70" fmla="*/ 18 w 85"/>
                  <a:gd name="T71" fmla="*/ 40 h 103"/>
                  <a:gd name="T72" fmla="*/ 71 w 85"/>
                  <a:gd name="T73" fmla="*/ 40 h 103"/>
                  <a:gd name="T74" fmla="*/ 71 w 85"/>
                  <a:gd name="T75" fmla="*/ 40 h 103"/>
                  <a:gd name="T76" fmla="*/ 71 w 85"/>
                  <a:gd name="T77" fmla="*/ 40 h 103"/>
                  <a:gd name="T78" fmla="*/ 67 w 85"/>
                  <a:gd name="T79" fmla="*/ 27 h 103"/>
                  <a:gd name="T80" fmla="*/ 62 w 85"/>
                  <a:gd name="T81" fmla="*/ 18 h 103"/>
                  <a:gd name="T82" fmla="*/ 58 w 85"/>
                  <a:gd name="T83" fmla="*/ 14 h 103"/>
                  <a:gd name="T84" fmla="*/ 49 w 85"/>
                  <a:gd name="T85" fmla="*/ 14 h 103"/>
                  <a:gd name="T86" fmla="*/ 40 w 85"/>
                  <a:gd name="T87" fmla="*/ 14 h 103"/>
                  <a:gd name="T88" fmla="*/ 31 w 85"/>
                  <a:gd name="T89" fmla="*/ 18 h 103"/>
                  <a:gd name="T90" fmla="*/ 22 w 85"/>
                  <a:gd name="T91" fmla="*/ 27 h 103"/>
                  <a:gd name="T92" fmla="*/ 18 w 85"/>
                  <a:gd name="T93" fmla="*/ 40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" h="103">
                    <a:moveTo>
                      <a:pt x="62" y="67"/>
                    </a:moveTo>
                    <a:lnTo>
                      <a:pt x="80" y="67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6" y="103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9" y="27"/>
                    </a:lnTo>
                    <a:lnTo>
                      <a:pt x="14" y="18"/>
                    </a:lnTo>
                    <a:lnTo>
                      <a:pt x="27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6" y="9"/>
                    </a:lnTo>
                    <a:lnTo>
                      <a:pt x="80" y="23"/>
                    </a:lnTo>
                    <a:lnTo>
                      <a:pt x="85" y="40"/>
                    </a:lnTo>
                    <a:lnTo>
                      <a:pt x="85" y="45"/>
                    </a:lnTo>
                    <a:lnTo>
                      <a:pt x="85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5" y="85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62" y="67"/>
                    </a:lnTo>
                    <a:close/>
                    <a:moveTo>
                      <a:pt x="18" y="40"/>
                    </a:moveTo>
                    <a:lnTo>
                      <a:pt x="71" y="40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1" name="Freeform 334"/>
              <p:cNvSpPr>
                <a:spLocks/>
              </p:cNvSpPr>
              <p:nvPr/>
            </p:nvSpPr>
            <p:spPr bwMode="auto">
              <a:xfrm>
                <a:off x="5128" y="4672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36 w 85"/>
                  <a:gd name="T3" fmla="*/ 0 h 98"/>
                  <a:gd name="T4" fmla="*/ 27 w 85"/>
                  <a:gd name="T5" fmla="*/ 45 h 98"/>
                  <a:gd name="T6" fmla="*/ 31 w 85"/>
                  <a:gd name="T7" fmla="*/ 45 h 98"/>
                  <a:gd name="T8" fmla="*/ 36 w 85"/>
                  <a:gd name="T9" fmla="*/ 40 h 98"/>
                  <a:gd name="T10" fmla="*/ 40 w 85"/>
                  <a:gd name="T11" fmla="*/ 40 h 98"/>
                  <a:gd name="T12" fmla="*/ 45 w 85"/>
                  <a:gd name="T13" fmla="*/ 36 h 98"/>
                  <a:gd name="T14" fmla="*/ 49 w 85"/>
                  <a:gd name="T15" fmla="*/ 23 h 98"/>
                  <a:gd name="T16" fmla="*/ 58 w 85"/>
                  <a:gd name="T17" fmla="*/ 14 h 98"/>
                  <a:gd name="T18" fmla="*/ 63 w 85"/>
                  <a:gd name="T19" fmla="*/ 5 h 98"/>
                  <a:gd name="T20" fmla="*/ 71 w 85"/>
                  <a:gd name="T21" fmla="*/ 5 h 98"/>
                  <a:gd name="T22" fmla="*/ 80 w 85"/>
                  <a:gd name="T23" fmla="*/ 0 h 98"/>
                  <a:gd name="T24" fmla="*/ 85 w 85"/>
                  <a:gd name="T25" fmla="*/ 0 h 98"/>
                  <a:gd name="T26" fmla="*/ 85 w 85"/>
                  <a:gd name="T27" fmla="*/ 14 h 98"/>
                  <a:gd name="T28" fmla="*/ 80 w 85"/>
                  <a:gd name="T29" fmla="*/ 14 h 98"/>
                  <a:gd name="T30" fmla="*/ 76 w 85"/>
                  <a:gd name="T31" fmla="*/ 14 h 98"/>
                  <a:gd name="T32" fmla="*/ 71 w 85"/>
                  <a:gd name="T33" fmla="*/ 18 h 98"/>
                  <a:gd name="T34" fmla="*/ 67 w 85"/>
                  <a:gd name="T35" fmla="*/ 18 h 98"/>
                  <a:gd name="T36" fmla="*/ 67 w 85"/>
                  <a:gd name="T37" fmla="*/ 27 h 98"/>
                  <a:gd name="T38" fmla="*/ 58 w 85"/>
                  <a:gd name="T39" fmla="*/ 36 h 98"/>
                  <a:gd name="T40" fmla="*/ 54 w 85"/>
                  <a:gd name="T41" fmla="*/ 40 h 98"/>
                  <a:gd name="T42" fmla="*/ 49 w 85"/>
                  <a:gd name="T43" fmla="*/ 45 h 98"/>
                  <a:gd name="T44" fmla="*/ 45 w 85"/>
                  <a:gd name="T45" fmla="*/ 49 h 98"/>
                  <a:gd name="T46" fmla="*/ 49 w 85"/>
                  <a:gd name="T47" fmla="*/ 54 h 98"/>
                  <a:gd name="T48" fmla="*/ 54 w 85"/>
                  <a:gd name="T49" fmla="*/ 54 h 98"/>
                  <a:gd name="T50" fmla="*/ 58 w 85"/>
                  <a:gd name="T51" fmla="*/ 63 h 98"/>
                  <a:gd name="T52" fmla="*/ 58 w 85"/>
                  <a:gd name="T53" fmla="*/ 67 h 98"/>
                  <a:gd name="T54" fmla="*/ 71 w 85"/>
                  <a:gd name="T55" fmla="*/ 98 h 98"/>
                  <a:gd name="T56" fmla="*/ 54 w 85"/>
                  <a:gd name="T57" fmla="*/ 98 h 98"/>
                  <a:gd name="T58" fmla="*/ 45 w 85"/>
                  <a:gd name="T59" fmla="*/ 76 h 98"/>
                  <a:gd name="T60" fmla="*/ 40 w 85"/>
                  <a:gd name="T61" fmla="*/ 63 h 98"/>
                  <a:gd name="T62" fmla="*/ 36 w 85"/>
                  <a:gd name="T63" fmla="*/ 58 h 98"/>
                  <a:gd name="T64" fmla="*/ 31 w 85"/>
                  <a:gd name="T65" fmla="*/ 54 h 98"/>
                  <a:gd name="T66" fmla="*/ 23 w 85"/>
                  <a:gd name="T67" fmla="*/ 54 h 98"/>
                  <a:gd name="T68" fmla="*/ 14 w 85"/>
                  <a:gd name="T69" fmla="*/ 98 h 98"/>
                  <a:gd name="T70" fmla="*/ 0 w 85"/>
                  <a:gd name="T71" fmla="*/ 98 h 98"/>
                  <a:gd name="T72" fmla="*/ 18 w 85"/>
                  <a:gd name="T73" fmla="*/ 0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36" y="0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5" y="36"/>
                    </a:lnTo>
                    <a:lnTo>
                      <a:pt x="49" y="23"/>
                    </a:lnTo>
                    <a:lnTo>
                      <a:pt x="58" y="14"/>
                    </a:lnTo>
                    <a:lnTo>
                      <a:pt x="63" y="5"/>
                    </a:lnTo>
                    <a:lnTo>
                      <a:pt x="71" y="5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5" y="14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1" y="18"/>
                    </a:lnTo>
                    <a:lnTo>
                      <a:pt x="67" y="18"/>
                    </a:lnTo>
                    <a:lnTo>
                      <a:pt x="67" y="27"/>
                    </a:lnTo>
                    <a:lnTo>
                      <a:pt x="58" y="36"/>
                    </a:lnTo>
                    <a:lnTo>
                      <a:pt x="54" y="40"/>
                    </a:lnTo>
                    <a:lnTo>
                      <a:pt x="49" y="45"/>
                    </a:lnTo>
                    <a:lnTo>
                      <a:pt x="45" y="49"/>
                    </a:lnTo>
                    <a:lnTo>
                      <a:pt x="49" y="54"/>
                    </a:lnTo>
                    <a:lnTo>
                      <a:pt x="54" y="54"/>
                    </a:lnTo>
                    <a:lnTo>
                      <a:pt x="58" y="63"/>
                    </a:lnTo>
                    <a:lnTo>
                      <a:pt x="58" y="67"/>
                    </a:lnTo>
                    <a:lnTo>
                      <a:pt x="71" y="98"/>
                    </a:lnTo>
                    <a:lnTo>
                      <a:pt x="54" y="98"/>
                    </a:lnTo>
                    <a:lnTo>
                      <a:pt x="45" y="76"/>
                    </a:lnTo>
                    <a:lnTo>
                      <a:pt x="40" y="63"/>
                    </a:lnTo>
                    <a:lnTo>
                      <a:pt x="36" y="58"/>
                    </a:lnTo>
                    <a:lnTo>
                      <a:pt x="31" y="54"/>
                    </a:lnTo>
                    <a:lnTo>
                      <a:pt x="23" y="54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2" name="Freeform 335"/>
              <p:cNvSpPr>
                <a:spLocks noEditPoints="1"/>
              </p:cNvSpPr>
              <p:nvPr/>
            </p:nvSpPr>
            <p:spPr bwMode="auto">
              <a:xfrm>
                <a:off x="5262" y="4672"/>
                <a:ext cx="84" cy="103"/>
              </a:xfrm>
              <a:custGeom>
                <a:avLst/>
                <a:gdLst>
                  <a:gd name="T0" fmla="*/ 0 w 84"/>
                  <a:gd name="T1" fmla="*/ 63 h 103"/>
                  <a:gd name="T2" fmla="*/ 0 w 84"/>
                  <a:gd name="T3" fmla="*/ 49 h 103"/>
                  <a:gd name="T4" fmla="*/ 4 w 84"/>
                  <a:gd name="T5" fmla="*/ 36 h 103"/>
                  <a:gd name="T6" fmla="*/ 9 w 84"/>
                  <a:gd name="T7" fmla="*/ 27 h 103"/>
                  <a:gd name="T8" fmla="*/ 17 w 84"/>
                  <a:gd name="T9" fmla="*/ 14 h 103"/>
                  <a:gd name="T10" fmla="*/ 31 w 84"/>
                  <a:gd name="T11" fmla="*/ 5 h 103"/>
                  <a:gd name="T12" fmla="*/ 49 w 84"/>
                  <a:gd name="T13" fmla="*/ 0 h 103"/>
                  <a:gd name="T14" fmla="*/ 66 w 84"/>
                  <a:gd name="T15" fmla="*/ 5 h 103"/>
                  <a:gd name="T16" fmla="*/ 75 w 84"/>
                  <a:gd name="T17" fmla="*/ 9 h 103"/>
                  <a:gd name="T18" fmla="*/ 84 w 84"/>
                  <a:gd name="T19" fmla="*/ 23 h 103"/>
                  <a:gd name="T20" fmla="*/ 84 w 84"/>
                  <a:gd name="T21" fmla="*/ 40 h 103"/>
                  <a:gd name="T22" fmla="*/ 84 w 84"/>
                  <a:gd name="T23" fmla="*/ 58 h 103"/>
                  <a:gd name="T24" fmla="*/ 80 w 84"/>
                  <a:gd name="T25" fmla="*/ 71 h 103"/>
                  <a:gd name="T26" fmla="*/ 71 w 84"/>
                  <a:gd name="T27" fmla="*/ 85 h 103"/>
                  <a:gd name="T28" fmla="*/ 62 w 84"/>
                  <a:gd name="T29" fmla="*/ 94 h 103"/>
                  <a:gd name="T30" fmla="*/ 49 w 84"/>
                  <a:gd name="T31" fmla="*/ 98 h 103"/>
                  <a:gd name="T32" fmla="*/ 35 w 84"/>
                  <a:gd name="T33" fmla="*/ 103 h 103"/>
                  <a:gd name="T34" fmla="*/ 26 w 84"/>
                  <a:gd name="T35" fmla="*/ 98 h 103"/>
                  <a:gd name="T36" fmla="*/ 17 w 84"/>
                  <a:gd name="T37" fmla="*/ 94 h 103"/>
                  <a:gd name="T38" fmla="*/ 9 w 84"/>
                  <a:gd name="T39" fmla="*/ 89 h 103"/>
                  <a:gd name="T40" fmla="*/ 4 w 84"/>
                  <a:gd name="T41" fmla="*/ 80 h 103"/>
                  <a:gd name="T42" fmla="*/ 0 w 84"/>
                  <a:gd name="T43" fmla="*/ 71 h 103"/>
                  <a:gd name="T44" fmla="*/ 0 w 84"/>
                  <a:gd name="T45" fmla="*/ 63 h 103"/>
                  <a:gd name="T46" fmla="*/ 17 w 84"/>
                  <a:gd name="T47" fmla="*/ 58 h 103"/>
                  <a:gd name="T48" fmla="*/ 17 w 84"/>
                  <a:gd name="T49" fmla="*/ 71 h 103"/>
                  <a:gd name="T50" fmla="*/ 22 w 84"/>
                  <a:gd name="T51" fmla="*/ 80 h 103"/>
                  <a:gd name="T52" fmla="*/ 31 w 84"/>
                  <a:gd name="T53" fmla="*/ 85 h 103"/>
                  <a:gd name="T54" fmla="*/ 40 w 84"/>
                  <a:gd name="T55" fmla="*/ 89 h 103"/>
                  <a:gd name="T56" fmla="*/ 44 w 84"/>
                  <a:gd name="T57" fmla="*/ 89 h 103"/>
                  <a:gd name="T58" fmla="*/ 49 w 84"/>
                  <a:gd name="T59" fmla="*/ 85 h 103"/>
                  <a:gd name="T60" fmla="*/ 53 w 84"/>
                  <a:gd name="T61" fmla="*/ 85 h 103"/>
                  <a:gd name="T62" fmla="*/ 57 w 84"/>
                  <a:gd name="T63" fmla="*/ 80 h 103"/>
                  <a:gd name="T64" fmla="*/ 62 w 84"/>
                  <a:gd name="T65" fmla="*/ 76 h 103"/>
                  <a:gd name="T66" fmla="*/ 62 w 84"/>
                  <a:gd name="T67" fmla="*/ 71 h 103"/>
                  <a:gd name="T68" fmla="*/ 66 w 84"/>
                  <a:gd name="T69" fmla="*/ 63 h 103"/>
                  <a:gd name="T70" fmla="*/ 66 w 84"/>
                  <a:gd name="T71" fmla="*/ 58 h 103"/>
                  <a:gd name="T72" fmla="*/ 71 w 84"/>
                  <a:gd name="T73" fmla="*/ 49 h 103"/>
                  <a:gd name="T74" fmla="*/ 71 w 84"/>
                  <a:gd name="T75" fmla="*/ 40 h 103"/>
                  <a:gd name="T76" fmla="*/ 71 w 84"/>
                  <a:gd name="T77" fmla="*/ 27 h 103"/>
                  <a:gd name="T78" fmla="*/ 66 w 84"/>
                  <a:gd name="T79" fmla="*/ 18 h 103"/>
                  <a:gd name="T80" fmla="*/ 57 w 84"/>
                  <a:gd name="T81" fmla="*/ 14 h 103"/>
                  <a:gd name="T82" fmla="*/ 49 w 84"/>
                  <a:gd name="T83" fmla="*/ 14 h 103"/>
                  <a:gd name="T84" fmla="*/ 44 w 84"/>
                  <a:gd name="T85" fmla="*/ 14 h 103"/>
                  <a:gd name="T86" fmla="*/ 35 w 84"/>
                  <a:gd name="T87" fmla="*/ 18 h 103"/>
                  <a:gd name="T88" fmla="*/ 31 w 84"/>
                  <a:gd name="T89" fmla="*/ 23 h 103"/>
                  <a:gd name="T90" fmla="*/ 26 w 84"/>
                  <a:gd name="T91" fmla="*/ 27 h 103"/>
                  <a:gd name="T92" fmla="*/ 22 w 84"/>
                  <a:gd name="T93" fmla="*/ 36 h 103"/>
                  <a:gd name="T94" fmla="*/ 17 w 84"/>
                  <a:gd name="T95" fmla="*/ 45 h 103"/>
                  <a:gd name="T96" fmla="*/ 17 w 84"/>
                  <a:gd name="T97" fmla="*/ 54 h 103"/>
                  <a:gd name="T98" fmla="*/ 17 w 84"/>
                  <a:gd name="T99" fmla="*/ 58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4" h="103">
                    <a:moveTo>
                      <a:pt x="0" y="63"/>
                    </a:moveTo>
                    <a:lnTo>
                      <a:pt x="0" y="49"/>
                    </a:lnTo>
                    <a:lnTo>
                      <a:pt x="4" y="36"/>
                    </a:lnTo>
                    <a:lnTo>
                      <a:pt x="9" y="27"/>
                    </a:lnTo>
                    <a:lnTo>
                      <a:pt x="17" y="14"/>
                    </a:lnTo>
                    <a:lnTo>
                      <a:pt x="31" y="5"/>
                    </a:lnTo>
                    <a:lnTo>
                      <a:pt x="49" y="0"/>
                    </a:lnTo>
                    <a:lnTo>
                      <a:pt x="66" y="5"/>
                    </a:lnTo>
                    <a:lnTo>
                      <a:pt x="75" y="9"/>
                    </a:lnTo>
                    <a:lnTo>
                      <a:pt x="84" y="23"/>
                    </a:lnTo>
                    <a:lnTo>
                      <a:pt x="84" y="40"/>
                    </a:lnTo>
                    <a:lnTo>
                      <a:pt x="84" y="58"/>
                    </a:lnTo>
                    <a:lnTo>
                      <a:pt x="80" y="71"/>
                    </a:lnTo>
                    <a:lnTo>
                      <a:pt x="71" y="85"/>
                    </a:lnTo>
                    <a:lnTo>
                      <a:pt x="62" y="94"/>
                    </a:lnTo>
                    <a:lnTo>
                      <a:pt x="49" y="98"/>
                    </a:lnTo>
                    <a:lnTo>
                      <a:pt x="35" y="103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3"/>
                    </a:lnTo>
                    <a:close/>
                    <a:moveTo>
                      <a:pt x="17" y="58"/>
                    </a:moveTo>
                    <a:lnTo>
                      <a:pt x="17" y="71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2" y="71"/>
                    </a:lnTo>
                    <a:lnTo>
                      <a:pt x="66" y="63"/>
                    </a:lnTo>
                    <a:lnTo>
                      <a:pt x="66" y="58"/>
                    </a:lnTo>
                    <a:lnTo>
                      <a:pt x="71" y="49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18"/>
                    </a:lnTo>
                    <a:lnTo>
                      <a:pt x="57" y="14"/>
                    </a:lnTo>
                    <a:lnTo>
                      <a:pt x="49" y="14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31" y="23"/>
                    </a:lnTo>
                    <a:lnTo>
                      <a:pt x="26" y="27"/>
                    </a:lnTo>
                    <a:lnTo>
                      <a:pt x="22" y="36"/>
                    </a:lnTo>
                    <a:lnTo>
                      <a:pt x="17" y="45"/>
                    </a:lnTo>
                    <a:lnTo>
                      <a:pt x="17" y="54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3" name="Freeform 336"/>
              <p:cNvSpPr>
                <a:spLocks/>
              </p:cNvSpPr>
              <p:nvPr/>
            </p:nvSpPr>
            <p:spPr bwMode="auto">
              <a:xfrm>
                <a:off x="5359" y="4672"/>
                <a:ext cx="80" cy="103"/>
              </a:xfrm>
              <a:custGeom>
                <a:avLst/>
                <a:gdLst>
                  <a:gd name="T0" fmla="*/ 58 w 80"/>
                  <a:gd name="T1" fmla="*/ 63 h 103"/>
                  <a:gd name="T2" fmla="*/ 76 w 80"/>
                  <a:gd name="T3" fmla="*/ 67 h 103"/>
                  <a:gd name="T4" fmla="*/ 67 w 80"/>
                  <a:gd name="T5" fmla="*/ 80 h 103"/>
                  <a:gd name="T6" fmla="*/ 58 w 80"/>
                  <a:gd name="T7" fmla="*/ 94 h 103"/>
                  <a:gd name="T8" fmla="*/ 49 w 80"/>
                  <a:gd name="T9" fmla="*/ 98 h 103"/>
                  <a:gd name="T10" fmla="*/ 36 w 80"/>
                  <a:gd name="T11" fmla="*/ 103 h 103"/>
                  <a:gd name="T12" fmla="*/ 23 w 80"/>
                  <a:gd name="T13" fmla="*/ 98 h 103"/>
                  <a:gd name="T14" fmla="*/ 9 w 80"/>
                  <a:gd name="T15" fmla="*/ 89 h 103"/>
                  <a:gd name="T16" fmla="*/ 5 w 80"/>
                  <a:gd name="T17" fmla="*/ 80 h 103"/>
                  <a:gd name="T18" fmla="*/ 0 w 80"/>
                  <a:gd name="T19" fmla="*/ 63 h 103"/>
                  <a:gd name="T20" fmla="*/ 5 w 80"/>
                  <a:gd name="T21" fmla="*/ 45 h 103"/>
                  <a:gd name="T22" fmla="*/ 9 w 80"/>
                  <a:gd name="T23" fmla="*/ 31 h 103"/>
                  <a:gd name="T24" fmla="*/ 14 w 80"/>
                  <a:gd name="T25" fmla="*/ 18 h 103"/>
                  <a:gd name="T26" fmla="*/ 23 w 80"/>
                  <a:gd name="T27" fmla="*/ 9 h 103"/>
                  <a:gd name="T28" fmla="*/ 36 w 80"/>
                  <a:gd name="T29" fmla="*/ 0 h 103"/>
                  <a:gd name="T30" fmla="*/ 49 w 80"/>
                  <a:gd name="T31" fmla="*/ 0 h 103"/>
                  <a:gd name="T32" fmla="*/ 63 w 80"/>
                  <a:gd name="T33" fmla="*/ 0 h 103"/>
                  <a:gd name="T34" fmla="*/ 71 w 80"/>
                  <a:gd name="T35" fmla="*/ 9 h 103"/>
                  <a:gd name="T36" fmla="*/ 80 w 80"/>
                  <a:gd name="T37" fmla="*/ 18 h 103"/>
                  <a:gd name="T38" fmla="*/ 80 w 80"/>
                  <a:gd name="T39" fmla="*/ 31 h 103"/>
                  <a:gd name="T40" fmla="*/ 67 w 80"/>
                  <a:gd name="T41" fmla="*/ 31 h 103"/>
                  <a:gd name="T42" fmla="*/ 63 w 80"/>
                  <a:gd name="T43" fmla="*/ 27 h 103"/>
                  <a:gd name="T44" fmla="*/ 63 w 80"/>
                  <a:gd name="T45" fmla="*/ 18 h 103"/>
                  <a:gd name="T46" fmla="*/ 54 w 80"/>
                  <a:gd name="T47" fmla="*/ 14 h 103"/>
                  <a:gd name="T48" fmla="*/ 49 w 80"/>
                  <a:gd name="T49" fmla="*/ 14 h 103"/>
                  <a:gd name="T50" fmla="*/ 40 w 80"/>
                  <a:gd name="T51" fmla="*/ 14 h 103"/>
                  <a:gd name="T52" fmla="*/ 32 w 80"/>
                  <a:gd name="T53" fmla="*/ 18 h 103"/>
                  <a:gd name="T54" fmla="*/ 27 w 80"/>
                  <a:gd name="T55" fmla="*/ 27 h 103"/>
                  <a:gd name="T56" fmla="*/ 23 w 80"/>
                  <a:gd name="T57" fmla="*/ 40 h 103"/>
                  <a:gd name="T58" fmla="*/ 18 w 80"/>
                  <a:gd name="T59" fmla="*/ 49 h 103"/>
                  <a:gd name="T60" fmla="*/ 18 w 80"/>
                  <a:gd name="T61" fmla="*/ 63 h 103"/>
                  <a:gd name="T62" fmla="*/ 18 w 80"/>
                  <a:gd name="T63" fmla="*/ 76 h 103"/>
                  <a:gd name="T64" fmla="*/ 23 w 80"/>
                  <a:gd name="T65" fmla="*/ 80 h 103"/>
                  <a:gd name="T66" fmla="*/ 27 w 80"/>
                  <a:gd name="T67" fmla="*/ 85 h 103"/>
                  <a:gd name="T68" fmla="*/ 36 w 80"/>
                  <a:gd name="T69" fmla="*/ 89 h 103"/>
                  <a:gd name="T70" fmla="*/ 40 w 80"/>
                  <a:gd name="T71" fmla="*/ 85 h 103"/>
                  <a:gd name="T72" fmla="*/ 49 w 80"/>
                  <a:gd name="T73" fmla="*/ 80 h 103"/>
                  <a:gd name="T74" fmla="*/ 54 w 80"/>
                  <a:gd name="T75" fmla="*/ 76 h 103"/>
                  <a:gd name="T76" fmla="*/ 58 w 80"/>
                  <a:gd name="T77" fmla="*/ 63 h 10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03">
                    <a:moveTo>
                      <a:pt x="58" y="63"/>
                    </a:moveTo>
                    <a:lnTo>
                      <a:pt x="76" y="67"/>
                    </a:lnTo>
                    <a:lnTo>
                      <a:pt x="67" y="80"/>
                    </a:lnTo>
                    <a:lnTo>
                      <a:pt x="58" y="94"/>
                    </a:lnTo>
                    <a:lnTo>
                      <a:pt x="49" y="98"/>
                    </a:lnTo>
                    <a:lnTo>
                      <a:pt x="36" y="103"/>
                    </a:lnTo>
                    <a:lnTo>
                      <a:pt x="23" y="98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63"/>
                    </a:lnTo>
                    <a:lnTo>
                      <a:pt x="5" y="45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71" y="9"/>
                    </a:lnTo>
                    <a:lnTo>
                      <a:pt x="80" y="18"/>
                    </a:lnTo>
                    <a:lnTo>
                      <a:pt x="80" y="31"/>
                    </a:lnTo>
                    <a:lnTo>
                      <a:pt x="67" y="31"/>
                    </a:lnTo>
                    <a:lnTo>
                      <a:pt x="63" y="27"/>
                    </a:lnTo>
                    <a:lnTo>
                      <a:pt x="63" y="18"/>
                    </a:lnTo>
                    <a:lnTo>
                      <a:pt x="54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2" y="18"/>
                    </a:lnTo>
                    <a:lnTo>
                      <a:pt x="27" y="27"/>
                    </a:lnTo>
                    <a:lnTo>
                      <a:pt x="23" y="40"/>
                    </a:lnTo>
                    <a:lnTo>
                      <a:pt x="18" y="49"/>
                    </a:lnTo>
                    <a:lnTo>
                      <a:pt x="18" y="63"/>
                    </a:lnTo>
                    <a:lnTo>
                      <a:pt x="18" y="76"/>
                    </a:lnTo>
                    <a:lnTo>
                      <a:pt x="23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4" name="Freeform 337"/>
              <p:cNvSpPr>
                <a:spLocks/>
              </p:cNvSpPr>
              <p:nvPr/>
            </p:nvSpPr>
            <p:spPr bwMode="auto">
              <a:xfrm>
                <a:off x="5444" y="4672"/>
                <a:ext cx="93" cy="98"/>
              </a:xfrm>
              <a:custGeom>
                <a:avLst/>
                <a:gdLst>
                  <a:gd name="T0" fmla="*/ 18 w 93"/>
                  <a:gd name="T1" fmla="*/ 0 h 98"/>
                  <a:gd name="T2" fmla="*/ 35 w 93"/>
                  <a:gd name="T3" fmla="*/ 0 h 98"/>
                  <a:gd name="T4" fmla="*/ 26 w 93"/>
                  <a:gd name="T5" fmla="*/ 40 h 98"/>
                  <a:gd name="T6" fmla="*/ 66 w 93"/>
                  <a:gd name="T7" fmla="*/ 40 h 98"/>
                  <a:gd name="T8" fmla="*/ 75 w 93"/>
                  <a:gd name="T9" fmla="*/ 0 h 98"/>
                  <a:gd name="T10" fmla="*/ 93 w 93"/>
                  <a:gd name="T11" fmla="*/ 0 h 98"/>
                  <a:gd name="T12" fmla="*/ 71 w 93"/>
                  <a:gd name="T13" fmla="*/ 98 h 98"/>
                  <a:gd name="T14" fmla="*/ 58 w 93"/>
                  <a:gd name="T15" fmla="*/ 98 h 98"/>
                  <a:gd name="T16" fmla="*/ 66 w 93"/>
                  <a:gd name="T17" fmla="*/ 54 h 98"/>
                  <a:gd name="T18" fmla="*/ 22 w 93"/>
                  <a:gd name="T19" fmla="*/ 54 h 98"/>
                  <a:gd name="T20" fmla="*/ 13 w 93"/>
                  <a:gd name="T21" fmla="*/ 98 h 98"/>
                  <a:gd name="T22" fmla="*/ 0 w 93"/>
                  <a:gd name="T23" fmla="*/ 98 h 98"/>
                  <a:gd name="T24" fmla="*/ 18 w 93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98">
                    <a:moveTo>
                      <a:pt x="18" y="0"/>
                    </a:moveTo>
                    <a:lnTo>
                      <a:pt x="35" y="0"/>
                    </a:lnTo>
                    <a:lnTo>
                      <a:pt x="26" y="40"/>
                    </a:lnTo>
                    <a:lnTo>
                      <a:pt x="66" y="40"/>
                    </a:lnTo>
                    <a:lnTo>
                      <a:pt x="75" y="0"/>
                    </a:lnTo>
                    <a:lnTo>
                      <a:pt x="93" y="0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66" y="54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5" name="Freeform 338"/>
              <p:cNvSpPr>
                <a:spLocks noEditPoints="1"/>
              </p:cNvSpPr>
              <p:nvPr/>
            </p:nvSpPr>
            <p:spPr bwMode="auto">
              <a:xfrm>
                <a:off x="5542" y="4672"/>
                <a:ext cx="88" cy="103"/>
              </a:xfrm>
              <a:custGeom>
                <a:avLst/>
                <a:gdLst>
                  <a:gd name="T0" fmla="*/ 0 w 88"/>
                  <a:gd name="T1" fmla="*/ 63 h 103"/>
                  <a:gd name="T2" fmla="*/ 0 w 88"/>
                  <a:gd name="T3" fmla="*/ 49 h 103"/>
                  <a:gd name="T4" fmla="*/ 4 w 88"/>
                  <a:gd name="T5" fmla="*/ 36 h 103"/>
                  <a:gd name="T6" fmla="*/ 8 w 88"/>
                  <a:gd name="T7" fmla="*/ 27 h 103"/>
                  <a:gd name="T8" fmla="*/ 17 w 88"/>
                  <a:gd name="T9" fmla="*/ 14 h 103"/>
                  <a:gd name="T10" fmla="*/ 31 w 88"/>
                  <a:gd name="T11" fmla="*/ 5 h 103"/>
                  <a:gd name="T12" fmla="*/ 48 w 88"/>
                  <a:gd name="T13" fmla="*/ 0 h 103"/>
                  <a:gd name="T14" fmla="*/ 66 w 88"/>
                  <a:gd name="T15" fmla="*/ 5 h 103"/>
                  <a:gd name="T16" fmla="*/ 75 w 88"/>
                  <a:gd name="T17" fmla="*/ 9 h 103"/>
                  <a:gd name="T18" fmla="*/ 84 w 88"/>
                  <a:gd name="T19" fmla="*/ 23 h 103"/>
                  <a:gd name="T20" fmla="*/ 88 w 88"/>
                  <a:gd name="T21" fmla="*/ 40 h 103"/>
                  <a:gd name="T22" fmla="*/ 84 w 88"/>
                  <a:gd name="T23" fmla="*/ 58 h 103"/>
                  <a:gd name="T24" fmla="*/ 80 w 88"/>
                  <a:gd name="T25" fmla="*/ 71 h 103"/>
                  <a:gd name="T26" fmla="*/ 71 w 88"/>
                  <a:gd name="T27" fmla="*/ 85 h 103"/>
                  <a:gd name="T28" fmla="*/ 62 w 88"/>
                  <a:gd name="T29" fmla="*/ 94 h 103"/>
                  <a:gd name="T30" fmla="*/ 48 w 88"/>
                  <a:gd name="T31" fmla="*/ 98 h 103"/>
                  <a:gd name="T32" fmla="*/ 40 w 88"/>
                  <a:gd name="T33" fmla="*/ 103 h 103"/>
                  <a:gd name="T34" fmla="*/ 26 w 88"/>
                  <a:gd name="T35" fmla="*/ 98 h 103"/>
                  <a:gd name="T36" fmla="*/ 17 w 88"/>
                  <a:gd name="T37" fmla="*/ 94 h 103"/>
                  <a:gd name="T38" fmla="*/ 13 w 88"/>
                  <a:gd name="T39" fmla="*/ 89 h 103"/>
                  <a:gd name="T40" fmla="*/ 4 w 88"/>
                  <a:gd name="T41" fmla="*/ 80 h 103"/>
                  <a:gd name="T42" fmla="*/ 4 w 88"/>
                  <a:gd name="T43" fmla="*/ 71 h 103"/>
                  <a:gd name="T44" fmla="*/ 0 w 88"/>
                  <a:gd name="T45" fmla="*/ 63 h 103"/>
                  <a:gd name="T46" fmla="*/ 17 w 88"/>
                  <a:gd name="T47" fmla="*/ 58 h 103"/>
                  <a:gd name="T48" fmla="*/ 17 w 88"/>
                  <a:gd name="T49" fmla="*/ 71 h 103"/>
                  <a:gd name="T50" fmla="*/ 22 w 88"/>
                  <a:gd name="T51" fmla="*/ 80 h 103"/>
                  <a:gd name="T52" fmla="*/ 31 w 88"/>
                  <a:gd name="T53" fmla="*/ 85 h 103"/>
                  <a:gd name="T54" fmla="*/ 40 w 88"/>
                  <a:gd name="T55" fmla="*/ 89 h 103"/>
                  <a:gd name="T56" fmla="*/ 44 w 88"/>
                  <a:gd name="T57" fmla="*/ 89 h 103"/>
                  <a:gd name="T58" fmla="*/ 48 w 88"/>
                  <a:gd name="T59" fmla="*/ 85 h 103"/>
                  <a:gd name="T60" fmla="*/ 53 w 88"/>
                  <a:gd name="T61" fmla="*/ 85 h 103"/>
                  <a:gd name="T62" fmla="*/ 57 w 88"/>
                  <a:gd name="T63" fmla="*/ 80 h 103"/>
                  <a:gd name="T64" fmla="*/ 62 w 88"/>
                  <a:gd name="T65" fmla="*/ 76 h 103"/>
                  <a:gd name="T66" fmla="*/ 62 w 88"/>
                  <a:gd name="T67" fmla="*/ 71 h 103"/>
                  <a:gd name="T68" fmla="*/ 66 w 88"/>
                  <a:gd name="T69" fmla="*/ 63 h 103"/>
                  <a:gd name="T70" fmla="*/ 71 w 88"/>
                  <a:gd name="T71" fmla="*/ 58 h 103"/>
                  <a:gd name="T72" fmla="*/ 71 w 88"/>
                  <a:gd name="T73" fmla="*/ 49 h 103"/>
                  <a:gd name="T74" fmla="*/ 71 w 88"/>
                  <a:gd name="T75" fmla="*/ 40 h 103"/>
                  <a:gd name="T76" fmla="*/ 71 w 88"/>
                  <a:gd name="T77" fmla="*/ 27 h 103"/>
                  <a:gd name="T78" fmla="*/ 66 w 88"/>
                  <a:gd name="T79" fmla="*/ 18 h 103"/>
                  <a:gd name="T80" fmla="*/ 57 w 88"/>
                  <a:gd name="T81" fmla="*/ 14 h 103"/>
                  <a:gd name="T82" fmla="*/ 48 w 88"/>
                  <a:gd name="T83" fmla="*/ 14 h 103"/>
                  <a:gd name="T84" fmla="*/ 44 w 88"/>
                  <a:gd name="T85" fmla="*/ 14 h 103"/>
                  <a:gd name="T86" fmla="*/ 35 w 88"/>
                  <a:gd name="T87" fmla="*/ 18 h 103"/>
                  <a:gd name="T88" fmla="*/ 31 w 88"/>
                  <a:gd name="T89" fmla="*/ 23 h 103"/>
                  <a:gd name="T90" fmla="*/ 26 w 88"/>
                  <a:gd name="T91" fmla="*/ 27 h 103"/>
                  <a:gd name="T92" fmla="*/ 22 w 88"/>
                  <a:gd name="T93" fmla="*/ 36 h 103"/>
                  <a:gd name="T94" fmla="*/ 17 w 88"/>
                  <a:gd name="T95" fmla="*/ 45 h 103"/>
                  <a:gd name="T96" fmla="*/ 17 w 88"/>
                  <a:gd name="T97" fmla="*/ 54 h 103"/>
                  <a:gd name="T98" fmla="*/ 17 w 88"/>
                  <a:gd name="T99" fmla="*/ 58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8" h="103">
                    <a:moveTo>
                      <a:pt x="0" y="63"/>
                    </a:moveTo>
                    <a:lnTo>
                      <a:pt x="0" y="49"/>
                    </a:lnTo>
                    <a:lnTo>
                      <a:pt x="4" y="36"/>
                    </a:lnTo>
                    <a:lnTo>
                      <a:pt x="8" y="27"/>
                    </a:lnTo>
                    <a:lnTo>
                      <a:pt x="17" y="14"/>
                    </a:lnTo>
                    <a:lnTo>
                      <a:pt x="31" y="5"/>
                    </a:lnTo>
                    <a:lnTo>
                      <a:pt x="48" y="0"/>
                    </a:lnTo>
                    <a:lnTo>
                      <a:pt x="66" y="5"/>
                    </a:lnTo>
                    <a:lnTo>
                      <a:pt x="75" y="9"/>
                    </a:lnTo>
                    <a:lnTo>
                      <a:pt x="84" y="23"/>
                    </a:lnTo>
                    <a:lnTo>
                      <a:pt x="88" y="40"/>
                    </a:lnTo>
                    <a:lnTo>
                      <a:pt x="84" y="58"/>
                    </a:lnTo>
                    <a:lnTo>
                      <a:pt x="80" y="71"/>
                    </a:lnTo>
                    <a:lnTo>
                      <a:pt x="71" y="85"/>
                    </a:lnTo>
                    <a:lnTo>
                      <a:pt x="62" y="94"/>
                    </a:lnTo>
                    <a:lnTo>
                      <a:pt x="48" y="98"/>
                    </a:lnTo>
                    <a:lnTo>
                      <a:pt x="40" y="103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13" y="89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63"/>
                    </a:lnTo>
                    <a:close/>
                    <a:moveTo>
                      <a:pt x="17" y="58"/>
                    </a:moveTo>
                    <a:lnTo>
                      <a:pt x="17" y="71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8" y="85"/>
                    </a:lnTo>
                    <a:lnTo>
                      <a:pt x="53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2" y="71"/>
                    </a:lnTo>
                    <a:lnTo>
                      <a:pt x="66" y="63"/>
                    </a:lnTo>
                    <a:lnTo>
                      <a:pt x="71" y="58"/>
                    </a:lnTo>
                    <a:lnTo>
                      <a:pt x="71" y="49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18"/>
                    </a:lnTo>
                    <a:lnTo>
                      <a:pt x="57" y="14"/>
                    </a:lnTo>
                    <a:lnTo>
                      <a:pt x="48" y="14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31" y="23"/>
                    </a:lnTo>
                    <a:lnTo>
                      <a:pt x="26" y="27"/>
                    </a:lnTo>
                    <a:lnTo>
                      <a:pt x="22" y="36"/>
                    </a:lnTo>
                    <a:lnTo>
                      <a:pt x="17" y="45"/>
                    </a:lnTo>
                    <a:lnTo>
                      <a:pt x="17" y="54"/>
                    </a:lnTo>
                    <a:lnTo>
                      <a:pt x="17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6" name="Freeform 339"/>
              <p:cNvSpPr>
                <a:spLocks noEditPoints="1"/>
              </p:cNvSpPr>
              <p:nvPr/>
            </p:nvSpPr>
            <p:spPr bwMode="auto">
              <a:xfrm>
                <a:off x="5639" y="4672"/>
                <a:ext cx="80" cy="103"/>
              </a:xfrm>
              <a:custGeom>
                <a:avLst/>
                <a:gdLst>
                  <a:gd name="T0" fmla="*/ 58 w 80"/>
                  <a:gd name="T1" fmla="*/ 49 h 103"/>
                  <a:gd name="T2" fmla="*/ 67 w 80"/>
                  <a:gd name="T3" fmla="*/ 54 h 103"/>
                  <a:gd name="T4" fmla="*/ 71 w 80"/>
                  <a:gd name="T5" fmla="*/ 58 h 103"/>
                  <a:gd name="T6" fmla="*/ 76 w 80"/>
                  <a:gd name="T7" fmla="*/ 63 h 103"/>
                  <a:gd name="T8" fmla="*/ 76 w 80"/>
                  <a:gd name="T9" fmla="*/ 71 h 103"/>
                  <a:gd name="T10" fmla="*/ 71 w 80"/>
                  <a:gd name="T11" fmla="*/ 80 h 103"/>
                  <a:gd name="T12" fmla="*/ 67 w 80"/>
                  <a:gd name="T13" fmla="*/ 89 h 103"/>
                  <a:gd name="T14" fmla="*/ 54 w 80"/>
                  <a:gd name="T15" fmla="*/ 98 h 103"/>
                  <a:gd name="T16" fmla="*/ 40 w 80"/>
                  <a:gd name="T17" fmla="*/ 103 h 103"/>
                  <a:gd name="T18" fmla="*/ 27 w 80"/>
                  <a:gd name="T19" fmla="*/ 98 h 103"/>
                  <a:gd name="T20" fmla="*/ 18 w 80"/>
                  <a:gd name="T21" fmla="*/ 94 h 103"/>
                  <a:gd name="T22" fmla="*/ 9 w 80"/>
                  <a:gd name="T23" fmla="*/ 89 h 103"/>
                  <a:gd name="T24" fmla="*/ 5 w 80"/>
                  <a:gd name="T25" fmla="*/ 80 h 103"/>
                  <a:gd name="T26" fmla="*/ 0 w 80"/>
                  <a:gd name="T27" fmla="*/ 71 h 103"/>
                  <a:gd name="T28" fmla="*/ 0 w 80"/>
                  <a:gd name="T29" fmla="*/ 63 h 103"/>
                  <a:gd name="T30" fmla="*/ 5 w 80"/>
                  <a:gd name="T31" fmla="*/ 40 h 103"/>
                  <a:gd name="T32" fmla="*/ 14 w 80"/>
                  <a:gd name="T33" fmla="*/ 18 h 103"/>
                  <a:gd name="T34" fmla="*/ 23 w 80"/>
                  <a:gd name="T35" fmla="*/ 9 h 103"/>
                  <a:gd name="T36" fmla="*/ 31 w 80"/>
                  <a:gd name="T37" fmla="*/ 5 h 103"/>
                  <a:gd name="T38" fmla="*/ 40 w 80"/>
                  <a:gd name="T39" fmla="*/ 0 h 103"/>
                  <a:gd name="T40" fmla="*/ 54 w 80"/>
                  <a:gd name="T41" fmla="*/ 0 h 103"/>
                  <a:gd name="T42" fmla="*/ 62 w 80"/>
                  <a:gd name="T43" fmla="*/ 0 h 103"/>
                  <a:gd name="T44" fmla="*/ 71 w 80"/>
                  <a:gd name="T45" fmla="*/ 5 h 103"/>
                  <a:gd name="T46" fmla="*/ 80 w 80"/>
                  <a:gd name="T47" fmla="*/ 14 h 103"/>
                  <a:gd name="T48" fmla="*/ 80 w 80"/>
                  <a:gd name="T49" fmla="*/ 23 h 103"/>
                  <a:gd name="T50" fmla="*/ 80 w 80"/>
                  <a:gd name="T51" fmla="*/ 31 h 103"/>
                  <a:gd name="T52" fmla="*/ 76 w 80"/>
                  <a:gd name="T53" fmla="*/ 40 h 103"/>
                  <a:gd name="T54" fmla="*/ 67 w 80"/>
                  <a:gd name="T55" fmla="*/ 45 h 103"/>
                  <a:gd name="T56" fmla="*/ 58 w 80"/>
                  <a:gd name="T57" fmla="*/ 49 h 103"/>
                  <a:gd name="T58" fmla="*/ 18 w 80"/>
                  <a:gd name="T59" fmla="*/ 40 h 103"/>
                  <a:gd name="T60" fmla="*/ 27 w 80"/>
                  <a:gd name="T61" fmla="*/ 40 h 103"/>
                  <a:gd name="T62" fmla="*/ 31 w 80"/>
                  <a:gd name="T63" fmla="*/ 40 h 103"/>
                  <a:gd name="T64" fmla="*/ 45 w 80"/>
                  <a:gd name="T65" fmla="*/ 40 h 103"/>
                  <a:gd name="T66" fmla="*/ 58 w 80"/>
                  <a:gd name="T67" fmla="*/ 36 h 103"/>
                  <a:gd name="T68" fmla="*/ 62 w 80"/>
                  <a:gd name="T69" fmla="*/ 31 h 103"/>
                  <a:gd name="T70" fmla="*/ 67 w 80"/>
                  <a:gd name="T71" fmla="*/ 27 h 103"/>
                  <a:gd name="T72" fmla="*/ 62 w 80"/>
                  <a:gd name="T73" fmla="*/ 23 h 103"/>
                  <a:gd name="T74" fmla="*/ 62 w 80"/>
                  <a:gd name="T75" fmla="*/ 18 h 103"/>
                  <a:gd name="T76" fmla="*/ 58 w 80"/>
                  <a:gd name="T77" fmla="*/ 14 h 103"/>
                  <a:gd name="T78" fmla="*/ 54 w 80"/>
                  <a:gd name="T79" fmla="*/ 14 h 103"/>
                  <a:gd name="T80" fmla="*/ 40 w 80"/>
                  <a:gd name="T81" fmla="*/ 14 h 103"/>
                  <a:gd name="T82" fmla="*/ 31 w 80"/>
                  <a:gd name="T83" fmla="*/ 23 h 103"/>
                  <a:gd name="T84" fmla="*/ 23 w 80"/>
                  <a:gd name="T85" fmla="*/ 31 h 103"/>
                  <a:gd name="T86" fmla="*/ 18 w 80"/>
                  <a:gd name="T87" fmla="*/ 40 h 103"/>
                  <a:gd name="T88" fmla="*/ 18 w 80"/>
                  <a:gd name="T89" fmla="*/ 54 h 103"/>
                  <a:gd name="T90" fmla="*/ 18 w 80"/>
                  <a:gd name="T91" fmla="*/ 58 h 103"/>
                  <a:gd name="T92" fmla="*/ 18 w 80"/>
                  <a:gd name="T93" fmla="*/ 63 h 103"/>
                  <a:gd name="T94" fmla="*/ 18 w 80"/>
                  <a:gd name="T95" fmla="*/ 71 h 103"/>
                  <a:gd name="T96" fmla="*/ 23 w 80"/>
                  <a:gd name="T97" fmla="*/ 80 h 103"/>
                  <a:gd name="T98" fmla="*/ 31 w 80"/>
                  <a:gd name="T99" fmla="*/ 85 h 103"/>
                  <a:gd name="T100" fmla="*/ 40 w 80"/>
                  <a:gd name="T101" fmla="*/ 89 h 103"/>
                  <a:gd name="T102" fmla="*/ 49 w 80"/>
                  <a:gd name="T103" fmla="*/ 85 h 103"/>
                  <a:gd name="T104" fmla="*/ 54 w 80"/>
                  <a:gd name="T105" fmla="*/ 85 h 103"/>
                  <a:gd name="T106" fmla="*/ 58 w 80"/>
                  <a:gd name="T107" fmla="*/ 76 h 103"/>
                  <a:gd name="T108" fmla="*/ 58 w 80"/>
                  <a:gd name="T109" fmla="*/ 71 h 103"/>
                  <a:gd name="T110" fmla="*/ 58 w 80"/>
                  <a:gd name="T111" fmla="*/ 63 h 103"/>
                  <a:gd name="T112" fmla="*/ 54 w 80"/>
                  <a:gd name="T113" fmla="*/ 58 h 103"/>
                  <a:gd name="T114" fmla="*/ 40 w 80"/>
                  <a:gd name="T115" fmla="*/ 54 h 103"/>
                  <a:gd name="T116" fmla="*/ 27 w 80"/>
                  <a:gd name="T117" fmla="*/ 54 h 103"/>
                  <a:gd name="T118" fmla="*/ 23 w 80"/>
                  <a:gd name="T119" fmla="*/ 54 h 103"/>
                  <a:gd name="T120" fmla="*/ 18 w 80"/>
                  <a:gd name="T121" fmla="*/ 54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03">
                    <a:moveTo>
                      <a:pt x="58" y="49"/>
                    </a:moveTo>
                    <a:lnTo>
                      <a:pt x="67" y="54"/>
                    </a:lnTo>
                    <a:lnTo>
                      <a:pt x="71" y="58"/>
                    </a:lnTo>
                    <a:lnTo>
                      <a:pt x="76" y="63"/>
                    </a:lnTo>
                    <a:lnTo>
                      <a:pt x="76" y="71"/>
                    </a:lnTo>
                    <a:lnTo>
                      <a:pt x="71" y="80"/>
                    </a:lnTo>
                    <a:lnTo>
                      <a:pt x="67" y="89"/>
                    </a:lnTo>
                    <a:lnTo>
                      <a:pt x="54" y="98"/>
                    </a:lnTo>
                    <a:lnTo>
                      <a:pt x="40" y="103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5" y="40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80" y="14"/>
                    </a:lnTo>
                    <a:lnTo>
                      <a:pt x="80" y="23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67" y="45"/>
                    </a:lnTo>
                    <a:lnTo>
                      <a:pt x="58" y="49"/>
                    </a:lnTo>
                    <a:close/>
                    <a:moveTo>
                      <a:pt x="18" y="40"/>
                    </a:moveTo>
                    <a:lnTo>
                      <a:pt x="27" y="40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8" y="36"/>
                    </a:lnTo>
                    <a:lnTo>
                      <a:pt x="62" y="31"/>
                    </a:lnTo>
                    <a:lnTo>
                      <a:pt x="67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0" y="14"/>
                    </a:lnTo>
                    <a:lnTo>
                      <a:pt x="31" y="23"/>
                    </a:lnTo>
                    <a:lnTo>
                      <a:pt x="23" y="31"/>
                    </a:lnTo>
                    <a:lnTo>
                      <a:pt x="18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63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31" y="85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4" y="85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58" y="63"/>
                    </a:lnTo>
                    <a:lnTo>
                      <a:pt x="54" y="58"/>
                    </a:lnTo>
                    <a:lnTo>
                      <a:pt x="40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7" name="Freeform 340"/>
              <p:cNvSpPr>
                <a:spLocks/>
              </p:cNvSpPr>
              <p:nvPr/>
            </p:nvSpPr>
            <p:spPr bwMode="auto">
              <a:xfrm>
                <a:off x="5715" y="4637"/>
                <a:ext cx="53" cy="173"/>
              </a:xfrm>
              <a:custGeom>
                <a:avLst/>
                <a:gdLst>
                  <a:gd name="T0" fmla="*/ 40 w 53"/>
                  <a:gd name="T1" fmla="*/ 0 h 173"/>
                  <a:gd name="T2" fmla="*/ 53 w 53"/>
                  <a:gd name="T3" fmla="*/ 31 h 173"/>
                  <a:gd name="T4" fmla="*/ 53 w 53"/>
                  <a:gd name="T5" fmla="*/ 62 h 173"/>
                  <a:gd name="T6" fmla="*/ 53 w 53"/>
                  <a:gd name="T7" fmla="*/ 84 h 173"/>
                  <a:gd name="T8" fmla="*/ 49 w 53"/>
                  <a:gd name="T9" fmla="*/ 102 h 173"/>
                  <a:gd name="T10" fmla="*/ 44 w 53"/>
                  <a:gd name="T11" fmla="*/ 120 h 173"/>
                  <a:gd name="T12" fmla="*/ 35 w 53"/>
                  <a:gd name="T13" fmla="*/ 142 h 173"/>
                  <a:gd name="T14" fmla="*/ 22 w 53"/>
                  <a:gd name="T15" fmla="*/ 155 h 173"/>
                  <a:gd name="T16" fmla="*/ 9 w 53"/>
                  <a:gd name="T17" fmla="*/ 173 h 173"/>
                  <a:gd name="T18" fmla="*/ 0 w 53"/>
                  <a:gd name="T19" fmla="*/ 173 h 173"/>
                  <a:gd name="T20" fmla="*/ 9 w 53"/>
                  <a:gd name="T21" fmla="*/ 160 h 173"/>
                  <a:gd name="T22" fmla="*/ 18 w 53"/>
                  <a:gd name="T23" fmla="*/ 142 h 173"/>
                  <a:gd name="T24" fmla="*/ 26 w 53"/>
                  <a:gd name="T25" fmla="*/ 120 h 173"/>
                  <a:gd name="T26" fmla="*/ 35 w 53"/>
                  <a:gd name="T27" fmla="*/ 102 h 173"/>
                  <a:gd name="T28" fmla="*/ 40 w 53"/>
                  <a:gd name="T29" fmla="*/ 80 h 173"/>
                  <a:gd name="T30" fmla="*/ 40 w 53"/>
                  <a:gd name="T31" fmla="*/ 62 h 173"/>
                  <a:gd name="T32" fmla="*/ 40 w 53"/>
                  <a:gd name="T33" fmla="*/ 31 h 173"/>
                  <a:gd name="T34" fmla="*/ 31 w 53"/>
                  <a:gd name="T35" fmla="*/ 0 h 173"/>
                  <a:gd name="T36" fmla="*/ 40 w 53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40" y="0"/>
                    </a:moveTo>
                    <a:lnTo>
                      <a:pt x="53" y="31"/>
                    </a:lnTo>
                    <a:lnTo>
                      <a:pt x="53" y="62"/>
                    </a:lnTo>
                    <a:lnTo>
                      <a:pt x="53" y="84"/>
                    </a:lnTo>
                    <a:lnTo>
                      <a:pt x="49" y="102"/>
                    </a:lnTo>
                    <a:lnTo>
                      <a:pt x="44" y="120"/>
                    </a:lnTo>
                    <a:lnTo>
                      <a:pt x="35" y="142"/>
                    </a:lnTo>
                    <a:lnTo>
                      <a:pt x="22" y="155"/>
                    </a:lnTo>
                    <a:lnTo>
                      <a:pt x="9" y="173"/>
                    </a:lnTo>
                    <a:lnTo>
                      <a:pt x="0" y="173"/>
                    </a:lnTo>
                    <a:lnTo>
                      <a:pt x="9" y="160"/>
                    </a:lnTo>
                    <a:lnTo>
                      <a:pt x="18" y="142"/>
                    </a:lnTo>
                    <a:lnTo>
                      <a:pt x="26" y="120"/>
                    </a:lnTo>
                    <a:lnTo>
                      <a:pt x="35" y="102"/>
                    </a:lnTo>
                    <a:lnTo>
                      <a:pt x="40" y="80"/>
                    </a:lnTo>
                    <a:lnTo>
                      <a:pt x="40" y="62"/>
                    </a:lnTo>
                    <a:lnTo>
                      <a:pt x="40" y="3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8" name="Freeform 341"/>
              <p:cNvSpPr>
                <a:spLocks/>
              </p:cNvSpPr>
              <p:nvPr/>
            </p:nvSpPr>
            <p:spPr bwMode="auto">
              <a:xfrm>
                <a:off x="3969" y="4939"/>
                <a:ext cx="89" cy="111"/>
              </a:xfrm>
              <a:custGeom>
                <a:avLst/>
                <a:gdLst>
                  <a:gd name="T0" fmla="*/ 18 w 89"/>
                  <a:gd name="T1" fmla="*/ 0 h 111"/>
                  <a:gd name="T2" fmla="*/ 35 w 89"/>
                  <a:gd name="T3" fmla="*/ 0 h 111"/>
                  <a:gd name="T4" fmla="*/ 26 w 89"/>
                  <a:gd name="T5" fmla="*/ 44 h 111"/>
                  <a:gd name="T6" fmla="*/ 66 w 89"/>
                  <a:gd name="T7" fmla="*/ 44 h 111"/>
                  <a:gd name="T8" fmla="*/ 75 w 89"/>
                  <a:gd name="T9" fmla="*/ 0 h 111"/>
                  <a:gd name="T10" fmla="*/ 89 w 89"/>
                  <a:gd name="T11" fmla="*/ 0 h 111"/>
                  <a:gd name="T12" fmla="*/ 71 w 89"/>
                  <a:gd name="T13" fmla="*/ 111 h 111"/>
                  <a:gd name="T14" fmla="*/ 58 w 89"/>
                  <a:gd name="T15" fmla="*/ 111 h 111"/>
                  <a:gd name="T16" fmla="*/ 62 w 89"/>
                  <a:gd name="T17" fmla="*/ 62 h 111"/>
                  <a:gd name="T18" fmla="*/ 22 w 89"/>
                  <a:gd name="T19" fmla="*/ 62 h 111"/>
                  <a:gd name="T20" fmla="*/ 13 w 89"/>
                  <a:gd name="T21" fmla="*/ 111 h 111"/>
                  <a:gd name="T22" fmla="*/ 0 w 89"/>
                  <a:gd name="T23" fmla="*/ 111 h 111"/>
                  <a:gd name="T24" fmla="*/ 18 w 89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9" h="111">
                    <a:moveTo>
                      <a:pt x="18" y="0"/>
                    </a:moveTo>
                    <a:lnTo>
                      <a:pt x="35" y="0"/>
                    </a:lnTo>
                    <a:lnTo>
                      <a:pt x="26" y="44"/>
                    </a:lnTo>
                    <a:lnTo>
                      <a:pt x="66" y="44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71" y="111"/>
                    </a:lnTo>
                    <a:lnTo>
                      <a:pt x="58" y="111"/>
                    </a:lnTo>
                    <a:lnTo>
                      <a:pt x="62" y="62"/>
                    </a:lnTo>
                    <a:lnTo>
                      <a:pt x="22" y="62"/>
                    </a:lnTo>
                    <a:lnTo>
                      <a:pt x="13" y="111"/>
                    </a:lnTo>
                    <a:lnTo>
                      <a:pt x="0" y="1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9" name="Freeform 342"/>
              <p:cNvSpPr>
                <a:spLocks noEditPoints="1"/>
              </p:cNvSpPr>
              <p:nvPr/>
            </p:nvSpPr>
            <p:spPr bwMode="auto">
              <a:xfrm>
                <a:off x="4067" y="4935"/>
                <a:ext cx="80" cy="120"/>
              </a:xfrm>
              <a:custGeom>
                <a:avLst/>
                <a:gdLst>
                  <a:gd name="T0" fmla="*/ 62 w 80"/>
                  <a:gd name="T1" fmla="*/ 80 h 120"/>
                  <a:gd name="T2" fmla="*/ 75 w 80"/>
                  <a:gd name="T3" fmla="*/ 80 h 120"/>
                  <a:gd name="T4" fmla="*/ 71 w 80"/>
                  <a:gd name="T5" fmla="*/ 93 h 120"/>
                  <a:gd name="T6" fmla="*/ 62 w 80"/>
                  <a:gd name="T7" fmla="*/ 106 h 120"/>
                  <a:gd name="T8" fmla="*/ 48 w 80"/>
                  <a:gd name="T9" fmla="*/ 115 h 120"/>
                  <a:gd name="T10" fmla="*/ 35 w 80"/>
                  <a:gd name="T11" fmla="*/ 120 h 120"/>
                  <a:gd name="T12" fmla="*/ 26 w 80"/>
                  <a:gd name="T13" fmla="*/ 120 h 120"/>
                  <a:gd name="T14" fmla="*/ 17 w 80"/>
                  <a:gd name="T15" fmla="*/ 115 h 120"/>
                  <a:gd name="T16" fmla="*/ 8 w 80"/>
                  <a:gd name="T17" fmla="*/ 106 h 120"/>
                  <a:gd name="T18" fmla="*/ 4 w 80"/>
                  <a:gd name="T19" fmla="*/ 97 h 120"/>
                  <a:gd name="T20" fmla="*/ 0 w 80"/>
                  <a:gd name="T21" fmla="*/ 84 h 120"/>
                  <a:gd name="T22" fmla="*/ 0 w 80"/>
                  <a:gd name="T23" fmla="*/ 71 h 120"/>
                  <a:gd name="T24" fmla="*/ 0 w 80"/>
                  <a:gd name="T25" fmla="*/ 53 h 120"/>
                  <a:gd name="T26" fmla="*/ 4 w 80"/>
                  <a:gd name="T27" fmla="*/ 35 h 120"/>
                  <a:gd name="T28" fmla="*/ 13 w 80"/>
                  <a:gd name="T29" fmla="*/ 17 h 120"/>
                  <a:gd name="T30" fmla="*/ 22 w 80"/>
                  <a:gd name="T31" fmla="*/ 8 h 120"/>
                  <a:gd name="T32" fmla="*/ 35 w 80"/>
                  <a:gd name="T33" fmla="*/ 4 h 120"/>
                  <a:gd name="T34" fmla="*/ 44 w 80"/>
                  <a:gd name="T35" fmla="*/ 0 h 120"/>
                  <a:gd name="T36" fmla="*/ 62 w 80"/>
                  <a:gd name="T37" fmla="*/ 4 h 120"/>
                  <a:gd name="T38" fmla="*/ 71 w 80"/>
                  <a:gd name="T39" fmla="*/ 13 h 120"/>
                  <a:gd name="T40" fmla="*/ 80 w 80"/>
                  <a:gd name="T41" fmla="*/ 26 h 120"/>
                  <a:gd name="T42" fmla="*/ 80 w 80"/>
                  <a:gd name="T43" fmla="*/ 48 h 120"/>
                  <a:gd name="T44" fmla="*/ 80 w 80"/>
                  <a:gd name="T45" fmla="*/ 57 h 120"/>
                  <a:gd name="T46" fmla="*/ 80 w 80"/>
                  <a:gd name="T47" fmla="*/ 66 h 120"/>
                  <a:gd name="T48" fmla="*/ 13 w 80"/>
                  <a:gd name="T49" fmla="*/ 66 h 120"/>
                  <a:gd name="T50" fmla="*/ 13 w 80"/>
                  <a:gd name="T51" fmla="*/ 66 h 120"/>
                  <a:gd name="T52" fmla="*/ 13 w 80"/>
                  <a:gd name="T53" fmla="*/ 71 h 120"/>
                  <a:gd name="T54" fmla="*/ 17 w 80"/>
                  <a:gd name="T55" fmla="*/ 84 h 120"/>
                  <a:gd name="T56" fmla="*/ 22 w 80"/>
                  <a:gd name="T57" fmla="*/ 93 h 120"/>
                  <a:gd name="T58" fmla="*/ 26 w 80"/>
                  <a:gd name="T59" fmla="*/ 102 h 120"/>
                  <a:gd name="T60" fmla="*/ 35 w 80"/>
                  <a:gd name="T61" fmla="*/ 102 h 120"/>
                  <a:gd name="T62" fmla="*/ 40 w 80"/>
                  <a:gd name="T63" fmla="*/ 102 h 120"/>
                  <a:gd name="T64" fmla="*/ 48 w 80"/>
                  <a:gd name="T65" fmla="*/ 97 h 120"/>
                  <a:gd name="T66" fmla="*/ 57 w 80"/>
                  <a:gd name="T67" fmla="*/ 88 h 120"/>
                  <a:gd name="T68" fmla="*/ 62 w 80"/>
                  <a:gd name="T69" fmla="*/ 80 h 120"/>
                  <a:gd name="T70" fmla="*/ 17 w 80"/>
                  <a:gd name="T71" fmla="*/ 48 h 120"/>
                  <a:gd name="T72" fmla="*/ 66 w 80"/>
                  <a:gd name="T73" fmla="*/ 48 h 120"/>
                  <a:gd name="T74" fmla="*/ 66 w 80"/>
                  <a:gd name="T75" fmla="*/ 48 h 120"/>
                  <a:gd name="T76" fmla="*/ 66 w 80"/>
                  <a:gd name="T77" fmla="*/ 44 h 120"/>
                  <a:gd name="T78" fmla="*/ 66 w 80"/>
                  <a:gd name="T79" fmla="*/ 31 h 120"/>
                  <a:gd name="T80" fmla="*/ 62 w 80"/>
                  <a:gd name="T81" fmla="*/ 22 h 120"/>
                  <a:gd name="T82" fmla="*/ 53 w 80"/>
                  <a:gd name="T83" fmla="*/ 17 h 120"/>
                  <a:gd name="T84" fmla="*/ 44 w 80"/>
                  <a:gd name="T85" fmla="*/ 13 h 120"/>
                  <a:gd name="T86" fmla="*/ 35 w 80"/>
                  <a:gd name="T87" fmla="*/ 17 h 120"/>
                  <a:gd name="T88" fmla="*/ 31 w 80"/>
                  <a:gd name="T89" fmla="*/ 22 h 120"/>
                  <a:gd name="T90" fmla="*/ 22 w 80"/>
                  <a:gd name="T91" fmla="*/ 35 h 120"/>
                  <a:gd name="T92" fmla="*/ 17 w 80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20">
                    <a:moveTo>
                      <a:pt x="62" y="80"/>
                    </a:moveTo>
                    <a:lnTo>
                      <a:pt x="75" y="80"/>
                    </a:lnTo>
                    <a:lnTo>
                      <a:pt x="71" y="93"/>
                    </a:lnTo>
                    <a:lnTo>
                      <a:pt x="62" y="106"/>
                    </a:lnTo>
                    <a:lnTo>
                      <a:pt x="48" y="115"/>
                    </a:lnTo>
                    <a:lnTo>
                      <a:pt x="35" y="120"/>
                    </a:lnTo>
                    <a:lnTo>
                      <a:pt x="26" y="120"/>
                    </a:lnTo>
                    <a:lnTo>
                      <a:pt x="17" y="115"/>
                    </a:lnTo>
                    <a:lnTo>
                      <a:pt x="8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13" y="17"/>
                    </a:lnTo>
                    <a:lnTo>
                      <a:pt x="22" y="8"/>
                    </a:lnTo>
                    <a:lnTo>
                      <a:pt x="35" y="4"/>
                    </a:lnTo>
                    <a:lnTo>
                      <a:pt x="44" y="0"/>
                    </a:lnTo>
                    <a:lnTo>
                      <a:pt x="62" y="4"/>
                    </a:lnTo>
                    <a:lnTo>
                      <a:pt x="71" y="13"/>
                    </a:lnTo>
                    <a:lnTo>
                      <a:pt x="80" y="26"/>
                    </a:lnTo>
                    <a:lnTo>
                      <a:pt x="80" y="48"/>
                    </a:lnTo>
                    <a:lnTo>
                      <a:pt x="80" y="57"/>
                    </a:lnTo>
                    <a:lnTo>
                      <a:pt x="80" y="66"/>
                    </a:lnTo>
                    <a:lnTo>
                      <a:pt x="13" y="66"/>
                    </a:lnTo>
                    <a:lnTo>
                      <a:pt x="13" y="71"/>
                    </a:lnTo>
                    <a:lnTo>
                      <a:pt x="17" y="84"/>
                    </a:lnTo>
                    <a:lnTo>
                      <a:pt x="22" y="93"/>
                    </a:lnTo>
                    <a:lnTo>
                      <a:pt x="26" y="102"/>
                    </a:lnTo>
                    <a:lnTo>
                      <a:pt x="35" y="102"/>
                    </a:lnTo>
                    <a:lnTo>
                      <a:pt x="40" y="102"/>
                    </a:lnTo>
                    <a:lnTo>
                      <a:pt x="48" y="97"/>
                    </a:lnTo>
                    <a:lnTo>
                      <a:pt x="57" y="88"/>
                    </a:lnTo>
                    <a:lnTo>
                      <a:pt x="62" y="80"/>
                    </a:lnTo>
                    <a:close/>
                    <a:moveTo>
                      <a:pt x="17" y="48"/>
                    </a:moveTo>
                    <a:lnTo>
                      <a:pt x="66" y="48"/>
                    </a:lnTo>
                    <a:lnTo>
                      <a:pt x="66" y="44"/>
                    </a:lnTo>
                    <a:lnTo>
                      <a:pt x="66" y="31"/>
                    </a:lnTo>
                    <a:lnTo>
                      <a:pt x="62" y="22"/>
                    </a:lnTo>
                    <a:lnTo>
                      <a:pt x="53" y="17"/>
                    </a:lnTo>
                    <a:lnTo>
                      <a:pt x="44" y="13"/>
                    </a:lnTo>
                    <a:lnTo>
                      <a:pt x="35" y="17"/>
                    </a:lnTo>
                    <a:lnTo>
                      <a:pt x="31" y="22"/>
                    </a:lnTo>
                    <a:lnTo>
                      <a:pt x="22" y="35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0" name="Freeform 343"/>
              <p:cNvSpPr>
                <a:spLocks/>
              </p:cNvSpPr>
              <p:nvPr/>
            </p:nvSpPr>
            <p:spPr bwMode="auto">
              <a:xfrm>
                <a:off x="4160" y="4935"/>
                <a:ext cx="75" cy="120"/>
              </a:xfrm>
              <a:custGeom>
                <a:avLst/>
                <a:gdLst>
                  <a:gd name="T0" fmla="*/ 58 w 75"/>
                  <a:gd name="T1" fmla="*/ 75 h 120"/>
                  <a:gd name="T2" fmla="*/ 71 w 75"/>
                  <a:gd name="T3" fmla="*/ 75 h 120"/>
                  <a:gd name="T4" fmla="*/ 62 w 75"/>
                  <a:gd name="T5" fmla="*/ 97 h 120"/>
                  <a:gd name="T6" fmla="*/ 53 w 75"/>
                  <a:gd name="T7" fmla="*/ 111 h 120"/>
                  <a:gd name="T8" fmla="*/ 44 w 75"/>
                  <a:gd name="T9" fmla="*/ 115 h 120"/>
                  <a:gd name="T10" fmla="*/ 31 w 75"/>
                  <a:gd name="T11" fmla="*/ 120 h 120"/>
                  <a:gd name="T12" fmla="*/ 18 w 75"/>
                  <a:gd name="T13" fmla="*/ 115 h 120"/>
                  <a:gd name="T14" fmla="*/ 9 w 75"/>
                  <a:gd name="T15" fmla="*/ 106 h 120"/>
                  <a:gd name="T16" fmla="*/ 0 w 75"/>
                  <a:gd name="T17" fmla="*/ 93 h 120"/>
                  <a:gd name="T18" fmla="*/ 0 w 75"/>
                  <a:gd name="T19" fmla="*/ 75 h 120"/>
                  <a:gd name="T20" fmla="*/ 0 w 75"/>
                  <a:gd name="T21" fmla="*/ 53 h 120"/>
                  <a:gd name="T22" fmla="*/ 4 w 75"/>
                  <a:gd name="T23" fmla="*/ 35 h 120"/>
                  <a:gd name="T24" fmla="*/ 13 w 75"/>
                  <a:gd name="T25" fmla="*/ 22 h 120"/>
                  <a:gd name="T26" fmla="*/ 22 w 75"/>
                  <a:gd name="T27" fmla="*/ 8 h 120"/>
                  <a:gd name="T28" fmla="*/ 31 w 75"/>
                  <a:gd name="T29" fmla="*/ 4 h 120"/>
                  <a:gd name="T30" fmla="*/ 44 w 75"/>
                  <a:gd name="T31" fmla="*/ 0 h 120"/>
                  <a:gd name="T32" fmla="*/ 58 w 75"/>
                  <a:gd name="T33" fmla="*/ 4 h 120"/>
                  <a:gd name="T34" fmla="*/ 67 w 75"/>
                  <a:gd name="T35" fmla="*/ 8 h 120"/>
                  <a:gd name="T36" fmla="*/ 75 w 75"/>
                  <a:gd name="T37" fmla="*/ 22 h 120"/>
                  <a:gd name="T38" fmla="*/ 75 w 75"/>
                  <a:gd name="T39" fmla="*/ 40 h 120"/>
                  <a:gd name="T40" fmla="*/ 62 w 75"/>
                  <a:gd name="T41" fmla="*/ 40 h 120"/>
                  <a:gd name="T42" fmla="*/ 62 w 75"/>
                  <a:gd name="T43" fmla="*/ 31 h 120"/>
                  <a:gd name="T44" fmla="*/ 58 w 75"/>
                  <a:gd name="T45" fmla="*/ 22 h 120"/>
                  <a:gd name="T46" fmla="*/ 49 w 75"/>
                  <a:gd name="T47" fmla="*/ 17 h 120"/>
                  <a:gd name="T48" fmla="*/ 44 w 75"/>
                  <a:gd name="T49" fmla="*/ 17 h 120"/>
                  <a:gd name="T50" fmla="*/ 35 w 75"/>
                  <a:gd name="T51" fmla="*/ 17 h 120"/>
                  <a:gd name="T52" fmla="*/ 27 w 75"/>
                  <a:gd name="T53" fmla="*/ 22 h 120"/>
                  <a:gd name="T54" fmla="*/ 22 w 75"/>
                  <a:gd name="T55" fmla="*/ 31 h 120"/>
                  <a:gd name="T56" fmla="*/ 18 w 75"/>
                  <a:gd name="T57" fmla="*/ 44 h 120"/>
                  <a:gd name="T58" fmla="*/ 13 w 75"/>
                  <a:gd name="T59" fmla="*/ 62 h 120"/>
                  <a:gd name="T60" fmla="*/ 13 w 75"/>
                  <a:gd name="T61" fmla="*/ 75 h 120"/>
                  <a:gd name="T62" fmla="*/ 13 w 75"/>
                  <a:gd name="T63" fmla="*/ 88 h 120"/>
                  <a:gd name="T64" fmla="*/ 18 w 75"/>
                  <a:gd name="T65" fmla="*/ 97 h 120"/>
                  <a:gd name="T66" fmla="*/ 27 w 75"/>
                  <a:gd name="T67" fmla="*/ 102 h 120"/>
                  <a:gd name="T68" fmla="*/ 31 w 75"/>
                  <a:gd name="T69" fmla="*/ 102 h 120"/>
                  <a:gd name="T70" fmla="*/ 40 w 75"/>
                  <a:gd name="T71" fmla="*/ 102 h 120"/>
                  <a:gd name="T72" fmla="*/ 44 w 75"/>
                  <a:gd name="T73" fmla="*/ 97 h 120"/>
                  <a:gd name="T74" fmla="*/ 53 w 75"/>
                  <a:gd name="T75" fmla="*/ 88 h 120"/>
                  <a:gd name="T76" fmla="*/ 58 w 75"/>
                  <a:gd name="T77" fmla="*/ 7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20">
                    <a:moveTo>
                      <a:pt x="58" y="75"/>
                    </a:moveTo>
                    <a:lnTo>
                      <a:pt x="71" y="75"/>
                    </a:lnTo>
                    <a:lnTo>
                      <a:pt x="62" y="97"/>
                    </a:lnTo>
                    <a:lnTo>
                      <a:pt x="53" y="111"/>
                    </a:lnTo>
                    <a:lnTo>
                      <a:pt x="44" y="115"/>
                    </a:lnTo>
                    <a:lnTo>
                      <a:pt x="31" y="120"/>
                    </a:lnTo>
                    <a:lnTo>
                      <a:pt x="18" y="115"/>
                    </a:lnTo>
                    <a:lnTo>
                      <a:pt x="9" y="106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13" y="22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49" y="17"/>
                    </a:lnTo>
                    <a:lnTo>
                      <a:pt x="44" y="17"/>
                    </a:lnTo>
                    <a:lnTo>
                      <a:pt x="35" y="17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18" y="44"/>
                    </a:lnTo>
                    <a:lnTo>
                      <a:pt x="13" y="62"/>
                    </a:lnTo>
                    <a:lnTo>
                      <a:pt x="13" y="75"/>
                    </a:lnTo>
                    <a:lnTo>
                      <a:pt x="13" y="88"/>
                    </a:lnTo>
                    <a:lnTo>
                      <a:pt x="18" y="97"/>
                    </a:lnTo>
                    <a:lnTo>
                      <a:pt x="27" y="102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4" y="97"/>
                    </a:lnTo>
                    <a:lnTo>
                      <a:pt x="53" y="88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1" name="Freeform 344"/>
              <p:cNvSpPr>
                <a:spLocks noEditPoints="1"/>
              </p:cNvSpPr>
              <p:nvPr/>
            </p:nvSpPr>
            <p:spPr bwMode="auto">
              <a:xfrm>
                <a:off x="4244" y="4935"/>
                <a:ext cx="80" cy="120"/>
              </a:xfrm>
              <a:custGeom>
                <a:avLst/>
                <a:gdLst>
                  <a:gd name="T0" fmla="*/ 0 w 80"/>
                  <a:gd name="T1" fmla="*/ 75 h 120"/>
                  <a:gd name="T2" fmla="*/ 0 w 80"/>
                  <a:gd name="T3" fmla="*/ 44 h 120"/>
                  <a:gd name="T4" fmla="*/ 14 w 80"/>
                  <a:gd name="T5" fmla="*/ 17 h 120"/>
                  <a:gd name="T6" fmla="*/ 22 w 80"/>
                  <a:gd name="T7" fmla="*/ 8 h 120"/>
                  <a:gd name="T8" fmla="*/ 27 w 80"/>
                  <a:gd name="T9" fmla="*/ 4 h 120"/>
                  <a:gd name="T10" fmla="*/ 36 w 80"/>
                  <a:gd name="T11" fmla="*/ 0 h 120"/>
                  <a:gd name="T12" fmla="*/ 45 w 80"/>
                  <a:gd name="T13" fmla="*/ 0 h 120"/>
                  <a:gd name="T14" fmla="*/ 62 w 80"/>
                  <a:gd name="T15" fmla="*/ 4 h 120"/>
                  <a:gd name="T16" fmla="*/ 71 w 80"/>
                  <a:gd name="T17" fmla="*/ 13 h 120"/>
                  <a:gd name="T18" fmla="*/ 80 w 80"/>
                  <a:gd name="T19" fmla="*/ 26 h 120"/>
                  <a:gd name="T20" fmla="*/ 80 w 80"/>
                  <a:gd name="T21" fmla="*/ 48 h 120"/>
                  <a:gd name="T22" fmla="*/ 80 w 80"/>
                  <a:gd name="T23" fmla="*/ 66 h 120"/>
                  <a:gd name="T24" fmla="*/ 76 w 80"/>
                  <a:gd name="T25" fmla="*/ 84 h 120"/>
                  <a:gd name="T26" fmla="*/ 67 w 80"/>
                  <a:gd name="T27" fmla="*/ 97 h 120"/>
                  <a:gd name="T28" fmla="*/ 58 w 80"/>
                  <a:gd name="T29" fmla="*/ 111 h 120"/>
                  <a:gd name="T30" fmla="*/ 45 w 80"/>
                  <a:gd name="T31" fmla="*/ 115 h 120"/>
                  <a:gd name="T32" fmla="*/ 36 w 80"/>
                  <a:gd name="T33" fmla="*/ 120 h 120"/>
                  <a:gd name="T34" fmla="*/ 22 w 80"/>
                  <a:gd name="T35" fmla="*/ 120 h 120"/>
                  <a:gd name="T36" fmla="*/ 14 w 80"/>
                  <a:gd name="T37" fmla="*/ 115 h 120"/>
                  <a:gd name="T38" fmla="*/ 9 w 80"/>
                  <a:gd name="T39" fmla="*/ 106 h 120"/>
                  <a:gd name="T40" fmla="*/ 5 w 80"/>
                  <a:gd name="T41" fmla="*/ 97 h 120"/>
                  <a:gd name="T42" fmla="*/ 0 w 80"/>
                  <a:gd name="T43" fmla="*/ 84 h 120"/>
                  <a:gd name="T44" fmla="*/ 0 w 80"/>
                  <a:gd name="T45" fmla="*/ 75 h 120"/>
                  <a:gd name="T46" fmla="*/ 14 w 80"/>
                  <a:gd name="T47" fmla="*/ 71 h 120"/>
                  <a:gd name="T48" fmla="*/ 14 w 80"/>
                  <a:gd name="T49" fmla="*/ 84 h 120"/>
                  <a:gd name="T50" fmla="*/ 18 w 80"/>
                  <a:gd name="T51" fmla="*/ 97 h 120"/>
                  <a:gd name="T52" fmla="*/ 27 w 80"/>
                  <a:gd name="T53" fmla="*/ 102 h 120"/>
                  <a:gd name="T54" fmla="*/ 36 w 80"/>
                  <a:gd name="T55" fmla="*/ 102 h 120"/>
                  <a:gd name="T56" fmla="*/ 40 w 80"/>
                  <a:gd name="T57" fmla="*/ 102 h 120"/>
                  <a:gd name="T58" fmla="*/ 45 w 80"/>
                  <a:gd name="T59" fmla="*/ 102 h 120"/>
                  <a:gd name="T60" fmla="*/ 49 w 80"/>
                  <a:gd name="T61" fmla="*/ 97 h 120"/>
                  <a:gd name="T62" fmla="*/ 54 w 80"/>
                  <a:gd name="T63" fmla="*/ 93 h 120"/>
                  <a:gd name="T64" fmla="*/ 58 w 80"/>
                  <a:gd name="T65" fmla="*/ 88 h 120"/>
                  <a:gd name="T66" fmla="*/ 58 w 80"/>
                  <a:gd name="T67" fmla="*/ 84 h 120"/>
                  <a:gd name="T68" fmla="*/ 62 w 80"/>
                  <a:gd name="T69" fmla="*/ 75 h 120"/>
                  <a:gd name="T70" fmla="*/ 62 w 80"/>
                  <a:gd name="T71" fmla="*/ 66 h 120"/>
                  <a:gd name="T72" fmla="*/ 67 w 80"/>
                  <a:gd name="T73" fmla="*/ 57 h 120"/>
                  <a:gd name="T74" fmla="*/ 67 w 80"/>
                  <a:gd name="T75" fmla="*/ 48 h 120"/>
                  <a:gd name="T76" fmla="*/ 67 w 80"/>
                  <a:gd name="T77" fmla="*/ 35 h 120"/>
                  <a:gd name="T78" fmla="*/ 62 w 80"/>
                  <a:gd name="T79" fmla="*/ 22 h 120"/>
                  <a:gd name="T80" fmla="*/ 54 w 80"/>
                  <a:gd name="T81" fmla="*/ 17 h 120"/>
                  <a:gd name="T82" fmla="*/ 45 w 80"/>
                  <a:gd name="T83" fmla="*/ 13 h 120"/>
                  <a:gd name="T84" fmla="*/ 40 w 80"/>
                  <a:gd name="T85" fmla="*/ 17 h 120"/>
                  <a:gd name="T86" fmla="*/ 31 w 80"/>
                  <a:gd name="T87" fmla="*/ 17 h 120"/>
                  <a:gd name="T88" fmla="*/ 27 w 80"/>
                  <a:gd name="T89" fmla="*/ 26 h 120"/>
                  <a:gd name="T90" fmla="*/ 22 w 80"/>
                  <a:gd name="T91" fmla="*/ 31 h 120"/>
                  <a:gd name="T92" fmla="*/ 18 w 80"/>
                  <a:gd name="T93" fmla="*/ 40 h 120"/>
                  <a:gd name="T94" fmla="*/ 14 w 80"/>
                  <a:gd name="T95" fmla="*/ 53 h 120"/>
                  <a:gd name="T96" fmla="*/ 14 w 80"/>
                  <a:gd name="T97" fmla="*/ 62 h 120"/>
                  <a:gd name="T98" fmla="*/ 14 w 80"/>
                  <a:gd name="T99" fmla="*/ 71 h 1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" h="120">
                    <a:moveTo>
                      <a:pt x="0" y="75"/>
                    </a:moveTo>
                    <a:lnTo>
                      <a:pt x="0" y="44"/>
                    </a:lnTo>
                    <a:lnTo>
                      <a:pt x="14" y="17"/>
                    </a:lnTo>
                    <a:lnTo>
                      <a:pt x="22" y="8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62" y="4"/>
                    </a:lnTo>
                    <a:lnTo>
                      <a:pt x="71" y="13"/>
                    </a:lnTo>
                    <a:lnTo>
                      <a:pt x="80" y="26"/>
                    </a:lnTo>
                    <a:lnTo>
                      <a:pt x="80" y="48"/>
                    </a:lnTo>
                    <a:lnTo>
                      <a:pt x="80" y="66"/>
                    </a:lnTo>
                    <a:lnTo>
                      <a:pt x="76" y="84"/>
                    </a:lnTo>
                    <a:lnTo>
                      <a:pt x="67" y="97"/>
                    </a:lnTo>
                    <a:lnTo>
                      <a:pt x="58" y="111"/>
                    </a:lnTo>
                    <a:lnTo>
                      <a:pt x="45" y="115"/>
                    </a:lnTo>
                    <a:lnTo>
                      <a:pt x="36" y="120"/>
                    </a:lnTo>
                    <a:lnTo>
                      <a:pt x="22" y="120"/>
                    </a:lnTo>
                    <a:lnTo>
                      <a:pt x="14" y="115"/>
                    </a:lnTo>
                    <a:lnTo>
                      <a:pt x="9" y="106"/>
                    </a:lnTo>
                    <a:lnTo>
                      <a:pt x="5" y="97"/>
                    </a:lnTo>
                    <a:lnTo>
                      <a:pt x="0" y="84"/>
                    </a:lnTo>
                    <a:lnTo>
                      <a:pt x="0" y="75"/>
                    </a:lnTo>
                    <a:close/>
                    <a:moveTo>
                      <a:pt x="14" y="71"/>
                    </a:moveTo>
                    <a:lnTo>
                      <a:pt x="14" y="84"/>
                    </a:lnTo>
                    <a:lnTo>
                      <a:pt x="18" y="97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0" y="102"/>
                    </a:lnTo>
                    <a:lnTo>
                      <a:pt x="45" y="102"/>
                    </a:lnTo>
                    <a:lnTo>
                      <a:pt x="49" y="97"/>
                    </a:lnTo>
                    <a:lnTo>
                      <a:pt x="54" y="93"/>
                    </a:lnTo>
                    <a:lnTo>
                      <a:pt x="58" y="88"/>
                    </a:lnTo>
                    <a:lnTo>
                      <a:pt x="58" y="84"/>
                    </a:lnTo>
                    <a:lnTo>
                      <a:pt x="62" y="75"/>
                    </a:lnTo>
                    <a:lnTo>
                      <a:pt x="62" y="66"/>
                    </a:lnTo>
                    <a:lnTo>
                      <a:pt x="67" y="57"/>
                    </a:lnTo>
                    <a:lnTo>
                      <a:pt x="67" y="48"/>
                    </a:lnTo>
                    <a:lnTo>
                      <a:pt x="67" y="35"/>
                    </a:lnTo>
                    <a:lnTo>
                      <a:pt x="62" y="22"/>
                    </a:lnTo>
                    <a:lnTo>
                      <a:pt x="54" y="17"/>
                    </a:lnTo>
                    <a:lnTo>
                      <a:pt x="45" y="13"/>
                    </a:lnTo>
                    <a:lnTo>
                      <a:pt x="40" y="17"/>
                    </a:lnTo>
                    <a:lnTo>
                      <a:pt x="31" y="17"/>
                    </a:lnTo>
                    <a:lnTo>
                      <a:pt x="27" y="26"/>
                    </a:lnTo>
                    <a:lnTo>
                      <a:pt x="22" y="31"/>
                    </a:lnTo>
                    <a:lnTo>
                      <a:pt x="18" y="40"/>
                    </a:lnTo>
                    <a:lnTo>
                      <a:pt x="14" y="53"/>
                    </a:lnTo>
                    <a:lnTo>
                      <a:pt x="14" y="62"/>
                    </a:lnTo>
                    <a:lnTo>
                      <a:pt x="14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2" name="Freeform 345"/>
              <p:cNvSpPr>
                <a:spLocks noEditPoints="1"/>
              </p:cNvSpPr>
              <p:nvPr/>
            </p:nvSpPr>
            <p:spPr bwMode="auto">
              <a:xfrm>
                <a:off x="4338" y="4935"/>
                <a:ext cx="75" cy="120"/>
              </a:xfrm>
              <a:custGeom>
                <a:avLst/>
                <a:gdLst>
                  <a:gd name="T0" fmla="*/ 53 w 75"/>
                  <a:gd name="T1" fmla="*/ 57 h 120"/>
                  <a:gd name="T2" fmla="*/ 62 w 75"/>
                  <a:gd name="T3" fmla="*/ 62 h 120"/>
                  <a:gd name="T4" fmla="*/ 66 w 75"/>
                  <a:gd name="T5" fmla="*/ 66 h 120"/>
                  <a:gd name="T6" fmla="*/ 71 w 75"/>
                  <a:gd name="T7" fmla="*/ 75 h 120"/>
                  <a:gd name="T8" fmla="*/ 71 w 75"/>
                  <a:gd name="T9" fmla="*/ 84 h 120"/>
                  <a:gd name="T10" fmla="*/ 71 w 75"/>
                  <a:gd name="T11" fmla="*/ 97 h 120"/>
                  <a:gd name="T12" fmla="*/ 62 w 75"/>
                  <a:gd name="T13" fmla="*/ 106 h 120"/>
                  <a:gd name="T14" fmla="*/ 53 w 75"/>
                  <a:gd name="T15" fmla="*/ 115 h 120"/>
                  <a:gd name="T16" fmla="*/ 35 w 75"/>
                  <a:gd name="T17" fmla="*/ 120 h 120"/>
                  <a:gd name="T18" fmla="*/ 26 w 75"/>
                  <a:gd name="T19" fmla="*/ 120 h 120"/>
                  <a:gd name="T20" fmla="*/ 17 w 75"/>
                  <a:gd name="T21" fmla="*/ 115 h 120"/>
                  <a:gd name="T22" fmla="*/ 8 w 75"/>
                  <a:gd name="T23" fmla="*/ 106 h 120"/>
                  <a:gd name="T24" fmla="*/ 4 w 75"/>
                  <a:gd name="T25" fmla="*/ 97 h 120"/>
                  <a:gd name="T26" fmla="*/ 0 w 75"/>
                  <a:gd name="T27" fmla="*/ 84 h 120"/>
                  <a:gd name="T28" fmla="*/ 0 w 75"/>
                  <a:gd name="T29" fmla="*/ 75 h 120"/>
                  <a:gd name="T30" fmla="*/ 4 w 75"/>
                  <a:gd name="T31" fmla="*/ 44 h 120"/>
                  <a:gd name="T32" fmla="*/ 13 w 75"/>
                  <a:gd name="T33" fmla="*/ 22 h 120"/>
                  <a:gd name="T34" fmla="*/ 17 w 75"/>
                  <a:gd name="T35" fmla="*/ 13 h 120"/>
                  <a:gd name="T36" fmla="*/ 26 w 75"/>
                  <a:gd name="T37" fmla="*/ 4 h 120"/>
                  <a:gd name="T38" fmla="*/ 40 w 75"/>
                  <a:gd name="T39" fmla="*/ 0 h 120"/>
                  <a:gd name="T40" fmla="*/ 48 w 75"/>
                  <a:gd name="T41" fmla="*/ 0 h 120"/>
                  <a:gd name="T42" fmla="*/ 62 w 75"/>
                  <a:gd name="T43" fmla="*/ 4 h 120"/>
                  <a:gd name="T44" fmla="*/ 71 w 75"/>
                  <a:gd name="T45" fmla="*/ 8 h 120"/>
                  <a:gd name="T46" fmla="*/ 75 w 75"/>
                  <a:gd name="T47" fmla="*/ 17 h 120"/>
                  <a:gd name="T48" fmla="*/ 75 w 75"/>
                  <a:gd name="T49" fmla="*/ 26 h 120"/>
                  <a:gd name="T50" fmla="*/ 75 w 75"/>
                  <a:gd name="T51" fmla="*/ 40 h 120"/>
                  <a:gd name="T52" fmla="*/ 71 w 75"/>
                  <a:gd name="T53" fmla="*/ 44 h 120"/>
                  <a:gd name="T54" fmla="*/ 66 w 75"/>
                  <a:gd name="T55" fmla="*/ 53 h 120"/>
                  <a:gd name="T56" fmla="*/ 53 w 75"/>
                  <a:gd name="T57" fmla="*/ 57 h 120"/>
                  <a:gd name="T58" fmla="*/ 17 w 75"/>
                  <a:gd name="T59" fmla="*/ 48 h 120"/>
                  <a:gd name="T60" fmla="*/ 22 w 75"/>
                  <a:gd name="T61" fmla="*/ 48 h 120"/>
                  <a:gd name="T62" fmla="*/ 26 w 75"/>
                  <a:gd name="T63" fmla="*/ 48 h 120"/>
                  <a:gd name="T64" fmla="*/ 44 w 75"/>
                  <a:gd name="T65" fmla="*/ 48 h 120"/>
                  <a:gd name="T66" fmla="*/ 53 w 75"/>
                  <a:gd name="T67" fmla="*/ 44 h 120"/>
                  <a:gd name="T68" fmla="*/ 57 w 75"/>
                  <a:gd name="T69" fmla="*/ 40 h 120"/>
                  <a:gd name="T70" fmla="*/ 62 w 75"/>
                  <a:gd name="T71" fmla="*/ 31 h 120"/>
                  <a:gd name="T72" fmla="*/ 62 w 75"/>
                  <a:gd name="T73" fmla="*/ 26 h 120"/>
                  <a:gd name="T74" fmla="*/ 57 w 75"/>
                  <a:gd name="T75" fmla="*/ 17 h 120"/>
                  <a:gd name="T76" fmla="*/ 53 w 75"/>
                  <a:gd name="T77" fmla="*/ 17 h 120"/>
                  <a:gd name="T78" fmla="*/ 48 w 75"/>
                  <a:gd name="T79" fmla="*/ 17 h 120"/>
                  <a:gd name="T80" fmla="*/ 40 w 75"/>
                  <a:gd name="T81" fmla="*/ 17 h 120"/>
                  <a:gd name="T82" fmla="*/ 31 w 75"/>
                  <a:gd name="T83" fmla="*/ 26 h 120"/>
                  <a:gd name="T84" fmla="*/ 22 w 75"/>
                  <a:gd name="T85" fmla="*/ 35 h 120"/>
                  <a:gd name="T86" fmla="*/ 17 w 75"/>
                  <a:gd name="T87" fmla="*/ 48 h 120"/>
                  <a:gd name="T88" fmla="*/ 13 w 75"/>
                  <a:gd name="T89" fmla="*/ 62 h 120"/>
                  <a:gd name="T90" fmla="*/ 13 w 75"/>
                  <a:gd name="T91" fmla="*/ 66 h 120"/>
                  <a:gd name="T92" fmla="*/ 13 w 75"/>
                  <a:gd name="T93" fmla="*/ 71 h 120"/>
                  <a:gd name="T94" fmla="*/ 17 w 75"/>
                  <a:gd name="T95" fmla="*/ 84 h 120"/>
                  <a:gd name="T96" fmla="*/ 22 w 75"/>
                  <a:gd name="T97" fmla="*/ 93 h 120"/>
                  <a:gd name="T98" fmla="*/ 26 w 75"/>
                  <a:gd name="T99" fmla="*/ 102 h 120"/>
                  <a:gd name="T100" fmla="*/ 35 w 75"/>
                  <a:gd name="T101" fmla="*/ 102 h 120"/>
                  <a:gd name="T102" fmla="*/ 44 w 75"/>
                  <a:gd name="T103" fmla="*/ 102 h 120"/>
                  <a:gd name="T104" fmla="*/ 53 w 75"/>
                  <a:gd name="T105" fmla="*/ 97 h 120"/>
                  <a:gd name="T106" fmla="*/ 53 w 75"/>
                  <a:gd name="T107" fmla="*/ 93 h 120"/>
                  <a:gd name="T108" fmla="*/ 57 w 75"/>
                  <a:gd name="T109" fmla="*/ 84 h 120"/>
                  <a:gd name="T110" fmla="*/ 53 w 75"/>
                  <a:gd name="T111" fmla="*/ 75 h 120"/>
                  <a:gd name="T112" fmla="*/ 48 w 75"/>
                  <a:gd name="T113" fmla="*/ 66 h 120"/>
                  <a:gd name="T114" fmla="*/ 40 w 75"/>
                  <a:gd name="T115" fmla="*/ 66 h 120"/>
                  <a:gd name="T116" fmla="*/ 22 w 75"/>
                  <a:gd name="T117" fmla="*/ 62 h 120"/>
                  <a:gd name="T118" fmla="*/ 17 w 75"/>
                  <a:gd name="T119" fmla="*/ 62 h 120"/>
                  <a:gd name="T120" fmla="*/ 13 w 75"/>
                  <a:gd name="T121" fmla="*/ 62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120">
                    <a:moveTo>
                      <a:pt x="53" y="57"/>
                    </a:moveTo>
                    <a:lnTo>
                      <a:pt x="62" y="62"/>
                    </a:lnTo>
                    <a:lnTo>
                      <a:pt x="66" y="66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97"/>
                    </a:lnTo>
                    <a:lnTo>
                      <a:pt x="62" y="106"/>
                    </a:lnTo>
                    <a:lnTo>
                      <a:pt x="53" y="115"/>
                    </a:lnTo>
                    <a:lnTo>
                      <a:pt x="35" y="120"/>
                    </a:lnTo>
                    <a:lnTo>
                      <a:pt x="26" y="120"/>
                    </a:lnTo>
                    <a:lnTo>
                      <a:pt x="17" y="115"/>
                    </a:lnTo>
                    <a:lnTo>
                      <a:pt x="8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4" y="44"/>
                    </a:lnTo>
                    <a:lnTo>
                      <a:pt x="13" y="22"/>
                    </a:lnTo>
                    <a:lnTo>
                      <a:pt x="17" y="13"/>
                    </a:lnTo>
                    <a:lnTo>
                      <a:pt x="26" y="4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2" y="4"/>
                    </a:lnTo>
                    <a:lnTo>
                      <a:pt x="71" y="8"/>
                    </a:lnTo>
                    <a:lnTo>
                      <a:pt x="75" y="17"/>
                    </a:lnTo>
                    <a:lnTo>
                      <a:pt x="75" y="26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66" y="53"/>
                    </a:lnTo>
                    <a:lnTo>
                      <a:pt x="53" y="57"/>
                    </a:lnTo>
                    <a:close/>
                    <a:moveTo>
                      <a:pt x="17" y="48"/>
                    </a:moveTo>
                    <a:lnTo>
                      <a:pt x="22" y="48"/>
                    </a:lnTo>
                    <a:lnTo>
                      <a:pt x="26" y="48"/>
                    </a:lnTo>
                    <a:lnTo>
                      <a:pt x="44" y="48"/>
                    </a:lnTo>
                    <a:lnTo>
                      <a:pt x="53" y="44"/>
                    </a:lnTo>
                    <a:lnTo>
                      <a:pt x="57" y="40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57" y="17"/>
                    </a:lnTo>
                    <a:lnTo>
                      <a:pt x="53" y="17"/>
                    </a:lnTo>
                    <a:lnTo>
                      <a:pt x="48" y="17"/>
                    </a:lnTo>
                    <a:lnTo>
                      <a:pt x="40" y="17"/>
                    </a:lnTo>
                    <a:lnTo>
                      <a:pt x="31" y="26"/>
                    </a:lnTo>
                    <a:lnTo>
                      <a:pt x="22" y="35"/>
                    </a:lnTo>
                    <a:lnTo>
                      <a:pt x="17" y="48"/>
                    </a:lnTo>
                    <a:close/>
                    <a:moveTo>
                      <a:pt x="13" y="62"/>
                    </a:moveTo>
                    <a:lnTo>
                      <a:pt x="13" y="66"/>
                    </a:lnTo>
                    <a:lnTo>
                      <a:pt x="13" y="71"/>
                    </a:lnTo>
                    <a:lnTo>
                      <a:pt x="17" y="84"/>
                    </a:lnTo>
                    <a:lnTo>
                      <a:pt x="22" y="93"/>
                    </a:lnTo>
                    <a:lnTo>
                      <a:pt x="26" y="102"/>
                    </a:lnTo>
                    <a:lnTo>
                      <a:pt x="35" y="102"/>
                    </a:lnTo>
                    <a:lnTo>
                      <a:pt x="44" y="102"/>
                    </a:lnTo>
                    <a:lnTo>
                      <a:pt x="53" y="97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53" y="75"/>
                    </a:lnTo>
                    <a:lnTo>
                      <a:pt x="48" y="66"/>
                    </a:lnTo>
                    <a:lnTo>
                      <a:pt x="40" y="66"/>
                    </a:lnTo>
                    <a:lnTo>
                      <a:pt x="22" y="62"/>
                    </a:lnTo>
                    <a:lnTo>
                      <a:pt x="17" y="62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3" name="Freeform 346"/>
              <p:cNvSpPr>
                <a:spLocks noEditPoints="1"/>
              </p:cNvSpPr>
              <p:nvPr/>
            </p:nvSpPr>
            <p:spPr bwMode="auto">
              <a:xfrm>
                <a:off x="4422" y="4935"/>
                <a:ext cx="80" cy="120"/>
              </a:xfrm>
              <a:custGeom>
                <a:avLst/>
                <a:gdLst>
                  <a:gd name="T0" fmla="*/ 62 w 80"/>
                  <a:gd name="T1" fmla="*/ 80 h 120"/>
                  <a:gd name="T2" fmla="*/ 76 w 80"/>
                  <a:gd name="T3" fmla="*/ 80 h 120"/>
                  <a:gd name="T4" fmla="*/ 71 w 80"/>
                  <a:gd name="T5" fmla="*/ 93 h 120"/>
                  <a:gd name="T6" fmla="*/ 62 w 80"/>
                  <a:gd name="T7" fmla="*/ 106 h 120"/>
                  <a:gd name="T8" fmla="*/ 49 w 80"/>
                  <a:gd name="T9" fmla="*/ 115 h 120"/>
                  <a:gd name="T10" fmla="*/ 36 w 80"/>
                  <a:gd name="T11" fmla="*/ 120 h 120"/>
                  <a:gd name="T12" fmla="*/ 27 w 80"/>
                  <a:gd name="T13" fmla="*/ 120 h 120"/>
                  <a:gd name="T14" fmla="*/ 18 w 80"/>
                  <a:gd name="T15" fmla="*/ 115 h 120"/>
                  <a:gd name="T16" fmla="*/ 9 w 80"/>
                  <a:gd name="T17" fmla="*/ 106 h 120"/>
                  <a:gd name="T18" fmla="*/ 4 w 80"/>
                  <a:gd name="T19" fmla="*/ 97 h 120"/>
                  <a:gd name="T20" fmla="*/ 0 w 80"/>
                  <a:gd name="T21" fmla="*/ 84 h 120"/>
                  <a:gd name="T22" fmla="*/ 0 w 80"/>
                  <a:gd name="T23" fmla="*/ 71 h 120"/>
                  <a:gd name="T24" fmla="*/ 0 w 80"/>
                  <a:gd name="T25" fmla="*/ 53 h 120"/>
                  <a:gd name="T26" fmla="*/ 4 w 80"/>
                  <a:gd name="T27" fmla="*/ 35 h 120"/>
                  <a:gd name="T28" fmla="*/ 13 w 80"/>
                  <a:gd name="T29" fmla="*/ 17 h 120"/>
                  <a:gd name="T30" fmla="*/ 22 w 80"/>
                  <a:gd name="T31" fmla="*/ 8 h 120"/>
                  <a:gd name="T32" fmla="*/ 36 w 80"/>
                  <a:gd name="T33" fmla="*/ 4 h 120"/>
                  <a:gd name="T34" fmla="*/ 49 w 80"/>
                  <a:gd name="T35" fmla="*/ 0 h 120"/>
                  <a:gd name="T36" fmla="*/ 62 w 80"/>
                  <a:gd name="T37" fmla="*/ 4 h 120"/>
                  <a:gd name="T38" fmla="*/ 71 w 80"/>
                  <a:gd name="T39" fmla="*/ 13 h 120"/>
                  <a:gd name="T40" fmla="*/ 80 w 80"/>
                  <a:gd name="T41" fmla="*/ 26 h 120"/>
                  <a:gd name="T42" fmla="*/ 80 w 80"/>
                  <a:gd name="T43" fmla="*/ 48 h 120"/>
                  <a:gd name="T44" fmla="*/ 80 w 80"/>
                  <a:gd name="T45" fmla="*/ 57 h 120"/>
                  <a:gd name="T46" fmla="*/ 80 w 80"/>
                  <a:gd name="T47" fmla="*/ 66 h 120"/>
                  <a:gd name="T48" fmla="*/ 13 w 80"/>
                  <a:gd name="T49" fmla="*/ 66 h 120"/>
                  <a:gd name="T50" fmla="*/ 13 w 80"/>
                  <a:gd name="T51" fmla="*/ 66 h 120"/>
                  <a:gd name="T52" fmla="*/ 13 w 80"/>
                  <a:gd name="T53" fmla="*/ 71 h 120"/>
                  <a:gd name="T54" fmla="*/ 18 w 80"/>
                  <a:gd name="T55" fmla="*/ 84 h 120"/>
                  <a:gd name="T56" fmla="*/ 22 w 80"/>
                  <a:gd name="T57" fmla="*/ 93 h 120"/>
                  <a:gd name="T58" fmla="*/ 27 w 80"/>
                  <a:gd name="T59" fmla="*/ 102 h 120"/>
                  <a:gd name="T60" fmla="*/ 36 w 80"/>
                  <a:gd name="T61" fmla="*/ 102 h 120"/>
                  <a:gd name="T62" fmla="*/ 44 w 80"/>
                  <a:gd name="T63" fmla="*/ 102 h 120"/>
                  <a:gd name="T64" fmla="*/ 49 w 80"/>
                  <a:gd name="T65" fmla="*/ 97 h 120"/>
                  <a:gd name="T66" fmla="*/ 58 w 80"/>
                  <a:gd name="T67" fmla="*/ 88 h 120"/>
                  <a:gd name="T68" fmla="*/ 62 w 80"/>
                  <a:gd name="T69" fmla="*/ 80 h 120"/>
                  <a:gd name="T70" fmla="*/ 18 w 80"/>
                  <a:gd name="T71" fmla="*/ 48 h 120"/>
                  <a:gd name="T72" fmla="*/ 67 w 80"/>
                  <a:gd name="T73" fmla="*/ 48 h 120"/>
                  <a:gd name="T74" fmla="*/ 67 w 80"/>
                  <a:gd name="T75" fmla="*/ 48 h 120"/>
                  <a:gd name="T76" fmla="*/ 67 w 80"/>
                  <a:gd name="T77" fmla="*/ 44 h 120"/>
                  <a:gd name="T78" fmla="*/ 67 w 80"/>
                  <a:gd name="T79" fmla="*/ 31 h 120"/>
                  <a:gd name="T80" fmla="*/ 62 w 80"/>
                  <a:gd name="T81" fmla="*/ 22 h 120"/>
                  <a:gd name="T82" fmla="*/ 53 w 80"/>
                  <a:gd name="T83" fmla="*/ 17 h 120"/>
                  <a:gd name="T84" fmla="*/ 49 w 80"/>
                  <a:gd name="T85" fmla="*/ 13 h 120"/>
                  <a:gd name="T86" fmla="*/ 40 w 80"/>
                  <a:gd name="T87" fmla="*/ 17 h 120"/>
                  <a:gd name="T88" fmla="*/ 31 w 80"/>
                  <a:gd name="T89" fmla="*/ 22 h 120"/>
                  <a:gd name="T90" fmla="*/ 22 w 80"/>
                  <a:gd name="T91" fmla="*/ 35 h 120"/>
                  <a:gd name="T92" fmla="*/ 18 w 80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20">
                    <a:moveTo>
                      <a:pt x="62" y="80"/>
                    </a:moveTo>
                    <a:lnTo>
                      <a:pt x="76" y="80"/>
                    </a:lnTo>
                    <a:lnTo>
                      <a:pt x="71" y="93"/>
                    </a:lnTo>
                    <a:lnTo>
                      <a:pt x="62" y="106"/>
                    </a:lnTo>
                    <a:lnTo>
                      <a:pt x="49" y="115"/>
                    </a:lnTo>
                    <a:lnTo>
                      <a:pt x="36" y="120"/>
                    </a:lnTo>
                    <a:lnTo>
                      <a:pt x="27" y="120"/>
                    </a:lnTo>
                    <a:lnTo>
                      <a:pt x="18" y="115"/>
                    </a:lnTo>
                    <a:lnTo>
                      <a:pt x="9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13" y="17"/>
                    </a:lnTo>
                    <a:lnTo>
                      <a:pt x="22" y="8"/>
                    </a:lnTo>
                    <a:lnTo>
                      <a:pt x="36" y="4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1" y="13"/>
                    </a:lnTo>
                    <a:lnTo>
                      <a:pt x="80" y="26"/>
                    </a:lnTo>
                    <a:lnTo>
                      <a:pt x="80" y="48"/>
                    </a:lnTo>
                    <a:lnTo>
                      <a:pt x="80" y="57"/>
                    </a:lnTo>
                    <a:lnTo>
                      <a:pt x="80" y="66"/>
                    </a:lnTo>
                    <a:lnTo>
                      <a:pt x="13" y="66"/>
                    </a:lnTo>
                    <a:lnTo>
                      <a:pt x="13" y="71"/>
                    </a:lnTo>
                    <a:lnTo>
                      <a:pt x="18" y="84"/>
                    </a:lnTo>
                    <a:lnTo>
                      <a:pt x="22" y="93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4" y="102"/>
                    </a:lnTo>
                    <a:lnTo>
                      <a:pt x="49" y="97"/>
                    </a:lnTo>
                    <a:lnTo>
                      <a:pt x="58" y="88"/>
                    </a:lnTo>
                    <a:lnTo>
                      <a:pt x="62" y="80"/>
                    </a:lnTo>
                    <a:close/>
                    <a:moveTo>
                      <a:pt x="18" y="48"/>
                    </a:moveTo>
                    <a:lnTo>
                      <a:pt x="67" y="48"/>
                    </a:lnTo>
                    <a:lnTo>
                      <a:pt x="67" y="44"/>
                    </a:lnTo>
                    <a:lnTo>
                      <a:pt x="67" y="31"/>
                    </a:lnTo>
                    <a:lnTo>
                      <a:pt x="62" y="22"/>
                    </a:lnTo>
                    <a:lnTo>
                      <a:pt x="53" y="17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2" y="35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4" name="Freeform 347"/>
              <p:cNvSpPr>
                <a:spLocks noEditPoints="1"/>
              </p:cNvSpPr>
              <p:nvPr/>
            </p:nvSpPr>
            <p:spPr bwMode="auto">
              <a:xfrm>
                <a:off x="4506" y="4935"/>
                <a:ext cx="94" cy="160"/>
              </a:xfrm>
              <a:custGeom>
                <a:avLst/>
                <a:gdLst>
                  <a:gd name="T0" fmla="*/ 0 w 94"/>
                  <a:gd name="T1" fmla="*/ 160 h 160"/>
                  <a:gd name="T2" fmla="*/ 27 w 94"/>
                  <a:gd name="T3" fmla="*/ 4 h 160"/>
                  <a:gd name="T4" fmla="*/ 40 w 94"/>
                  <a:gd name="T5" fmla="*/ 4 h 160"/>
                  <a:gd name="T6" fmla="*/ 36 w 94"/>
                  <a:gd name="T7" fmla="*/ 17 h 160"/>
                  <a:gd name="T8" fmla="*/ 45 w 94"/>
                  <a:gd name="T9" fmla="*/ 8 h 160"/>
                  <a:gd name="T10" fmla="*/ 49 w 94"/>
                  <a:gd name="T11" fmla="*/ 4 h 160"/>
                  <a:gd name="T12" fmla="*/ 58 w 94"/>
                  <a:gd name="T13" fmla="*/ 0 h 160"/>
                  <a:gd name="T14" fmla="*/ 63 w 94"/>
                  <a:gd name="T15" fmla="*/ 0 h 160"/>
                  <a:gd name="T16" fmla="*/ 76 w 94"/>
                  <a:gd name="T17" fmla="*/ 4 h 160"/>
                  <a:gd name="T18" fmla="*/ 85 w 94"/>
                  <a:gd name="T19" fmla="*/ 13 h 160"/>
                  <a:gd name="T20" fmla="*/ 89 w 94"/>
                  <a:gd name="T21" fmla="*/ 26 h 160"/>
                  <a:gd name="T22" fmla="*/ 94 w 94"/>
                  <a:gd name="T23" fmla="*/ 44 h 160"/>
                  <a:gd name="T24" fmla="*/ 89 w 94"/>
                  <a:gd name="T25" fmla="*/ 62 h 160"/>
                  <a:gd name="T26" fmla="*/ 89 w 94"/>
                  <a:gd name="T27" fmla="*/ 80 h 160"/>
                  <a:gd name="T28" fmla="*/ 80 w 94"/>
                  <a:gd name="T29" fmla="*/ 93 h 160"/>
                  <a:gd name="T30" fmla="*/ 76 w 94"/>
                  <a:gd name="T31" fmla="*/ 102 h 160"/>
                  <a:gd name="T32" fmla="*/ 71 w 94"/>
                  <a:gd name="T33" fmla="*/ 111 h 160"/>
                  <a:gd name="T34" fmla="*/ 63 w 94"/>
                  <a:gd name="T35" fmla="*/ 115 h 160"/>
                  <a:gd name="T36" fmla="*/ 58 w 94"/>
                  <a:gd name="T37" fmla="*/ 120 h 160"/>
                  <a:gd name="T38" fmla="*/ 49 w 94"/>
                  <a:gd name="T39" fmla="*/ 120 h 160"/>
                  <a:gd name="T40" fmla="*/ 40 w 94"/>
                  <a:gd name="T41" fmla="*/ 120 h 160"/>
                  <a:gd name="T42" fmla="*/ 36 w 94"/>
                  <a:gd name="T43" fmla="*/ 115 h 160"/>
                  <a:gd name="T44" fmla="*/ 31 w 94"/>
                  <a:gd name="T45" fmla="*/ 106 h 160"/>
                  <a:gd name="T46" fmla="*/ 23 w 94"/>
                  <a:gd name="T47" fmla="*/ 97 h 160"/>
                  <a:gd name="T48" fmla="*/ 14 w 94"/>
                  <a:gd name="T49" fmla="*/ 160 h 160"/>
                  <a:gd name="T50" fmla="*/ 0 w 94"/>
                  <a:gd name="T51" fmla="*/ 160 h 160"/>
                  <a:gd name="T52" fmla="*/ 27 w 94"/>
                  <a:gd name="T53" fmla="*/ 71 h 160"/>
                  <a:gd name="T54" fmla="*/ 31 w 94"/>
                  <a:gd name="T55" fmla="*/ 80 h 160"/>
                  <a:gd name="T56" fmla="*/ 31 w 94"/>
                  <a:gd name="T57" fmla="*/ 88 h 160"/>
                  <a:gd name="T58" fmla="*/ 31 w 94"/>
                  <a:gd name="T59" fmla="*/ 93 h 160"/>
                  <a:gd name="T60" fmla="*/ 36 w 94"/>
                  <a:gd name="T61" fmla="*/ 97 h 160"/>
                  <a:gd name="T62" fmla="*/ 40 w 94"/>
                  <a:gd name="T63" fmla="*/ 102 h 160"/>
                  <a:gd name="T64" fmla="*/ 49 w 94"/>
                  <a:gd name="T65" fmla="*/ 102 h 160"/>
                  <a:gd name="T66" fmla="*/ 58 w 94"/>
                  <a:gd name="T67" fmla="*/ 97 h 160"/>
                  <a:gd name="T68" fmla="*/ 67 w 94"/>
                  <a:gd name="T69" fmla="*/ 84 h 160"/>
                  <a:gd name="T70" fmla="*/ 76 w 94"/>
                  <a:gd name="T71" fmla="*/ 66 h 160"/>
                  <a:gd name="T72" fmla="*/ 76 w 94"/>
                  <a:gd name="T73" fmla="*/ 44 h 160"/>
                  <a:gd name="T74" fmla="*/ 76 w 94"/>
                  <a:gd name="T75" fmla="*/ 35 h 160"/>
                  <a:gd name="T76" fmla="*/ 71 w 94"/>
                  <a:gd name="T77" fmla="*/ 22 h 160"/>
                  <a:gd name="T78" fmla="*/ 67 w 94"/>
                  <a:gd name="T79" fmla="*/ 17 h 160"/>
                  <a:gd name="T80" fmla="*/ 58 w 94"/>
                  <a:gd name="T81" fmla="*/ 17 h 160"/>
                  <a:gd name="T82" fmla="*/ 54 w 94"/>
                  <a:gd name="T83" fmla="*/ 17 h 160"/>
                  <a:gd name="T84" fmla="*/ 49 w 94"/>
                  <a:gd name="T85" fmla="*/ 17 h 160"/>
                  <a:gd name="T86" fmla="*/ 45 w 94"/>
                  <a:gd name="T87" fmla="*/ 26 h 160"/>
                  <a:gd name="T88" fmla="*/ 40 w 94"/>
                  <a:gd name="T89" fmla="*/ 31 h 160"/>
                  <a:gd name="T90" fmla="*/ 36 w 94"/>
                  <a:gd name="T91" fmla="*/ 40 h 160"/>
                  <a:gd name="T92" fmla="*/ 31 w 94"/>
                  <a:gd name="T93" fmla="*/ 48 h 160"/>
                  <a:gd name="T94" fmla="*/ 31 w 94"/>
                  <a:gd name="T95" fmla="*/ 62 h 160"/>
                  <a:gd name="T96" fmla="*/ 27 w 94"/>
                  <a:gd name="T97" fmla="*/ 71 h 1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4" h="160">
                    <a:moveTo>
                      <a:pt x="0" y="160"/>
                    </a:moveTo>
                    <a:lnTo>
                      <a:pt x="27" y="4"/>
                    </a:lnTo>
                    <a:lnTo>
                      <a:pt x="40" y="4"/>
                    </a:lnTo>
                    <a:lnTo>
                      <a:pt x="36" y="17"/>
                    </a:lnTo>
                    <a:lnTo>
                      <a:pt x="45" y="8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76" y="4"/>
                    </a:lnTo>
                    <a:lnTo>
                      <a:pt x="85" y="13"/>
                    </a:lnTo>
                    <a:lnTo>
                      <a:pt x="89" y="26"/>
                    </a:lnTo>
                    <a:lnTo>
                      <a:pt x="94" y="44"/>
                    </a:lnTo>
                    <a:lnTo>
                      <a:pt x="89" y="62"/>
                    </a:lnTo>
                    <a:lnTo>
                      <a:pt x="89" y="80"/>
                    </a:lnTo>
                    <a:lnTo>
                      <a:pt x="80" y="93"/>
                    </a:lnTo>
                    <a:lnTo>
                      <a:pt x="76" y="102"/>
                    </a:lnTo>
                    <a:lnTo>
                      <a:pt x="71" y="111"/>
                    </a:lnTo>
                    <a:lnTo>
                      <a:pt x="63" y="115"/>
                    </a:lnTo>
                    <a:lnTo>
                      <a:pt x="58" y="120"/>
                    </a:lnTo>
                    <a:lnTo>
                      <a:pt x="49" y="120"/>
                    </a:lnTo>
                    <a:lnTo>
                      <a:pt x="40" y="120"/>
                    </a:lnTo>
                    <a:lnTo>
                      <a:pt x="36" y="115"/>
                    </a:lnTo>
                    <a:lnTo>
                      <a:pt x="31" y="106"/>
                    </a:lnTo>
                    <a:lnTo>
                      <a:pt x="23" y="97"/>
                    </a:lnTo>
                    <a:lnTo>
                      <a:pt x="14" y="160"/>
                    </a:lnTo>
                    <a:lnTo>
                      <a:pt x="0" y="160"/>
                    </a:lnTo>
                    <a:close/>
                    <a:moveTo>
                      <a:pt x="27" y="71"/>
                    </a:moveTo>
                    <a:lnTo>
                      <a:pt x="31" y="80"/>
                    </a:lnTo>
                    <a:lnTo>
                      <a:pt x="31" y="88"/>
                    </a:lnTo>
                    <a:lnTo>
                      <a:pt x="31" y="93"/>
                    </a:lnTo>
                    <a:lnTo>
                      <a:pt x="36" y="97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8" y="97"/>
                    </a:lnTo>
                    <a:lnTo>
                      <a:pt x="67" y="84"/>
                    </a:lnTo>
                    <a:lnTo>
                      <a:pt x="76" y="66"/>
                    </a:lnTo>
                    <a:lnTo>
                      <a:pt x="76" y="44"/>
                    </a:lnTo>
                    <a:lnTo>
                      <a:pt x="76" y="35"/>
                    </a:lnTo>
                    <a:lnTo>
                      <a:pt x="71" y="22"/>
                    </a:lnTo>
                    <a:lnTo>
                      <a:pt x="67" y="17"/>
                    </a:lnTo>
                    <a:lnTo>
                      <a:pt x="58" y="17"/>
                    </a:lnTo>
                    <a:lnTo>
                      <a:pt x="54" y="17"/>
                    </a:lnTo>
                    <a:lnTo>
                      <a:pt x="49" y="17"/>
                    </a:lnTo>
                    <a:lnTo>
                      <a:pt x="45" y="26"/>
                    </a:lnTo>
                    <a:lnTo>
                      <a:pt x="40" y="31"/>
                    </a:lnTo>
                    <a:lnTo>
                      <a:pt x="36" y="40"/>
                    </a:lnTo>
                    <a:lnTo>
                      <a:pt x="31" y="48"/>
                    </a:lnTo>
                    <a:lnTo>
                      <a:pt x="31" y="62"/>
                    </a:lnTo>
                    <a:lnTo>
                      <a:pt x="27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5" name="Freeform 348"/>
              <p:cNvSpPr>
                <a:spLocks/>
              </p:cNvSpPr>
              <p:nvPr/>
            </p:nvSpPr>
            <p:spPr bwMode="auto">
              <a:xfrm>
                <a:off x="4613" y="4939"/>
                <a:ext cx="129" cy="116"/>
              </a:xfrm>
              <a:custGeom>
                <a:avLst/>
                <a:gdLst>
                  <a:gd name="T0" fmla="*/ 13 w 129"/>
                  <a:gd name="T1" fmla="*/ 0 h 116"/>
                  <a:gd name="T2" fmla="*/ 27 w 129"/>
                  <a:gd name="T3" fmla="*/ 0 h 116"/>
                  <a:gd name="T4" fmla="*/ 13 w 129"/>
                  <a:gd name="T5" fmla="*/ 71 h 116"/>
                  <a:gd name="T6" fmla="*/ 13 w 129"/>
                  <a:gd name="T7" fmla="*/ 80 h 116"/>
                  <a:gd name="T8" fmla="*/ 13 w 129"/>
                  <a:gd name="T9" fmla="*/ 84 h 116"/>
                  <a:gd name="T10" fmla="*/ 13 w 129"/>
                  <a:gd name="T11" fmla="*/ 93 h 116"/>
                  <a:gd name="T12" fmla="*/ 18 w 129"/>
                  <a:gd name="T13" fmla="*/ 93 h 116"/>
                  <a:gd name="T14" fmla="*/ 18 w 129"/>
                  <a:gd name="T15" fmla="*/ 98 h 116"/>
                  <a:gd name="T16" fmla="*/ 22 w 129"/>
                  <a:gd name="T17" fmla="*/ 98 h 116"/>
                  <a:gd name="T18" fmla="*/ 31 w 129"/>
                  <a:gd name="T19" fmla="*/ 98 h 116"/>
                  <a:gd name="T20" fmla="*/ 36 w 129"/>
                  <a:gd name="T21" fmla="*/ 93 h 116"/>
                  <a:gd name="T22" fmla="*/ 44 w 129"/>
                  <a:gd name="T23" fmla="*/ 84 h 116"/>
                  <a:gd name="T24" fmla="*/ 49 w 129"/>
                  <a:gd name="T25" fmla="*/ 80 h 116"/>
                  <a:gd name="T26" fmla="*/ 53 w 129"/>
                  <a:gd name="T27" fmla="*/ 71 h 116"/>
                  <a:gd name="T28" fmla="*/ 53 w 129"/>
                  <a:gd name="T29" fmla="*/ 58 h 116"/>
                  <a:gd name="T30" fmla="*/ 62 w 129"/>
                  <a:gd name="T31" fmla="*/ 0 h 116"/>
                  <a:gd name="T32" fmla="*/ 80 w 129"/>
                  <a:gd name="T33" fmla="*/ 0 h 116"/>
                  <a:gd name="T34" fmla="*/ 67 w 129"/>
                  <a:gd name="T35" fmla="*/ 71 h 116"/>
                  <a:gd name="T36" fmla="*/ 67 w 129"/>
                  <a:gd name="T37" fmla="*/ 80 h 116"/>
                  <a:gd name="T38" fmla="*/ 67 w 129"/>
                  <a:gd name="T39" fmla="*/ 84 h 116"/>
                  <a:gd name="T40" fmla="*/ 67 w 129"/>
                  <a:gd name="T41" fmla="*/ 93 h 116"/>
                  <a:gd name="T42" fmla="*/ 67 w 129"/>
                  <a:gd name="T43" fmla="*/ 93 h 116"/>
                  <a:gd name="T44" fmla="*/ 71 w 129"/>
                  <a:gd name="T45" fmla="*/ 98 h 116"/>
                  <a:gd name="T46" fmla="*/ 76 w 129"/>
                  <a:gd name="T47" fmla="*/ 98 h 116"/>
                  <a:gd name="T48" fmla="*/ 84 w 129"/>
                  <a:gd name="T49" fmla="*/ 98 h 116"/>
                  <a:gd name="T50" fmla="*/ 93 w 129"/>
                  <a:gd name="T51" fmla="*/ 89 h 116"/>
                  <a:gd name="T52" fmla="*/ 102 w 129"/>
                  <a:gd name="T53" fmla="*/ 76 h 116"/>
                  <a:gd name="T54" fmla="*/ 107 w 129"/>
                  <a:gd name="T55" fmla="*/ 53 h 116"/>
                  <a:gd name="T56" fmla="*/ 107 w 129"/>
                  <a:gd name="T57" fmla="*/ 53 h 116"/>
                  <a:gd name="T58" fmla="*/ 107 w 129"/>
                  <a:gd name="T59" fmla="*/ 53 h 116"/>
                  <a:gd name="T60" fmla="*/ 116 w 129"/>
                  <a:gd name="T61" fmla="*/ 0 h 116"/>
                  <a:gd name="T62" fmla="*/ 129 w 129"/>
                  <a:gd name="T63" fmla="*/ 0 h 116"/>
                  <a:gd name="T64" fmla="*/ 111 w 129"/>
                  <a:gd name="T65" fmla="*/ 111 h 116"/>
                  <a:gd name="T66" fmla="*/ 98 w 129"/>
                  <a:gd name="T67" fmla="*/ 111 h 116"/>
                  <a:gd name="T68" fmla="*/ 98 w 129"/>
                  <a:gd name="T69" fmla="*/ 93 h 116"/>
                  <a:gd name="T70" fmla="*/ 93 w 129"/>
                  <a:gd name="T71" fmla="*/ 102 h 116"/>
                  <a:gd name="T72" fmla="*/ 84 w 129"/>
                  <a:gd name="T73" fmla="*/ 111 h 116"/>
                  <a:gd name="T74" fmla="*/ 80 w 129"/>
                  <a:gd name="T75" fmla="*/ 116 h 116"/>
                  <a:gd name="T76" fmla="*/ 71 w 129"/>
                  <a:gd name="T77" fmla="*/ 116 h 116"/>
                  <a:gd name="T78" fmla="*/ 62 w 129"/>
                  <a:gd name="T79" fmla="*/ 111 h 116"/>
                  <a:gd name="T80" fmla="*/ 58 w 129"/>
                  <a:gd name="T81" fmla="*/ 107 h 116"/>
                  <a:gd name="T82" fmla="*/ 53 w 129"/>
                  <a:gd name="T83" fmla="*/ 102 h 116"/>
                  <a:gd name="T84" fmla="*/ 49 w 129"/>
                  <a:gd name="T85" fmla="*/ 93 h 116"/>
                  <a:gd name="T86" fmla="*/ 44 w 129"/>
                  <a:gd name="T87" fmla="*/ 102 h 116"/>
                  <a:gd name="T88" fmla="*/ 36 w 129"/>
                  <a:gd name="T89" fmla="*/ 111 h 116"/>
                  <a:gd name="T90" fmla="*/ 27 w 129"/>
                  <a:gd name="T91" fmla="*/ 116 h 116"/>
                  <a:gd name="T92" fmla="*/ 18 w 129"/>
                  <a:gd name="T93" fmla="*/ 116 h 116"/>
                  <a:gd name="T94" fmla="*/ 13 w 129"/>
                  <a:gd name="T95" fmla="*/ 111 h 116"/>
                  <a:gd name="T96" fmla="*/ 4 w 129"/>
                  <a:gd name="T97" fmla="*/ 107 h 116"/>
                  <a:gd name="T98" fmla="*/ 0 w 129"/>
                  <a:gd name="T99" fmla="*/ 102 h 116"/>
                  <a:gd name="T100" fmla="*/ 0 w 129"/>
                  <a:gd name="T101" fmla="*/ 89 h 116"/>
                  <a:gd name="T102" fmla="*/ 0 w 129"/>
                  <a:gd name="T103" fmla="*/ 80 h 116"/>
                  <a:gd name="T104" fmla="*/ 0 w 129"/>
                  <a:gd name="T105" fmla="*/ 67 h 116"/>
                  <a:gd name="T106" fmla="*/ 13 w 129"/>
                  <a:gd name="T107" fmla="*/ 0 h 1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116">
                    <a:moveTo>
                      <a:pt x="13" y="0"/>
                    </a:moveTo>
                    <a:lnTo>
                      <a:pt x="27" y="0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3" y="84"/>
                    </a:lnTo>
                    <a:lnTo>
                      <a:pt x="13" y="93"/>
                    </a:lnTo>
                    <a:lnTo>
                      <a:pt x="18" y="93"/>
                    </a:lnTo>
                    <a:lnTo>
                      <a:pt x="18" y="98"/>
                    </a:lnTo>
                    <a:lnTo>
                      <a:pt x="22" y="98"/>
                    </a:lnTo>
                    <a:lnTo>
                      <a:pt x="31" y="98"/>
                    </a:lnTo>
                    <a:lnTo>
                      <a:pt x="36" y="93"/>
                    </a:lnTo>
                    <a:lnTo>
                      <a:pt x="44" y="84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3" y="58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67" y="71"/>
                    </a:lnTo>
                    <a:lnTo>
                      <a:pt x="67" y="80"/>
                    </a:lnTo>
                    <a:lnTo>
                      <a:pt x="67" y="84"/>
                    </a:lnTo>
                    <a:lnTo>
                      <a:pt x="67" y="93"/>
                    </a:lnTo>
                    <a:lnTo>
                      <a:pt x="71" y="98"/>
                    </a:lnTo>
                    <a:lnTo>
                      <a:pt x="76" y="98"/>
                    </a:lnTo>
                    <a:lnTo>
                      <a:pt x="84" y="98"/>
                    </a:lnTo>
                    <a:lnTo>
                      <a:pt x="93" y="89"/>
                    </a:lnTo>
                    <a:lnTo>
                      <a:pt x="102" y="76"/>
                    </a:lnTo>
                    <a:lnTo>
                      <a:pt x="107" y="53"/>
                    </a:lnTo>
                    <a:lnTo>
                      <a:pt x="116" y="0"/>
                    </a:lnTo>
                    <a:lnTo>
                      <a:pt x="129" y="0"/>
                    </a:lnTo>
                    <a:lnTo>
                      <a:pt x="111" y="111"/>
                    </a:lnTo>
                    <a:lnTo>
                      <a:pt x="98" y="111"/>
                    </a:lnTo>
                    <a:lnTo>
                      <a:pt x="98" y="93"/>
                    </a:lnTo>
                    <a:lnTo>
                      <a:pt x="93" y="102"/>
                    </a:lnTo>
                    <a:lnTo>
                      <a:pt x="84" y="111"/>
                    </a:lnTo>
                    <a:lnTo>
                      <a:pt x="80" y="116"/>
                    </a:lnTo>
                    <a:lnTo>
                      <a:pt x="71" y="116"/>
                    </a:lnTo>
                    <a:lnTo>
                      <a:pt x="62" y="111"/>
                    </a:lnTo>
                    <a:lnTo>
                      <a:pt x="58" y="107"/>
                    </a:lnTo>
                    <a:lnTo>
                      <a:pt x="53" y="102"/>
                    </a:lnTo>
                    <a:lnTo>
                      <a:pt x="49" y="93"/>
                    </a:lnTo>
                    <a:lnTo>
                      <a:pt x="44" y="102"/>
                    </a:lnTo>
                    <a:lnTo>
                      <a:pt x="36" y="111"/>
                    </a:lnTo>
                    <a:lnTo>
                      <a:pt x="27" y="116"/>
                    </a:lnTo>
                    <a:lnTo>
                      <a:pt x="18" y="116"/>
                    </a:lnTo>
                    <a:lnTo>
                      <a:pt x="13" y="111"/>
                    </a:lnTo>
                    <a:lnTo>
                      <a:pt x="4" y="107"/>
                    </a:lnTo>
                    <a:lnTo>
                      <a:pt x="0" y="102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6" name="Freeform 349"/>
              <p:cNvSpPr>
                <a:spLocks/>
              </p:cNvSpPr>
              <p:nvPr/>
            </p:nvSpPr>
            <p:spPr bwMode="auto">
              <a:xfrm>
                <a:off x="4751" y="5028"/>
                <a:ext cx="22" cy="22"/>
              </a:xfrm>
              <a:custGeom>
                <a:avLst/>
                <a:gdLst>
                  <a:gd name="T0" fmla="*/ 0 w 22"/>
                  <a:gd name="T1" fmla="*/ 22 h 22"/>
                  <a:gd name="T2" fmla="*/ 4 w 22"/>
                  <a:gd name="T3" fmla="*/ 0 h 22"/>
                  <a:gd name="T4" fmla="*/ 22 w 22"/>
                  <a:gd name="T5" fmla="*/ 0 h 22"/>
                  <a:gd name="T6" fmla="*/ 18 w 22"/>
                  <a:gd name="T7" fmla="*/ 22 h 22"/>
                  <a:gd name="T8" fmla="*/ 0 w 22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7" name="Freeform 350"/>
              <p:cNvSpPr>
                <a:spLocks noEditPoints="1"/>
              </p:cNvSpPr>
              <p:nvPr/>
            </p:nvSpPr>
            <p:spPr bwMode="auto">
              <a:xfrm>
                <a:off x="10420" y="11459"/>
                <a:ext cx="102" cy="142"/>
              </a:xfrm>
              <a:custGeom>
                <a:avLst/>
                <a:gdLst>
                  <a:gd name="T0" fmla="*/ 0 w 102"/>
                  <a:gd name="T1" fmla="*/ 0 h 142"/>
                  <a:gd name="T2" fmla="*/ 49 w 102"/>
                  <a:gd name="T3" fmla="*/ 0 h 142"/>
                  <a:gd name="T4" fmla="*/ 62 w 102"/>
                  <a:gd name="T5" fmla="*/ 0 h 142"/>
                  <a:gd name="T6" fmla="*/ 71 w 102"/>
                  <a:gd name="T7" fmla="*/ 0 h 142"/>
                  <a:gd name="T8" fmla="*/ 80 w 102"/>
                  <a:gd name="T9" fmla="*/ 4 h 142"/>
                  <a:gd name="T10" fmla="*/ 84 w 102"/>
                  <a:gd name="T11" fmla="*/ 9 h 142"/>
                  <a:gd name="T12" fmla="*/ 89 w 102"/>
                  <a:gd name="T13" fmla="*/ 13 h 142"/>
                  <a:gd name="T14" fmla="*/ 93 w 102"/>
                  <a:gd name="T15" fmla="*/ 18 h 142"/>
                  <a:gd name="T16" fmla="*/ 97 w 102"/>
                  <a:gd name="T17" fmla="*/ 27 h 142"/>
                  <a:gd name="T18" fmla="*/ 97 w 102"/>
                  <a:gd name="T19" fmla="*/ 36 h 142"/>
                  <a:gd name="T20" fmla="*/ 97 w 102"/>
                  <a:gd name="T21" fmla="*/ 44 h 142"/>
                  <a:gd name="T22" fmla="*/ 93 w 102"/>
                  <a:gd name="T23" fmla="*/ 53 h 142"/>
                  <a:gd name="T24" fmla="*/ 89 w 102"/>
                  <a:gd name="T25" fmla="*/ 62 h 142"/>
                  <a:gd name="T26" fmla="*/ 80 w 102"/>
                  <a:gd name="T27" fmla="*/ 67 h 142"/>
                  <a:gd name="T28" fmla="*/ 89 w 102"/>
                  <a:gd name="T29" fmla="*/ 71 h 142"/>
                  <a:gd name="T30" fmla="*/ 97 w 102"/>
                  <a:gd name="T31" fmla="*/ 80 h 142"/>
                  <a:gd name="T32" fmla="*/ 102 w 102"/>
                  <a:gd name="T33" fmla="*/ 89 h 142"/>
                  <a:gd name="T34" fmla="*/ 102 w 102"/>
                  <a:gd name="T35" fmla="*/ 102 h 142"/>
                  <a:gd name="T36" fmla="*/ 102 w 102"/>
                  <a:gd name="T37" fmla="*/ 111 h 142"/>
                  <a:gd name="T38" fmla="*/ 97 w 102"/>
                  <a:gd name="T39" fmla="*/ 120 h 142"/>
                  <a:gd name="T40" fmla="*/ 93 w 102"/>
                  <a:gd name="T41" fmla="*/ 129 h 142"/>
                  <a:gd name="T42" fmla="*/ 89 w 102"/>
                  <a:gd name="T43" fmla="*/ 133 h 142"/>
                  <a:gd name="T44" fmla="*/ 80 w 102"/>
                  <a:gd name="T45" fmla="*/ 138 h 142"/>
                  <a:gd name="T46" fmla="*/ 71 w 102"/>
                  <a:gd name="T47" fmla="*/ 142 h 142"/>
                  <a:gd name="T48" fmla="*/ 62 w 102"/>
                  <a:gd name="T49" fmla="*/ 142 h 142"/>
                  <a:gd name="T50" fmla="*/ 40 w 102"/>
                  <a:gd name="T51" fmla="*/ 142 h 142"/>
                  <a:gd name="T52" fmla="*/ 0 w 102"/>
                  <a:gd name="T53" fmla="*/ 142 h 142"/>
                  <a:gd name="T54" fmla="*/ 0 w 102"/>
                  <a:gd name="T55" fmla="*/ 0 h 142"/>
                  <a:gd name="T56" fmla="*/ 26 w 102"/>
                  <a:gd name="T57" fmla="*/ 22 h 142"/>
                  <a:gd name="T58" fmla="*/ 26 w 102"/>
                  <a:gd name="T59" fmla="*/ 58 h 142"/>
                  <a:gd name="T60" fmla="*/ 40 w 102"/>
                  <a:gd name="T61" fmla="*/ 58 h 142"/>
                  <a:gd name="T62" fmla="*/ 53 w 102"/>
                  <a:gd name="T63" fmla="*/ 58 h 142"/>
                  <a:gd name="T64" fmla="*/ 57 w 102"/>
                  <a:gd name="T65" fmla="*/ 58 h 142"/>
                  <a:gd name="T66" fmla="*/ 66 w 102"/>
                  <a:gd name="T67" fmla="*/ 53 h 142"/>
                  <a:gd name="T68" fmla="*/ 71 w 102"/>
                  <a:gd name="T69" fmla="*/ 49 h 142"/>
                  <a:gd name="T70" fmla="*/ 71 w 102"/>
                  <a:gd name="T71" fmla="*/ 44 h 142"/>
                  <a:gd name="T72" fmla="*/ 71 w 102"/>
                  <a:gd name="T73" fmla="*/ 40 h 142"/>
                  <a:gd name="T74" fmla="*/ 71 w 102"/>
                  <a:gd name="T75" fmla="*/ 36 h 142"/>
                  <a:gd name="T76" fmla="*/ 71 w 102"/>
                  <a:gd name="T77" fmla="*/ 27 h 142"/>
                  <a:gd name="T78" fmla="*/ 66 w 102"/>
                  <a:gd name="T79" fmla="*/ 27 h 142"/>
                  <a:gd name="T80" fmla="*/ 62 w 102"/>
                  <a:gd name="T81" fmla="*/ 22 h 142"/>
                  <a:gd name="T82" fmla="*/ 53 w 102"/>
                  <a:gd name="T83" fmla="*/ 22 h 142"/>
                  <a:gd name="T84" fmla="*/ 40 w 102"/>
                  <a:gd name="T85" fmla="*/ 22 h 142"/>
                  <a:gd name="T86" fmla="*/ 26 w 102"/>
                  <a:gd name="T87" fmla="*/ 22 h 142"/>
                  <a:gd name="T88" fmla="*/ 26 w 102"/>
                  <a:gd name="T89" fmla="*/ 80 h 142"/>
                  <a:gd name="T90" fmla="*/ 26 w 102"/>
                  <a:gd name="T91" fmla="*/ 120 h 142"/>
                  <a:gd name="T92" fmla="*/ 49 w 102"/>
                  <a:gd name="T93" fmla="*/ 120 h 142"/>
                  <a:gd name="T94" fmla="*/ 57 w 102"/>
                  <a:gd name="T95" fmla="*/ 116 h 142"/>
                  <a:gd name="T96" fmla="*/ 66 w 102"/>
                  <a:gd name="T97" fmla="*/ 116 h 142"/>
                  <a:gd name="T98" fmla="*/ 71 w 102"/>
                  <a:gd name="T99" fmla="*/ 116 h 142"/>
                  <a:gd name="T100" fmla="*/ 75 w 102"/>
                  <a:gd name="T101" fmla="*/ 111 h 142"/>
                  <a:gd name="T102" fmla="*/ 75 w 102"/>
                  <a:gd name="T103" fmla="*/ 107 h 142"/>
                  <a:gd name="T104" fmla="*/ 75 w 102"/>
                  <a:gd name="T105" fmla="*/ 98 h 142"/>
                  <a:gd name="T106" fmla="*/ 75 w 102"/>
                  <a:gd name="T107" fmla="*/ 93 h 142"/>
                  <a:gd name="T108" fmla="*/ 75 w 102"/>
                  <a:gd name="T109" fmla="*/ 89 h 142"/>
                  <a:gd name="T110" fmla="*/ 71 w 102"/>
                  <a:gd name="T111" fmla="*/ 84 h 142"/>
                  <a:gd name="T112" fmla="*/ 66 w 102"/>
                  <a:gd name="T113" fmla="*/ 80 h 142"/>
                  <a:gd name="T114" fmla="*/ 57 w 102"/>
                  <a:gd name="T115" fmla="*/ 80 h 142"/>
                  <a:gd name="T116" fmla="*/ 44 w 102"/>
                  <a:gd name="T117" fmla="*/ 80 h 142"/>
                  <a:gd name="T118" fmla="*/ 26 w 102"/>
                  <a:gd name="T119" fmla="*/ 80 h 1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2" h="142">
                    <a:moveTo>
                      <a:pt x="0" y="0"/>
                    </a:moveTo>
                    <a:lnTo>
                      <a:pt x="49" y="0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9" y="13"/>
                    </a:lnTo>
                    <a:lnTo>
                      <a:pt x="93" y="18"/>
                    </a:lnTo>
                    <a:lnTo>
                      <a:pt x="97" y="27"/>
                    </a:lnTo>
                    <a:lnTo>
                      <a:pt x="97" y="36"/>
                    </a:lnTo>
                    <a:lnTo>
                      <a:pt x="97" y="44"/>
                    </a:lnTo>
                    <a:lnTo>
                      <a:pt x="93" y="53"/>
                    </a:lnTo>
                    <a:lnTo>
                      <a:pt x="89" y="62"/>
                    </a:lnTo>
                    <a:lnTo>
                      <a:pt x="80" y="67"/>
                    </a:lnTo>
                    <a:lnTo>
                      <a:pt x="89" y="71"/>
                    </a:lnTo>
                    <a:lnTo>
                      <a:pt x="97" y="80"/>
                    </a:lnTo>
                    <a:lnTo>
                      <a:pt x="102" y="89"/>
                    </a:lnTo>
                    <a:lnTo>
                      <a:pt x="102" y="102"/>
                    </a:lnTo>
                    <a:lnTo>
                      <a:pt x="102" y="111"/>
                    </a:lnTo>
                    <a:lnTo>
                      <a:pt x="97" y="120"/>
                    </a:lnTo>
                    <a:lnTo>
                      <a:pt x="93" y="129"/>
                    </a:lnTo>
                    <a:lnTo>
                      <a:pt x="89" y="133"/>
                    </a:lnTo>
                    <a:lnTo>
                      <a:pt x="80" y="138"/>
                    </a:lnTo>
                    <a:lnTo>
                      <a:pt x="71" y="142"/>
                    </a:lnTo>
                    <a:lnTo>
                      <a:pt x="62" y="142"/>
                    </a:lnTo>
                    <a:lnTo>
                      <a:pt x="40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26" y="22"/>
                    </a:moveTo>
                    <a:lnTo>
                      <a:pt x="26" y="58"/>
                    </a:lnTo>
                    <a:lnTo>
                      <a:pt x="40" y="58"/>
                    </a:lnTo>
                    <a:lnTo>
                      <a:pt x="53" y="58"/>
                    </a:lnTo>
                    <a:lnTo>
                      <a:pt x="57" y="58"/>
                    </a:lnTo>
                    <a:lnTo>
                      <a:pt x="66" y="53"/>
                    </a:lnTo>
                    <a:lnTo>
                      <a:pt x="71" y="49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1" y="36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0" y="22"/>
                    </a:lnTo>
                    <a:lnTo>
                      <a:pt x="26" y="22"/>
                    </a:lnTo>
                    <a:close/>
                    <a:moveTo>
                      <a:pt x="26" y="80"/>
                    </a:moveTo>
                    <a:lnTo>
                      <a:pt x="26" y="120"/>
                    </a:lnTo>
                    <a:lnTo>
                      <a:pt x="49" y="120"/>
                    </a:lnTo>
                    <a:lnTo>
                      <a:pt x="57" y="116"/>
                    </a:lnTo>
                    <a:lnTo>
                      <a:pt x="66" y="116"/>
                    </a:lnTo>
                    <a:lnTo>
                      <a:pt x="71" y="116"/>
                    </a:lnTo>
                    <a:lnTo>
                      <a:pt x="75" y="111"/>
                    </a:lnTo>
                    <a:lnTo>
                      <a:pt x="75" y="107"/>
                    </a:lnTo>
                    <a:lnTo>
                      <a:pt x="75" y="98"/>
                    </a:lnTo>
                    <a:lnTo>
                      <a:pt x="75" y="93"/>
                    </a:lnTo>
                    <a:lnTo>
                      <a:pt x="75" y="89"/>
                    </a:lnTo>
                    <a:lnTo>
                      <a:pt x="71" y="84"/>
                    </a:lnTo>
                    <a:lnTo>
                      <a:pt x="66" y="80"/>
                    </a:lnTo>
                    <a:lnTo>
                      <a:pt x="57" y="80"/>
                    </a:lnTo>
                    <a:lnTo>
                      <a:pt x="44" y="80"/>
                    </a:lnTo>
                    <a:lnTo>
                      <a:pt x="26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8" name="Freeform 351"/>
              <p:cNvSpPr>
                <a:spLocks/>
              </p:cNvSpPr>
              <p:nvPr/>
            </p:nvSpPr>
            <p:spPr bwMode="auto">
              <a:xfrm>
                <a:off x="10544" y="11499"/>
                <a:ext cx="85" cy="102"/>
              </a:xfrm>
              <a:custGeom>
                <a:avLst/>
                <a:gdLst>
                  <a:gd name="T0" fmla="*/ 0 w 85"/>
                  <a:gd name="T1" fmla="*/ 0 h 102"/>
                  <a:gd name="T2" fmla="*/ 22 w 85"/>
                  <a:gd name="T3" fmla="*/ 0 h 102"/>
                  <a:gd name="T4" fmla="*/ 22 w 85"/>
                  <a:gd name="T5" fmla="*/ 62 h 102"/>
                  <a:gd name="T6" fmla="*/ 58 w 85"/>
                  <a:gd name="T7" fmla="*/ 0 h 102"/>
                  <a:gd name="T8" fmla="*/ 85 w 85"/>
                  <a:gd name="T9" fmla="*/ 0 h 102"/>
                  <a:gd name="T10" fmla="*/ 85 w 85"/>
                  <a:gd name="T11" fmla="*/ 102 h 102"/>
                  <a:gd name="T12" fmla="*/ 58 w 85"/>
                  <a:gd name="T13" fmla="*/ 102 h 102"/>
                  <a:gd name="T14" fmla="*/ 58 w 85"/>
                  <a:gd name="T15" fmla="*/ 36 h 102"/>
                  <a:gd name="T16" fmla="*/ 22 w 85"/>
                  <a:gd name="T17" fmla="*/ 102 h 102"/>
                  <a:gd name="T18" fmla="*/ 0 w 85"/>
                  <a:gd name="T19" fmla="*/ 102 h 102"/>
                  <a:gd name="T20" fmla="*/ 0 w 8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102">
                    <a:moveTo>
                      <a:pt x="0" y="0"/>
                    </a:moveTo>
                    <a:lnTo>
                      <a:pt x="22" y="0"/>
                    </a:lnTo>
                    <a:lnTo>
                      <a:pt x="22" y="62"/>
                    </a:lnTo>
                    <a:lnTo>
                      <a:pt x="58" y="0"/>
                    </a:lnTo>
                    <a:lnTo>
                      <a:pt x="85" y="0"/>
                    </a:lnTo>
                    <a:lnTo>
                      <a:pt x="85" y="102"/>
                    </a:lnTo>
                    <a:lnTo>
                      <a:pt x="58" y="102"/>
                    </a:lnTo>
                    <a:lnTo>
                      <a:pt x="58" y="36"/>
                    </a:lnTo>
                    <a:lnTo>
                      <a:pt x="22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69" name="Freeform 352"/>
              <p:cNvSpPr>
                <a:spLocks noEditPoints="1"/>
              </p:cNvSpPr>
              <p:nvPr/>
            </p:nvSpPr>
            <p:spPr bwMode="auto">
              <a:xfrm>
                <a:off x="10637" y="11499"/>
                <a:ext cx="107" cy="129"/>
              </a:xfrm>
              <a:custGeom>
                <a:avLst/>
                <a:gdLst>
                  <a:gd name="T0" fmla="*/ 89 w 107"/>
                  <a:gd name="T1" fmla="*/ 102 h 129"/>
                  <a:gd name="T2" fmla="*/ 18 w 107"/>
                  <a:gd name="T3" fmla="*/ 102 h 129"/>
                  <a:gd name="T4" fmla="*/ 18 w 107"/>
                  <a:gd name="T5" fmla="*/ 129 h 129"/>
                  <a:gd name="T6" fmla="*/ 0 w 107"/>
                  <a:gd name="T7" fmla="*/ 129 h 129"/>
                  <a:gd name="T8" fmla="*/ 0 w 107"/>
                  <a:gd name="T9" fmla="*/ 80 h 129"/>
                  <a:gd name="T10" fmla="*/ 9 w 107"/>
                  <a:gd name="T11" fmla="*/ 80 h 129"/>
                  <a:gd name="T12" fmla="*/ 18 w 107"/>
                  <a:gd name="T13" fmla="*/ 71 h 129"/>
                  <a:gd name="T14" fmla="*/ 23 w 107"/>
                  <a:gd name="T15" fmla="*/ 53 h 129"/>
                  <a:gd name="T16" fmla="*/ 23 w 107"/>
                  <a:gd name="T17" fmla="*/ 31 h 129"/>
                  <a:gd name="T18" fmla="*/ 27 w 107"/>
                  <a:gd name="T19" fmla="*/ 0 h 129"/>
                  <a:gd name="T20" fmla="*/ 98 w 107"/>
                  <a:gd name="T21" fmla="*/ 0 h 129"/>
                  <a:gd name="T22" fmla="*/ 98 w 107"/>
                  <a:gd name="T23" fmla="*/ 80 h 129"/>
                  <a:gd name="T24" fmla="*/ 107 w 107"/>
                  <a:gd name="T25" fmla="*/ 80 h 129"/>
                  <a:gd name="T26" fmla="*/ 107 w 107"/>
                  <a:gd name="T27" fmla="*/ 129 h 129"/>
                  <a:gd name="T28" fmla="*/ 89 w 107"/>
                  <a:gd name="T29" fmla="*/ 129 h 129"/>
                  <a:gd name="T30" fmla="*/ 89 w 107"/>
                  <a:gd name="T31" fmla="*/ 102 h 129"/>
                  <a:gd name="T32" fmla="*/ 76 w 107"/>
                  <a:gd name="T33" fmla="*/ 80 h 129"/>
                  <a:gd name="T34" fmla="*/ 76 w 107"/>
                  <a:gd name="T35" fmla="*/ 22 h 129"/>
                  <a:gd name="T36" fmla="*/ 45 w 107"/>
                  <a:gd name="T37" fmla="*/ 22 h 129"/>
                  <a:gd name="T38" fmla="*/ 40 w 107"/>
                  <a:gd name="T39" fmla="*/ 58 h 129"/>
                  <a:gd name="T40" fmla="*/ 36 w 107"/>
                  <a:gd name="T41" fmla="*/ 80 h 129"/>
                  <a:gd name="T42" fmla="*/ 76 w 107"/>
                  <a:gd name="T43" fmla="*/ 80 h 1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7" h="129">
                    <a:moveTo>
                      <a:pt x="89" y="102"/>
                    </a:moveTo>
                    <a:lnTo>
                      <a:pt x="18" y="102"/>
                    </a:lnTo>
                    <a:lnTo>
                      <a:pt x="18" y="129"/>
                    </a:lnTo>
                    <a:lnTo>
                      <a:pt x="0" y="129"/>
                    </a:lnTo>
                    <a:lnTo>
                      <a:pt x="0" y="80"/>
                    </a:lnTo>
                    <a:lnTo>
                      <a:pt x="9" y="80"/>
                    </a:lnTo>
                    <a:lnTo>
                      <a:pt x="18" y="71"/>
                    </a:lnTo>
                    <a:lnTo>
                      <a:pt x="23" y="53"/>
                    </a:lnTo>
                    <a:lnTo>
                      <a:pt x="23" y="31"/>
                    </a:lnTo>
                    <a:lnTo>
                      <a:pt x="27" y="0"/>
                    </a:lnTo>
                    <a:lnTo>
                      <a:pt x="98" y="0"/>
                    </a:lnTo>
                    <a:lnTo>
                      <a:pt x="98" y="80"/>
                    </a:lnTo>
                    <a:lnTo>
                      <a:pt x="107" y="80"/>
                    </a:lnTo>
                    <a:lnTo>
                      <a:pt x="107" y="129"/>
                    </a:lnTo>
                    <a:lnTo>
                      <a:pt x="89" y="129"/>
                    </a:lnTo>
                    <a:lnTo>
                      <a:pt x="89" y="102"/>
                    </a:lnTo>
                    <a:close/>
                    <a:moveTo>
                      <a:pt x="76" y="80"/>
                    </a:moveTo>
                    <a:lnTo>
                      <a:pt x="76" y="22"/>
                    </a:lnTo>
                    <a:lnTo>
                      <a:pt x="45" y="22"/>
                    </a:lnTo>
                    <a:lnTo>
                      <a:pt x="40" y="58"/>
                    </a:lnTo>
                    <a:lnTo>
                      <a:pt x="36" y="80"/>
                    </a:lnTo>
                    <a:lnTo>
                      <a:pt x="76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0" name="Freeform 353"/>
              <p:cNvSpPr>
                <a:spLocks/>
              </p:cNvSpPr>
              <p:nvPr/>
            </p:nvSpPr>
            <p:spPr bwMode="auto">
              <a:xfrm>
                <a:off x="5253" y="4926"/>
                <a:ext cx="80" cy="120"/>
              </a:xfrm>
              <a:custGeom>
                <a:avLst/>
                <a:gdLst>
                  <a:gd name="T0" fmla="*/ 58 w 80"/>
                  <a:gd name="T1" fmla="*/ 75 h 120"/>
                  <a:gd name="T2" fmla="*/ 75 w 80"/>
                  <a:gd name="T3" fmla="*/ 75 h 120"/>
                  <a:gd name="T4" fmla="*/ 66 w 80"/>
                  <a:gd name="T5" fmla="*/ 93 h 120"/>
                  <a:gd name="T6" fmla="*/ 58 w 80"/>
                  <a:gd name="T7" fmla="*/ 106 h 120"/>
                  <a:gd name="T8" fmla="*/ 49 w 80"/>
                  <a:gd name="T9" fmla="*/ 115 h 120"/>
                  <a:gd name="T10" fmla="*/ 35 w 80"/>
                  <a:gd name="T11" fmla="*/ 120 h 120"/>
                  <a:gd name="T12" fmla="*/ 22 w 80"/>
                  <a:gd name="T13" fmla="*/ 115 h 120"/>
                  <a:gd name="T14" fmla="*/ 9 w 80"/>
                  <a:gd name="T15" fmla="*/ 106 h 120"/>
                  <a:gd name="T16" fmla="*/ 4 w 80"/>
                  <a:gd name="T17" fmla="*/ 93 h 120"/>
                  <a:gd name="T18" fmla="*/ 0 w 80"/>
                  <a:gd name="T19" fmla="*/ 71 h 120"/>
                  <a:gd name="T20" fmla="*/ 4 w 80"/>
                  <a:gd name="T21" fmla="*/ 53 h 120"/>
                  <a:gd name="T22" fmla="*/ 9 w 80"/>
                  <a:gd name="T23" fmla="*/ 35 h 120"/>
                  <a:gd name="T24" fmla="*/ 13 w 80"/>
                  <a:gd name="T25" fmla="*/ 22 h 120"/>
                  <a:gd name="T26" fmla="*/ 22 w 80"/>
                  <a:gd name="T27" fmla="*/ 9 h 120"/>
                  <a:gd name="T28" fmla="*/ 35 w 80"/>
                  <a:gd name="T29" fmla="*/ 0 h 120"/>
                  <a:gd name="T30" fmla="*/ 49 w 80"/>
                  <a:gd name="T31" fmla="*/ 0 h 120"/>
                  <a:gd name="T32" fmla="*/ 62 w 80"/>
                  <a:gd name="T33" fmla="*/ 0 h 120"/>
                  <a:gd name="T34" fmla="*/ 71 w 80"/>
                  <a:gd name="T35" fmla="*/ 9 h 120"/>
                  <a:gd name="T36" fmla="*/ 80 w 80"/>
                  <a:gd name="T37" fmla="*/ 22 h 120"/>
                  <a:gd name="T38" fmla="*/ 80 w 80"/>
                  <a:gd name="T39" fmla="*/ 35 h 120"/>
                  <a:gd name="T40" fmla="*/ 66 w 80"/>
                  <a:gd name="T41" fmla="*/ 40 h 120"/>
                  <a:gd name="T42" fmla="*/ 62 w 80"/>
                  <a:gd name="T43" fmla="*/ 26 h 120"/>
                  <a:gd name="T44" fmla="*/ 62 w 80"/>
                  <a:gd name="T45" fmla="*/ 22 h 120"/>
                  <a:gd name="T46" fmla="*/ 53 w 80"/>
                  <a:gd name="T47" fmla="*/ 17 h 120"/>
                  <a:gd name="T48" fmla="*/ 49 w 80"/>
                  <a:gd name="T49" fmla="*/ 13 h 120"/>
                  <a:gd name="T50" fmla="*/ 40 w 80"/>
                  <a:gd name="T51" fmla="*/ 17 h 120"/>
                  <a:gd name="T52" fmla="*/ 31 w 80"/>
                  <a:gd name="T53" fmla="*/ 22 h 120"/>
                  <a:gd name="T54" fmla="*/ 26 w 80"/>
                  <a:gd name="T55" fmla="*/ 31 h 120"/>
                  <a:gd name="T56" fmla="*/ 22 w 80"/>
                  <a:gd name="T57" fmla="*/ 44 h 120"/>
                  <a:gd name="T58" fmla="*/ 18 w 80"/>
                  <a:gd name="T59" fmla="*/ 57 h 120"/>
                  <a:gd name="T60" fmla="*/ 18 w 80"/>
                  <a:gd name="T61" fmla="*/ 75 h 120"/>
                  <a:gd name="T62" fmla="*/ 18 w 80"/>
                  <a:gd name="T63" fmla="*/ 89 h 120"/>
                  <a:gd name="T64" fmla="*/ 22 w 80"/>
                  <a:gd name="T65" fmla="*/ 97 h 120"/>
                  <a:gd name="T66" fmla="*/ 26 w 80"/>
                  <a:gd name="T67" fmla="*/ 102 h 120"/>
                  <a:gd name="T68" fmla="*/ 35 w 80"/>
                  <a:gd name="T69" fmla="*/ 102 h 120"/>
                  <a:gd name="T70" fmla="*/ 40 w 80"/>
                  <a:gd name="T71" fmla="*/ 102 h 120"/>
                  <a:gd name="T72" fmla="*/ 49 w 80"/>
                  <a:gd name="T73" fmla="*/ 97 h 120"/>
                  <a:gd name="T74" fmla="*/ 53 w 80"/>
                  <a:gd name="T75" fmla="*/ 89 h 120"/>
                  <a:gd name="T76" fmla="*/ 58 w 80"/>
                  <a:gd name="T77" fmla="*/ 7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20">
                    <a:moveTo>
                      <a:pt x="58" y="75"/>
                    </a:moveTo>
                    <a:lnTo>
                      <a:pt x="75" y="75"/>
                    </a:lnTo>
                    <a:lnTo>
                      <a:pt x="66" y="93"/>
                    </a:lnTo>
                    <a:lnTo>
                      <a:pt x="58" y="106"/>
                    </a:lnTo>
                    <a:lnTo>
                      <a:pt x="49" y="115"/>
                    </a:lnTo>
                    <a:lnTo>
                      <a:pt x="35" y="120"/>
                    </a:lnTo>
                    <a:lnTo>
                      <a:pt x="22" y="115"/>
                    </a:lnTo>
                    <a:lnTo>
                      <a:pt x="9" y="106"/>
                    </a:lnTo>
                    <a:lnTo>
                      <a:pt x="4" y="93"/>
                    </a:lnTo>
                    <a:lnTo>
                      <a:pt x="0" y="71"/>
                    </a:lnTo>
                    <a:lnTo>
                      <a:pt x="4" y="53"/>
                    </a:lnTo>
                    <a:lnTo>
                      <a:pt x="9" y="35"/>
                    </a:lnTo>
                    <a:lnTo>
                      <a:pt x="13" y="22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80" y="22"/>
                    </a:lnTo>
                    <a:lnTo>
                      <a:pt x="80" y="35"/>
                    </a:lnTo>
                    <a:lnTo>
                      <a:pt x="66" y="40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53" y="17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6" y="31"/>
                    </a:lnTo>
                    <a:lnTo>
                      <a:pt x="22" y="44"/>
                    </a:lnTo>
                    <a:lnTo>
                      <a:pt x="18" y="57"/>
                    </a:lnTo>
                    <a:lnTo>
                      <a:pt x="18" y="75"/>
                    </a:lnTo>
                    <a:lnTo>
                      <a:pt x="18" y="89"/>
                    </a:lnTo>
                    <a:lnTo>
                      <a:pt x="22" y="97"/>
                    </a:lnTo>
                    <a:lnTo>
                      <a:pt x="26" y="102"/>
                    </a:lnTo>
                    <a:lnTo>
                      <a:pt x="35" y="102"/>
                    </a:lnTo>
                    <a:lnTo>
                      <a:pt x="40" y="102"/>
                    </a:lnTo>
                    <a:lnTo>
                      <a:pt x="49" y="97"/>
                    </a:lnTo>
                    <a:lnTo>
                      <a:pt x="53" y="89"/>
                    </a:lnTo>
                    <a:lnTo>
                      <a:pt x="58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1" name="Freeform 354"/>
              <p:cNvSpPr>
                <a:spLocks noEditPoints="1"/>
              </p:cNvSpPr>
              <p:nvPr/>
            </p:nvSpPr>
            <p:spPr bwMode="auto">
              <a:xfrm>
                <a:off x="5342" y="4926"/>
                <a:ext cx="84" cy="120"/>
              </a:xfrm>
              <a:custGeom>
                <a:avLst/>
                <a:gdLst>
                  <a:gd name="T0" fmla="*/ 0 w 84"/>
                  <a:gd name="T1" fmla="*/ 71 h 120"/>
                  <a:gd name="T2" fmla="*/ 0 w 84"/>
                  <a:gd name="T3" fmla="*/ 57 h 120"/>
                  <a:gd name="T4" fmla="*/ 0 w 84"/>
                  <a:gd name="T5" fmla="*/ 40 h 120"/>
                  <a:gd name="T6" fmla="*/ 9 w 84"/>
                  <a:gd name="T7" fmla="*/ 31 h 120"/>
                  <a:gd name="T8" fmla="*/ 13 w 84"/>
                  <a:gd name="T9" fmla="*/ 17 h 120"/>
                  <a:gd name="T10" fmla="*/ 22 w 84"/>
                  <a:gd name="T11" fmla="*/ 9 h 120"/>
                  <a:gd name="T12" fmla="*/ 26 w 84"/>
                  <a:gd name="T13" fmla="*/ 4 h 120"/>
                  <a:gd name="T14" fmla="*/ 35 w 84"/>
                  <a:gd name="T15" fmla="*/ 0 h 120"/>
                  <a:gd name="T16" fmla="*/ 49 w 84"/>
                  <a:gd name="T17" fmla="*/ 0 h 120"/>
                  <a:gd name="T18" fmla="*/ 62 w 84"/>
                  <a:gd name="T19" fmla="*/ 4 h 120"/>
                  <a:gd name="T20" fmla="*/ 75 w 84"/>
                  <a:gd name="T21" fmla="*/ 13 h 120"/>
                  <a:gd name="T22" fmla="*/ 80 w 84"/>
                  <a:gd name="T23" fmla="*/ 26 h 120"/>
                  <a:gd name="T24" fmla="*/ 84 w 84"/>
                  <a:gd name="T25" fmla="*/ 49 h 120"/>
                  <a:gd name="T26" fmla="*/ 84 w 84"/>
                  <a:gd name="T27" fmla="*/ 66 h 120"/>
                  <a:gd name="T28" fmla="*/ 75 w 84"/>
                  <a:gd name="T29" fmla="*/ 84 h 120"/>
                  <a:gd name="T30" fmla="*/ 71 w 84"/>
                  <a:gd name="T31" fmla="*/ 97 h 120"/>
                  <a:gd name="T32" fmla="*/ 57 w 84"/>
                  <a:gd name="T33" fmla="*/ 111 h 120"/>
                  <a:gd name="T34" fmla="*/ 49 w 84"/>
                  <a:gd name="T35" fmla="*/ 115 h 120"/>
                  <a:gd name="T36" fmla="*/ 35 w 84"/>
                  <a:gd name="T37" fmla="*/ 120 h 120"/>
                  <a:gd name="T38" fmla="*/ 26 w 84"/>
                  <a:gd name="T39" fmla="*/ 115 h 120"/>
                  <a:gd name="T40" fmla="*/ 17 w 84"/>
                  <a:gd name="T41" fmla="*/ 111 h 120"/>
                  <a:gd name="T42" fmla="*/ 9 w 84"/>
                  <a:gd name="T43" fmla="*/ 106 h 120"/>
                  <a:gd name="T44" fmla="*/ 4 w 84"/>
                  <a:gd name="T45" fmla="*/ 97 h 120"/>
                  <a:gd name="T46" fmla="*/ 0 w 84"/>
                  <a:gd name="T47" fmla="*/ 84 h 120"/>
                  <a:gd name="T48" fmla="*/ 0 w 84"/>
                  <a:gd name="T49" fmla="*/ 71 h 120"/>
                  <a:gd name="T50" fmla="*/ 13 w 84"/>
                  <a:gd name="T51" fmla="*/ 71 h 120"/>
                  <a:gd name="T52" fmla="*/ 13 w 84"/>
                  <a:gd name="T53" fmla="*/ 84 h 120"/>
                  <a:gd name="T54" fmla="*/ 17 w 84"/>
                  <a:gd name="T55" fmla="*/ 93 h 120"/>
                  <a:gd name="T56" fmla="*/ 26 w 84"/>
                  <a:gd name="T57" fmla="*/ 102 h 120"/>
                  <a:gd name="T58" fmla="*/ 35 w 84"/>
                  <a:gd name="T59" fmla="*/ 102 h 120"/>
                  <a:gd name="T60" fmla="*/ 40 w 84"/>
                  <a:gd name="T61" fmla="*/ 102 h 120"/>
                  <a:gd name="T62" fmla="*/ 44 w 84"/>
                  <a:gd name="T63" fmla="*/ 102 h 120"/>
                  <a:gd name="T64" fmla="*/ 49 w 84"/>
                  <a:gd name="T65" fmla="*/ 97 h 120"/>
                  <a:gd name="T66" fmla="*/ 53 w 84"/>
                  <a:gd name="T67" fmla="*/ 93 h 120"/>
                  <a:gd name="T68" fmla="*/ 57 w 84"/>
                  <a:gd name="T69" fmla="*/ 89 h 120"/>
                  <a:gd name="T70" fmla="*/ 62 w 84"/>
                  <a:gd name="T71" fmla="*/ 80 h 120"/>
                  <a:gd name="T72" fmla="*/ 62 w 84"/>
                  <a:gd name="T73" fmla="*/ 75 h 120"/>
                  <a:gd name="T74" fmla="*/ 66 w 84"/>
                  <a:gd name="T75" fmla="*/ 66 h 120"/>
                  <a:gd name="T76" fmla="*/ 66 w 84"/>
                  <a:gd name="T77" fmla="*/ 57 h 120"/>
                  <a:gd name="T78" fmla="*/ 66 w 84"/>
                  <a:gd name="T79" fmla="*/ 49 h 120"/>
                  <a:gd name="T80" fmla="*/ 66 w 84"/>
                  <a:gd name="T81" fmla="*/ 31 h 120"/>
                  <a:gd name="T82" fmla="*/ 62 w 84"/>
                  <a:gd name="T83" fmla="*/ 22 h 120"/>
                  <a:gd name="T84" fmla="*/ 53 w 84"/>
                  <a:gd name="T85" fmla="*/ 17 h 120"/>
                  <a:gd name="T86" fmla="*/ 49 w 84"/>
                  <a:gd name="T87" fmla="*/ 13 h 120"/>
                  <a:gd name="T88" fmla="*/ 40 w 84"/>
                  <a:gd name="T89" fmla="*/ 13 h 120"/>
                  <a:gd name="T90" fmla="*/ 35 w 84"/>
                  <a:gd name="T91" fmla="*/ 17 h 120"/>
                  <a:gd name="T92" fmla="*/ 26 w 84"/>
                  <a:gd name="T93" fmla="*/ 22 h 120"/>
                  <a:gd name="T94" fmla="*/ 22 w 84"/>
                  <a:gd name="T95" fmla="*/ 31 h 120"/>
                  <a:gd name="T96" fmla="*/ 17 w 84"/>
                  <a:gd name="T97" fmla="*/ 40 h 120"/>
                  <a:gd name="T98" fmla="*/ 17 w 84"/>
                  <a:gd name="T99" fmla="*/ 49 h 120"/>
                  <a:gd name="T100" fmla="*/ 13 w 84"/>
                  <a:gd name="T101" fmla="*/ 62 h 120"/>
                  <a:gd name="T102" fmla="*/ 13 w 84"/>
                  <a:gd name="T103" fmla="*/ 71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4" h="120">
                    <a:moveTo>
                      <a:pt x="0" y="71"/>
                    </a:moveTo>
                    <a:lnTo>
                      <a:pt x="0" y="57"/>
                    </a:lnTo>
                    <a:lnTo>
                      <a:pt x="0" y="40"/>
                    </a:lnTo>
                    <a:lnTo>
                      <a:pt x="9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5" y="13"/>
                    </a:lnTo>
                    <a:lnTo>
                      <a:pt x="80" y="26"/>
                    </a:lnTo>
                    <a:lnTo>
                      <a:pt x="84" y="49"/>
                    </a:lnTo>
                    <a:lnTo>
                      <a:pt x="84" y="66"/>
                    </a:lnTo>
                    <a:lnTo>
                      <a:pt x="75" y="84"/>
                    </a:lnTo>
                    <a:lnTo>
                      <a:pt x="71" y="97"/>
                    </a:lnTo>
                    <a:lnTo>
                      <a:pt x="57" y="111"/>
                    </a:lnTo>
                    <a:lnTo>
                      <a:pt x="49" y="115"/>
                    </a:lnTo>
                    <a:lnTo>
                      <a:pt x="35" y="120"/>
                    </a:lnTo>
                    <a:lnTo>
                      <a:pt x="26" y="115"/>
                    </a:lnTo>
                    <a:lnTo>
                      <a:pt x="17" y="111"/>
                    </a:lnTo>
                    <a:lnTo>
                      <a:pt x="9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close/>
                    <a:moveTo>
                      <a:pt x="13" y="71"/>
                    </a:moveTo>
                    <a:lnTo>
                      <a:pt x="13" y="84"/>
                    </a:lnTo>
                    <a:lnTo>
                      <a:pt x="17" y="93"/>
                    </a:lnTo>
                    <a:lnTo>
                      <a:pt x="26" y="102"/>
                    </a:lnTo>
                    <a:lnTo>
                      <a:pt x="35" y="102"/>
                    </a:lnTo>
                    <a:lnTo>
                      <a:pt x="40" y="102"/>
                    </a:lnTo>
                    <a:lnTo>
                      <a:pt x="44" y="102"/>
                    </a:lnTo>
                    <a:lnTo>
                      <a:pt x="49" y="97"/>
                    </a:lnTo>
                    <a:lnTo>
                      <a:pt x="53" y="93"/>
                    </a:lnTo>
                    <a:lnTo>
                      <a:pt x="57" y="89"/>
                    </a:lnTo>
                    <a:lnTo>
                      <a:pt x="62" y="80"/>
                    </a:lnTo>
                    <a:lnTo>
                      <a:pt x="62" y="75"/>
                    </a:lnTo>
                    <a:lnTo>
                      <a:pt x="66" y="66"/>
                    </a:lnTo>
                    <a:lnTo>
                      <a:pt x="66" y="57"/>
                    </a:lnTo>
                    <a:lnTo>
                      <a:pt x="66" y="49"/>
                    </a:lnTo>
                    <a:lnTo>
                      <a:pt x="66" y="31"/>
                    </a:lnTo>
                    <a:lnTo>
                      <a:pt x="62" y="22"/>
                    </a:lnTo>
                    <a:lnTo>
                      <a:pt x="53" y="17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5" y="17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7" y="40"/>
                    </a:lnTo>
                    <a:lnTo>
                      <a:pt x="17" y="49"/>
                    </a:lnTo>
                    <a:lnTo>
                      <a:pt x="13" y="62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2" name="Freeform 355"/>
              <p:cNvSpPr>
                <a:spLocks noEditPoints="1"/>
              </p:cNvSpPr>
              <p:nvPr/>
            </p:nvSpPr>
            <p:spPr bwMode="auto">
              <a:xfrm>
                <a:off x="5435" y="4926"/>
                <a:ext cx="80" cy="120"/>
              </a:xfrm>
              <a:custGeom>
                <a:avLst/>
                <a:gdLst>
                  <a:gd name="T0" fmla="*/ 58 w 80"/>
                  <a:gd name="T1" fmla="*/ 57 h 120"/>
                  <a:gd name="T2" fmla="*/ 67 w 80"/>
                  <a:gd name="T3" fmla="*/ 62 h 120"/>
                  <a:gd name="T4" fmla="*/ 71 w 80"/>
                  <a:gd name="T5" fmla="*/ 66 h 120"/>
                  <a:gd name="T6" fmla="*/ 75 w 80"/>
                  <a:gd name="T7" fmla="*/ 75 h 120"/>
                  <a:gd name="T8" fmla="*/ 75 w 80"/>
                  <a:gd name="T9" fmla="*/ 84 h 120"/>
                  <a:gd name="T10" fmla="*/ 75 w 80"/>
                  <a:gd name="T11" fmla="*/ 93 h 120"/>
                  <a:gd name="T12" fmla="*/ 67 w 80"/>
                  <a:gd name="T13" fmla="*/ 106 h 120"/>
                  <a:gd name="T14" fmla="*/ 58 w 80"/>
                  <a:gd name="T15" fmla="*/ 115 h 120"/>
                  <a:gd name="T16" fmla="*/ 40 w 80"/>
                  <a:gd name="T17" fmla="*/ 120 h 120"/>
                  <a:gd name="T18" fmla="*/ 27 w 80"/>
                  <a:gd name="T19" fmla="*/ 115 h 120"/>
                  <a:gd name="T20" fmla="*/ 18 w 80"/>
                  <a:gd name="T21" fmla="*/ 111 h 120"/>
                  <a:gd name="T22" fmla="*/ 13 w 80"/>
                  <a:gd name="T23" fmla="*/ 106 h 120"/>
                  <a:gd name="T24" fmla="*/ 4 w 80"/>
                  <a:gd name="T25" fmla="*/ 97 h 120"/>
                  <a:gd name="T26" fmla="*/ 4 w 80"/>
                  <a:gd name="T27" fmla="*/ 84 h 120"/>
                  <a:gd name="T28" fmla="*/ 0 w 80"/>
                  <a:gd name="T29" fmla="*/ 71 h 120"/>
                  <a:gd name="T30" fmla="*/ 4 w 80"/>
                  <a:gd name="T31" fmla="*/ 44 h 120"/>
                  <a:gd name="T32" fmla="*/ 18 w 80"/>
                  <a:gd name="T33" fmla="*/ 22 h 120"/>
                  <a:gd name="T34" fmla="*/ 22 w 80"/>
                  <a:gd name="T35" fmla="*/ 13 h 120"/>
                  <a:gd name="T36" fmla="*/ 31 w 80"/>
                  <a:gd name="T37" fmla="*/ 4 h 120"/>
                  <a:gd name="T38" fmla="*/ 40 w 80"/>
                  <a:gd name="T39" fmla="*/ 0 h 120"/>
                  <a:gd name="T40" fmla="*/ 53 w 80"/>
                  <a:gd name="T41" fmla="*/ 0 h 120"/>
                  <a:gd name="T42" fmla="*/ 67 w 80"/>
                  <a:gd name="T43" fmla="*/ 0 h 120"/>
                  <a:gd name="T44" fmla="*/ 75 w 80"/>
                  <a:gd name="T45" fmla="*/ 9 h 120"/>
                  <a:gd name="T46" fmla="*/ 80 w 80"/>
                  <a:gd name="T47" fmla="*/ 17 h 120"/>
                  <a:gd name="T48" fmla="*/ 80 w 80"/>
                  <a:gd name="T49" fmla="*/ 26 h 120"/>
                  <a:gd name="T50" fmla="*/ 80 w 80"/>
                  <a:gd name="T51" fmla="*/ 35 h 120"/>
                  <a:gd name="T52" fmla="*/ 75 w 80"/>
                  <a:gd name="T53" fmla="*/ 44 h 120"/>
                  <a:gd name="T54" fmla="*/ 71 w 80"/>
                  <a:gd name="T55" fmla="*/ 53 h 120"/>
                  <a:gd name="T56" fmla="*/ 58 w 80"/>
                  <a:gd name="T57" fmla="*/ 57 h 120"/>
                  <a:gd name="T58" fmla="*/ 22 w 80"/>
                  <a:gd name="T59" fmla="*/ 49 h 120"/>
                  <a:gd name="T60" fmla="*/ 27 w 80"/>
                  <a:gd name="T61" fmla="*/ 49 h 120"/>
                  <a:gd name="T62" fmla="*/ 31 w 80"/>
                  <a:gd name="T63" fmla="*/ 49 h 120"/>
                  <a:gd name="T64" fmla="*/ 49 w 80"/>
                  <a:gd name="T65" fmla="*/ 49 h 120"/>
                  <a:gd name="T66" fmla="*/ 58 w 80"/>
                  <a:gd name="T67" fmla="*/ 44 h 120"/>
                  <a:gd name="T68" fmla="*/ 62 w 80"/>
                  <a:gd name="T69" fmla="*/ 35 h 120"/>
                  <a:gd name="T70" fmla="*/ 67 w 80"/>
                  <a:gd name="T71" fmla="*/ 31 h 120"/>
                  <a:gd name="T72" fmla="*/ 67 w 80"/>
                  <a:gd name="T73" fmla="*/ 22 h 120"/>
                  <a:gd name="T74" fmla="*/ 62 w 80"/>
                  <a:gd name="T75" fmla="*/ 17 h 120"/>
                  <a:gd name="T76" fmla="*/ 58 w 80"/>
                  <a:gd name="T77" fmla="*/ 17 h 120"/>
                  <a:gd name="T78" fmla="*/ 53 w 80"/>
                  <a:gd name="T79" fmla="*/ 13 h 120"/>
                  <a:gd name="T80" fmla="*/ 44 w 80"/>
                  <a:gd name="T81" fmla="*/ 17 h 120"/>
                  <a:gd name="T82" fmla="*/ 31 w 80"/>
                  <a:gd name="T83" fmla="*/ 22 h 120"/>
                  <a:gd name="T84" fmla="*/ 27 w 80"/>
                  <a:gd name="T85" fmla="*/ 35 h 120"/>
                  <a:gd name="T86" fmla="*/ 22 w 80"/>
                  <a:gd name="T87" fmla="*/ 49 h 120"/>
                  <a:gd name="T88" fmla="*/ 18 w 80"/>
                  <a:gd name="T89" fmla="*/ 62 h 120"/>
                  <a:gd name="T90" fmla="*/ 18 w 80"/>
                  <a:gd name="T91" fmla="*/ 66 h 120"/>
                  <a:gd name="T92" fmla="*/ 18 w 80"/>
                  <a:gd name="T93" fmla="*/ 71 h 120"/>
                  <a:gd name="T94" fmla="*/ 18 w 80"/>
                  <a:gd name="T95" fmla="*/ 84 h 120"/>
                  <a:gd name="T96" fmla="*/ 22 w 80"/>
                  <a:gd name="T97" fmla="*/ 93 h 120"/>
                  <a:gd name="T98" fmla="*/ 31 w 80"/>
                  <a:gd name="T99" fmla="*/ 102 h 120"/>
                  <a:gd name="T100" fmla="*/ 40 w 80"/>
                  <a:gd name="T101" fmla="*/ 102 h 120"/>
                  <a:gd name="T102" fmla="*/ 49 w 80"/>
                  <a:gd name="T103" fmla="*/ 102 h 120"/>
                  <a:gd name="T104" fmla="*/ 58 w 80"/>
                  <a:gd name="T105" fmla="*/ 97 h 120"/>
                  <a:gd name="T106" fmla="*/ 58 w 80"/>
                  <a:gd name="T107" fmla="*/ 89 h 120"/>
                  <a:gd name="T108" fmla="*/ 62 w 80"/>
                  <a:gd name="T109" fmla="*/ 84 h 120"/>
                  <a:gd name="T110" fmla="*/ 58 w 80"/>
                  <a:gd name="T111" fmla="*/ 71 h 120"/>
                  <a:gd name="T112" fmla="*/ 53 w 80"/>
                  <a:gd name="T113" fmla="*/ 66 h 120"/>
                  <a:gd name="T114" fmla="*/ 44 w 80"/>
                  <a:gd name="T115" fmla="*/ 62 h 120"/>
                  <a:gd name="T116" fmla="*/ 27 w 80"/>
                  <a:gd name="T117" fmla="*/ 62 h 120"/>
                  <a:gd name="T118" fmla="*/ 22 w 80"/>
                  <a:gd name="T119" fmla="*/ 62 h 120"/>
                  <a:gd name="T120" fmla="*/ 18 w 80"/>
                  <a:gd name="T121" fmla="*/ 62 h 1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20">
                    <a:moveTo>
                      <a:pt x="58" y="57"/>
                    </a:moveTo>
                    <a:lnTo>
                      <a:pt x="67" y="62"/>
                    </a:lnTo>
                    <a:lnTo>
                      <a:pt x="71" y="66"/>
                    </a:lnTo>
                    <a:lnTo>
                      <a:pt x="75" y="75"/>
                    </a:lnTo>
                    <a:lnTo>
                      <a:pt x="75" y="84"/>
                    </a:lnTo>
                    <a:lnTo>
                      <a:pt x="75" y="93"/>
                    </a:lnTo>
                    <a:lnTo>
                      <a:pt x="67" y="106"/>
                    </a:lnTo>
                    <a:lnTo>
                      <a:pt x="58" y="115"/>
                    </a:lnTo>
                    <a:lnTo>
                      <a:pt x="40" y="120"/>
                    </a:lnTo>
                    <a:lnTo>
                      <a:pt x="27" y="115"/>
                    </a:lnTo>
                    <a:lnTo>
                      <a:pt x="18" y="111"/>
                    </a:lnTo>
                    <a:lnTo>
                      <a:pt x="13" y="106"/>
                    </a:lnTo>
                    <a:lnTo>
                      <a:pt x="4" y="97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4" y="44"/>
                    </a:lnTo>
                    <a:lnTo>
                      <a:pt x="18" y="22"/>
                    </a:lnTo>
                    <a:lnTo>
                      <a:pt x="22" y="13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75" y="9"/>
                    </a:lnTo>
                    <a:lnTo>
                      <a:pt x="80" y="17"/>
                    </a:lnTo>
                    <a:lnTo>
                      <a:pt x="80" y="26"/>
                    </a:lnTo>
                    <a:lnTo>
                      <a:pt x="80" y="35"/>
                    </a:lnTo>
                    <a:lnTo>
                      <a:pt x="75" y="44"/>
                    </a:lnTo>
                    <a:lnTo>
                      <a:pt x="71" y="53"/>
                    </a:lnTo>
                    <a:lnTo>
                      <a:pt x="58" y="57"/>
                    </a:lnTo>
                    <a:close/>
                    <a:moveTo>
                      <a:pt x="22" y="49"/>
                    </a:moveTo>
                    <a:lnTo>
                      <a:pt x="27" y="49"/>
                    </a:lnTo>
                    <a:lnTo>
                      <a:pt x="31" y="49"/>
                    </a:lnTo>
                    <a:lnTo>
                      <a:pt x="49" y="49"/>
                    </a:lnTo>
                    <a:lnTo>
                      <a:pt x="58" y="44"/>
                    </a:lnTo>
                    <a:lnTo>
                      <a:pt x="62" y="35"/>
                    </a:lnTo>
                    <a:lnTo>
                      <a:pt x="67" y="31"/>
                    </a:lnTo>
                    <a:lnTo>
                      <a:pt x="67" y="22"/>
                    </a:lnTo>
                    <a:lnTo>
                      <a:pt x="62" y="17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4" y="17"/>
                    </a:lnTo>
                    <a:lnTo>
                      <a:pt x="31" y="22"/>
                    </a:lnTo>
                    <a:lnTo>
                      <a:pt x="27" y="35"/>
                    </a:lnTo>
                    <a:lnTo>
                      <a:pt x="22" y="49"/>
                    </a:lnTo>
                    <a:close/>
                    <a:moveTo>
                      <a:pt x="18" y="62"/>
                    </a:moveTo>
                    <a:lnTo>
                      <a:pt x="18" y="66"/>
                    </a:lnTo>
                    <a:lnTo>
                      <a:pt x="18" y="71"/>
                    </a:lnTo>
                    <a:lnTo>
                      <a:pt x="18" y="84"/>
                    </a:lnTo>
                    <a:lnTo>
                      <a:pt x="22" y="93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8" y="97"/>
                    </a:lnTo>
                    <a:lnTo>
                      <a:pt x="58" y="89"/>
                    </a:lnTo>
                    <a:lnTo>
                      <a:pt x="62" y="84"/>
                    </a:lnTo>
                    <a:lnTo>
                      <a:pt x="58" y="71"/>
                    </a:lnTo>
                    <a:lnTo>
                      <a:pt x="53" y="66"/>
                    </a:lnTo>
                    <a:lnTo>
                      <a:pt x="44" y="62"/>
                    </a:lnTo>
                    <a:lnTo>
                      <a:pt x="27" y="62"/>
                    </a:lnTo>
                    <a:lnTo>
                      <a:pt x="22" y="62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3" name="Freeform 356"/>
              <p:cNvSpPr>
                <a:spLocks noEditPoints="1"/>
              </p:cNvSpPr>
              <p:nvPr/>
            </p:nvSpPr>
            <p:spPr bwMode="auto">
              <a:xfrm>
                <a:off x="5524" y="4926"/>
                <a:ext cx="84" cy="120"/>
              </a:xfrm>
              <a:custGeom>
                <a:avLst/>
                <a:gdLst>
                  <a:gd name="T0" fmla="*/ 62 w 84"/>
                  <a:gd name="T1" fmla="*/ 75 h 120"/>
                  <a:gd name="T2" fmla="*/ 80 w 84"/>
                  <a:gd name="T3" fmla="*/ 80 h 120"/>
                  <a:gd name="T4" fmla="*/ 75 w 84"/>
                  <a:gd name="T5" fmla="*/ 93 h 120"/>
                  <a:gd name="T6" fmla="*/ 62 w 84"/>
                  <a:gd name="T7" fmla="*/ 106 h 120"/>
                  <a:gd name="T8" fmla="*/ 53 w 84"/>
                  <a:gd name="T9" fmla="*/ 115 h 120"/>
                  <a:gd name="T10" fmla="*/ 35 w 84"/>
                  <a:gd name="T11" fmla="*/ 120 h 120"/>
                  <a:gd name="T12" fmla="*/ 26 w 84"/>
                  <a:gd name="T13" fmla="*/ 115 h 120"/>
                  <a:gd name="T14" fmla="*/ 18 w 84"/>
                  <a:gd name="T15" fmla="*/ 111 h 120"/>
                  <a:gd name="T16" fmla="*/ 9 w 84"/>
                  <a:gd name="T17" fmla="*/ 106 h 120"/>
                  <a:gd name="T18" fmla="*/ 4 w 84"/>
                  <a:gd name="T19" fmla="*/ 93 h 120"/>
                  <a:gd name="T20" fmla="*/ 0 w 84"/>
                  <a:gd name="T21" fmla="*/ 84 h 120"/>
                  <a:gd name="T22" fmla="*/ 0 w 84"/>
                  <a:gd name="T23" fmla="*/ 71 h 120"/>
                  <a:gd name="T24" fmla="*/ 4 w 84"/>
                  <a:gd name="T25" fmla="*/ 53 h 120"/>
                  <a:gd name="T26" fmla="*/ 9 w 84"/>
                  <a:gd name="T27" fmla="*/ 35 h 120"/>
                  <a:gd name="T28" fmla="*/ 13 w 84"/>
                  <a:gd name="T29" fmla="*/ 17 h 120"/>
                  <a:gd name="T30" fmla="*/ 26 w 84"/>
                  <a:gd name="T31" fmla="*/ 9 h 120"/>
                  <a:gd name="T32" fmla="*/ 35 w 84"/>
                  <a:gd name="T33" fmla="*/ 0 h 120"/>
                  <a:gd name="T34" fmla="*/ 49 w 84"/>
                  <a:gd name="T35" fmla="*/ 0 h 120"/>
                  <a:gd name="T36" fmla="*/ 62 w 84"/>
                  <a:gd name="T37" fmla="*/ 4 h 120"/>
                  <a:gd name="T38" fmla="*/ 75 w 84"/>
                  <a:gd name="T39" fmla="*/ 13 h 120"/>
                  <a:gd name="T40" fmla="*/ 80 w 84"/>
                  <a:gd name="T41" fmla="*/ 26 h 120"/>
                  <a:gd name="T42" fmla="*/ 84 w 84"/>
                  <a:gd name="T43" fmla="*/ 44 h 120"/>
                  <a:gd name="T44" fmla="*/ 84 w 84"/>
                  <a:gd name="T45" fmla="*/ 53 h 120"/>
                  <a:gd name="T46" fmla="*/ 84 w 84"/>
                  <a:gd name="T47" fmla="*/ 62 h 120"/>
                  <a:gd name="T48" fmla="*/ 18 w 84"/>
                  <a:gd name="T49" fmla="*/ 62 h 120"/>
                  <a:gd name="T50" fmla="*/ 18 w 84"/>
                  <a:gd name="T51" fmla="*/ 66 h 120"/>
                  <a:gd name="T52" fmla="*/ 18 w 84"/>
                  <a:gd name="T53" fmla="*/ 71 h 120"/>
                  <a:gd name="T54" fmla="*/ 18 w 84"/>
                  <a:gd name="T55" fmla="*/ 84 h 120"/>
                  <a:gd name="T56" fmla="*/ 22 w 84"/>
                  <a:gd name="T57" fmla="*/ 93 h 120"/>
                  <a:gd name="T58" fmla="*/ 26 w 84"/>
                  <a:gd name="T59" fmla="*/ 102 h 120"/>
                  <a:gd name="T60" fmla="*/ 35 w 84"/>
                  <a:gd name="T61" fmla="*/ 102 h 120"/>
                  <a:gd name="T62" fmla="*/ 44 w 84"/>
                  <a:gd name="T63" fmla="*/ 102 h 120"/>
                  <a:gd name="T64" fmla="*/ 53 w 84"/>
                  <a:gd name="T65" fmla="*/ 97 h 120"/>
                  <a:gd name="T66" fmla="*/ 58 w 84"/>
                  <a:gd name="T67" fmla="*/ 89 h 120"/>
                  <a:gd name="T68" fmla="*/ 62 w 84"/>
                  <a:gd name="T69" fmla="*/ 75 h 120"/>
                  <a:gd name="T70" fmla="*/ 18 w 84"/>
                  <a:gd name="T71" fmla="*/ 49 h 120"/>
                  <a:gd name="T72" fmla="*/ 71 w 84"/>
                  <a:gd name="T73" fmla="*/ 49 h 120"/>
                  <a:gd name="T74" fmla="*/ 71 w 84"/>
                  <a:gd name="T75" fmla="*/ 44 h 120"/>
                  <a:gd name="T76" fmla="*/ 71 w 84"/>
                  <a:gd name="T77" fmla="*/ 44 h 120"/>
                  <a:gd name="T78" fmla="*/ 66 w 84"/>
                  <a:gd name="T79" fmla="*/ 31 h 120"/>
                  <a:gd name="T80" fmla="*/ 62 w 84"/>
                  <a:gd name="T81" fmla="*/ 22 h 120"/>
                  <a:gd name="T82" fmla="*/ 58 w 84"/>
                  <a:gd name="T83" fmla="*/ 17 h 120"/>
                  <a:gd name="T84" fmla="*/ 49 w 84"/>
                  <a:gd name="T85" fmla="*/ 13 h 120"/>
                  <a:gd name="T86" fmla="*/ 40 w 84"/>
                  <a:gd name="T87" fmla="*/ 17 h 120"/>
                  <a:gd name="T88" fmla="*/ 31 w 84"/>
                  <a:gd name="T89" fmla="*/ 22 h 120"/>
                  <a:gd name="T90" fmla="*/ 22 w 84"/>
                  <a:gd name="T91" fmla="*/ 35 h 120"/>
                  <a:gd name="T92" fmla="*/ 18 w 84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4" h="120">
                    <a:moveTo>
                      <a:pt x="62" y="75"/>
                    </a:moveTo>
                    <a:lnTo>
                      <a:pt x="80" y="80"/>
                    </a:lnTo>
                    <a:lnTo>
                      <a:pt x="75" y="93"/>
                    </a:lnTo>
                    <a:lnTo>
                      <a:pt x="62" y="106"/>
                    </a:lnTo>
                    <a:lnTo>
                      <a:pt x="53" y="115"/>
                    </a:lnTo>
                    <a:lnTo>
                      <a:pt x="35" y="120"/>
                    </a:lnTo>
                    <a:lnTo>
                      <a:pt x="26" y="115"/>
                    </a:lnTo>
                    <a:lnTo>
                      <a:pt x="18" y="111"/>
                    </a:lnTo>
                    <a:lnTo>
                      <a:pt x="9" y="106"/>
                    </a:lnTo>
                    <a:lnTo>
                      <a:pt x="4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4" y="53"/>
                    </a:lnTo>
                    <a:lnTo>
                      <a:pt x="9" y="35"/>
                    </a:lnTo>
                    <a:lnTo>
                      <a:pt x="13" y="17"/>
                    </a:lnTo>
                    <a:lnTo>
                      <a:pt x="26" y="9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5" y="13"/>
                    </a:lnTo>
                    <a:lnTo>
                      <a:pt x="80" y="26"/>
                    </a:lnTo>
                    <a:lnTo>
                      <a:pt x="84" y="44"/>
                    </a:lnTo>
                    <a:lnTo>
                      <a:pt x="84" y="53"/>
                    </a:lnTo>
                    <a:lnTo>
                      <a:pt x="84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84"/>
                    </a:lnTo>
                    <a:lnTo>
                      <a:pt x="22" y="93"/>
                    </a:lnTo>
                    <a:lnTo>
                      <a:pt x="26" y="102"/>
                    </a:lnTo>
                    <a:lnTo>
                      <a:pt x="35" y="102"/>
                    </a:lnTo>
                    <a:lnTo>
                      <a:pt x="44" y="102"/>
                    </a:lnTo>
                    <a:lnTo>
                      <a:pt x="53" y="97"/>
                    </a:lnTo>
                    <a:lnTo>
                      <a:pt x="58" y="89"/>
                    </a:lnTo>
                    <a:lnTo>
                      <a:pt x="62" y="75"/>
                    </a:lnTo>
                    <a:close/>
                    <a:moveTo>
                      <a:pt x="18" y="49"/>
                    </a:moveTo>
                    <a:lnTo>
                      <a:pt x="71" y="49"/>
                    </a:lnTo>
                    <a:lnTo>
                      <a:pt x="71" y="44"/>
                    </a:lnTo>
                    <a:lnTo>
                      <a:pt x="66" y="31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2" y="35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4" name="Freeform 357"/>
              <p:cNvSpPr>
                <a:spLocks noEditPoints="1"/>
              </p:cNvSpPr>
              <p:nvPr/>
            </p:nvSpPr>
            <p:spPr bwMode="auto">
              <a:xfrm>
                <a:off x="5613" y="4926"/>
                <a:ext cx="93" cy="160"/>
              </a:xfrm>
              <a:custGeom>
                <a:avLst/>
                <a:gdLst>
                  <a:gd name="T0" fmla="*/ 0 w 93"/>
                  <a:gd name="T1" fmla="*/ 160 h 160"/>
                  <a:gd name="T2" fmla="*/ 22 w 93"/>
                  <a:gd name="T3" fmla="*/ 0 h 160"/>
                  <a:gd name="T4" fmla="*/ 40 w 93"/>
                  <a:gd name="T5" fmla="*/ 0 h 160"/>
                  <a:gd name="T6" fmla="*/ 35 w 93"/>
                  <a:gd name="T7" fmla="*/ 17 h 160"/>
                  <a:gd name="T8" fmla="*/ 44 w 93"/>
                  <a:gd name="T9" fmla="*/ 9 h 160"/>
                  <a:gd name="T10" fmla="*/ 49 w 93"/>
                  <a:gd name="T11" fmla="*/ 4 h 160"/>
                  <a:gd name="T12" fmla="*/ 57 w 93"/>
                  <a:gd name="T13" fmla="*/ 0 h 160"/>
                  <a:gd name="T14" fmla="*/ 62 w 93"/>
                  <a:gd name="T15" fmla="*/ 0 h 160"/>
                  <a:gd name="T16" fmla="*/ 75 w 93"/>
                  <a:gd name="T17" fmla="*/ 0 h 160"/>
                  <a:gd name="T18" fmla="*/ 84 w 93"/>
                  <a:gd name="T19" fmla="*/ 9 h 160"/>
                  <a:gd name="T20" fmla="*/ 93 w 93"/>
                  <a:gd name="T21" fmla="*/ 26 h 160"/>
                  <a:gd name="T22" fmla="*/ 93 w 93"/>
                  <a:gd name="T23" fmla="*/ 44 h 160"/>
                  <a:gd name="T24" fmla="*/ 93 w 93"/>
                  <a:gd name="T25" fmla="*/ 62 h 160"/>
                  <a:gd name="T26" fmla="*/ 88 w 93"/>
                  <a:gd name="T27" fmla="*/ 75 h 160"/>
                  <a:gd name="T28" fmla="*/ 84 w 93"/>
                  <a:gd name="T29" fmla="*/ 89 h 160"/>
                  <a:gd name="T30" fmla="*/ 75 w 93"/>
                  <a:gd name="T31" fmla="*/ 102 h 160"/>
                  <a:gd name="T32" fmla="*/ 71 w 93"/>
                  <a:gd name="T33" fmla="*/ 106 h 160"/>
                  <a:gd name="T34" fmla="*/ 62 w 93"/>
                  <a:gd name="T35" fmla="*/ 115 h 160"/>
                  <a:gd name="T36" fmla="*/ 57 w 93"/>
                  <a:gd name="T37" fmla="*/ 115 h 160"/>
                  <a:gd name="T38" fmla="*/ 49 w 93"/>
                  <a:gd name="T39" fmla="*/ 120 h 160"/>
                  <a:gd name="T40" fmla="*/ 40 w 93"/>
                  <a:gd name="T41" fmla="*/ 115 h 160"/>
                  <a:gd name="T42" fmla="*/ 35 w 93"/>
                  <a:gd name="T43" fmla="*/ 111 h 160"/>
                  <a:gd name="T44" fmla="*/ 26 w 93"/>
                  <a:gd name="T45" fmla="*/ 106 h 160"/>
                  <a:gd name="T46" fmla="*/ 22 w 93"/>
                  <a:gd name="T47" fmla="*/ 97 h 160"/>
                  <a:gd name="T48" fmla="*/ 13 w 93"/>
                  <a:gd name="T49" fmla="*/ 160 h 160"/>
                  <a:gd name="T50" fmla="*/ 0 w 93"/>
                  <a:gd name="T51" fmla="*/ 160 h 160"/>
                  <a:gd name="T52" fmla="*/ 26 w 93"/>
                  <a:gd name="T53" fmla="*/ 71 h 160"/>
                  <a:gd name="T54" fmla="*/ 31 w 93"/>
                  <a:gd name="T55" fmla="*/ 80 h 160"/>
                  <a:gd name="T56" fmla="*/ 31 w 93"/>
                  <a:gd name="T57" fmla="*/ 89 h 160"/>
                  <a:gd name="T58" fmla="*/ 31 w 93"/>
                  <a:gd name="T59" fmla="*/ 93 h 160"/>
                  <a:gd name="T60" fmla="*/ 35 w 93"/>
                  <a:gd name="T61" fmla="*/ 97 h 160"/>
                  <a:gd name="T62" fmla="*/ 44 w 93"/>
                  <a:gd name="T63" fmla="*/ 102 h 160"/>
                  <a:gd name="T64" fmla="*/ 49 w 93"/>
                  <a:gd name="T65" fmla="*/ 102 h 160"/>
                  <a:gd name="T66" fmla="*/ 62 w 93"/>
                  <a:gd name="T67" fmla="*/ 97 h 160"/>
                  <a:gd name="T68" fmla="*/ 71 w 93"/>
                  <a:gd name="T69" fmla="*/ 84 h 160"/>
                  <a:gd name="T70" fmla="*/ 75 w 93"/>
                  <a:gd name="T71" fmla="*/ 66 h 160"/>
                  <a:gd name="T72" fmla="*/ 80 w 93"/>
                  <a:gd name="T73" fmla="*/ 44 h 160"/>
                  <a:gd name="T74" fmla="*/ 75 w 93"/>
                  <a:gd name="T75" fmla="*/ 31 h 160"/>
                  <a:gd name="T76" fmla="*/ 71 w 93"/>
                  <a:gd name="T77" fmla="*/ 22 h 160"/>
                  <a:gd name="T78" fmla="*/ 66 w 93"/>
                  <a:gd name="T79" fmla="*/ 17 h 160"/>
                  <a:gd name="T80" fmla="*/ 57 w 93"/>
                  <a:gd name="T81" fmla="*/ 13 h 160"/>
                  <a:gd name="T82" fmla="*/ 53 w 93"/>
                  <a:gd name="T83" fmla="*/ 17 h 160"/>
                  <a:gd name="T84" fmla="*/ 49 w 93"/>
                  <a:gd name="T85" fmla="*/ 17 h 160"/>
                  <a:gd name="T86" fmla="*/ 44 w 93"/>
                  <a:gd name="T87" fmla="*/ 22 h 160"/>
                  <a:gd name="T88" fmla="*/ 40 w 93"/>
                  <a:gd name="T89" fmla="*/ 31 h 160"/>
                  <a:gd name="T90" fmla="*/ 35 w 93"/>
                  <a:gd name="T91" fmla="*/ 40 h 160"/>
                  <a:gd name="T92" fmla="*/ 31 w 93"/>
                  <a:gd name="T93" fmla="*/ 49 h 160"/>
                  <a:gd name="T94" fmla="*/ 31 w 93"/>
                  <a:gd name="T95" fmla="*/ 62 h 160"/>
                  <a:gd name="T96" fmla="*/ 26 w 93"/>
                  <a:gd name="T97" fmla="*/ 71 h 1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3" h="160">
                    <a:moveTo>
                      <a:pt x="0" y="160"/>
                    </a:moveTo>
                    <a:lnTo>
                      <a:pt x="22" y="0"/>
                    </a:lnTo>
                    <a:lnTo>
                      <a:pt x="40" y="0"/>
                    </a:lnTo>
                    <a:lnTo>
                      <a:pt x="35" y="17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84" y="9"/>
                    </a:lnTo>
                    <a:lnTo>
                      <a:pt x="93" y="26"/>
                    </a:lnTo>
                    <a:lnTo>
                      <a:pt x="93" y="44"/>
                    </a:lnTo>
                    <a:lnTo>
                      <a:pt x="93" y="62"/>
                    </a:lnTo>
                    <a:lnTo>
                      <a:pt x="88" y="75"/>
                    </a:lnTo>
                    <a:lnTo>
                      <a:pt x="84" y="89"/>
                    </a:lnTo>
                    <a:lnTo>
                      <a:pt x="75" y="102"/>
                    </a:lnTo>
                    <a:lnTo>
                      <a:pt x="71" y="106"/>
                    </a:lnTo>
                    <a:lnTo>
                      <a:pt x="62" y="115"/>
                    </a:lnTo>
                    <a:lnTo>
                      <a:pt x="57" y="115"/>
                    </a:lnTo>
                    <a:lnTo>
                      <a:pt x="49" y="120"/>
                    </a:lnTo>
                    <a:lnTo>
                      <a:pt x="40" y="115"/>
                    </a:lnTo>
                    <a:lnTo>
                      <a:pt x="35" y="111"/>
                    </a:lnTo>
                    <a:lnTo>
                      <a:pt x="26" y="106"/>
                    </a:lnTo>
                    <a:lnTo>
                      <a:pt x="22" y="97"/>
                    </a:lnTo>
                    <a:lnTo>
                      <a:pt x="13" y="160"/>
                    </a:lnTo>
                    <a:lnTo>
                      <a:pt x="0" y="160"/>
                    </a:lnTo>
                    <a:close/>
                    <a:moveTo>
                      <a:pt x="26" y="71"/>
                    </a:moveTo>
                    <a:lnTo>
                      <a:pt x="31" y="80"/>
                    </a:lnTo>
                    <a:lnTo>
                      <a:pt x="31" y="89"/>
                    </a:lnTo>
                    <a:lnTo>
                      <a:pt x="31" y="93"/>
                    </a:lnTo>
                    <a:lnTo>
                      <a:pt x="35" y="97"/>
                    </a:lnTo>
                    <a:lnTo>
                      <a:pt x="44" y="102"/>
                    </a:lnTo>
                    <a:lnTo>
                      <a:pt x="49" y="102"/>
                    </a:lnTo>
                    <a:lnTo>
                      <a:pt x="62" y="97"/>
                    </a:lnTo>
                    <a:lnTo>
                      <a:pt x="71" y="84"/>
                    </a:lnTo>
                    <a:lnTo>
                      <a:pt x="75" y="66"/>
                    </a:lnTo>
                    <a:lnTo>
                      <a:pt x="80" y="44"/>
                    </a:lnTo>
                    <a:lnTo>
                      <a:pt x="75" y="31"/>
                    </a:lnTo>
                    <a:lnTo>
                      <a:pt x="71" y="22"/>
                    </a:lnTo>
                    <a:lnTo>
                      <a:pt x="66" y="17"/>
                    </a:lnTo>
                    <a:lnTo>
                      <a:pt x="57" y="13"/>
                    </a:lnTo>
                    <a:lnTo>
                      <a:pt x="53" y="17"/>
                    </a:lnTo>
                    <a:lnTo>
                      <a:pt x="49" y="17"/>
                    </a:lnTo>
                    <a:lnTo>
                      <a:pt x="44" y="22"/>
                    </a:lnTo>
                    <a:lnTo>
                      <a:pt x="40" y="31"/>
                    </a:lnTo>
                    <a:lnTo>
                      <a:pt x="35" y="40"/>
                    </a:lnTo>
                    <a:lnTo>
                      <a:pt x="31" y="49"/>
                    </a:lnTo>
                    <a:lnTo>
                      <a:pt x="31" y="62"/>
                    </a:lnTo>
                    <a:lnTo>
                      <a:pt x="26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5" name="Freeform 358"/>
              <p:cNvSpPr>
                <a:spLocks/>
              </p:cNvSpPr>
              <p:nvPr/>
            </p:nvSpPr>
            <p:spPr bwMode="auto">
              <a:xfrm>
                <a:off x="5719" y="4926"/>
                <a:ext cx="138" cy="120"/>
              </a:xfrm>
              <a:custGeom>
                <a:avLst/>
                <a:gdLst>
                  <a:gd name="T0" fmla="*/ 14 w 138"/>
                  <a:gd name="T1" fmla="*/ 0 h 120"/>
                  <a:gd name="T2" fmla="*/ 31 w 138"/>
                  <a:gd name="T3" fmla="*/ 0 h 120"/>
                  <a:gd name="T4" fmla="*/ 18 w 138"/>
                  <a:gd name="T5" fmla="*/ 75 h 120"/>
                  <a:gd name="T6" fmla="*/ 18 w 138"/>
                  <a:gd name="T7" fmla="*/ 84 h 120"/>
                  <a:gd name="T8" fmla="*/ 18 w 138"/>
                  <a:gd name="T9" fmla="*/ 89 h 120"/>
                  <a:gd name="T10" fmla="*/ 18 w 138"/>
                  <a:gd name="T11" fmla="*/ 93 h 120"/>
                  <a:gd name="T12" fmla="*/ 18 w 138"/>
                  <a:gd name="T13" fmla="*/ 97 h 120"/>
                  <a:gd name="T14" fmla="*/ 22 w 138"/>
                  <a:gd name="T15" fmla="*/ 102 h 120"/>
                  <a:gd name="T16" fmla="*/ 27 w 138"/>
                  <a:gd name="T17" fmla="*/ 102 h 120"/>
                  <a:gd name="T18" fmla="*/ 36 w 138"/>
                  <a:gd name="T19" fmla="*/ 102 h 120"/>
                  <a:gd name="T20" fmla="*/ 40 w 138"/>
                  <a:gd name="T21" fmla="*/ 97 h 120"/>
                  <a:gd name="T22" fmla="*/ 49 w 138"/>
                  <a:gd name="T23" fmla="*/ 89 h 120"/>
                  <a:gd name="T24" fmla="*/ 54 w 138"/>
                  <a:gd name="T25" fmla="*/ 84 h 120"/>
                  <a:gd name="T26" fmla="*/ 54 w 138"/>
                  <a:gd name="T27" fmla="*/ 71 h 120"/>
                  <a:gd name="T28" fmla="*/ 58 w 138"/>
                  <a:gd name="T29" fmla="*/ 57 h 120"/>
                  <a:gd name="T30" fmla="*/ 67 w 138"/>
                  <a:gd name="T31" fmla="*/ 0 h 120"/>
                  <a:gd name="T32" fmla="*/ 85 w 138"/>
                  <a:gd name="T33" fmla="*/ 0 h 120"/>
                  <a:gd name="T34" fmla="*/ 71 w 138"/>
                  <a:gd name="T35" fmla="*/ 75 h 120"/>
                  <a:gd name="T36" fmla="*/ 71 w 138"/>
                  <a:gd name="T37" fmla="*/ 84 h 120"/>
                  <a:gd name="T38" fmla="*/ 71 w 138"/>
                  <a:gd name="T39" fmla="*/ 89 h 120"/>
                  <a:gd name="T40" fmla="*/ 71 w 138"/>
                  <a:gd name="T41" fmla="*/ 93 h 120"/>
                  <a:gd name="T42" fmla="*/ 71 w 138"/>
                  <a:gd name="T43" fmla="*/ 97 h 120"/>
                  <a:gd name="T44" fmla="*/ 76 w 138"/>
                  <a:gd name="T45" fmla="*/ 102 h 120"/>
                  <a:gd name="T46" fmla="*/ 80 w 138"/>
                  <a:gd name="T47" fmla="*/ 102 h 120"/>
                  <a:gd name="T48" fmla="*/ 89 w 138"/>
                  <a:gd name="T49" fmla="*/ 97 h 120"/>
                  <a:gd name="T50" fmla="*/ 98 w 138"/>
                  <a:gd name="T51" fmla="*/ 89 h 120"/>
                  <a:gd name="T52" fmla="*/ 107 w 138"/>
                  <a:gd name="T53" fmla="*/ 75 h 120"/>
                  <a:gd name="T54" fmla="*/ 111 w 138"/>
                  <a:gd name="T55" fmla="*/ 57 h 120"/>
                  <a:gd name="T56" fmla="*/ 111 w 138"/>
                  <a:gd name="T57" fmla="*/ 57 h 120"/>
                  <a:gd name="T58" fmla="*/ 111 w 138"/>
                  <a:gd name="T59" fmla="*/ 53 h 120"/>
                  <a:gd name="T60" fmla="*/ 120 w 138"/>
                  <a:gd name="T61" fmla="*/ 0 h 120"/>
                  <a:gd name="T62" fmla="*/ 138 w 138"/>
                  <a:gd name="T63" fmla="*/ 0 h 120"/>
                  <a:gd name="T64" fmla="*/ 116 w 138"/>
                  <a:gd name="T65" fmla="*/ 115 h 120"/>
                  <a:gd name="T66" fmla="*/ 102 w 138"/>
                  <a:gd name="T67" fmla="*/ 115 h 120"/>
                  <a:gd name="T68" fmla="*/ 107 w 138"/>
                  <a:gd name="T69" fmla="*/ 97 h 120"/>
                  <a:gd name="T70" fmla="*/ 98 w 138"/>
                  <a:gd name="T71" fmla="*/ 106 h 120"/>
                  <a:gd name="T72" fmla="*/ 89 w 138"/>
                  <a:gd name="T73" fmla="*/ 111 h 120"/>
                  <a:gd name="T74" fmla="*/ 85 w 138"/>
                  <a:gd name="T75" fmla="*/ 115 h 120"/>
                  <a:gd name="T76" fmla="*/ 76 w 138"/>
                  <a:gd name="T77" fmla="*/ 120 h 120"/>
                  <a:gd name="T78" fmla="*/ 67 w 138"/>
                  <a:gd name="T79" fmla="*/ 115 h 120"/>
                  <a:gd name="T80" fmla="*/ 58 w 138"/>
                  <a:gd name="T81" fmla="*/ 111 h 120"/>
                  <a:gd name="T82" fmla="*/ 54 w 138"/>
                  <a:gd name="T83" fmla="*/ 106 h 120"/>
                  <a:gd name="T84" fmla="*/ 54 w 138"/>
                  <a:gd name="T85" fmla="*/ 97 h 120"/>
                  <a:gd name="T86" fmla="*/ 45 w 138"/>
                  <a:gd name="T87" fmla="*/ 106 h 120"/>
                  <a:gd name="T88" fmla="*/ 40 w 138"/>
                  <a:gd name="T89" fmla="*/ 111 h 120"/>
                  <a:gd name="T90" fmla="*/ 31 w 138"/>
                  <a:gd name="T91" fmla="*/ 115 h 120"/>
                  <a:gd name="T92" fmla="*/ 22 w 138"/>
                  <a:gd name="T93" fmla="*/ 120 h 120"/>
                  <a:gd name="T94" fmla="*/ 14 w 138"/>
                  <a:gd name="T95" fmla="*/ 115 h 120"/>
                  <a:gd name="T96" fmla="*/ 9 w 138"/>
                  <a:gd name="T97" fmla="*/ 111 h 120"/>
                  <a:gd name="T98" fmla="*/ 0 w 138"/>
                  <a:gd name="T99" fmla="*/ 102 h 120"/>
                  <a:gd name="T100" fmla="*/ 0 w 138"/>
                  <a:gd name="T101" fmla="*/ 93 h 120"/>
                  <a:gd name="T102" fmla="*/ 0 w 138"/>
                  <a:gd name="T103" fmla="*/ 84 h 120"/>
                  <a:gd name="T104" fmla="*/ 5 w 138"/>
                  <a:gd name="T105" fmla="*/ 71 h 120"/>
                  <a:gd name="T106" fmla="*/ 14 w 138"/>
                  <a:gd name="T107" fmla="*/ 0 h 12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8" h="120">
                    <a:moveTo>
                      <a:pt x="14" y="0"/>
                    </a:moveTo>
                    <a:lnTo>
                      <a:pt x="31" y="0"/>
                    </a:lnTo>
                    <a:lnTo>
                      <a:pt x="18" y="75"/>
                    </a:lnTo>
                    <a:lnTo>
                      <a:pt x="18" y="84"/>
                    </a:lnTo>
                    <a:lnTo>
                      <a:pt x="18" y="89"/>
                    </a:lnTo>
                    <a:lnTo>
                      <a:pt x="18" y="93"/>
                    </a:lnTo>
                    <a:lnTo>
                      <a:pt x="18" y="97"/>
                    </a:lnTo>
                    <a:lnTo>
                      <a:pt x="22" y="102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0" y="97"/>
                    </a:lnTo>
                    <a:lnTo>
                      <a:pt x="49" y="89"/>
                    </a:lnTo>
                    <a:lnTo>
                      <a:pt x="54" y="84"/>
                    </a:lnTo>
                    <a:lnTo>
                      <a:pt x="54" y="71"/>
                    </a:lnTo>
                    <a:lnTo>
                      <a:pt x="58" y="57"/>
                    </a:lnTo>
                    <a:lnTo>
                      <a:pt x="67" y="0"/>
                    </a:lnTo>
                    <a:lnTo>
                      <a:pt x="85" y="0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93"/>
                    </a:lnTo>
                    <a:lnTo>
                      <a:pt x="71" y="97"/>
                    </a:lnTo>
                    <a:lnTo>
                      <a:pt x="76" y="102"/>
                    </a:lnTo>
                    <a:lnTo>
                      <a:pt x="80" y="102"/>
                    </a:lnTo>
                    <a:lnTo>
                      <a:pt x="89" y="97"/>
                    </a:lnTo>
                    <a:lnTo>
                      <a:pt x="98" y="89"/>
                    </a:lnTo>
                    <a:lnTo>
                      <a:pt x="107" y="75"/>
                    </a:lnTo>
                    <a:lnTo>
                      <a:pt x="111" y="57"/>
                    </a:lnTo>
                    <a:lnTo>
                      <a:pt x="111" y="53"/>
                    </a:lnTo>
                    <a:lnTo>
                      <a:pt x="120" y="0"/>
                    </a:lnTo>
                    <a:lnTo>
                      <a:pt x="138" y="0"/>
                    </a:lnTo>
                    <a:lnTo>
                      <a:pt x="116" y="115"/>
                    </a:lnTo>
                    <a:lnTo>
                      <a:pt x="102" y="115"/>
                    </a:lnTo>
                    <a:lnTo>
                      <a:pt x="107" y="97"/>
                    </a:lnTo>
                    <a:lnTo>
                      <a:pt x="98" y="106"/>
                    </a:lnTo>
                    <a:lnTo>
                      <a:pt x="89" y="111"/>
                    </a:lnTo>
                    <a:lnTo>
                      <a:pt x="85" y="115"/>
                    </a:lnTo>
                    <a:lnTo>
                      <a:pt x="76" y="120"/>
                    </a:lnTo>
                    <a:lnTo>
                      <a:pt x="67" y="115"/>
                    </a:lnTo>
                    <a:lnTo>
                      <a:pt x="58" y="111"/>
                    </a:lnTo>
                    <a:lnTo>
                      <a:pt x="54" y="106"/>
                    </a:lnTo>
                    <a:lnTo>
                      <a:pt x="54" y="97"/>
                    </a:lnTo>
                    <a:lnTo>
                      <a:pt x="45" y="106"/>
                    </a:lnTo>
                    <a:lnTo>
                      <a:pt x="40" y="111"/>
                    </a:lnTo>
                    <a:lnTo>
                      <a:pt x="31" y="115"/>
                    </a:lnTo>
                    <a:lnTo>
                      <a:pt x="22" y="120"/>
                    </a:lnTo>
                    <a:lnTo>
                      <a:pt x="14" y="115"/>
                    </a:lnTo>
                    <a:lnTo>
                      <a:pt x="9" y="111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5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6" name="Rectangle 359"/>
              <p:cNvSpPr>
                <a:spLocks noChangeArrowheads="1"/>
              </p:cNvSpPr>
              <p:nvPr/>
            </p:nvSpPr>
            <p:spPr bwMode="auto">
              <a:xfrm>
                <a:off x="5866" y="5019"/>
                <a:ext cx="18" cy="2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7" name="Line 360"/>
              <p:cNvSpPr>
                <a:spLocks noChangeShapeType="1"/>
              </p:cNvSpPr>
              <p:nvPr/>
            </p:nvSpPr>
            <p:spPr bwMode="auto">
              <a:xfrm flipV="1">
                <a:off x="4289" y="4788"/>
                <a:ext cx="1" cy="129"/>
              </a:xfrm>
              <a:prstGeom prst="line">
                <a:avLst/>
              </a:prstGeom>
              <a:noFill/>
              <a:ln w="825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8" name="Line 361"/>
              <p:cNvSpPr>
                <a:spLocks noChangeShapeType="1"/>
              </p:cNvSpPr>
              <p:nvPr/>
            </p:nvSpPr>
            <p:spPr bwMode="auto">
              <a:xfrm flipH="1" flipV="1">
                <a:off x="5088" y="4766"/>
                <a:ext cx="160" cy="151"/>
              </a:xfrm>
              <a:prstGeom prst="line">
                <a:avLst/>
              </a:prstGeom>
              <a:noFill/>
              <a:ln w="825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79" name="Freeform 362"/>
              <p:cNvSpPr>
                <a:spLocks/>
              </p:cNvSpPr>
              <p:nvPr/>
            </p:nvSpPr>
            <p:spPr bwMode="auto">
              <a:xfrm>
                <a:off x="3982" y="5170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5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5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0" name="Freeform 363"/>
              <p:cNvSpPr>
                <a:spLocks noEditPoints="1"/>
              </p:cNvSpPr>
              <p:nvPr/>
            </p:nvSpPr>
            <p:spPr bwMode="auto">
              <a:xfrm>
                <a:off x="4053" y="5126"/>
                <a:ext cx="102" cy="97"/>
              </a:xfrm>
              <a:custGeom>
                <a:avLst/>
                <a:gdLst>
                  <a:gd name="T0" fmla="*/ 62 w 102"/>
                  <a:gd name="T1" fmla="*/ 93 h 97"/>
                  <a:gd name="T2" fmla="*/ 45 w 102"/>
                  <a:gd name="T3" fmla="*/ 97 h 97"/>
                  <a:gd name="T4" fmla="*/ 18 w 102"/>
                  <a:gd name="T5" fmla="*/ 97 h 97"/>
                  <a:gd name="T6" fmla="*/ 0 w 102"/>
                  <a:gd name="T7" fmla="*/ 84 h 97"/>
                  <a:gd name="T8" fmla="*/ 0 w 102"/>
                  <a:gd name="T9" fmla="*/ 66 h 97"/>
                  <a:gd name="T10" fmla="*/ 9 w 102"/>
                  <a:gd name="T11" fmla="*/ 53 h 97"/>
                  <a:gd name="T12" fmla="*/ 22 w 102"/>
                  <a:gd name="T13" fmla="*/ 44 h 97"/>
                  <a:gd name="T14" fmla="*/ 40 w 102"/>
                  <a:gd name="T15" fmla="*/ 44 h 97"/>
                  <a:gd name="T16" fmla="*/ 71 w 102"/>
                  <a:gd name="T17" fmla="*/ 40 h 97"/>
                  <a:gd name="T18" fmla="*/ 85 w 102"/>
                  <a:gd name="T19" fmla="*/ 31 h 97"/>
                  <a:gd name="T20" fmla="*/ 85 w 102"/>
                  <a:gd name="T21" fmla="*/ 22 h 97"/>
                  <a:gd name="T22" fmla="*/ 71 w 102"/>
                  <a:gd name="T23" fmla="*/ 17 h 97"/>
                  <a:gd name="T24" fmla="*/ 49 w 102"/>
                  <a:gd name="T25" fmla="*/ 17 h 97"/>
                  <a:gd name="T26" fmla="*/ 36 w 102"/>
                  <a:gd name="T27" fmla="*/ 26 h 97"/>
                  <a:gd name="T28" fmla="*/ 9 w 102"/>
                  <a:gd name="T29" fmla="*/ 31 h 97"/>
                  <a:gd name="T30" fmla="*/ 27 w 102"/>
                  <a:gd name="T31" fmla="*/ 9 h 97"/>
                  <a:gd name="T32" fmla="*/ 62 w 102"/>
                  <a:gd name="T33" fmla="*/ 0 h 97"/>
                  <a:gd name="T34" fmla="*/ 94 w 102"/>
                  <a:gd name="T35" fmla="*/ 9 h 97"/>
                  <a:gd name="T36" fmla="*/ 102 w 102"/>
                  <a:gd name="T37" fmla="*/ 26 h 97"/>
                  <a:gd name="T38" fmla="*/ 102 w 102"/>
                  <a:gd name="T39" fmla="*/ 44 h 97"/>
                  <a:gd name="T40" fmla="*/ 94 w 102"/>
                  <a:gd name="T41" fmla="*/ 75 h 97"/>
                  <a:gd name="T42" fmla="*/ 94 w 102"/>
                  <a:gd name="T43" fmla="*/ 89 h 97"/>
                  <a:gd name="T44" fmla="*/ 76 w 102"/>
                  <a:gd name="T45" fmla="*/ 97 h 97"/>
                  <a:gd name="T46" fmla="*/ 71 w 102"/>
                  <a:gd name="T47" fmla="*/ 84 h 97"/>
                  <a:gd name="T48" fmla="*/ 76 w 102"/>
                  <a:gd name="T49" fmla="*/ 53 h 97"/>
                  <a:gd name="T50" fmla="*/ 67 w 102"/>
                  <a:gd name="T51" fmla="*/ 53 h 97"/>
                  <a:gd name="T52" fmla="*/ 40 w 102"/>
                  <a:gd name="T53" fmla="*/ 53 h 97"/>
                  <a:gd name="T54" fmla="*/ 27 w 102"/>
                  <a:gd name="T55" fmla="*/ 57 h 97"/>
                  <a:gd name="T56" fmla="*/ 18 w 102"/>
                  <a:gd name="T57" fmla="*/ 66 h 97"/>
                  <a:gd name="T58" fmla="*/ 18 w 102"/>
                  <a:gd name="T59" fmla="*/ 80 h 97"/>
                  <a:gd name="T60" fmla="*/ 31 w 102"/>
                  <a:gd name="T61" fmla="*/ 84 h 97"/>
                  <a:gd name="T62" fmla="*/ 49 w 102"/>
                  <a:gd name="T63" fmla="*/ 84 h 97"/>
                  <a:gd name="T64" fmla="*/ 67 w 102"/>
                  <a:gd name="T65" fmla="*/ 80 h 97"/>
                  <a:gd name="T66" fmla="*/ 76 w 102"/>
                  <a:gd name="T67" fmla="*/ 62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2" h="97">
                    <a:moveTo>
                      <a:pt x="71" y="84"/>
                    </a:moveTo>
                    <a:lnTo>
                      <a:pt x="62" y="93"/>
                    </a:lnTo>
                    <a:lnTo>
                      <a:pt x="54" y="97"/>
                    </a:lnTo>
                    <a:lnTo>
                      <a:pt x="45" y="97"/>
                    </a:lnTo>
                    <a:lnTo>
                      <a:pt x="36" y="97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57"/>
                    </a:lnTo>
                    <a:lnTo>
                      <a:pt x="9" y="53"/>
                    </a:lnTo>
                    <a:lnTo>
                      <a:pt x="14" y="49"/>
                    </a:lnTo>
                    <a:lnTo>
                      <a:pt x="22" y="44"/>
                    </a:lnTo>
                    <a:lnTo>
                      <a:pt x="31" y="44"/>
                    </a:lnTo>
                    <a:lnTo>
                      <a:pt x="40" y="44"/>
                    </a:lnTo>
                    <a:lnTo>
                      <a:pt x="58" y="40"/>
                    </a:lnTo>
                    <a:lnTo>
                      <a:pt x="71" y="40"/>
                    </a:lnTo>
                    <a:lnTo>
                      <a:pt x="80" y="40"/>
                    </a:lnTo>
                    <a:lnTo>
                      <a:pt x="85" y="31"/>
                    </a:lnTo>
                    <a:lnTo>
                      <a:pt x="85" y="26"/>
                    </a:lnTo>
                    <a:lnTo>
                      <a:pt x="85" y="22"/>
                    </a:lnTo>
                    <a:lnTo>
                      <a:pt x="80" y="17"/>
                    </a:lnTo>
                    <a:lnTo>
                      <a:pt x="71" y="17"/>
                    </a:lnTo>
                    <a:lnTo>
                      <a:pt x="62" y="13"/>
                    </a:lnTo>
                    <a:lnTo>
                      <a:pt x="49" y="17"/>
                    </a:lnTo>
                    <a:lnTo>
                      <a:pt x="40" y="17"/>
                    </a:lnTo>
                    <a:lnTo>
                      <a:pt x="36" y="26"/>
                    </a:lnTo>
                    <a:lnTo>
                      <a:pt x="31" y="31"/>
                    </a:lnTo>
                    <a:lnTo>
                      <a:pt x="9" y="31"/>
                    </a:lnTo>
                    <a:lnTo>
                      <a:pt x="18" y="17"/>
                    </a:lnTo>
                    <a:lnTo>
                      <a:pt x="27" y="9"/>
                    </a:lnTo>
                    <a:lnTo>
                      <a:pt x="45" y="4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4" y="9"/>
                    </a:lnTo>
                    <a:lnTo>
                      <a:pt x="102" y="17"/>
                    </a:lnTo>
                    <a:lnTo>
                      <a:pt x="102" y="26"/>
                    </a:lnTo>
                    <a:lnTo>
                      <a:pt x="102" y="35"/>
                    </a:lnTo>
                    <a:lnTo>
                      <a:pt x="102" y="44"/>
                    </a:lnTo>
                    <a:lnTo>
                      <a:pt x="94" y="66"/>
                    </a:lnTo>
                    <a:lnTo>
                      <a:pt x="94" y="75"/>
                    </a:lnTo>
                    <a:lnTo>
                      <a:pt x="94" y="84"/>
                    </a:lnTo>
                    <a:lnTo>
                      <a:pt x="94" y="89"/>
                    </a:lnTo>
                    <a:lnTo>
                      <a:pt x="94" y="97"/>
                    </a:lnTo>
                    <a:lnTo>
                      <a:pt x="76" y="97"/>
                    </a:lnTo>
                    <a:lnTo>
                      <a:pt x="71" y="93"/>
                    </a:lnTo>
                    <a:lnTo>
                      <a:pt x="71" y="84"/>
                    </a:lnTo>
                    <a:close/>
                    <a:moveTo>
                      <a:pt x="80" y="49"/>
                    </a:moveTo>
                    <a:lnTo>
                      <a:pt x="76" y="53"/>
                    </a:lnTo>
                    <a:lnTo>
                      <a:pt x="71" y="53"/>
                    </a:lnTo>
                    <a:lnTo>
                      <a:pt x="67" y="53"/>
                    </a:lnTo>
                    <a:lnTo>
                      <a:pt x="54" y="53"/>
                    </a:lnTo>
                    <a:lnTo>
                      <a:pt x="40" y="53"/>
                    </a:lnTo>
                    <a:lnTo>
                      <a:pt x="31" y="57"/>
                    </a:lnTo>
                    <a:lnTo>
                      <a:pt x="27" y="57"/>
                    </a:lnTo>
                    <a:lnTo>
                      <a:pt x="22" y="62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4"/>
                    </a:lnTo>
                    <a:lnTo>
                      <a:pt x="40" y="89"/>
                    </a:lnTo>
                    <a:lnTo>
                      <a:pt x="49" y="84"/>
                    </a:lnTo>
                    <a:lnTo>
                      <a:pt x="58" y="84"/>
                    </a:lnTo>
                    <a:lnTo>
                      <a:pt x="67" y="80"/>
                    </a:lnTo>
                    <a:lnTo>
                      <a:pt x="71" y="71"/>
                    </a:lnTo>
                    <a:lnTo>
                      <a:pt x="76" y="62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1" name="Freeform 364"/>
              <p:cNvSpPr>
                <a:spLocks/>
              </p:cNvSpPr>
              <p:nvPr/>
            </p:nvSpPr>
            <p:spPr bwMode="auto">
              <a:xfrm>
                <a:off x="4173" y="5170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5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5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2" name="Freeform 365"/>
              <p:cNvSpPr>
                <a:spLocks/>
              </p:cNvSpPr>
              <p:nvPr/>
            </p:nvSpPr>
            <p:spPr bwMode="auto">
              <a:xfrm>
                <a:off x="4240" y="5206"/>
                <a:ext cx="31" cy="44"/>
              </a:xfrm>
              <a:custGeom>
                <a:avLst/>
                <a:gdLst>
                  <a:gd name="T0" fmla="*/ 9 w 31"/>
                  <a:gd name="T1" fmla="*/ 17 h 44"/>
                  <a:gd name="T2" fmla="*/ 13 w 31"/>
                  <a:gd name="T3" fmla="*/ 0 h 44"/>
                  <a:gd name="T4" fmla="*/ 31 w 31"/>
                  <a:gd name="T5" fmla="*/ 0 h 44"/>
                  <a:gd name="T6" fmla="*/ 31 w 31"/>
                  <a:gd name="T7" fmla="*/ 13 h 44"/>
                  <a:gd name="T8" fmla="*/ 26 w 31"/>
                  <a:gd name="T9" fmla="*/ 26 h 44"/>
                  <a:gd name="T10" fmla="*/ 18 w 31"/>
                  <a:gd name="T11" fmla="*/ 35 h 44"/>
                  <a:gd name="T12" fmla="*/ 9 w 31"/>
                  <a:gd name="T13" fmla="*/ 40 h 44"/>
                  <a:gd name="T14" fmla="*/ 0 w 31"/>
                  <a:gd name="T15" fmla="*/ 44 h 44"/>
                  <a:gd name="T16" fmla="*/ 0 w 31"/>
                  <a:gd name="T17" fmla="*/ 35 h 44"/>
                  <a:gd name="T18" fmla="*/ 13 w 31"/>
                  <a:gd name="T19" fmla="*/ 31 h 44"/>
                  <a:gd name="T20" fmla="*/ 18 w 31"/>
                  <a:gd name="T21" fmla="*/ 17 h 44"/>
                  <a:gd name="T22" fmla="*/ 9 w 31"/>
                  <a:gd name="T23" fmla="*/ 17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44">
                    <a:moveTo>
                      <a:pt x="9" y="17"/>
                    </a:moveTo>
                    <a:lnTo>
                      <a:pt x="13" y="0"/>
                    </a:lnTo>
                    <a:lnTo>
                      <a:pt x="31" y="0"/>
                    </a:lnTo>
                    <a:lnTo>
                      <a:pt x="31" y="13"/>
                    </a:lnTo>
                    <a:lnTo>
                      <a:pt x="26" y="26"/>
                    </a:lnTo>
                    <a:lnTo>
                      <a:pt x="18" y="35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13" y="31"/>
                    </a:lnTo>
                    <a:lnTo>
                      <a:pt x="18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3" name="Freeform 366"/>
              <p:cNvSpPr>
                <a:spLocks/>
              </p:cNvSpPr>
              <p:nvPr/>
            </p:nvSpPr>
            <p:spPr bwMode="auto">
              <a:xfrm>
                <a:off x="4338" y="5095"/>
                <a:ext cx="71" cy="173"/>
              </a:xfrm>
              <a:custGeom>
                <a:avLst/>
                <a:gdLst>
                  <a:gd name="T0" fmla="*/ 17 w 71"/>
                  <a:gd name="T1" fmla="*/ 173 h 173"/>
                  <a:gd name="T2" fmla="*/ 4 w 71"/>
                  <a:gd name="T3" fmla="*/ 142 h 173"/>
                  <a:gd name="T4" fmla="*/ 0 w 71"/>
                  <a:gd name="T5" fmla="*/ 111 h 173"/>
                  <a:gd name="T6" fmla="*/ 0 w 71"/>
                  <a:gd name="T7" fmla="*/ 88 h 173"/>
                  <a:gd name="T8" fmla="*/ 4 w 71"/>
                  <a:gd name="T9" fmla="*/ 71 h 173"/>
                  <a:gd name="T10" fmla="*/ 13 w 71"/>
                  <a:gd name="T11" fmla="*/ 48 h 173"/>
                  <a:gd name="T12" fmla="*/ 26 w 71"/>
                  <a:gd name="T13" fmla="*/ 31 h 173"/>
                  <a:gd name="T14" fmla="*/ 40 w 71"/>
                  <a:gd name="T15" fmla="*/ 17 h 173"/>
                  <a:gd name="T16" fmla="*/ 57 w 71"/>
                  <a:gd name="T17" fmla="*/ 0 h 173"/>
                  <a:gd name="T18" fmla="*/ 71 w 71"/>
                  <a:gd name="T19" fmla="*/ 0 h 173"/>
                  <a:gd name="T20" fmla="*/ 57 w 71"/>
                  <a:gd name="T21" fmla="*/ 13 h 173"/>
                  <a:gd name="T22" fmla="*/ 44 w 71"/>
                  <a:gd name="T23" fmla="*/ 31 h 173"/>
                  <a:gd name="T24" fmla="*/ 31 w 71"/>
                  <a:gd name="T25" fmla="*/ 53 h 173"/>
                  <a:gd name="T26" fmla="*/ 26 w 71"/>
                  <a:gd name="T27" fmla="*/ 71 h 173"/>
                  <a:gd name="T28" fmla="*/ 22 w 71"/>
                  <a:gd name="T29" fmla="*/ 93 h 173"/>
                  <a:gd name="T30" fmla="*/ 17 w 71"/>
                  <a:gd name="T31" fmla="*/ 111 h 173"/>
                  <a:gd name="T32" fmla="*/ 22 w 71"/>
                  <a:gd name="T33" fmla="*/ 142 h 173"/>
                  <a:gd name="T34" fmla="*/ 31 w 71"/>
                  <a:gd name="T35" fmla="*/ 173 h 173"/>
                  <a:gd name="T36" fmla="*/ 17 w 71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73">
                    <a:moveTo>
                      <a:pt x="17" y="173"/>
                    </a:moveTo>
                    <a:lnTo>
                      <a:pt x="4" y="142"/>
                    </a:lnTo>
                    <a:lnTo>
                      <a:pt x="0" y="111"/>
                    </a:lnTo>
                    <a:lnTo>
                      <a:pt x="0" y="88"/>
                    </a:lnTo>
                    <a:lnTo>
                      <a:pt x="4" y="71"/>
                    </a:lnTo>
                    <a:lnTo>
                      <a:pt x="13" y="48"/>
                    </a:lnTo>
                    <a:lnTo>
                      <a:pt x="26" y="31"/>
                    </a:lnTo>
                    <a:lnTo>
                      <a:pt x="40" y="17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57" y="13"/>
                    </a:lnTo>
                    <a:lnTo>
                      <a:pt x="44" y="31"/>
                    </a:lnTo>
                    <a:lnTo>
                      <a:pt x="31" y="53"/>
                    </a:lnTo>
                    <a:lnTo>
                      <a:pt x="26" y="71"/>
                    </a:lnTo>
                    <a:lnTo>
                      <a:pt x="22" y="93"/>
                    </a:lnTo>
                    <a:lnTo>
                      <a:pt x="17" y="111"/>
                    </a:lnTo>
                    <a:lnTo>
                      <a:pt x="22" y="142"/>
                    </a:lnTo>
                    <a:lnTo>
                      <a:pt x="31" y="173"/>
                    </a:lnTo>
                    <a:lnTo>
                      <a:pt x="17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4" name="Freeform 367"/>
              <p:cNvSpPr>
                <a:spLocks/>
              </p:cNvSpPr>
              <p:nvPr/>
            </p:nvSpPr>
            <p:spPr bwMode="auto">
              <a:xfrm>
                <a:off x="4400" y="5175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4 w 62"/>
                  <a:gd name="T3" fmla="*/ 0 h 13"/>
                  <a:gd name="T4" fmla="*/ 62 w 62"/>
                  <a:gd name="T5" fmla="*/ 0 h 13"/>
                  <a:gd name="T6" fmla="*/ 62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5" name="Freeform 368"/>
              <p:cNvSpPr>
                <a:spLocks noEditPoints="1"/>
              </p:cNvSpPr>
              <p:nvPr/>
            </p:nvSpPr>
            <p:spPr bwMode="auto">
              <a:xfrm>
                <a:off x="4462" y="5135"/>
                <a:ext cx="120" cy="93"/>
              </a:xfrm>
              <a:custGeom>
                <a:avLst/>
                <a:gdLst>
                  <a:gd name="T0" fmla="*/ 120 w 120"/>
                  <a:gd name="T1" fmla="*/ 0 h 93"/>
                  <a:gd name="T2" fmla="*/ 93 w 120"/>
                  <a:gd name="T3" fmla="*/ 93 h 93"/>
                  <a:gd name="T4" fmla="*/ 75 w 120"/>
                  <a:gd name="T5" fmla="*/ 93 h 93"/>
                  <a:gd name="T6" fmla="*/ 84 w 120"/>
                  <a:gd name="T7" fmla="*/ 53 h 93"/>
                  <a:gd name="T8" fmla="*/ 80 w 120"/>
                  <a:gd name="T9" fmla="*/ 53 h 93"/>
                  <a:gd name="T10" fmla="*/ 71 w 120"/>
                  <a:gd name="T11" fmla="*/ 53 h 93"/>
                  <a:gd name="T12" fmla="*/ 62 w 120"/>
                  <a:gd name="T13" fmla="*/ 57 h 93"/>
                  <a:gd name="T14" fmla="*/ 58 w 120"/>
                  <a:gd name="T15" fmla="*/ 57 h 93"/>
                  <a:gd name="T16" fmla="*/ 53 w 120"/>
                  <a:gd name="T17" fmla="*/ 57 h 93"/>
                  <a:gd name="T18" fmla="*/ 49 w 120"/>
                  <a:gd name="T19" fmla="*/ 62 h 93"/>
                  <a:gd name="T20" fmla="*/ 44 w 120"/>
                  <a:gd name="T21" fmla="*/ 71 h 93"/>
                  <a:gd name="T22" fmla="*/ 22 w 120"/>
                  <a:gd name="T23" fmla="*/ 93 h 93"/>
                  <a:gd name="T24" fmla="*/ 0 w 120"/>
                  <a:gd name="T25" fmla="*/ 93 h 93"/>
                  <a:gd name="T26" fmla="*/ 22 w 120"/>
                  <a:gd name="T27" fmla="*/ 71 h 93"/>
                  <a:gd name="T28" fmla="*/ 31 w 120"/>
                  <a:gd name="T29" fmla="*/ 57 h 93"/>
                  <a:gd name="T30" fmla="*/ 44 w 120"/>
                  <a:gd name="T31" fmla="*/ 53 h 93"/>
                  <a:gd name="T32" fmla="*/ 36 w 120"/>
                  <a:gd name="T33" fmla="*/ 48 h 93"/>
                  <a:gd name="T34" fmla="*/ 27 w 120"/>
                  <a:gd name="T35" fmla="*/ 44 h 93"/>
                  <a:gd name="T36" fmla="*/ 22 w 120"/>
                  <a:gd name="T37" fmla="*/ 40 h 93"/>
                  <a:gd name="T38" fmla="*/ 18 w 120"/>
                  <a:gd name="T39" fmla="*/ 31 h 93"/>
                  <a:gd name="T40" fmla="*/ 22 w 120"/>
                  <a:gd name="T41" fmla="*/ 22 h 93"/>
                  <a:gd name="T42" fmla="*/ 27 w 120"/>
                  <a:gd name="T43" fmla="*/ 13 h 93"/>
                  <a:gd name="T44" fmla="*/ 31 w 120"/>
                  <a:gd name="T45" fmla="*/ 8 h 93"/>
                  <a:gd name="T46" fmla="*/ 40 w 120"/>
                  <a:gd name="T47" fmla="*/ 4 h 93"/>
                  <a:gd name="T48" fmla="*/ 53 w 120"/>
                  <a:gd name="T49" fmla="*/ 0 h 93"/>
                  <a:gd name="T50" fmla="*/ 71 w 120"/>
                  <a:gd name="T51" fmla="*/ 0 h 93"/>
                  <a:gd name="T52" fmla="*/ 120 w 120"/>
                  <a:gd name="T53" fmla="*/ 0 h 93"/>
                  <a:gd name="T54" fmla="*/ 98 w 120"/>
                  <a:gd name="T55" fmla="*/ 13 h 93"/>
                  <a:gd name="T56" fmla="*/ 71 w 120"/>
                  <a:gd name="T57" fmla="*/ 13 h 93"/>
                  <a:gd name="T58" fmla="*/ 53 w 120"/>
                  <a:gd name="T59" fmla="*/ 13 h 93"/>
                  <a:gd name="T60" fmla="*/ 44 w 120"/>
                  <a:gd name="T61" fmla="*/ 17 h 93"/>
                  <a:gd name="T62" fmla="*/ 40 w 120"/>
                  <a:gd name="T63" fmla="*/ 22 h 93"/>
                  <a:gd name="T64" fmla="*/ 40 w 120"/>
                  <a:gd name="T65" fmla="*/ 26 h 93"/>
                  <a:gd name="T66" fmla="*/ 40 w 120"/>
                  <a:gd name="T67" fmla="*/ 31 h 93"/>
                  <a:gd name="T68" fmla="*/ 44 w 120"/>
                  <a:gd name="T69" fmla="*/ 35 h 93"/>
                  <a:gd name="T70" fmla="*/ 44 w 120"/>
                  <a:gd name="T71" fmla="*/ 40 h 93"/>
                  <a:gd name="T72" fmla="*/ 49 w 120"/>
                  <a:gd name="T73" fmla="*/ 40 h 93"/>
                  <a:gd name="T74" fmla="*/ 53 w 120"/>
                  <a:gd name="T75" fmla="*/ 40 h 93"/>
                  <a:gd name="T76" fmla="*/ 62 w 120"/>
                  <a:gd name="T77" fmla="*/ 40 h 93"/>
                  <a:gd name="T78" fmla="*/ 89 w 120"/>
                  <a:gd name="T79" fmla="*/ 40 h 93"/>
                  <a:gd name="T80" fmla="*/ 98 w 120"/>
                  <a:gd name="T81" fmla="*/ 13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0" h="93">
                    <a:moveTo>
                      <a:pt x="120" y="0"/>
                    </a:moveTo>
                    <a:lnTo>
                      <a:pt x="93" y="93"/>
                    </a:lnTo>
                    <a:lnTo>
                      <a:pt x="75" y="93"/>
                    </a:lnTo>
                    <a:lnTo>
                      <a:pt x="84" y="53"/>
                    </a:lnTo>
                    <a:lnTo>
                      <a:pt x="80" y="53"/>
                    </a:lnTo>
                    <a:lnTo>
                      <a:pt x="71" y="53"/>
                    </a:lnTo>
                    <a:lnTo>
                      <a:pt x="62" y="57"/>
                    </a:lnTo>
                    <a:lnTo>
                      <a:pt x="58" y="57"/>
                    </a:lnTo>
                    <a:lnTo>
                      <a:pt x="53" y="57"/>
                    </a:lnTo>
                    <a:lnTo>
                      <a:pt x="49" y="62"/>
                    </a:lnTo>
                    <a:lnTo>
                      <a:pt x="44" y="71"/>
                    </a:lnTo>
                    <a:lnTo>
                      <a:pt x="22" y="93"/>
                    </a:lnTo>
                    <a:lnTo>
                      <a:pt x="0" y="93"/>
                    </a:lnTo>
                    <a:lnTo>
                      <a:pt x="22" y="71"/>
                    </a:lnTo>
                    <a:lnTo>
                      <a:pt x="31" y="57"/>
                    </a:lnTo>
                    <a:lnTo>
                      <a:pt x="44" y="53"/>
                    </a:lnTo>
                    <a:lnTo>
                      <a:pt x="36" y="48"/>
                    </a:lnTo>
                    <a:lnTo>
                      <a:pt x="27" y="44"/>
                    </a:lnTo>
                    <a:lnTo>
                      <a:pt x="22" y="40"/>
                    </a:lnTo>
                    <a:lnTo>
                      <a:pt x="18" y="31"/>
                    </a:lnTo>
                    <a:lnTo>
                      <a:pt x="22" y="22"/>
                    </a:lnTo>
                    <a:lnTo>
                      <a:pt x="27" y="13"/>
                    </a:lnTo>
                    <a:lnTo>
                      <a:pt x="31" y="8"/>
                    </a:lnTo>
                    <a:lnTo>
                      <a:pt x="40" y="4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120" y="0"/>
                    </a:lnTo>
                    <a:close/>
                    <a:moveTo>
                      <a:pt x="98" y="13"/>
                    </a:moveTo>
                    <a:lnTo>
                      <a:pt x="71" y="13"/>
                    </a:lnTo>
                    <a:lnTo>
                      <a:pt x="53" y="13"/>
                    </a:lnTo>
                    <a:lnTo>
                      <a:pt x="44" y="17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40" y="31"/>
                    </a:lnTo>
                    <a:lnTo>
                      <a:pt x="44" y="35"/>
                    </a:lnTo>
                    <a:lnTo>
                      <a:pt x="44" y="40"/>
                    </a:lnTo>
                    <a:lnTo>
                      <a:pt x="49" y="40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89" y="40"/>
                    </a:lnTo>
                    <a:lnTo>
                      <a:pt x="98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6" name="Freeform 369"/>
              <p:cNvSpPr>
                <a:spLocks/>
              </p:cNvSpPr>
              <p:nvPr/>
            </p:nvSpPr>
            <p:spPr bwMode="auto">
              <a:xfrm>
                <a:off x="4591" y="5175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4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7" name="Freeform 370"/>
              <p:cNvSpPr>
                <a:spLocks/>
              </p:cNvSpPr>
              <p:nvPr/>
            </p:nvSpPr>
            <p:spPr bwMode="auto">
              <a:xfrm>
                <a:off x="4640" y="5095"/>
                <a:ext cx="71" cy="173"/>
              </a:xfrm>
              <a:custGeom>
                <a:avLst/>
                <a:gdLst>
                  <a:gd name="T0" fmla="*/ 57 w 71"/>
                  <a:gd name="T1" fmla="*/ 0 h 173"/>
                  <a:gd name="T2" fmla="*/ 66 w 71"/>
                  <a:gd name="T3" fmla="*/ 31 h 173"/>
                  <a:gd name="T4" fmla="*/ 71 w 71"/>
                  <a:gd name="T5" fmla="*/ 62 h 173"/>
                  <a:gd name="T6" fmla="*/ 71 w 71"/>
                  <a:gd name="T7" fmla="*/ 84 h 173"/>
                  <a:gd name="T8" fmla="*/ 66 w 71"/>
                  <a:gd name="T9" fmla="*/ 106 h 173"/>
                  <a:gd name="T10" fmla="*/ 57 w 71"/>
                  <a:gd name="T11" fmla="*/ 124 h 173"/>
                  <a:gd name="T12" fmla="*/ 44 w 71"/>
                  <a:gd name="T13" fmla="*/ 142 h 173"/>
                  <a:gd name="T14" fmla="*/ 31 w 71"/>
                  <a:gd name="T15" fmla="*/ 155 h 173"/>
                  <a:gd name="T16" fmla="*/ 17 w 71"/>
                  <a:gd name="T17" fmla="*/ 173 h 173"/>
                  <a:gd name="T18" fmla="*/ 0 w 71"/>
                  <a:gd name="T19" fmla="*/ 173 h 173"/>
                  <a:gd name="T20" fmla="*/ 13 w 71"/>
                  <a:gd name="T21" fmla="*/ 160 h 173"/>
                  <a:gd name="T22" fmla="*/ 26 w 71"/>
                  <a:gd name="T23" fmla="*/ 142 h 173"/>
                  <a:gd name="T24" fmla="*/ 40 w 71"/>
                  <a:gd name="T25" fmla="*/ 120 h 173"/>
                  <a:gd name="T26" fmla="*/ 49 w 71"/>
                  <a:gd name="T27" fmla="*/ 102 h 173"/>
                  <a:gd name="T28" fmla="*/ 53 w 71"/>
                  <a:gd name="T29" fmla="*/ 80 h 173"/>
                  <a:gd name="T30" fmla="*/ 53 w 71"/>
                  <a:gd name="T31" fmla="*/ 62 h 173"/>
                  <a:gd name="T32" fmla="*/ 49 w 71"/>
                  <a:gd name="T33" fmla="*/ 31 h 173"/>
                  <a:gd name="T34" fmla="*/ 40 w 71"/>
                  <a:gd name="T35" fmla="*/ 0 h 173"/>
                  <a:gd name="T36" fmla="*/ 57 w 71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73">
                    <a:moveTo>
                      <a:pt x="57" y="0"/>
                    </a:moveTo>
                    <a:lnTo>
                      <a:pt x="66" y="31"/>
                    </a:lnTo>
                    <a:lnTo>
                      <a:pt x="71" y="62"/>
                    </a:lnTo>
                    <a:lnTo>
                      <a:pt x="71" y="84"/>
                    </a:lnTo>
                    <a:lnTo>
                      <a:pt x="66" y="106"/>
                    </a:lnTo>
                    <a:lnTo>
                      <a:pt x="57" y="124"/>
                    </a:lnTo>
                    <a:lnTo>
                      <a:pt x="44" y="142"/>
                    </a:lnTo>
                    <a:lnTo>
                      <a:pt x="31" y="155"/>
                    </a:lnTo>
                    <a:lnTo>
                      <a:pt x="17" y="173"/>
                    </a:lnTo>
                    <a:lnTo>
                      <a:pt x="0" y="173"/>
                    </a:lnTo>
                    <a:lnTo>
                      <a:pt x="13" y="160"/>
                    </a:lnTo>
                    <a:lnTo>
                      <a:pt x="26" y="142"/>
                    </a:lnTo>
                    <a:lnTo>
                      <a:pt x="40" y="120"/>
                    </a:lnTo>
                    <a:lnTo>
                      <a:pt x="49" y="102"/>
                    </a:lnTo>
                    <a:lnTo>
                      <a:pt x="53" y="80"/>
                    </a:lnTo>
                    <a:lnTo>
                      <a:pt x="53" y="62"/>
                    </a:lnTo>
                    <a:lnTo>
                      <a:pt x="49" y="31"/>
                    </a:lnTo>
                    <a:lnTo>
                      <a:pt x="40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8" name="Freeform 371"/>
              <p:cNvSpPr>
                <a:spLocks/>
              </p:cNvSpPr>
              <p:nvPr/>
            </p:nvSpPr>
            <p:spPr bwMode="auto">
              <a:xfrm>
                <a:off x="4053" y="5072"/>
                <a:ext cx="125" cy="45"/>
              </a:xfrm>
              <a:custGeom>
                <a:avLst/>
                <a:gdLst>
                  <a:gd name="T0" fmla="*/ 0 w 125"/>
                  <a:gd name="T1" fmla="*/ 45 h 45"/>
                  <a:gd name="T2" fmla="*/ 62 w 125"/>
                  <a:gd name="T3" fmla="*/ 0 h 45"/>
                  <a:gd name="T4" fmla="*/ 125 w 125"/>
                  <a:gd name="T5" fmla="*/ 4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5" h="45">
                    <a:moveTo>
                      <a:pt x="0" y="45"/>
                    </a:moveTo>
                    <a:lnTo>
                      <a:pt x="62" y="0"/>
                    </a:lnTo>
                    <a:lnTo>
                      <a:pt x="125" y="45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9" name="Freeform 372"/>
              <p:cNvSpPr>
                <a:spLocks/>
              </p:cNvSpPr>
              <p:nvPr/>
            </p:nvSpPr>
            <p:spPr bwMode="auto">
              <a:xfrm>
                <a:off x="4471" y="5081"/>
                <a:ext cx="129" cy="45"/>
              </a:xfrm>
              <a:custGeom>
                <a:avLst/>
                <a:gdLst>
                  <a:gd name="T0" fmla="*/ 0 w 129"/>
                  <a:gd name="T1" fmla="*/ 45 h 45"/>
                  <a:gd name="T2" fmla="*/ 66 w 129"/>
                  <a:gd name="T3" fmla="*/ 0 h 45"/>
                  <a:gd name="T4" fmla="*/ 129 w 129"/>
                  <a:gd name="T5" fmla="*/ 40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9" h="45">
                    <a:moveTo>
                      <a:pt x="0" y="45"/>
                    </a:moveTo>
                    <a:lnTo>
                      <a:pt x="66" y="0"/>
                    </a:lnTo>
                    <a:lnTo>
                      <a:pt x="129" y="40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0" name="Freeform 373"/>
              <p:cNvSpPr>
                <a:spLocks/>
              </p:cNvSpPr>
              <p:nvPr/>
            </p:nvSpPr>
            <p:spPr bwMode="auto">
              <a:xfrm>
                <a:off x="5248" y="5170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5 w 63"/>
                  <a:gd name="T3" fmla="*/ 0 h 18"/>
                  <a:gd name="T4" fmla="*/ 63 w 63"/>
                  <a:gd name="T5" fmla="*/ 0 h 18"/>
                  <a:gd name="T6" fmla="*/ 58 w 63"/>
                  <a:gd name="T7" fmla="*/ 18 h 18"/>
                  <a:gd name="T8" fmla="*/ 0 w 6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1" name="Freeform 374"/>
              <p:cNvSpPr>
                <a:spLocks noEditPoints="1"/>
              </p:cNvSpPr>
              <p:nvPr/>
            </p:nvSpPr>
            <p:spPr bwMode="auto">
              <a:xfrm>
                <a:off x="5319" y="5130"/>
                <a:ext cx="107" cy="98"/>
              </a:xfrm>
              <a:custGeom>
                <a:avLst/>
                <a:gdLst>
                  <a:gd name="T0" fmla="*/ 63 w 107"/>
                  <a:gd name="T1" fmla="*/ 89 h 98"/>
                  <a:gd name="T2" fmla="*/ 45 w 107"/>
                  <a:gd name="T3" fmla="*/ 98 h 98"/>
                  <a:gd name="T4" fmla="*/ 23 w 107"/>
                  <a:gd name="T5" fmla="*/ 98 h 98"/>
                  <a:gd name="T6" fmla="*/ 5 w 107"/>
                  <a:gd name="T7" fmla="*/ 85 h 98"/>
                  <a:gd name="T8" fmla="*/ 0 w 107"/>
                  <a:gd name="T9" fmla="*/ 62 h 98"/>
                  <a:gd name="T10" fmla="*/ 9 w 107"/>
                  <a:gd name="T11" fmla="*/ 53 h 98"/>
                  <a:gd name="T12" fmla="*/ 23 w 107"/>
                  <a:gd name="T13" fmla="*/ 45 h 98"/>
                  <a:gd name="T14" fmla="*/ 45 w 107"/>
                  <a:gd name="T15" fmla="*/ 40 h 98"/>
                  <a:gd name="T16" fmla="*/ 72 w 107"/>
                  <a:gd name="T17" fmla="*/ 40 h 98"/>
                  <a:gd name="T18" fmla="*/ 85 w 107"/>
                  <a:gd name="T19" fmla="*/ 31 h 98"/>
                  <a:gd name="T20" fmla="*/ 85 w 107"/>
                  <a:gd name="T21" fmla="*/ 22 h 98"/>
                  <a:gd name="T22" fmla="*/ 72 w 107"/>
                  <a:gd name="T23" fmla="*/ 13 h 98"/>
                  <a:gd name="T24" fmla="*/ 49 w 107"/>
                  <a:gd name="T25" fmla="*/ 13 h 98"/>
                  <a:gd name="T26" fmla="*/ 36 w 107"/>
                  <a:gd name="T27" fmla="*/ 22 h 98"/>
                  <a:gd name="T28" fmla="*/ 9 w 107"/>
                  <a:gd name="T29" fmla="*/ 31 h 98"/>
                  <a:gd name="T30" fmla="*/ 32 w 107"/>
                  <a:gd name="T31" fmla="*/ 9 h 98"/>
                  <a:gd name="T32" fmla="*/ 63 w 107"/>
                  <a:gd name="T33" fmla="*/ 0 h 98"/>
                  <a:gd name="T34" fmla="*/ 94 w 107"/>
                  <a:gd name="T35" fmla="*/ 9 h 98"/>
                  <a:gd name="T36" fmla="*/ 107 w 107"/>
                  <a:gd name="T37" fmla="*/ 27 h 98"/>
                  <a:gd name="T38" fmla="*/ 103 w 107"/>
                  <a:gd name="T39" fmla="*/ 45 h 98"/>
                  <a:gd name="T40" fmla="*/ 94 w 107"/>
                  <a:gd name="T41" fmla="*/ 76 h 98"/>
                  <a:gd name="T42" fmla="*/ 94 w 107"/>
                  <a:gd name="T43" fmla="*/ 89 h 98"/>
                  <a:gd name="T44" fmla="*/ 76 w 107"/>
                  <a:gd name="T45" fmla="*/ 98 h 98"/>
                  <a:gd name="T46" fmla="*/ 76 w 107"/>
                  <a:gd name="T47" fmla="*/ 85 h 98"/>
                  <a:gd name="T48" fmla="*/ 76 w 107"/>
                  <a:gd name="T49" fmla="*/ 49 h 98"/>
                  <a:gd name="T50" fmla="*/ 67 w 107"/>
                  <a:gd name="T51" fmla="*/ 53 h 98"/>
                  <a:gd name="T52" fmla="*/ 45 w 107"/>
                  <a:gd name="T53" fmla="*/ 53 h 98"/>
                  <a:gd name="T54" fmla="*/ 27 w 107"/>
                  <a:gd name="T55" fmla="*/ 58 h 98"/>
                  <a:gd name="T56" fmla="*/ 18 w 107"/>
                  <a:gd name="T57" fmla="*/ 67 h 98"/>
                  <a:gd name="T58" fmla="*/ 23 w 107"/>
                  <a:gd name="T59" fmla="*/ 76 h 98"/>
                  <a:gd name="T60" fmla="*/ 32 w 107"/>
                  <a:gd name="T61" fmla="*/ 85 h 98"/>
                  <a:gd name="T62" fmla="*/ 49 w 107"/>
                  <a:gd name="T63" fmla="*/ 85 h 98"/>
                  <a:gd name="T64" fmla="*/ 67 w 107"/>
                  <a:gd name="T65" fmla="*/ 76 h 98"/>
                  <a:gd name="T66" fmla="*/ 76 w 107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7" h="98">
                    <a:moveTo>
                      <a:pt x="76" y="85"/>
                    </a:moveTo>
                    <a:lnTo>
                      <a:pt x="63" y="89"/>
                    </a:lnTo>
                    <a:lnTo>
                      <a:pt x="54" y="93"/>
                    </a:lnTo>
                    <a:lnTo>
                      <a:pt x="45" y="98"/>
                    </a:lnTo>
                    <a:lnTo>
                      <a:pt x="36" y="98"/>
                    </a:lnTo>
                    <a:lnTo>
                      <a:pt x="23" y="98"/>
                    </a:lnTo>
                    <a:lnTo>
                      <a:pt x="9" y="89"/>
                    </a:lnTo>
                    <a:lnTo>
                      <a:pt x="5" y="85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8"/>
                    </a:lnTo>
                    <a:lnTo>
                      <a:pt x="9" y="53"/>
                    </a:lnTo>
                    <a:lnTo>
                      <a:pt x="18" y="49"/>
                    </a:lnTo>
                    <a:lnTo>
                      <a:pt x="23" y="45"/>
                    </a:lnTo>
                    <a:lnTo>
                      <a:pt x="32" y="45"/>
                    </a:lnTo>
                    <a:lnTo>
                      <a:pt x="45" y="40"/>
                    </a:lnTo>
                    <a:lnTo>
                      <a:pt x="58" y="40"/>
                    </a:lnTo>
                    <a:lnTo>
                      <a:pt x="72" y="40"/>
                    </a:lnTo>
                    <a:lnTo>
                      <a:pt x="85" y="40"/>
                    </a:lnTo>
                    <a:lnTo>
                      <a:pt x="85" y="31"/>
                    </a:lnTo>
                    <a:lnTo>
                      <a:pt x="85" y="27"/>
                    </a:lnTo>
                    <a:lnTo>
                      <a:pt x="85" y="22"/>
                    </a:lnTo>
                    <a:lnTo>
                      <a:pt x="80" y="18"/>
                    </a:lnTo>
                    <a:lnTo>
                      <a:pt x="72" y="13"/>
                    </a:lnTo>
                    <a:lnTo>
                      <a:pt x="63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2" y="31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32" y="9"/>
                    </a:lnTo>
                    <a:lnTo>
                      <a:pt x="45" y="5"/>
                    </a:lnTo>
                    <a:lnTo>
                      <a:pt x="63" y="0"/>
                    </a:lnTo>
                    <a:lnTo>
                      <a:pt x="80" y="5"/>
                    </a:lnTo>
                    <a:lnTo>
                      <a:pt x="94" y="9"/>
                    </a:lnTo>
                    <a:lnTo>
                      <a:pt x="103" y="18"/>
                    </a:lnTo>
                    <a:lnTo>
                      <a:pt x="107" y="27"/>
                    </a:lnTo>
                    <a:lnTo>
                      <a:pt x="103" y="31"/>
                    </a:lnTo>
                    <a:lnTo>
                      <a:pt x="103" y="45"/>
                    </a:lnTo>
                    <a:lnTo>
                      <a:pt x="98" y="67"/>
                    </a:lnTo>
                    <a:lnTo>
                      <a:pt x="94" y="76"/>
                    </a:lnTo>
                    <a:lnTo>
                      <a:pt x="94" y="85"/>
                    </a:lnTo>
                    <a:lnTo>
                      <a:pt x="94" y="89"/>
                    </a:lnTo>
                    <a:lnTo>
                      <a:pt x="94" y="98"/>
                    </a:lnTo>
                    <a:lnTo>
                      <a:pt x="76" y="98"/>
                    </a:lnTo>
                    <a:lnTo>
                      <a:pt x="76" y="93"/>
                    </a:lnTo>
                    <a:lnTo>
                      <a:pt x="76" y="85"/>
                    </a:lnTo>
                    <a:close/>
                    <a:moveTo>
                      <a:pt x="80" y="49"/>
                    </a:moveTo>
                    <a:lnTo>
                      <a:pt x="76" y="49"/>
                    </a:lnTo>
                    <a:lnTo>
                      <a:pt x="72" y="49"/>
                    </a:lnTo>
                    <a:lnTo>
                      <a:pt x="67" y="53"/>
                    </a:lnTo>
                    <a:lnTo>
                      <a:pt x="58" y="53"/>
                    </a:lnTo>
                    <a:lnTo>
                      <a:pt x="45" y="53"/>
                    </a:lnTo>
                    <a:lnTo>
                      <a:pt x="32" y="58"/>
                    </a:lnTo>
                    <a:lnTo>
                      <a:pt x="27" y="58"/>
                    </a:lnTo>
                    <a:lnTo>
                      <a:pt x="23" y="62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23" y="76"/>
                    </a:lnTo>
                    <a:lnTo>
                      <a:pt x="27" y="80"/>
                    </a:lnTo>
                    <a:lnTo>
                      <a:pt x="32" y="85"/>
                    </a:lnTo>
                    <a:lnTo>
                      <a:pt x="40" y="85"/>
                    </a:lnTo>
                    <a:lnTo>
                      <a:pt x="49" y="85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2" y="71"/>
                    </a:lnTo>
                    <a:lnTo>
                      <a:pt x="76" y="62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2" name="Freeform 375"/>
              <p:cNvSpPr>
                <a:spLocks/>
              </p:cNvSpPr>
              <p:nvPr/>
            </p:nvSpPr>
            <p:spPr bwMode="auto">
              <a:xfrm>
                <a:off x="5439" y="5170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5 w 63"/>
                  <a:gd name="T3" fmla="*/ 0 h 18"/>
                  <a:gd name="T4" fmla="*/ 63 w 63"/>
                  <a:gd name="T5" fmla="*/ 0 h 18"/>
                  <a:gd name="T6" fmla="*/ 58 w 63"/>
                  <a:gd name="T7" fmla="*/ 18 h 18"/>
                  <a:gd name="T8" fmla="*/ 0 w 6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3" name="Freeform 376"/>
              <p:cNvSpPr>
                <a:spLocks/>
              </p:cNvSpPr>
              <p:nvPr/>
            </p:nvSpPr>
            <p:spPr bwMode="auto">
              <a:xfrm>
                <a:off x="5506" y="5210"/>
                <a:ext cx="36" cy="45"/>
              </a:xfrm>
              <a:custGeom>
                <a:avLst/>
                <a:gdLst>
                  <a:gd name="T0" fmla="*/ 9 w 36"/>
                  <a:gd name="T1" fmla="*/ 18 h 45"/>
                  <a:gd name="T2" fmla="*/ 13 w 36"/>
                  <a:gd name="T3" fmla="*/ 0 h 45"/>
                  <a:gd name="T4" fmla="*/ 36 w 36"/>
                  <a:gd name="T5" fmla="*/ 0 h 45"/>
                  <a:gd name="T6" fmla="*/ 31 w 36"/>
                  <a:gd name="T7" fmla="*/ 13 h 45"/>
                  <a:gd name="T8" fmla="*/ 27 w 36"/>
                  <a:gd name="T9" fmla="*/ 27 h 45"/>
                  <a:gd name="T10" fmla="*/ 18 w 36"/>
                  <a:gd name="T11" fmla="*/ 36 h 45"/>
                  <a:gd name="T12" fmla="*/ 9 w 36"/>
                  <a:gd name="T13" fmla="*/ 40 h 45"/>
                  <a:gd name="T14" fmla="*/ 0 w 36"/>
                  <a:gd name="T15" fmla="*/ 45 h 45"/>
                  <a:gd name="T16" fmla="*/ 4 w 36"/>
                  <a:gd name="T17" fmla="*/ 36 h 45"/>
                  <a:gd name="T18" fmla="*/ 13 w 36"/>
                  <a:gd name="T19" fmla="*/ 31 h 45"/>
                  <a:gd name="T20" fmla="*/ 18 w 36"/>
                  <a:gd name="T21" fmla="*/ 18 h 45"/>
                  <a:gd name="T22" fmla="*/ 9 w 36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" h="45">
                    <a:moveTo>
                      <a:pt x="9" y="18"/>
                    </a:moveTo>
                    <a:lnTo>
                      <a:pt x="13" y="0"/>
                    </a:lnTo>
                    <a:lnTo>
                      <a:pt x="36" y="0"/>
                    </a:lnTo>
                    <a:lnTo>
                      <a:pt x="31" y="13"/>
                    </a:lnTo>
                    <a:lnTo>
                      <a:pt x="27" y="27"/>
                    </a:lnTo>
                    <a:lnTo>
                      <a:pt x="18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4" y="36"/>
                    </a:lnTo>
                    <a:lnTo>
                      <a:pt x="13" y="31"/>
                    </a:lnTo>
                    <a:lnTo>
                      <a:pt x="18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4" name="Freeform 377"/>
              <p:cNvSpPr>
                <a:spLocks/>
              </p:cNvSpPr>
              <p:nvPr/>
            </p:nvSpPr>
            <p:spPr bwMode="auto">
              <a:xfrm>
                <a:off x="5604" y="5099"/>
                <a:ext cx="71" cy="173"/>
              </a:xfrm>
              <a:custGeom>
                <a:avLst/>
                <a:gdLst>
                  <a:gd name="T0" fmla="*/ 18 w 71"/>
                  <a:gd name="T1" fmla="*/ 173 h 173"/>
                  <a:gd name="T2" fmla="*/ 4 w 71"/>
                  <a:gd name="T3" fmla="*/ 142 h 173"/>
                  <a:gd name="T4" fmla="*/ 0 w 71"/>
                  <a:gd name="T5" fmla="*/ 107 h 173"/>
                  <a:gd name="T6" fmla="*/ 4 w 71"/>
                  <a:gd name="T7" fmla="*/ 89 h 173"/>
                  <a:gd name="T8" fmla="*/ 9 w 71"/>
                  <a:gd name="T9" fmla="*/ 67 h 173"/>
                  <a:gd name="T10" fmla="*/ 18 w 71"/>
                  <a:gd name="T11" fmla="*/ 49 h 173"/>
                  <a:gd name="T12" fmla="*/ 26 w 71"/>
                  <a:gd name="T13" fmla="*/ 31 h 173"/>
                  <a:gd name="T14" fmla="*/ 40 w 71"/>
                  <a:gd name="T15" fmla="*/ 18 h 173"/>
                  <a:gd name="T16" fmla="*/ 58 w 71"/>
                  <a:gd name="T17" fmla="*/ 0 h 173"/>
                  <a:gd name="T18" fmla="*/ 71 w 71"/>
                  <a:gd name="T19" fmla="*/ 0 h 173"/>
                  <a:gd name="T20" fmla="*/ 58 w 71"/>
                  <a:gd name="T21" fmla="*/ 13 h 173"/>
                  <a:gd name="T22" fmla="*/ 44 w 71"/>
                  <a:gd name="T23" fmla="*/ 31 h 173"/>
                  <a:gd name="T24" fmla="*/ 35 w 71"/>
                  <a:gd name="T25" fmla="*/ 49 h 173"/>
                  <a:gd name="T26" fmla="*/ 26 w 71"/>
                  <a:gd name="T27" fmla="*/ 71 h 173"/>
                  <a:gd name="T28" fmla="*/ 22 w 71"/>
                  <a:gd name="T29" fmla="*/ 89 h 173"/>
                  <a:gd name="T30" fmla="*/ 18 w 71"/>
                  <a:gd name="T31" fmla="*/ 111 h 173"/>
                  <a:gd name="T32" fmla="*/ 22 w 71"/>
                  <a:gd name="T33" fmla="*/ 142 h 173"/>
                  <a:gd name="T34" fmla="*/ 31 w 71"/>
                  <a:gd name="T35" fmla="*/ 173 h 173"/>
                  <a:gd name="T36" fmla="*/ 18 w 71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73">
                    <a:moveTo>
                      <a:pt x="18" y="173"/>
                    </a:moveTo>
                    <a:lnTo>
                      <a:pt x="4" y="142"/>
                    </a:lnTo>
                    <a:lnTo>
                      <a:pt x="0" y="107"/>
                    </a:lnTo>
                    <a:lnTo>
                      <a:pt x="4" y="89"/>
                    </a:lnTo>
                    <a:lnTo>
                      <a:pt x="9" y="67"/>
                    </a:lnTo>
                    <a:lnTo>
                      <a:pt x="18" y="49"/>
                    </a:lnTo>
                    <a:lnTo>
                      <a:pt x="26" y="31"/>
                    </a:lnTo>
                    <a:lnTo>
                      <a:pt x="40" y="18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58" y="13"/>
                    </a:lnTo>
                    <a:lnTo>
                      <a:pt x="44" y="31"/>
                    </a:lnTo>
                    <a:lnTo>
                      <a:pt x="35" y="49"/>
                    </a:lnTo>
                    <a:lnTo>
                      <a:pt x="26" y="71"/>
                    </a:lnTo>
                    <a:lnTo>
                      <a:pt x="22" y="89"/>
                    </a:lnTo>
                    <a:lnTo>
                      <a:pt x="18" y="111"/>
                    </a:lnTo>
                    <a:lnTo>
                      <a:pt x="22" y="142"/>
                    </a:lnTo>
                    <a:lnTo>
                      <a:pt x="31" y="173"/>
                    </a:lnTo>
                    <a:lnTo>
                      <a:pt x="18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5" name="Freeform 378"/>
              <p:cNvSpPr>
                <a:spLocks/>
              </p:cNvSpPr>
              <p:nvPr/>
            </p:nvSpPr>
            <p:spPr bwMode="auto">
              <a:xfrm>
                <a:off x="5670" y="5175"/>
                <a:ext cx="63" cy="17"/>
              </a:xfrm>
              <a:custGeom>
                <a:avLst/>
                <a:gdLst>
                  <a:gd name="T0" fmla="*/ 0 w 63"/>
                  <a:gd name="T1" fmla="*/ 17 h 17"/>
                  <a:gd name="T2" fmla="*/ 5 w 63"/>
                  <a:gd name="T3" fmla="*/ 0 h 17"/>
                  <a:gd name="T4" fmla="*/ 63 w 63"/>
                  <a:gd name="T5" fmla="*/ 0 h 17"/>
                  <a:gd name="T6" fmla="*/ 58 w 63"/>
                  <a:gd name="T7" fmla="*/ 17 h 17"/>
                  <a:gd name="T8" fmla="*/ 0 w 63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7">
                    <a:moveTo>
                      <a:pt x="0" y="17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5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6" name="Freeform 379"/>
              <p:cNvSpPr>
                <a:spLocks noEditPoints="1"/>
              </p:cNvSpPr>
              <p:nvPr/>
            </p:nvSpPr>
            <p:spPr bwMode="auto">
              <a:xfrm>
                <a:off x="5728" y="5135"/>
                <a:ext cx="120" cy="97"/>
              </a:xfrm>
              <a:custGeom>
                <a:avLst/>
                <a:gdLst>
                  <a:gd name="T0" fmla="*/ 120 w 120"/>
                  <a:gd name="T1" fmla="*/ 0 h 97"/>
                  <a:gd name="T2" fmla="*/ 98 w 120"/>
                  <a:gd name="T3" fmla="*/ 97 h 97"/>
                  <a:gd name="T4" fmla="*/ 76 w 120"/>
                  <a:gd name="T5" fmla="*/ 97 h 97"/>
                  <a:gd name="T6" fmla="*/ 89 w 120"/>
                  <a:gd name="T7" fmla="*/ 57 h 97"/>
                  <a:gd name="T8" fmla="*/ 80 w 120"/>
                  <a:gd name="T9" fmla="*/ 57 h 97"/>
                  <a:gd name="T10" fmla="*/ 71 w 120"/>
                  <a:gd name="T11" fmla="*/ 57 h 97"/>
                  <a:gd name="T12" fmla="*/ 67 w 120"/>
                  <a:gd name="T13" fmla="*/ 57 h 97"/>
                  <a:gd name="T14" fmla="*/ 62 w 120"/>
                  <a:gd name="T15" fmla="*/ 62 h 97"/>
                  <a:gd name="T16" fmla="*/ 58 w 120"/>
                  <a:gd name="T17" fmla="*/ 62 h 97"/>
                  <a:gd name="T18" fmla="*/ 49 w 120"/>
                  <a:gd name="T19" fmla="*/ 66 h 97"/>
                  <a:gd name="T20" fmla="*/ 45 w 120"/>
                  <a:gd name="T21" fmla="*/ 71 h 97"/>
                  <a:gd name="T22" fmla="*/ 22 w 120"/>
                  <a:gd name="T23" fmla="*/ 97 h 97"/>
                  <a:gd name="T24" fmla="*/ 0 w 120"/>
                  <a:gd name="T25" fmla="*/ 97 h 97"/>
                  <a:gd name="T26" fmla="*/ 22 w 120"/>
                  <a:gd name="T27" fmla="*/ 75 h 97"/>
                  <a:gd name="T28" fmla="*/ 31 w 120"/>
                  <a:gd name="T29" fmla="*/ 62 h 97"/>
                  <a:gd name="T30" fmla="*/ 45 w 120"/>
                  <a:gd name="T31" fmla="*/ 57 h 97"/>
                  <a:gd name="T32" fmla="*/ 36 w 120"/>
                  <a:gd name="T33" fmla="*/ 53 h 97"/>
                  <a:gd name="T34" fmla="*/ 27 w 120"/>
                  <a:gd name="T35" fmla="*/ 48 h 97"/>
                  <a:gd name="T36" fmla="*/ 22 w 120"/>
                  <a:gd name="T37" fmla="*/ 40 h 97"/>
                  <a:gd name="T38" fmla="*/ 22 w 120"/>
                  <a:gd name="T39" fmla="*/ 31 h 97"/>
                  <a:gd name="T40" fmla="*/ 22 w 120"/>
                  <a:gd name="T41" fmla="*/ 22 h 97"/>
                  <a:gd name="T42" fmla="*/ 27 w 120"/>
                  <a:gd name="T43" fmla="*/ 17 h 97"/>
                  <a:gd name="T44" fmla="*/ 31 w 120"/>
                  <a:gd name="T45" fmla="*/ 8 h 97"/>
                  <a:gd name="T46" fmla="*/ 40 w 120"/>
                  <a:gd name="T47" fmla="*/ 4 h 97"/>
                  <a:gd name="T48" fmla="*/ 53 w 120"/>
                  <a:gd name="T49" fmla="*/ 4 h 97"/>
                  <a:gd name="T50" fmla="*/ 71 w 120"/>
                  <a:gd name="T51" fmla="*/ 0 h 97"/>
                  <a:gd name="T52" fmla="*/ 120 w 120"/>
                  <a:gd name="T53" fmla="*/ 0 h 97"/>
                  <a:gd name="T54" fmla="*/ 98 w 120"/>
                  <a:gd name="T55" fmla="*/ 13 h 97"/>
                  <a:gd name="T56" fmla="*/ 71 w 120"/>
                  <a:gd name="T57" fmla="*/ 13 h 97"/>
                  <a:gd name="T58" fmla="*/ 53 w 120"/>
                  <a:gd name="T59" fmla="*/ 17 h 97"/>
                  <a:gd name="T60" fmla="*/ 45 w 120"/>
                  <a:gd name="T61" fmla="*/ 22 h 97"/>
                  <a:gd name="T62" fmla="*/ 40 w 120"/>
                  <a:gd name="T63" fmla="*/ 26 h 97"/>
                  <a:gd name="T64" fmla="*/ 40 w 120"/>
                  <a:gd name="T65" fmla="*/ 31 h 97"/>
                  <a:gd name="T66" fmla="*/ 40 w 120"/>
                  <a:gd name="T67" fmla="*/ 35 h 97"/>
                  <a:gd name="T68" fmla="*/ 45 w 120"/>
                  <a:gd name="T69" fmla="*/ 40 h 97"/>
                  <a:gd name="T70" fmla="*/ 49 w 120"/>
                  <a:gd name="T71" fmla="*/ 44 h 97"/>
                  <a:gd name="T72" fmla="*/ 49 w 120"/>
                  <a:gd name="T73" fmla="*/ 44 h 97"/>
                  <a:gd name="T74" fmla="*/ 58 w 120"/>
                  <a:gd name="T75" fmla="*/ 44 h 97"/>
                  <a:gd name="T76" fmla="*/ 67 w 120"/>
                  <a:gd name="T77" fmla="*/ 44 h 97"/>
                  <a:gd name="T78" fmla="*/ 89 w 120"/>
                  <a:gd name="T79" fmla="*/ 44 h 97"/>
                  <a:gd name="T80" fmla="*/ 98 w 120"/>
                  <a:gd name="T81" fmla="*/ 13 h 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0" h="97">
                    <a:moveTo>
                      <a:pt x="120" y="0"/>
                    </a:moveTo>
                    <a:lnTo>
                      <a:pt x="98" y="97"/>
                    </a:lnTo>
                    <a:lnTo>
                      <a:pt x="76" y="97"/>
                    </a:lnTo>
                    <a:lnTo>
                      <a:pt x="89" y="57"/>
                    </a:lnTo>
                    <a:lnTo>
                      <a:pt x="80" y="57"/>
                    </a:lnTo>
                    <a:lnTo>
                      <a:pt x="71" y="57"/>
                    </a:lnTo>
                    <a:lnTo>
                      <a:pt x="67" y="57"/>
                    </a:lnTo>
                    <a:lnTo>
                      <a:pt x="62" y="62"/>
                    </a:lnTo>
                    <a:lnTo>
                      <a:pt x="58" y="62"/>
                    </a:lnTo>
                    <a:lnTo>
                      <a:pt x="49" y="66"/>
                    </a:lnTo>
                    <a:lnTo>
                      <a:pt x="45" y="71"/>
                    </a:lnTo>
                    <a:lnTo>
                      <a:pt x="22" y="97"/>
                    </a:lnTo>
                    <a:lnTo>
                      <a:pt x="0" y="97"/>
                    </a:lnTo>
                    <a:lnTo>
                      <a:pt x="22" y="75"/>
                    </a:lnTo>
                    <a:lnTo>
                      <a:pt x="31" y="62"/>
                    </a:lnTo>
                    <a:lnTo>
                      <a:pt x="45" y="57"/>
                    </a:lnTo>
                    <a:lnTo>
                      <a:pt x="36" y="53"/>
                    </a:lnTo>
                    <a:lnTo>
                      <a:pt x="27" y="48"/>
                    </a:lnTo>
                    <a:lnTo>
                      <a:pt x="22" y="40"/>
                    </a:lnTo>
                    <a:lnTo>
                      <a:pt x="22" y="31"/>
                    </a:lnTo>
                    <a:lnTo>
                      <a:pt x="22" y="22"/>
                    </a:lnTo>
                    <a:lnTo>
                      <a:pt x="27" y="17"/>
                    </a:lnTo>
                    <a:lnTo>
                      <a:pt x="31" y="8"/>
                    </a:lnTo>
                    <a:lnTo>
                      <a:pt x="40" y="4"/>
                    </a:lnTo>
                    <a:lnTo>
                      <a:pt x="53" y="4"/>
                    </a:lnTo>
                    <a:lnTo>
                      <a:pt x="71" y="0"/>
                    </a:lnTo>
                    <a:lnTo>
                      <a:pt x="120" y="0"/>
                    </a:lnTo>
                    <a:close/>
                    <a:moveTo>
                      <a:pt x="98" y="13"/>
                    </a:moveTo>
                    <a:lnTo>
                      <a:pt x="71" y="13"/>
                    </a:lnTo>
                    <a:lnTo>
                      <a:pt x="53" y="17"/>
                    </a:lnTo>
                    <a:lnTo>
                      <a:pt x="45" y="22"/>
                    </a:lnTo>
                    <a:lnTo>
                      <a:pt x="40" y="26"/>
                    </a:lnTo>
                    <a:lnTo>
                      <a:pt x="40" y="31"/>
                    </a:lnTo>
                    <a:lnTo>
                      <a:pt x="40" y="35"/>
                    </a:lnTo>
                    <a:lnTo>
                      <a:pt x="45" y="40"/>
                    </a:lnTo>
                    <a:lnTo>
                      <a:pt x="49" y="44"/>
                    </a:lnTo>
                    <a:lnTo>
                      <a:pt x="58" y="44"/>
                    </a:lnTo>
                    <a:lnTo>
                      <a:pt x="67" y="44"/>
                    </a:lnTo>
                    <a:lnTo>
                      <a:pt x="89" y="44"/>
                    </a:lnTo>
                    <a:lnTo>
                      <a:pt x="98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7" name="Freeform 380"/>
              <p:cNvSpPr>
                <a:spLocks/>
              </p:cNvSpPr>
              <p:nvPr/>
            </p:nvSpPr>
            <p:spPr bwMode="auto">
              <a:xfrm>
                <a:off x="5857" y="5175"/>
                <a:ext cx="62" cy="17"/>
              </a:xfrm>
              <a:custGeom>
                <a:avLst/>
                <a:gdLst>
                  <a:gd name="T0" fmla="*/ 0 w 62"/>
                  <a:gd name="T1" fmla="*/ 17 h 17"/>
                  <a:gd name="T2" fmla="*/ 4 w 62"/>
                  <a:gd name="T3" fmla="*/ 0 h 17"/>
                  <a:gd name="T4" fmla="*/ 62 w 62"/>
                  <a:gd name="T5" fmla="*/ 0 h 17"/>
                  <a:gd name="T6" fmla="*/ 58 w 62"/>
                  <a:gd name="T7" fmla="*/ 17 h 17"/>
                  <a:gd name="T8" fmla="*/ 0 w 6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7">
                    <a:moveTo>
                      <a:pt x="0" y="17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8" name="Freeform 381"/>
              <p:cNvSpPr>
                <a:spLocks/>
              </p:cNvSpPr>
              <p:nvPr/>
            </p:nvSpPr>
            <p:spPr bwMode="auto">
              <a:xfrm>
                <a:off x="5910" y="5099"/>
                <a:ext cx="71" cy="173"/>
              </a:xfrm>
              <a:custGeom>
                <a:avLst/>
                <a:gdLst>
                  <a:gd name="T0" fmla="*/ 54 w 71"/>
                  <a:gd name="T1" fmla="*/ 0 h 173"/>
                  <a:gd name="T2" fmla="*/ 67 w 71"/>
                  <a:gd name="T3" fmla="*/ 31 h 173"/>
                  <a:gd name="T4" fmla="*/ 71 w 71"/>
                  <a:gd name="T5" fmla="*/ 62 h 173"/>
                  <a:gd name="T6" fmla="*/ 67 w 71"/>
                  <a:gd name="T7" fmla="*/ 84 h 173"/>
                  <a:gd name="T8" fmla="*/ 63 w 71"/>
                  <a:gd name="T9" fmla="*/ 102 h 173"/>
                  <a:gd name="T10" fmla="*/ 54 w 71"/>
                  <a:gd name="T11" fmla="*/ 124 h 173"/>
                  <a:gd name="T12" fmla="*/ 40 w 71"/>
                  <a:gd name="T13" fmla="*/ 142 h 173"/>
                  <a:gd name="T14" fmla="*/ 31 w 71"/>
                  <a:gd name="T15" fmla="*/ 156 h 173"/>
                  <a:gd name="T16" fmla="*/ 14 w 71"/>
                  <a:gd name="T17" fmla="*/ 173 h 173"/>
                  <a:gd name="T18" fmla="*/ 0 w 71"/>
                  <a:gd name="T19" fmla="*/ 173 h 173"/>
                  <a:gd name="T20" fmla="*/ 9 w 71"/>
                  <a:gd name="T21" fmla="*/ 160 h 173"/>
                  <a:gd name="T22" fmla="*/ 23 w 71"/>
                  <a:gd name="T23" fmla="*/ 142 h 173"/>
                  <a:gd name="T24" fmla="*/ 36 w 71"/>
                  <a:gd name="T25" fmla="*/ 120 h 173"/>
                  <a:gd name="T26" fmla="*/ 45 w 71"/>
                  <a:gd name="T27" fmla="*/ 102 h 173"/>
                  <a:gd name="T28" fmla="*/ 49 w 71"/>
                  <a:gd name="T29" fmla="*/ 80 h 173"/>
                  <a:gd name="T30" fmla="*/ 49 w 71"/>
                  <a:gd name="T31" fmla="*/ 62 h 173"/>
                  <a:gd name="T32" fmla="*/ 49 w 71"/>
                  <a:gd name="T33" fmla="*/ 31 h 173"/>
                  <a:gd name="T34" fmla="*/ 40 w 71"/>
                  <a:gd name="T35" fmla="*/ 0 h 173"/>
                  <a:gd name="T36" fmla="*/ 54 w 71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1" h="173">
                    <a:moveTo>
                      <a:pt x="54" y="0"/>
                    </a:moveTo>
                    <a:lnTo>
                      <a:pt x="67" y="31"/>
                    </a:lnTo>
                    <a:lnTo>
                      <a:pt x="71" y="62"/>
                    </a:lnTo>
                    <a:lnTo>
                      <a:pt x="67" y="84"/>
                    </a:lnTo>
                    <a:lnTo>
                      <a:pt x="63" y="102"/>
                    </a:lnTo>
                    <a:lnTo>
                      <a:pt x="54" y="124"/>
                    </a:lnTo>
                    <a:lnTo>
                      <a:pt x="40" y="142"/>
                    </a:lnTo>
                    <a:lnTo>
                      <a:pt x="31" y="156"/>
                    </a:lnTo>
                    <a:lnTo>
                      <a:pt x="14" y="173"/>
                    </a:lnTo>
                    <a:lnTo>
                      <a:pt x="0" y="173"/>
                    </a:lnTo>
                    <a:lnTo>
                      <a:pt x="9" y="160"/>
                    </a:lnTo>
                    <a:lnTo>
                      <a:pt x="23" y="142"/>
                    </a:lnTo>
                    <a:lnTo>
                      <a:pt x="36" y="120"/>
                    </a:lnTo>
                    <a:lnTo>
                      <a:pt x="45" y="102"/>
                    </a:lnTo>
                    <a:lnTo>
                      <a:pt x="49" y="80"/>
                    </a:lnTo>
                    <a:lnTo>
                      <a:pt x="49" y="62"/>
                    </a:lnTo>
                    <a:lnTo>
                      <a:pt x="49" y="31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99" name="Freeform 382"/>
              <p:cNvSpPr>
                <a:spLocks/>
              </p:cNvSpPr>
              <p:nvPr/>
            </p:nvSpPr>
            <p:spPr bwMode="auto">
              <a:xfrm>
                <a:off x="5319" y="5077"/>
                <a:ext cx="129" cy="44"/>
              </a:xfrm>
              <a:custGeom>
                <a:avLst/>
                <a:gdLst>
                  <a:gd name="T0" fmla="*/ 0 w 129"/>
                  <a:gd name="T1" fmla="*/ 44 h 44"/>
                  <a:gd name="T2" fmla="*/ 63 w 129"/>
                  <a:gd name="T3" fmla="*/ 0 h 44"/>
                  <a:gd name="T4" fmla="*/ 129 w 129"/>
                  <a:gd name="T5" fmla="*/ 4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9" h="44">
                    <a:moveTo>
                      <a:pt x="0" y="44"/>
                    </a:moveTo>
                    <a:lnTo>
                      <a:pt x="63" y="0"/>
                    </a:lnTo>
                    <a:lnTo>
                      <a:pt x="129" y="40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0" name="Freeform 383"/>
              <p:cNvSpPr>
                <a:spLocks/>
              </p:cNvSpPr>
              <p:nvPr/>
            </p:nvSpPr>
            <p:spPr bwMode="auto">
              <a:xfrm>
                <a:off x="5741" y="5086"/>
                <a:ext cx="129" cy="44"/>
              </a:xfrm>
              <a:custGeom>
                <a:avLst/>
                <a:gdLst>
                  <a:gd name="T0" fmla="*/ 0 w 129"/>
                  <a:gd name="T1" fmla="*/ 44 h 44"/>
                  <a:gd name="T2" fmla="*/ 63 w 129"/>
                  <a:gd name="T3" fmla="*/ 0 h 44"/>
                  <a:gd name="T4" fmla="*/ 129 w 129"/>
                  <a:gd name="T5" fmla="*/ 40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9" h="44">
                    <a:moveTo>
                      <a:pt x="0" y="44"/>
                    </a:moveTo>
                    <a:lnTo>
                      <a:pt x="63" y="0"/>
                    </a:lnTo>
                    <a:lnTo>
                      <a:pt x="129" y="40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1" name="Freeform 384"/>
              <p:cNvSpPr>
                <a:spLocks/>
              </p:cNvSpPr>
              <p:nvPr/>
            </p:nvSpPr>
            <p:spPr bwMode="auto">
              <a:xfrm>
                <a:off x="5439" y="5615"/>
                <a:ext cx="63" cy="13"/>
              </a:xfrm>
              <a:custGeom>
                <a:avLst/>
                <a:gdLst>
                  <a:gd name="T0" fmla="*/ 0 w 63"/>
                  <a:gd name="T1" fmla="*/ 13 h 13"/>
                  <a:gd name="T2" fmla="*/ 5 w 63"/>
                  <a:gd name="T3" fmla="*/ 0 h 13"/>
                  <a:gd name="T4" fmla="*/ 63 w 63"/>
                  <a:gd name="T5" fmla="*/ 0 h 13"/>
                  <a:gd name="T6" fmla="*/ 63 w 63"/>
                  <a:gd name="T7" fmla="*/ 13 h 13"/>
                  <a:gd name="T8" fmla="*/ 0 w 63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3">
                    <a:moveTo>
                      <a:pt x="0" y="13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6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2" name="Freeform 385"/>
              <p:cNvSpPr>
                <a:spLocks noEditPoints="1"/>
              </p:cNvSpPr>
              <p:nvPr/>
            </p:nvSpPr>
            <p:spPr bwMode="auto">
              <a:xfrm>
                <a:off x="5515" y="5570"/>
                <a:ext cx="98" cy="98"/>
              </a:xfrm>
              <a:custGeom>
                <a:avLst/>
                <a:gdLst>
                  <a:gd name="T0" fmla="*/ 71 w 98"/>
                  <a:gd name="T1" fmla="*/ 49 h 98"/>
                  <a:gd name="T2" fmla="*/ 80 w 98"/>
                  <a:gd name="T3" fmla="*/ 53 h 98"/>
                  <a:gd name="T4" fmla="*/ 84 w 98"/>
                  <a:gd name="T5" fmla="*/ 58 h 98"/>
                  <a:gd name="T6" fmla="*/ 89 w 98"/>
                  <a:gd name="T7" fmla="*/ 62 h 98"/>
                  <a:gd name="T8" fmla="*/ 93 w 98"/>
                  <a:gd name="T9" fmla="*/ 71 h 98"/>
                  <a:gd name="T10" fmla="*/ 89 w 98"/>
                  <a:gd name="T11" fmla="*/ 80 h 98"/>
                  <a:gd name="T12" fmla="*/ 80 w 98"/>
                  <a:gd name="T13" fmla="*/ 89 h 98"/>
                  <a:gd name="T14" fmla="*/ 67 w 98"/>
                  <a:gd name="T15" fmla="*/ 98 h 98"/>
                  <a:gd name="T16" fmla="*/ 49 w 98"/>
                  <a:gd name="T17" fmla="*/ 98 h 98"/>
                  <a:gd name="T18" fmla="*/ 31 w 98"/>
                  <a:gd name="T19" fmla="*/ 98 h 98"/>
                  <a:gd name="T20" fmla="*/ 22 w 98"/>
                  <a:gd name="T21" fmla="*/ 93 h 98"/>
                  <a:gd name="T22" fmla="*/ 13 w 98"/>
                  <a:gd name="T23" fmla="*/ 89 h 98"/>
                  <a:gd name="T24" fmla="*/ 4 w 98"/>
                  <a:gd name="T25" fmla="*/ 80 h 98"/>
                  <a:gd name="T26" fmla="*/ 0 w 98"/>
                  <a:gd name="T27" fmla="*/ 71 h 98"/>
                  <a:gd name="T28" fmla="*/ 0 w 98"/>
                  <a:gd name="T29" fmla="*/ 62 h 98"/>
                  <a:gd name="T30" fmla="*/ 0 w 98"/>
                  <a:gd name="T31" fmla="*/ 49 h 98"/>
                  <a:gd name="T32" fmla="*/ 4 w 98"/>
                  <a:gd name="T33" fmla="*/ 40 h 98"/>
                  <a:gd name="T34" fmla="*/ 9 w 98"/>
                  <a:gd name="T35" fmla="*/ 31 h 98"/>
                  <a:gd name="T36" fmla="*/ 18 w 98"/>
                  <a:gd name="T37" fmla="*/ 18 h 98"/>
                  <a:gd name="T38" fmla="*/ 27 w 98"/>
                  <a:gd name="T39" fmla="*/ 13 h 98"/>
                  <a:gd name="T40" fmla="*/ 35 w 98"/>
                  <a:gd name="T41" fmla="*/ 5 h 98"/>
                  <a:gd name="T42" fmla="*/ 49 w 98"/>
                  <a:gd name="T43" fmla="*/ 5 h 98"/>
                  <a:gd name="T44" fmla="*/ 62 w 98"/>
                  <a:gd name="T45" fmla="*/ 0 h 98"/>
                  <a:gd name="T46" fmla="*/ 80 w 98"/>
                  <a:gd name="T47" fmla="*/ 5 h 98"/>
                  <a:gd name="T48" fmla="*/ 89 w 98"/>
                  <a:gd name="T49" fmla="*/ 9 h 98"/>
                  <a:gd name="T50" fmla="*/ 98 w 98"/>
                  <a:gd name="T51" fmla="*/ 18 h 98"/>
                  <a:gd name="T52" fmla="*/ 98 w 98"/>
                  <a:gd name="T53" fmla="*/ 27 h 98"/>
                  <a:gd name="T54" fmla="*/ 98 w 98"/>
                  <a:gd name="T55" fmla="*/ 36 h 98"/>
                  <a:gd name="T56" fmla="*/ 93 w 98"/>
                  <a:gd name="T57" fmla="*/ 40 h 98"/>
                  <a:gd name="T58" fmla="*/ 84 w 98"/>
                  <a:gd name="T59" fmla="*/ 45 h 98"/>
                  <a:gd name="T60" fmla="*/ 71 w 98"/>
                  <a:gd name="T61" fmla="*/ 49 h 98"/>
                  <a:gd name="T62" fmla="*/ 22 w 98"/>
                  <a:gd name="T63" fmla="*/ 40 h 98"/>
                  <a:gd name="T64" fmla="*/ 31 w 98"/>
                  <a:gd name="T65" fmla="*/ 45 h 98"/>
                  <a:gd name="T66" fmla="*/ 35 w 98"/>
                  <a:gd name="T67" fmla="*/ 45 h 98"/>
                  <a:gd name="T68" fmla="*/ 53 w 98"/>
                  <a:gd name="T69" fmla="*/ 40 h 98"/>
                  <a:gd name="T70" fmla="*/ 67 w 98"/>
                  <a:gd name="T71" fmla="*/ 40 h 98"/>
                  <a:gd name="T72" fmla="*/ 75 w 98"/>
                  <a:gd name="T73" fmla="*/ 36 h 98"/>
                  <a:gd name="T74" fmla="*/ 80 w 98"/>
                  <a:gd name="T75" fmla="*/ 27 h 98"/>
                  <a:gd name="T76" fmla="*/ 80 w 98"/>
                  <a:gd name="T77" fmla="*/ 22 h 98"/>
                  <a:gd name="T78" fmla="*/ 75 w 98"/>
                  <a:gd name="T79" fmla="*/ 18 h 98"/>
                  <a:gd name="T80" fmla="*/ 71 w 98"/>
                  <a:gd name="T81" fmla="*/ 13 h 98"/>
                  <a:gd name="T82" fmla="*/ 62 w 98"/>
                  <a:gd name="T83" fmla="*/ 13 h 98"/>
                  <a:gd name="T84" fmla="*/ 49 w 98"/>
                  <a:gd name="T85" fmla="*/ 18 h 98"/>
                  <a:gd name="T86" fmla="*/ 40 w 98"/>
                  <a:gd name="T87" fmla="*/ 22 h 98"/>
                  <a:gd name="T88" fmla="*/ 27 w 98"/>
                  <a:gd name="T89" fmla="*/ 31 h 98"/>
                  <a:gd name="T90" fmla="*/ 22 w 98"/>
                  <a:gd name="T91" fmla="*/ 40 h 98"/>
                  <a:gd name="T92" fmla="*/ 18 w 98"/>
                  <a:gd name="T93" fmla="*/ 53 h 98"/>
                  <a:gd name="T94" fmla="*/ 18 w 98"/>
                  <a:gd name="T95" fmla="*/ 58 h 98"/>
                  <a:gd name="T96" fmla="*/ 18 w 98"/>
                  <a:gd name="T97" fmla="*/ 62 h 98"/>
                  <a:gd name="T98" fmla="*/ 22 w 98"/>
                  <a:gd name="T99" fmla="*/ 71 h 98"/>
                  <a:gd name="T100" fmla="*/ 27 w 98"/>
                  <a:gd name="T101" fmla="*/ 80 h 98"/>
                  <a:gd name="T102" fmla="*/ 35 w 98"/>
                  <a:gd name="T103" fmla="*/ 85 h 98"/>
                  <a:gd name="T104" fmla="*/ 49 w 98"/>
                  <a:gd name="T105" fmla="*/ 89 h 98"/>
                  <a:gd name="T106" fmla="*/ 58 w 98"/>
                  <a:gd name="T107" fmla="*/ 85 h 98"/>
                  <a:gd name="T108" fmla="*/ 67 w 98"/>
                  <a:gd name="T109" fmla="*/ 85 h 98"/>
                  <a:gd name="T110" fmla="*/ 71 w 98"/>
                  <a:gd name="T111" fmla="*/ 76 h 98"/>
                  <a:gd name="T112" fmla="*/ 71 w 98"/>
                  <a:gd name="T113" fmla="*/ 71 h 98"/>
                  <a:gd name="T114" fmla="*/ 71 w 98"/>
                  <a:gd name="T115" fmla="*/ 62 h 98"/>
                  <a:gd name="T116" fmla="*/ 62 w 98"/>
                  <a:gd name="T117" fmla="*/ 58 h 98"/>
                  <a:gd name="T118" fmla="*/ 49 w 98"/>
                  <a:gd name="T119" fmla="*/ 53 h 98"/>
                  <a:gd name="T120" fmla="*/ 31 w 98"/>
                  <a:gd name="T121" fmla="*/ 53 h 98"/>
                  <a:gd name="T122" fmla="*/ 27 w 98"/>
                  <a:gd name="T123" fmla="*/ 53 h 98"/>
                  <a:gd name="T124" fmla="*/ 18 w 98"/>
                  <a:gd name="T125" fmla="*/ 53 h 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8" h="98">
                    <a:moveTo>
                      <a:pt x="71" y="49"/>
                    </a:moveTo>
                    <a:lnTo>
                      <a:pt x="80" y="53"/>
                    </a:lnTo>
                    <a:lnTo>
                      <a:pt x="84" y="58"/>
                    </a:lnTo>
                    <a:lnTo>
                      <a:pt x="89" y="62"/>
                    </a:lnTo>
                    <a:lnTo>
                      <a:pt x="93" y="71"/>
                    </a:lnTo>
                    <a:lnTo>
                      <a:pt x="89" y="80"/>
                    </a:lnTo>
                    <a:lnTo>
                      <a:pt x="80" y="89"/>
                    </a:lnTo>
                    <a:lnTo>
                      <a:pt x="67" y="98"/>
                    </a:lnTo>
                    <a:lnTo>
                      <a:pt x="49" y="98"/>
                    </a:lnTo>
                    <a:lnTo>
                      <a:pt x="31" y="98"/>
                    </a:lnTo>
                    <a:lnTo>
                      <a:pt x="22" y="93"/>
                    </a:lnTo>
                    <a:lnTo>
                      <a:pt x="13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4" y="40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7" y="13"/>
                    </a:lnTo>
                    <a:lnTo>
                      <a:pt x="35" y="5"/>
                    </a:lnTo>
                    <a:lnTo>
                      <a:pt x="49" y="5"/>
                    </a:lnTo>
                    <a:lnTo>
                      <a:pt x="62" y="0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8" y="18"/>
                    </a:lnTo>
                    <a:lnTo>
                      <a:pt x="98" y="27"/>
                    </a:lnTo>
                    <a:lnTo>
                      <a:pt x="98" y="36"/>
                    </a:lnTo>
                    <a:lnTo>
                      <a:pt x="93" y="40"/>
                    </a:lnTo>
                    <a:lnTo>
                      <a:pt x="84" y="45"/>
                    </a:lnTo>
                    <a:lnTo>
                      <a:pt x="71" y="49"/>
                    </a:lnTo>
                    <a:close/>
                    <a:moveTo>
                      <a:pt x="22" y="40"/>
                    </a:moveTo>
                    <a:lnTo>
                      <a:pt x="31" y="45"/>
                    </a:lnTo>
                    <a:lnTo>
                      <a:pt x="35" y="45"/>
                    </a:lnTo>
                    <a:lnTo>
                      <a:pt x="53" y="40"/>
                    </a:lnTo>
                    <a:lnTo>
                      <a:pt x="67" y="40"/>
                    </a:lnTo>
                    <a:lnTo>
                      <a:pt x="75" y="36"/>
                    </a:lnTo>
                    <a:lnTo>
                      <a:pt x="80" y="27"/>
                    </a:lnTo>
                    <a:lnTo>
                      <a:pt x="80" y="22"/>
                    </a:lnTo>
                    <a:lnTo>
                      <a:pt x="75" y="18"/>
                    </a:lnTo>
                    <a:lnTo>
                      <a:pt x="71" y="13"/>
                    </a:lnTo>
                    <a:lnTo>
                      <a:pt x="62" y="13"/>
                    </a:lnTo>
                    <a:lnTo>
                      <a:pt x="49" y="18"/>
                    </a:lnTo>
                    <a:lnTo>
                      <a:pt x="40" y="22"/>
                    </a:lnTo>
                    <a:lnTo>
                      <a:pt x="27" y="31"/>
                    </a:lnTo>
                    <a:lnTo>
                      <a:pt x="22" y="40"/>
                    </a:lnTo>
                    <a:close/>
                    <a:moveTo>
                      <a:pt x="18" y="53"/>
                    </a:moveTo>
                    <a:lnTo>
                      <a:pt x="18" y="58"/>
                    </a:lnTo>
                    <a:lnTo>
                      <a:pt x="18" y="62"/>
                    </a:lnTo>
                    <a:lnTo>
                      <a:pt x="22" y="71"/>
                    </a:lnTo>
                    <a:lnTo>
                      <a:pt x="27" y="80"/>
                    </a:lnTo>
                    <a:lnTo>
                      <a:pt x="35" y="85"/>
                    </a:lnTo>
                    <a:lnTo>
                      <a:pt x="49" y="89"/>
                    </a:lnTo>
                    <a:lnTo>
                      <a:pt x="58" y="85"/>
                    </a:lnTo>
                    <a:lnTo>
                      <a:pt x="67" y="85"/>
                    </a:lnTo>
                    <a:lnTo>
                      <a:pt x="71" y="76"/>
                    </a:lnTo>
                    <a:lnTo>
                      <a:pt x="71" y="71"/>
                    </a:lnTo>
                    <a:lnTo>
                      <a:pt x="71" y="62"/>
                    </a:lnTo>
                    <a:lnTo>
                      <a:pt x="62" y="58"/>
                    </a:lnTo>
                    <a:lnTo>
                      <a:pt x="49" y="53"/>
                    </a:lnTo>
                    <a:lnTo>
                      <a:pt x="31" y="53"/>
                    </a:lnTo>
                    <a:lnTo>
                      <a:pt x="27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3" name="Freeform 386"/>
              <p:cNvSpPr>
                <a:spLocks/>
              </p:cNvSpPr>
              <p:nvPr/>
            </p:nvSpPr>
            <p:spPr bwMode="auto">
              <a:xfrm>
                <a:off x="5626" y="5615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4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4" name="Freeform 387"/>
              <p:cNvSpPr>
                <a:spLocks/>
              </p:cNvSpPr>
              <p:nvPr/>
            </p:nvSpPr>
            <p:spPr bwMode="auto">
              <a:xfrm>
                <a:off x="5693" y="5650"/>
                <a:ext cx="35" cy="45"/>
              </a:xfrm>
              <a:custGeom>
                <a:avLst/>
                <a:gdLst>
                  <a:gd name="T0" fmla="*/ 8 w 35"/>
                  <a:gd name="T1" fmla="*/ 18 h 45"/>
                  <a:gd name="T2" fmla="*/ 13 w 35"/>
                  <a:gd name="T3" fmla="*/ 0 h 45"/>
                  <a:gd name="T4" fmla="*/ 35 w 35"/>
                  <a:gd name="T5" fmla="*/ 0 h 45"/>
                  <a:gd name="T6" fmla="*/ 31 w 35"/>
                  <a:gd name="T7" fmla="*/ 13 h 45"/>
                  <a:gd name="T8" fmla="*/ 26 w 35"/>
                  <a:gd name="T9" fmla="*/ 27 h 45"/>
                  <a:gd name="T10" fmla="*/ 17 w 35"/>
                  <a:gd name="T11" fmla="*/ 36 h 45"/>
                  <a:gd name="T12" fmla="*/ 8 w 35"/>
                  <a:gd name="T13" fmla="*/ 40 h 45"/>
                  <a:gd name="T14" fmla="*/ 0 w 35"/>
                  <a:gd name="T15" fmla="*/ 45 h 45"/>
                  <a:gd name="T16" fmla="*/ 4 w 35"/>
                  <a:gd name="T17" fmla="*/ 36 h 45"/>
                  <a:gd name="T18" fmla="*/ 13 w 35"/>
                  <a:gd name="T19" fmla="*/ 31 h 45"/>
                  <a:gd name="T20" fmla="*/ 17 w 35"/>
                  <a:gd name="T21" fmla="*/ 18 h 45"/>
                  <a:gd name="T22" fmla="*/ 8 w 35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45">
                    <a:moveTo>
                      <a:pt x="8" y="18"/>
                    </a:moveTo>
                    <a:lnTo>
                      <a:pt x="13" y="0"/>
                    </a:lnTo>
                    <a:lnTo>
                      <a:pt x="35" y="0"/>
                    </a:lnTo>
                    <a:lnTo>
                      <a:pt x="31" y="13"/>
                    </a:lnTo>
                    <a:lnTo>
                      <a:pt x="26" y="27"/>
                    </a:lnTo>
                    <a:lnTo>
                      <a:pt x="17" y="36"/>
                    </a:lnTo>
                    <a:lnTo>
                      <a:pt x="8" y="40"/>
                    </a:lnTo>
                    <a:lnTo>
                      <a:pt x="0" y="45"/>
                    </a:lnTo>
                    <a:lnTo>
                      <a:pt x="4" y="36"/>
                    </a:lnTo>
                    <a:lnTo>
                      <a:pt x="13" y="31"/>
                    </a:lnTo>
                    <a:lnTo>
                      <a:pt x="17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5" name="Freeform 388"/>
              <p:cNvSpPr>
                <a:spLocks/>
              </p:cNvSpPr>
              <p:nvPr/>
            </p:nvSpPr>
            <p:spPr bwMode="auto">
              <a:xfrm>
                <a:off x="5510" y="5517"/>
                <a:ext cx="129" cy="44"/>
              </a:xfrm>
              <a:custGeom>
                <a:avLst/>
                <a:gdLst>
                  <a:gd name="T0" fmla="*/ 0 w 129"/>
                  <a:gd name="T1" fmla="*/ 44 h 44"/>
                  <a:gd name="T2" fmla="*/ 67 w 129"/>
                  <a:gd name="T3" fmla="*/ 0 h 44"/>
                  <a:gd name="T4" fmla="*/ 129 w 129"/>
                  <a:gd name="T5" fmla="*/ 44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9" h="44">
                    <a:moveTo>
                      <a:pt x="0" y="44"/>
                    </a:moveTo>
                    <a:lnTo>
                      <a:pt x="67" y="0"/>
                    </a:lnTo>
                    <a:lnTo>
                      <a:pt x="129" y="44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6" name="Freeform 389"/>
              <p:cNvSpPr>
                <a:spLocks/>
              </p:cNvSpPr>
              <p:nvPr/>
            </p:nvSpPr>
            <p:spPr bwMode="auto">
              <a:xfrm>
                <a:off x="5475" y="5401"/>
                <a:ext cx="62" cy="14"/>
              </a:xfrm>
              <a:custGeom>
                <a:avLst/>
                <a:gdLst>
                  <a:gd name="T0" fmla="*/ 0 w 62"/>
                  <a:gd name="T1" fmla="*/ 14 h 14"/>
                  <a:gd name="T2" fmla="*/ 4 w 62"/>
                  <a:gd name="T3" fmla="*/ 0 h 14"/>
                  <a:gd name="T4" fmla="*/ 62 w 62"/>
                  <a:gd name="T5" fmla="*/ 0 h 14"/>
                  <a:gd name="T6" fmla="*/ 58 w 62"/>
                  <a:gd name="T7" fmla="*/ 14 h 14"/>
                  <a:gd name="T8" fmla="*/ 0 w 62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4">
                    <a:moveTo>
                      <a:pt x="0" y="14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7" name="Freeform 390"/>
              <p:cNvSpPr>
                <a:spLocks/>
              </p:cNvSpPr>
              <p:nvPr/>
            </p:nvSpPr>
            <p:spPr bwMode="auto">
              <a:xfrm>
                <a:off x="5550" y="5361"/>
                <a:ext cx="169" cy="98"/>
              </a:xfrm>
              <a:custGeom>
                <a:avLst/>
                <a:gdLst>
                  <a:gd name="T0" fmla="*/ 18 w 169"/>
                  <a:gd name="T1" fmla="*/ 0 h 98"/>
                  <a:gd name="T2" fmla="*/ 36 w 169"/>
                  <a:gd name="T3" fmla="*/ 0 h 98"/>
                  <a:gd name="T4" fmla="*/ 23 w 169"/>
                  <a:gd name="T5" fmla="*/ 58 h 98"/>
                  <a:gd name="T6" fmla="*/ 23 w 169"/>
                  <a:gd name="T7" fmla="*/ 67 h 98"/>
                  <a:gd name="T8" fmla="*/ 18 w 169"/>
                  <a:gd name="T9" fmla="*/ 71 h 98"/>
                  <a:gd name="T10" fmla="*/ 23 w 169"/>
                  <a:gd name="T11" fmla="*/ 76 h 98"/>
                  <a:gd name="T12" fmla="*/ 23 w 169"/>
                  <a:gd name="T13" fmla="*/ 80 h 98"/>
                  <a:gd name="T14" fmla="*/ 27 w 169"/>
                  <a:gd name="T15" fmla="*/ 80 h 98"/>
                  <a:gd name="T16" fmla="*/ 32 w 169"/>
                  <a:gd name="T17" fmla="*/ 80 h 98"/>
                  <a:gd name="T18" fmla="*/ 40 w 169"/>
                  <a:gd name="T19" fmla="*/ 80 h 98"/>
                  <a:gd name="T20" fmla="*/ 49 w 169"/>
                  <a:gd name="T21" fmla="*/ 76 h 98"/>
                  <a:gd name="T22" fmla="*/ 58 w 169"/>
                  <a:gd name="T23" fmla="*/ 71 h 98"/>
                  <a:gd name="T24" fmla="*/ 63 w 169"/>
                  <a:gd name="T25" fmla="*/ 67 h 98"/>
                  <a:gd name="T26" fmla="*/ 67 w 169"/>
                  <a:gd name="T27" fmla="*/ 58 h 98"/>
                  <a:gd name="T28" fmla="*/ 72 w 169"/>
                  <a:gd name="T29" fmla="*/ 49 h 98"/>
                  <a:gd name="T30" fmla="*/ 85 w 169"/>
                  <a:gd name="T31" fmla="*/ 0 h 98"/>
                  <a:gd name="T32" fmla="*/ 103 w 169"/>
                  <a:gd name="T33" fmla="*/ 0 h 98"/>
                  <a:gd name="T34" fmla="*/ 89 w 169"/>
                  <a:gd name="T35" fmla="*/ 62 h 98"/>
                  <a:gd name="T36" fmla="*/ 85 w 169"/>
                  <a:gd name="T37" fmla="*/ 67 h 98"/>
                  <a:gd name="T38" fmla="*/ 85 w 169"/>
                  <a:gd name="T39" fmla="*/ 71 h 98"/>
                  <a:gd name="T40" fmla="*/ 85 w 169"/>
                  <a:gd name="T41" fmla="*/ 76 h 98"/>
                  <a:gd name="T42" fmla="*/ 89 w 169"/>
                  <a:gd name="T43" fmla="*/ 80 h 98"/>
                  <a:gd name="T44" fmla="*/ 94 w 169"/>
                  <a:gd name="T45" fmla="*/ 80 h 98"/>
                  <a:gd name="T46" fmla="*/ 98 w 169"/>
                  <a:gd name="T47" fmla="*/ 80 h 98"/>
                  <a:gd name="T48" fmla="*/ 112 w 169"/>
                  <a:gd name="T49" fmla="*/ 80 h 98"/>
                  <a:gd name="T50" fmla="*/ 120 w 169"/>
                  <a:gd name="T51" fmla="*/ 71 h 98"/>
                  <a:gd name="T52" fmla="*/ 134 w 169"/>
                  <a:gd name="T53" fmla="*/ 62 h 98"/>
                  <a:gd name="T54" fmla="*/ 138 w 169"/>
                  <a:gd name="T55" fmla="*/ 45 h 98"/>
                  <a:gd name="T56" fmla="*/ 138 w 169"/>
                  <a:gd name="T57" fmla="*/ 45 h 98"/>
                  <a:gd name="T58" fmla="*/ 138 w 169"/>
                  <a:gd name="T59" fmla="*/ 45 h 98"/>
                  <a:gd name="T60" fmla="*/ 151 w 169"/>
                  <a:gd name="T61" fmla="*/ 0 h 98"/>
                  <a:gd name="T62" fmla="*/ 169 w 169"/>
                  <a:gd name="T63" fmla="*/ 0 h 98"/>
                  <a:gd name="T64" fmla="*/ 143 w 169"/>
                  <a:gd name="T65" fmla="*/ 94 h 98"/>
                  <a:gd name="T66" fmla="*/ 125 w 169"/>
                  <a:gd name="T67" fmla="*/ 94 h 98"/>
                  <a:gd name="T68" fmla="*/ 129 w 169"/>
                  <a:gd name="T69" fmla="*/ 80 h 98"/>
                  <a:gd name="T70" fmla="*/ 120 w 169"/>
                  <a:gd name="T71" fmla="*/ 85 h 98"/>
                  <a:gd name="T72" fmla="*/ 112 w 169"/>
                  <a:gd name="T73" fmla="*/ 94 h 98"/>
                  <a:gd name="T74" fmla="*/ 103 w 169"/>
                  <a:gd name="T75" fmla="*/ 94 h 98"/>
                  <a:gd name="T76" fmla="*/ 94 w 169"/>
                  <a:gd name="T77" fmla="*/ 98 h 98"/>
                  <a:gd name="T78" fmla="*/ 85 w 169"/>
                  <a:gd name="T79" fmla="*/ 94 h 98"/>
                  <a:gd name="T80" fmla="*/ 76 w 169"/>
                  <a:gd name="T81" fmla="*/ 89 h 98"/>
                  <a:gd name="T82" fmla="*/ 67 w 169"/>
                  <a:gd name="T83" fmla="*/ 85 h 98"/>
                  <a:gd name="T84" fmla="*/ 67 w 169"/>
                  <a:gd name="T85" fmla="*/ 80 h 98"/>
                  <a:gd name="T86" fmla="*/ 58 w 169"/>
                  <a:gd name="T87" fmla="*/ 85 h 98"/>
                  <a:gd name="T88" fmla="*/ 49 w 169"/>
                  <a:gd name="T89" fmla="*/ 94 h 98"/>
                  <a:gd name="T90" fmla="*/ 40 w 169"/>
                  <a:gd name="T91" fmla="*/ 94 h 98"/>
                  <a:gd name="T92" fmla="*/ 27 w 169"/>
                  <a:gd name="T93" fmla="*/ 98 h 98"/>
                  <a:gd name="T94" fmla="*/ 18 w 169"/>
                  <a:gd name="T95" fmla="*/ 94 h 98"/>
                  <a:gd name="T96" fmla="*/ 9 w 169"/>
                  <a:gd name="T97" fmla="*/ 89 h 98"/>
                  <a:gd name="T98" fmla="*/ 5 w 169"/>
                  <a:gd name="T99" fmla="*/ 85 h 98"/>
                  <a:gd name="T100" fmla="*/ 0 w 169"/>
                  <a:gd name="T101" fmla="*/ 76 h 98"/>
                  <a:gd name="T102" fmla="*/ 0 w 169"/>
                  <a:gd name="T103" fmla="*/ 67 h 98"/>
                  <a:gd name="T104" fmla="*/ 5 w 169"/>
                  <a:gd name="T105" fmla="*/ 54 h 98"/>
                  <a:gd name="T106" fmla="*/ 18 w 169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9" h="98">
                    <a:moveTo>
                      <a:pt x="18" y="0"/>
                    </a:moveTo>
                    <a:lnTo>
                      <a:pt x="36" y="0"/>
                    </a:lnTo>
                    <a:lnTo>
                      <a:pt x="23" y="58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23" y="76"/>
                    </a:lnTo>
                    <a:lnTo>
                      <a:pt x="23" y="80"/>
                    </a:lnTo>
                    <a:lnTo>
                      <a:pt x="27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9" y="76"/>
                    </a:lnTo>
                    <a:lnTo>
                      <a:pt x="58" y="71"/>
                    </a:lnTo>
                    <a:lnTo>
                      <a:pt x="63" y="67"/>
                    </a:lnTo>
                    <a:lnTo>
                      <a:pt x="67" y="58"/>
                    </a:lnTo>
                    <a:lnTo>
                      <a:pt x="72" y="49"/>
                    </a:lnTo>
                    <a:lnTo>
                      <a:pt x="85" y="0"/>
                    </a:lnTo>
                    <a:lnTo>
                      <a:pt x="103" y="0"/>
                    </a:lnTo>
                    <a:lnTo>
                      <a:pt x="89" y="62"/>
                    </a:lnTo>
                    <a:lnTo>
                      <a:pt x="85" y="67"/>
                    </a:lnTo>
                    <a:lnTo>
                      <a:pt x="85" y="71"/>
                    </a:lnTo>
                    <a:lnTo>
                      <a:pt x="85" y="76"/>
                    </a:lnTo>
                    <a:lnTo>
                      <a:pt x="89" y="80"/>
                    </a:lnTo>
                    <a:lnTo>
                      <a:pt x="94" y="80"/>
                    </a:lnTo>
                    <a:lnTo>
                      <a:pt x="98" y="80"/>
                    </a:lnTo>
                    <a:lnTo>
                      <a:pt x="112" y="80"/>
                    </a:lnTo>
                    <a:lnTo>
                      <a:pt x="120" y="71"/>
                    </a:lnTo>
                    <a:lnTo>
                      <a:pt x="134" y="62"/>
                    </a:lnTo>
                    <a:lnTo>
                      <a:pt x="138" y="45"/>
                    </a:lnTo>
                    <a:lnTo>
                      <a:pt x="151" y="0"/>
                    </a:lnTo>
                    <a:lnTo>
                      <a:pt x="169" y="0"/>
                    </a:lnTo>
                    <a:lnTo>
                      <a:pt x="143" y="94"/>
                    </a:lnTo>
                    <a:lnTo>
                      <a:pt x="125" y="94"/>
                    </a:lnTo>
                    <a:lnTo>
                      <a:pt x="129" y="80"/>
                    </a:lnTo>
                    <a:lnTo>
                      <a:pt x="120" y="85"/>
                    </a:lnTo>
                    <a:lnTo>
                      <a:pt x="112" y="94"/>
                    </a:lnTo>
                    <a:lnTo>
                      <a:pt x="103" y="94"/>
                    </a:lnTo>
                    <a:lnTo>
                      <a:pt x="94" y="98"/>
                    </a:lnTo>
                    <a:lnTo>
                      <a:pt x="85" y="94"/>
                    </a:lnTo>
                    <a:lnTo>
                      <a:pt x="76" y="89"/>
                    </a:lnTo>
                    <a:lnTo>
                      <a:pt x="67" y="85"/>
                    </a:lnTo>
                    <a:lnTo>
                      <a:pt x="67" y="80"/>
                    </a:lnTo>
                    <a:lnTo>
                      <a:pt x="58" y="85"/>
                    </a:lnTo>
                    <a:lnTo>
                      <a:pt x="49" y="94"/>
                    </a:lnTo>
                    <a:lnTo>
                      <a:pt x="40" y="94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5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8" name="Freeform 391"/>
              <p:cNvSpPr>
                <a:spLocks/>
              </p:cNvSpPr>
              <p:nvPr/>
            </p:nvSpPr>
            <p:spPr bwMode="auto">
              <a:xfrm>
                <a:off x="5733" y="5361"/>
                <a:ext cx="106" cy="98"/>
              </a:xfrm>
              <a:custGeom>
                <a:avLst/>
                <a:gdLst>
                  <a:gd name="T0" fmla="*/ 71 w 106"/>
                  <a:gd name="T1" fmla="*/ 76 h 98"/>
                  <a:gd name="T2" fmla="*/ 48 w 106"/>
                  <a:gd name="T3" fmla="*/ 89 h 98"/>
                  <a:gd name="T4" fmla="*/ 26 w 106"/>
                  <a:gd name="T5" fmla="*/ 98 h 98"/>
                  <a:gd name="T6" fmla="*/ 17 w 106"/>
                  <a:gd name="T7" fmla="*/ 94 h 98"/>
                  <a:gd name="T8" fmla="*/ 8 w 106"/>
                  <a:gd name="T9" fmla="*/ 89 h 98"/>
                  <a:gd name="T10" fmla="*/ 0 w 106"/>
                  <a:gd name="T11" fmla="*/ 85 h 98"/>
                  <a:gd name="T12" fmla="*/ 0 w 106"/>
                  <a:gd name="T13" fmla="*/ 76 h 98"/>
                  <a:gd name="T14" fmla="*/ 0 w 106"/>
                  <a:gd name="T15" fmla="*/ 67 h 98"/>
                  <a:gd name="T16" fmla="*/ 4 w 106"/>
                  <a:gd name="T17" fmla="*/ 54 h 98"/>
                  <a:gd name="T18" fmla="*/ 17 w 106"/>
                  <a:gd name="T19" fmla="*/ 0 h 98"/>
                  <a:gd name="T20" fmla="*/ 35 w 106"/>
                  <a:gd name="T21" fmla="*/ 0 h 98"/>
                  <a:gd name="T22" fmla="*/ 22 w 106"/>
                  <a:gd name="T23" fmla="*/ 58 h 98"/>
                  <a:gd name="T24" fmla="*/ 17 w 106"/>
                  <a:gd name="T25" fmla="*/ 67 h 98"/>
                  <a:gd name="T26" fmla="*/ 17 w 106"/>
                  <a:gd name="T27" fmla="*/ 71 h 98"/>
                  <a:gd name="T28" fmla="*/ 17 w 106"/>
                  <a:gd name="T29" fmla="*/ 76 h 98"/>
                  <a:gd name="T30" fmla="*/ 22 w 106"/>
                  <a:gd name="T31" fmla="*/ 80 h 98"/>
                  <a:gd name="T32" fmla="*/ 26 w 106"/>
                  <a:gd name="T33" fmla="*/ 80 h 98"/>
                  <a:gd name="T34" fmla="*/ 31 w 106"/>
                  <a:gd name="T35" fmla="*/ 85 h 98"/>
                  <a:gd name="T36" fmla="*/ 40 w 106"/>
                  <a:gd name="T37" fmla="*/ 80 h 98"/>
                  <a:gd name="T38" fmla="*/ 48 w 106"/>
                  <a:gd name="T39" fmla="*/ 80 h 98"/>
                  <a:gd name="T40" fmla="*/ 57 w 106"/>
                  <a:gd name="T41" fmla="*/ 76 h 98"/>
                  <a:gd name="T42" fmla="*/ 62 w 106"/>
                  <a:gd name="T43" fmla="*/ 71 h 98"/>
                  <a:gd name="T44" fmla="*/ 66 w 106"/>
                  <a:gd name="T45" fmla="*/ 67 h 98"/>
                  <a:gd name="T46" fmla="*/ 71 w 106"/>
                  <a:gd name="T47" fmla="*/ 58 h 98"/>
                  <a:gd name="T48" fmla="*/ 75 w 106"/>
                  <a:gd name="T49" fmla="*/ 49 h 98"/>
                  <a:gd name="T50" fmla="*/ 75 w 106"/>
                  <a:gd name="T51" fmla="*/ 40 h 98"/>
                  <a:gd name="T52" fmla="*/ 88 w 106"/>
                  <a:gd name="T53" fmla="*/ 0 h 98"/>
                  <a:gd name="T54" fmla="*/ 106 w 106"/>
                  <a:gd name="T55" fmla="*/ 0 h 98"/>
                  <a:gd name="T56" fmla="*/ 84 w 106"/>
                  <a:gd name="T57" fmla="*/ 94 h 98"/>
                  <a:gd name="T58" fmla="*/ 66 w 106"/>
                  <a:gd name="T59" fmla="*/ 94 h 98"/>
                  <a:gd name="T60" fmla="*/ 71 w 106"/>
                  <a:gd name="T61" fmla="*/ 76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98">
                    <a:moveTo>
                      <a:pt x="71" y="76"/>
                    </a:moveTo>
                    <a:lnTo>
                      <a:pt x="48" y="89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8" y="89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4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22" y="58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17" y="76"/>
                    </a:lnTo>
                    <a:lnTo>
                      <a:pt x="22" y="80"/>
                    </a:lnTo>
                    <a:lnTo>
                      <a:pt x="26" y="80"/>
                    </a:lnTo>
                    <a:lnTo>
                      <a:pt x="31" y="85"/>
                    </a:lnTo>
                    <a:lnTo>
                      <a:pt x="40" y="80"/>
                    </a:lnTo>
                    <a:lnTo>
                      <a:pt x="48" y="80"/>
                    </a:lnTo>
                    <a:lnTo>
                      <a:pt x="57" y="76"/>
                    </a:lnTo>
                    <a:lnTo>
                      <a:pt x="62" y="71"/>
                    </a:lnTo>
                    <a:lnTo>
                      <a:pt x="66" y="67"/>
                    </a:lnTo>
                    <a:lnTo>
                      <a:pt x="71" y="58"/>
                    </a:lnTo>
                    <a:lnTo>
                      <a:pt x="75" y="49"/>
                    </a:lnTo>
                    <a:lnTo>
                      <a:pt x="75" y="40"/>
                    </a:lnTo>
                    <a:lnTo>
                      <a:pt x="88" y="0"/>
                    </a:lnTo>
                    <a:lnTo>
                      <a:pt x="106" y="0"/>
                    </a:lnTo>
                    <a:lnTo>
                      <a:pt x="84" y="94"/>
                    </a:lnTo>
                    <a:lnTo>
                      <a:pt x="66" y="94"/>
                    </a:lnTo>
                    <a:lnTo>
                      <a:pt x="71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09" name="Freeform 392"/>
              <p:cNvSpPr>
                <a:spLocks/>
              </p:cNvSpPr>
              <p:nvPr/>
            </p:nvSpPr>
            <p:spPr bwMode="auto">
              <a:xfrm>
                <a:off x="5848" y="5401"/>
                <a:ext cx="62" cy="14"/>
              </a:xfrm>
              <a:custGeom>
                <a:avLst/>
                <a:gdLst>
                  <a:gd name="T0" fmla="*/ 0 w 62"/>
                  <a:gd name="T1" fmla="*/ 14 h 14"/>
                  <a:gd name="T2" fmla="*/ 5 w 62"/>
                  <a:gd name="T3" fmla="*/ 0 h 14"/>
                  <a:gd name="T4" fmla="*/ 62 w 62"/>
                  <a:gd name="T5" fmla="*/ 0 h 14"/>
                  <a:gd name="T6" fmla="*/ 58 w 62"/>
                  <a:gd name="T7" fmla="*/ 14 h 14"/>
                  <a:gd name="T8" fmla="*/ 0 w 62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4">
                    <a:moveTo>
                      <a:pt x="0" y="14"/>
                    </a:moveTo>
                    <a:lnTo>
                      <a:pt x="5" y="0"/>
                    </a:lnTo>
                    <a:lnTo>
                      <a:pt x="62" y="0"/>
                    </a:lnTo>
                    <a:lnTo>
                      <a:pt x="58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0" name="Freeform 393"/>
              <p:cNvSpPr>
                <a:spLocks/>
              </p:cNvSpPr>
              <p:nvPr/>
            </p:nvSpPr>
            <p:spPr bwMode="auto">
              <a:xfrm>
                <a:off x="5915" y="5437"/>
                <a:ext cx="35" cy="44"/>
              </a:xfrm>
              <a:custGeom>
                <a:avLst/>
                <a:gdLst>
                  <a:gd name="T0" fmla="*/ 9 w 35"/>
                  <a:gd name="T1" fmla="*/ 18 h 44"/>
                  <a:gd name="T2" fmla="*/ 13 w 35"/>
                  <a:gd name="T3" fmla="*/ 0 h 44"/>
                  <a:gd name="T4" fmla="*/ 35 w 35"/>
                  <a:gd name="T5" fmla="*/ 0 h 44"/>
                  <a:gd name="T6" fmla="*/ 31 w 35"/>
                  <a:gd name="T7" fmla="*/ 18 h 44"/>
                  <a:gd name="T8" fmla="*/ 26 w 35"/>
                  <a:gd name="T9" fmla="*/ 26 h 44"/>
                  <a:gd name="T10" fmla="*/ 18 w 35"/>
                  <a:gd name="T11" fmla="*/ 35 h 44"/>
                  <a:gd name="T12" fmla="*/ 9 w 35"/>
                  <a:gd name="T13" fmla="*/ 40 h 44"/>
                  <a:gd name="T14" fmla="*/ 0 w 35"/>
                  <a:gd name="T15" fmla="*/ 44 h 44"/>
                  <a:gd name="T16" fmla="*/ 4 w 35"/>
                  <a:gd name="T17" fmla="*/ 35 h 44"/>
                  <a:gd name="T18" fmla="*/ 13 w 35"/>
                  <a:gd name="T19" fmla="*/ 31 h 44"/>
                  <a:gd name="T20" fmla="*/ 18 w 35"/>
                  <a:gd name="T21" fmla="*/ 18 h 44"/>
                  <a:gd name="T22" fmla="*/ 9 w 35"/>
                  <a:gd name="T23" fmla="*/ 18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44">
                    <a:moveTo>
                      <a:pt x="9" y="18"/>
                    </a:moveTo>
                    <a:lnTo>
                      <a:pt x="13" y="0"/>
                    </a:lnTo>
                    <a:lnTo>
                      <a:pt x="35" y="0"/>
                    </a:lnTo>
                    <a:lnTo>
                      <a:pt x="31" y="18"/>
                    </a:lnTo>
                    <a:lnTo>
                      <a:pt x="26" y="26"/>
                    </a:lnTo>
                    <a:lnTo>
                      <a:pt x="18" y="35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4" y="35"/>
                    </a:lnTo>
                    <a:lnTo>
                      <a:pt x="13" y="31"/>
                    </a:lnTo>
                    <a:lnTo>
                      <a:pt x="18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1" name="Freeform 394"/>
              <p:cNvSpPr>
                <a:spLocks/>
              </p:cNvSpPr>
              <p:nvPr/>
            </p:nvSpPr>
            <p:spPr bwMode="auto">
              <a:xfrm>
                <a:off x="5559" y="5272"/>
                <a:ext cx="285" cy="63"/>
              </a:xfrm>
              <a:custGeom>
                <a:avLst/>
                <a:gdLst>
                  <a:gd name="T0" fmla="*/ 0 w 285"/>
                  <a:gd name="T1" fmla="*/ 63 h 63"/>
                  <a:gd name="T2" fmla="*/ 151 w 285"/>
                  <a:gd name="T3" fmla="*/ 0 h 63"/>
                  <a:gd name="T4" fmla="*/ 285 w 285"/>
                  <a:gd name="T5" fmla="*/ 58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5" h="63">
                    <a:moveTo>
                      <a:pt x="0" y="63"/>
                    </a:moveTo>
                    <a:lnTo>
                      <a:pt x="151" y="0"/>
                    </a:lnTo>
                    <a:lnTo>
                      <a:pt x="285" y="58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2" name="Freeform 395"/>
              <p:cNvSpPr>
                <a:spLocks/>
              </p:cNvSpPr>
              <p:nvPr/>
            </p:nvSpPr>
            <p:spPr bwMode="auto">
              <a:xfrm>
                <a:off x="5324" y="5832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3" name="Freeform 396"/>
              <p:cNvSpPr>
                <a:spLocks noEditPoints="1"/>
              </p:cNvSpPr>
              <p:nvPr/>
            </p:nvSpPr>
            <p:spPr bwMode="auto">
              <a:xfrm>
                <a:off x="5399" y="5792"/>
                <a:ext cx="98" cy="98"/>
              </a:xfrm>
              <a:custGeom>
                <a:avLst/>
                <a:gdLst>
                  <a:gd name="T0" fmla="*/ 71 w 98"/>
                  <a:gd name="T1" fmla="*/ 49 h 98"/>
                  <a:gd name="T2" fmla="*/ 80 w 98"/>
                  <a:gd name="T3" fmla="*/ 49 h 98"/>
                  <a:gd name="T4" fmla="*/ 85 w 98"/>
                  <a:gd name="T5" fmla="*/ 58 h 98"/>
                  <a:gd name="T6" fmla="*/ 89 w 98"/>
                  <a:gd name="T7" fmla="*/ 63 h 98"/>
                  <a:gd name="T8" fmla="*/ 94 w 98"/>
                  <a:gd name="T9" fmla="*/ 67 h 98"/>
                  <a:gd name="T10" fmla="*/ 89 w 98"/>
                  <a:gd name="T11" fmla="*/ 80 h 98"/>
                  <a:gd name="T12" fmla="*/ 80 w 98"/>
                  <a:gd name="T13" fmla="*/ 89 h 98"/>
                  <a:gd name="T14" fmla="*/ 67 w 98"/>
                  <a:gd name="T15" fmla="*/ 98 h 98"/>
                  <a:gd name="T16" fmla="*/ 45 w 98"/>
                  <a:gd name="T17" fmla="*/ 98 h 98"/>
                  <a:gd name="T18" fmla="*/ 31 w 98"/>
                  <a:gd name="T19" fmla="*/ 98 h 98"/>
                  <a:gd name="T20" fmla="*/ 18 w 98"/>
                  <a:gd name="T21" fmla="*/ 94 h 98"/>
                  <a:gd name="T22" fmla="*/ 9 w 98"/>
                  <a:gd name="T23" fmla="*/ 89 h 98"/>
                  <a:gd name="T24" fmla="*/ 5 w 98"/>
                  <a:gd name="T25" fmla="*/ 80 h 98"/>
                  <a:gd name="T26" fmla="*/ 0 w 98"/>
                  <a:gd name="T27" fmla="*/ 71 h 98"/>
                  <a:gd name="T28" fmla="*/ 0 w 98"/>
                  <a:gd name="T29" fmla="*/ 63 h 98"/>
                  <a:gd name="T30" fmla="*/ 0 w 98"/>
                  <a:gd name="T31" fmla="*/ 49 h 98"/>
                  <a:gd name="T32" fmla="*/ 5 w 98"/>
                  <a:gd name="T33" fmla="*/ 36 h 98"/>
                  <a:gd name="T34" fmla="*/ 9 w 98"/>
                  <a:gd name="T35" fmla="*/ 27 h 98"/>
                  <a:gd name="T36" fmla="*/ 18 w 98"/>
                  <a:gd name="T37" fmla="*/ 18 h 98"/>
                  <a:gd name="T38" fmla="*/ 27 w 98"/>
                  <a:gd name="T39" fmla="*/ 9 h 98"/>
                  <a:gd name="T40" fmla="*/ 36 w 98"/>
                  <a:gd name="T41" fmla="*/ 5 h 98"/>
                  <a:gd name="T42" fmla="*/ 49 w 98"/>
                  <a:gd name="T43" fmla="*/ 0 h 98"/>
                  <a:gd name="T44" fmla="*/ 63 w 98"/>
                  <a:gd name="T45" fmla="*/ 0 h 98"/>
                  <a:gd name="T46" fmla="*/ 76 w 98"/>
                  <a:gd name="T47" fmla="*/ 0 h 98"/>
                  <a:gd name="T48" fmla="*/ 89 w 98"/>
                  <a:gd name="T49" fmla="*/ 9 h 98"/>
                  <a:gd name="T50" fmla="*/ 98 w 98"/>
                  <a:gd name="T51" fmla="*/ 14 h 98"/>
                  <a:gd name="T52" fmla="*/ 98 w 98"/>
                  <a:gd name="T53" fmla="*/ 23 h 98"/>
                  <a:gd name="T54" fmla="*/ 98 w 98"/>
                  <a:gd name="T55" fmla="*/ 31 h 98"/>
                  <a:gd name="T56" fmla="*/ 89 w 98"/>
                  <a:gd name="T57" fmla="*/ 40 h 98"/>
                  <a:gd name="T58" fmla="*/ 85 w 98"/>
                  <a:gd name="T59" fmla="*/ 45 h 98"/>
                  <a:gd name="T60" fmla="*/ 71 w 98"/>
                  <a:gd name="T61" fmla="*/ 49 h 98"/>
                  <a:gd name="T62" fmla="*/ 23 w 98"/>
                  <a:gd name="T63" fmla="*/ 40 h 98"/>
                  <a:gd name="T64" fmla="*/ 31 w 98"/>
                  <a:gd name="T65" fmla="*/ 40 h 98"/>
                  <a:gd name="T66" fmla="*/ 36 w 98"/>
                  <a:gd name="T67" fmla="*/ 40 h 98"/>
                  <a:gd name="T68" fmla="*/ 54 w 98"/>
                  <a:gd name="T69" fmla="*/ 40 h 98"/>
                  <a:gd name="T70" fmla="*/ 67 w 98"/>
                  <a:gd name="T71" fmla="*/ 36 h 98"/>
                  <a:gd name="T72" fmla="*/ 76 w 98"/>
                  <a:gd name="T73" fmla="*/ 31 h 98"/>
                  <a:gd name="T74" fmla="*/ 80 w 98"/>
                  <a:gd name="T75" fmla="*/ 27 h 98"/>
                  <a:gd name="T76" fmla="*/ 76 w 98"/>
                  <a:gd name="T77" fmla="*/ 23 h 98"/>
                  <a:gd name="T78" fmla="*/ 76 w 98"/>
                  <a:gd name="T79" fmla="*/ 18 h 98"/>
                  <a:gd name="T80" fmla="*/ 67 w 98"/>
                  <a:gd name="T81" fmla="*/ 14 h 98"/>
                  <a:gd name="T82" fmla="*/ 63 w 98"/>
                  <a:gd name="T83" fmla="*/ 14 h 98"/>
                  <a:gd name="T84" fmla="*/ 49 w 98"/>
                  <a:gd name="T85" fmla="*/ 14 h 98"/>
                  <a:gd name="T86" fmla="*/ 36 w 98"/>
                  <a:gd name="T87" fmla="*/ 23 h 98"/>
                  <a:gd name="T88" fmla="*/ 27 w 98"/>
                  <a:gd name="T89" fmla="*/ 31 h 98"/>
                  <a:gd name="T90" fmla="*/ 23 w 98"/>
                  <a:gd name="T91" fmla="*/ 40 h 98"/>
                  <a:gd name="T92" fmla="*/ 18 w 98"/>
                  <a:gd name="T93" fmla="*/ 54 h 98"/>
                  <a:gd name="T94" fmla="*/ 18 w 98"/>
                  <a:gd name="T95" fmla="*/ 58 h 98"/>
                  <a:gd name="T96" fmla="*/ 18 w 98"/>
                  <a:gd name="T97" fmla="*/ 63 h 98"/>
                  <a:gd name="T98" fmla="*/ 18 w 98"/>
                  <a:gd name="T99" fmla="*/ 71 h 98"/>
                  <a:gd name="T100" fmla="*/ 27 w 98"/>
                  <a:gd name="T101" fmla="*/ 80 h 98"/>
                  <a:gd name="T102" fmla="*/ 36 w 98"/>
                  <a:gd name="T103" fmla="*/ 85 h 98"/>
                  <a:gd name="T104" fmla="*/ 49 w 98"/>
                  <a:gd name="T105" fmla="*/ 85 h 98"/>
                  <a:gd name="T106" fmla="*/ 58 w 98"/>
                  <a:gd name="T107" fmla="*/ 85 h 98"/>
                  <a:gd name="T108" fmla="*/ 67 w 98"/>
                  <a:gd name="T109" fmla="*/ 80 h 98"/>
                  <a:gd name="T110" fmla="*/ 71 w 98"/>
                  <a:gd name="T111" fmla="*/ 76 h 98"/>
                  <a:gd name="T112" fmla="*/ 71 w 98"/>
                  <a:gd name="T113" fmla="*/ 67 h 98"/>
                  <a:gd name="T114" fmla="*/ 71 w 98"/>
                  <a:gd name="T115" fmla="*/ 63 h 98"/>
                  <a:gd name="T116" fmla="*/ 63 w 98"/>
                  <a:gd name="T117" fmla="*/ 58 h 98"/>
                  <a:gd name="T118" fmla="*/ 49 w 98"/>
                  <a:gd name="T119" fmla="*/ 54 h 98"/>
                  <a:gd name="T120" fmla="*/ 31 w 98"/>
                  <a:gd name="T121" fmla="*/ 54 h 98"/>
                  <a:gd name="T122" fmla="*/ 27 w 98"/>
                  <a:gd name="T123" fmla="*/ 54 h 98"/>
                  <a:gd name="T124" fmla="*/ 18 w 98"/>
                  <a:gd name="T125" fmla="*/ 54 h 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8" h="98">
                    <a:moveTo>
                      <a:pt x="71" y="49"/>
                    </a:moveTo>
                    <a:lnTo>
                      <a:pt x="80" y="49"/>
                    </a:lnTo>
                    <a:lnTo>
                      <a:pt x="85" y="58"/>
                    </a:lnTo>
                    <a:lnTo>
                      <a:pt x="89" y="63"/>
                    </a:lnTo>
                    <a:lnTo>
                      <a:pt x="94" y="67"/>
                    </a:lnTo>
                    <a:lnTo>
                      <a:pt x="89" y="80"/>
                    </a:lnTo>
                    <a:lnTo>
                      <a:pt x="80" y="89"/>
                    </a:lnTo>
                    <a:lnTo>
                      <a:pt x="67" y="98"/>
                    </a:lnTo>
                    <a:lnTo>
                      <a:pt x="45" y="98"/>
                    </a:lnTo>
                    <a:lnTo>
                      <a:pt x="31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36" y="5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9" y="9"/>
                    </a:lnTo>
                    <a:lnTo>
                      <a:pt x="98" y="14"/>
                    </a:lnTo>
                    <a:lnTo>
                      <a:pt x="98" y="23"/>
                    </a:lnTo>
                    <a:lnTo>
                      <a:pt x="98" y="31"/>
                    </a:lnTo>
                    <a:lnTo>
                      <a:pt x="89" y="40"/>
                    </a:lnTo>
                    <a:lnTo>
                      <a:pt x="85" y="45"/>
                    </a:lnTo>
                    <a:lnTo>
                      <a:pt x="71" y="49"/>
                    </a:lnTo>
                    <a:close/>
                    <a:moveTo>
                      <a:pt x="23" y="40"/>
                    </a:moveTo>
                    <a:lnTo>
                      <a:pt x="31" y="40"/>
                    </a:lnTo>
                    <a:lnTo>
                      <a:pt x="36" y="40"/>
                    </a:lnTo>
                    <a:lnTo>
                      <a:pt x="54" y="40"/>
                    </a:lnTo>
                    <a:lnTo>
                      <a:pt x="67" y="36"/>
                    </a:lnTo>
                    <a:lnTo>
                      <a:pt x="76" y="31"/>
                    </a:lnTo>
                    <a:lnTo>
                      <a:pt x="80" y="27"/>
                    </a:lnTo>
                    <a:lnTo>
                      <a:pt x="76" y="23"/>
                    </a:lnTo>
                    <a:lnTo>
                      <a:pt x="76" y="18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49" y="14"/>
                    </a:lnTo>
                    <a:lnTo>
                      <a:pt x="36" y="23"/>
                    </a:lnTo>
                    <a:lnTo>
                      <a:pt x="27" y="31"/>
                    </a:lnTo>
                    <a:lnTo>
                      <a:pt x="23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63"/>
                    </a:lnTo>
                    <a:lnTo>
                      <a:pt x="18" y="71"/>
                    </a:lnTo>
                    <a:lnTo>
                      <a:pt x="27" y="80"/>
                    </a:lnTo>
                    <a:lnTo>
                      <a:pt x="36" y="85"/>
                    </a:lnTo>
                    <a:lnTo>
                      <a:pt x="49" y="85"/>
                    </a:lnTo>
                    <a:lnTo>
                      <a:pt x="58" y="85"/>
                    </a:lnTo>
                    <a:lnTo>
                      <a:pt x="67" y="80"/>
                    </a:lnTo>
                    <a:lnTo>
                      <a:pt x="71" y="76"/>
                    </a:lnTo>
                    <a:lnTo>
                      <a:pt x="71" y="67"/>
                    </a:lnTo>
                    <a:lnTo>
                      <a:pt x="71" y="63"/>
                    </a:lnTo>
                    <a:lnTo>
                      <a:pt x="63" y="58"/>
                    </a:lnTo>
                    <a:lnTo>
                      <a:pt x="49" y="54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4" name="Freeform 397"/>
              <p:cNvSpPr>
                <a:spLocks/>
              </p:cNvSpPr>
              <p:nvPr/>
            </p:nvSpPr>
            <p:spPr bwMode="auto">
              <a:xfrm>
                <a:off x="5515" y="5797"/>
                <a:ext cx="164" cy="93"/>
              </a:xfrm>
              <a:custGeom>
                <a:avLst/>
                <a:gdLst>
                  <a:gd name="T0" fmla="*/ 18 w 164"/>
                  <a:gd name="T1" fmla="*/ 0 h 93"/>
                  <a:gd name="T2" fmla="*/ 35 w 164"/>
                  <a:gd name="T3" fmla="*/ 0 h 93"/>
                  <a:gd name="T4" fmla="*/ 18 w 164"/>
                  <a:gd name="T5" fmla="*/ 58 h 93"/>
                  <a:gd name="T6" fmla="*/ 18 w 164"/>
                  <a:gd name="T7" fmla="*/ 66 h 93"/>
                  <a:gd name="T8" fmla="*/ 18 w 164"/>
                  <a:gd name="T9" fmla="*/ 71 h 93"/>
                  <a:gd name="T10" fmla="*/ 18 w 164"/>
                  <a:gd name="T11" fmla="*/ 75 h 93"/>
                  <a:gd name="T12" fmla="*/ 22 w 164"/>
                  <a:gd name="T13" fmla="*/ 75 h 93"/>
                  <a:gd name="T14" fmla="*/ 27 w 164"/>
                  <a:gd name="T15" fmla="*/ 80 h 93"/>
                  <a:gd name="T16" fmla="*/ 31 w 164"/>
                  <a:gd name="T17" fmla="*/ 80 h 93"/>
                  <a:gd name="T18" fmla="*/ 40 w 164"/>
                  <a:gd name="T19" fmla="*/ 80 h 93"/>
                  <a:gd name="T20" fmla="*/ 49 w 164"/>
                  <a:gd name="T21" fmla="*/ 75 h 93"/>
                  <a:gd name="T22" fmla="*/ 53 w 164"/>
                  <a:gd name="T23" fmla="*/ 71 h 93"/>
                  <a:gd name="T24" fmla="*/ 62 w 164"/>
                  <a:gd name="T25" fmla="*/ 66 h 93"/>
                  <a:gd name="T26" fmla="*/ 67 w 164"/>
                  <a:gd name="T27" fmla="*/ 58 h 93"/>
                  <a:gd name="T28" fmla="*/ 71 w 164"/>
                  <a:gd name="T29" fmla="*/ 44 h 93"/>
                  <a:gd name="T30" fmla="*/ 80 w 164"/>
                  <a:gd name="T31" fmla="*/ 0 h 93"/>
                  <a:gd name="T32" fmla="*/ 102 w 164"/>
                  <a:gd name="T33" fmla="*/ 0 h 93"/>
                  <a:gd name="T34" fmla="*/ 84 w 164"/>
                  <a:gd name="T35" fmla="*/ 58 h 93"/>
                  <a:gd name="T36" fmla="*/ 84 w 164"/>
                  <a:gd name="T37" fmla="*/ 66 h 93"/>
                  <a:gd name="T38" fmla="*/ 84 w 164"/>
                  <a:gd name="T39" fmla="*/ 71 h 93"/>
                  <a:gd name="T40" fmla="*/ 84 w 164"/>
                  <a:gd name="T41" fmla="*/ 75 h 93"/>
                  <a:gd name="T42" fmla="*/ 84 w 164"/>
                  <a:gd name="T43" fmla="*/ 75 h 93"/>
                  <a:gd name="T44" fmla="*/ 89 w 164"/>
                  <a:gd name="T45" fmla="*/ 80 h 93"/>
                  <a:gd name="T46" fmla="*/ 93 w 164"/>
                  <a:gd name="T47" fmla="*/ 80 h 93"/>
                  <a:gd name="T48" fmla="*/ 107 w 164"/>
                  <a:gd name="T49" fmla="*/ 80 h 93"/>
                  <a:gd name="T50" fmla="*/ 120 w 164"/>
                  <a:gd name="T51" fmla="*/ 71 h 93"/>
                  <a:gd name="T52" fmla="*/ 129 w 164"/>
                  <a:gd name="T53" fmla="*/ 58 h 93"/>
                  <a:gd name="T54" fmla="*/ 133 w 164"/>
                  <a:gd name="T55" fmla="*/ 44 h 93"/>
                  <a:gd name="T56" fmla="*/ 138 w 164"/>
                  <a:gd name="T57" fmla="*/ 44 h 93"/>
                  <a:gd name="T58" fmla="*/ 138 w 164"/>
                  <a:gd name="T59" fmla="*/ 40 h 93"/>
                  <a:gd name="T60" fmla="*/ 147 w 164"/>
                  <a:gd name="T61" fmla="*/ 0 h 93"/>
                  <a:gd name="T62" fmla="*/ 164 w 164"/>
                  <a:gd name="T63" fmla="*/ 0 h 93"/>
                  <a:gd name="T64" fmla="*/ 142 w 164"/>
                  <a:gd name="T65" fmla="*/ 93 h 93"/>
                  <a:gd name="T66" fmla="*/ 124 w 164"/>
                  <a:gd name="T67" fmla="*/ 93 h 93"/>
                  <a:gd name="T68" fmla="*/ 129 w 164"/>
                  <a:gd name="T69" fmla="*/ 75 h 93"/>
                  <a:gd name="T70" fmla="*/ 120 w 164"/>
                  <a:gd name="T71" fmla="*/ 84 h 93"/>
                  <a:gd name="T72" fmla="*/ 111 w 164"/>
                  <a:gd name="T73" fmla="*/ 89 h 93"/>
                  <a:gd name="T74" fmla="*/ 102 w 164"/>
                  <a:gd name="T75" fmla="*/ 93 h 93"/>
                  <a:gd name="T76" fmla="*/ 89 w 164"/>
                  <a:gd name="T77" fmla="*/ 93 h 93"/>
                  <a:gd name="T78" fmla="*/ 80 w 164"/>
                  <a:gd name="T79" fmla="*/ 93 h 93"/>
                  <a:gd name="T80" fmla="*/ 71 w 164"/>
                  <a:gd name="T81" fmla="*/ 89 h 93"/>
                  <a:gd name="T82" fmla="*/ 67 w 164"/>
                  <a:gd name="T83" fmla="*/ 84 h 93"/>
                  <a:gd name="T84" fmla="*/ 62 w 164"/>
                  <a:gd name="T85" fmla="*/ 75 h 93"/>
                  <a:gd name="T86" fmla="*/ 53 w 164"/>
                  <a:gd name="T87" fmla="*/ 84 h 93"/>
                  <a:gd name="T88" fmla="*/ 44 w 164"/>
                  <a:gd name="T89" fmla="*/ 89 h 93"/>
                  <a:gd name="T90" fmla="*/ 35 w 164"/>
                  <a:gd name="T91" fmla="*/ 93 h 93"/>
                  <a:gd name="T92" fmla="*/ 27 w 164"/>
                  <a:gd name="T93" fmla="*/ 93 h 93"/>
                  <a:gd name="T94" fmla="*/ 13 w 164"/>
                  <a:gd name="T95" fmla="*/ 93 h 93"/>
                  <a:gd name="T96" fmla="*/ 4 w 164"/>
                  <a:gd name="T97" fmla="*/ 89 h 93"/>
                  <a:gd name="T98" fmla="*/ 0 w 164"/>
                  <a:gd name="T99" fmla="*/ 80 h 93"/>
                  <a:gd name="T100" fmla="*/ 0 w 164"/>
                  <a:gd name="T101" fmla="*/ 75 h 93"/>
                  <a:gd name="T102" fmla="*/ 0 w 164"/>
                  <a:gd name="T103" fmla="*/ 66 h 93"/>
                  <a:gd name="T104" fmla="*/ 0 w 164"/>
                  <a:gd name="T105" fmla="*/ 53 h 93"/>
                  <a:gd name="T106" fmla="*/ 18 w 164"/>
                  <a:gd name="T107" fmla="*/ 0 h 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4" h="93">
                    <a:moveTo>
                      <a:pt x="18" y="0"/>
                    </a:moveTo>
                    <a:lnTo>
                      <a:pt x="35" y="0"/>
                    </a:lnTo>
                    <a:lnTo>
                      <a:pt x="18" y="58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75"/>
                    </a:lnTo>
                    <a:lnTo>
                      <a:pt x="22" y="75"/>
                    </a:lnTo>
                    <a:lnTo>
                      <a:pt x="27" y="80"/>
                    </a:lnTo>
                    <a:lnTo>
                      <a:pt x="31" y="80"/>
                    </a:lnTo>
                    <a:lnTo>
                      <a:pt x="40" y="80"/>
                    </a:lnTo>
                    <a:lnTo>
                      <a:pt x="49" y="75"/>
                    </a:lnTo>
                    <a:lnTo>
                      <a:pt x="53" y="71"/>
                    </a:lnTo>
                    <a:lnTo>
                      <a:pt x="62" y="66"/>
                    </a:lnTo>
                    <a:lnTo>
                      <a:pt x="67" y="58"/>
                    </a:lnTo>
                    <a:lnTo>
                      <a:pt x="71" y="44"/>
                    </a:lnTo>
                    <a:lnTo>
                      <a:pt x="80" y="0"/>
                    </a:lnTo>
                    <a:lnTo>
                      <a:pt x="102" y="0"/>
                    </a:lnTo>
                    <a:lnTo>
                      <a:pt x="84" y="58"/>
                    </a:lnTo>
                    <a:lnTo>
                      <a:pt x="84" y="66"/>
                    </a:lnTo>
                    <a:lnTo>
                      <a:pt x="84" y="71"/>
                    </a:lnTo>
                    <a:lnTo>
                      <a:pt x="84" y="75"/>
                    </a:lnTo>
                    <a:lnTo>
                      <a:pt x="89" y="80"/>
                    </a:lnTo>
                    <a:lnTo>
                      <a:pt x="93" y="80"/>
                    </a:lnTo>
                    <a:lnTo>
                      <a:pt x="107" y="80"/>
                    </a:lnTo>
                    <a:lnTo>
                      <a:pt x="120" y="71"/>
                    </a:lnTo>
                    <a:lnTo>
                      <a:pt x="129" y="58"/>
                    </a:lnTo>
                    <a:lnTo>
                      <a:pt x="133" y="44"/>
                    </a:lnTo>
                    <a:lnTo>
                      <a:pt x="138" y="44"/>
                    </a:lnTo>
                    <a:lnTo>
                      <a:pt x="138" y="40"/>
                    </a:lnTo>
                    <a:lnTo>
                      <a:pt x="147" y="0"/>
                    </a:lnTo>
                    <a:lnTo>
                      <a:pt x="164" y="0"/>
                    </a:lnTo>
                    <a:lnTo>
                      <a:pt x="142" y="93"/>
                    </a:lnTo>
                    <a:lnTo>
                      <a:pt x="124" y="93"/>
                    </a:lnTo>
                    <a:lnTo>
                      <a:pt x="129" y="75"/>
                    </a:lnTo>
                    <a:lnTo>
                      <a:pt x="120" y="84"/>
                    </a:lnTo>
                    <a:lnTo>
                      <a:pt x="111" y="89"/>
                    </a:lnTo>
                    <a:lnTo>
                      <a:pt x="102" y="93"/>
                    </a:lnTo>
                    <a:lnTo>
                      <a:pt x="89" y="93"/>
                    </a:lnTo>
                    <a:lnTo>
                      <a:pt x="80" y="93"/>
                    </a:lnTo>
                    <a:lnTo>
                      <a:pt x="71" y="89"/>
                    </a:lnTo>
                    <a:lnTo>
                      <a:pt x="67" y="84"/>
                    </a:lnTo>
                    <a:lnTo>
                      <a:pt x="62" y="75"/>
                    </a:lnTo>
                    <a:lnTo>
                      <a:pt x="53" y="84"/>
                    </a:lnTo>
                    <a:lnTo>
                      <a:pt x="44" y="89"/>
                    </a:lnTo>
                    <a:lnTo>
                      <a:pt x="35" y="93"/>
                    </a:lnTo>
                    <a:lnTo>
                      <a:pt x="27" y="93"/>
                    </a:lnTo>
                    <a:lnTo>
                      <a:pt x="13" y="93"/>
                    </a:lnTo>
                    <a:lnTo>
                      <a:pt x="4" y="89"/>
                    </a:lnTo>
                    <a:lnTo>
                      <a:pt x="0" y="80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0" y="5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5" name="Freeform 398"/>
              <p:cNvSpPr>
                <a:spLocks/>
              </p:cNvSpPr>
              <p:nvPr/>
            </p:nvSpPr>
            <p:spPr bwMode="auto">
              <a:xfrm>
                <a:off x="5693" y="5797"/>
                <a:ext cx="106" cy="93"/>
              </a:xfrm>
              <a:custGeom>
                <a:avLst/>
                <a:gdLst>
                  <a:gd name="T0" fmla="*/ 71 w 106"/>
                  <a:gd name="T1" fmla="*/ 75 h 93"/>
                  <a:gd name="T2" fmla="*/ 48 w 106"/>
                  <a:gd name="T3" fmla="*/ 89 h 93"/>
                  <a:gd name="T4" fmla="*/ 31 w 106"/>
                  <a:gd name="T5" fmla="*/ 93 h 93"/>
                  <a:gd name="T6" fmla="*/ 17 w 106"/>
                  <a:gd name="T7" fmla="*/ 93 h 93"/>
                  <a:gd name="T8" fmla="*/ 8 w 106"/>
                  <a:gd name="T9" fmla="*/ 89 h 93"/>
                  <a:gd name="T10" fmla="*/ 4 w 106"/>
                  <a:gd name="T11" fmla="*/ 80 h 93"/>
                  <a:gd name="T12" fmla="*/ 0 w 106"/>
                  <a:gd name="T13" fmla="*/ 71 h 93"/>
                  <a:gd name="T14" fmla="*/ 0 w 106"/>
                  <a:gd name="T15" fmla="*/ 62 h 93"/>
                  <a:gd name="T16" fmla="*/ 4 w 106"/>
                  <a:gd name="T17" fmla="*/ 53 h 93"/>
                  <a:gd name="T18" fmla="*/ 17 w 106"/>
                  <a:gd name="T19" fmla="*/ 0 h 93"/>
                  <a:gd name="T20" fmla="*/ 35 w 106"/>
                  <a:gd name="T21" fmla="*/ 0 h 93"/>
                  <a:gd name="T22" fmla="*/ 22 w 106"/>
                  <a:gd name="T23" fmla="*/ 58 h 93"/>
                  <a:gd name="T24" fmla="*/ 22 w 106"/>
                  <a:gd name="T25" fmla="*/ 66 h 93"/>
                  <a:gd name="T26" fmla="*/ 22 w 106"/>
                  <a:gd name="T27" fmla="*/ 71 h 93"/>
                  <a:gd name="T28" fmla="*/ 22 w 106"/>
                  <a:gd name="T29" fmla="*/ 75 h 93"/>
                  <a:gd name="T30" fmla="*/ 22 w 106"/>
                  <a:gd name="T31" fmla="*/ 75 h 93"/>
                  <a:gd name="T32" fmla="*/ 26 w 106"/>
                  <a:gd name="T33" fmla="*/ 80 h 93"/>
                  <a:gd name="T34" fmla="*/ 35 w 106"/>
                  <a:gd name="T35" fmla="*/ 80 h 93"/>
                  <a:gd name="T36" fmla="*/ 44 w 106"/>
                  <a:gd name="T37" fmla="*/ 80 h 93"/>
                  <a:gd name="T38" fmla="*/ 48 w 106"/>
                  <a:gd name="T39" fmla="*/ 75 h 93"/>
                  <a:gd name="T40" fmla="*/ 57 w 106"/>
                  <a:gd name="T41" fmla="*/ 75 h 93"/>
                  <a:gd name="T42" fmla="*/ 62 w 106"/>
                  <a:gd name="T43" fmla="*/ 66 h 93"/>
                  <a:gd name="T44" fmla="*/ 71 w 106"/>
                  <a:gd name="T45" fmla="*/ 62 h 93"/>
                  <a:gd name="T46" fmla="*/ 71 w 106"/>
                  <a:gd name="T47" fmla="*/ 53 h 93"/>
                  <a:gd name="T48" fmla="*/ 75 w 106"/>
                  <a:gd name="T49" fmla="*/ 49 h 93"/>
                  <a:gd name="T50" fmla="*/ 80 w 106"/>
                  <a:gd name="T51" fmla="*/ 40 h 93"/>
                  <a:gd name="T52" fmla="*/ 88 w 106"/>
                  <a:gd name="T53" fmla="*/ 0 h 93"/>
                  <a:gd name="T54" fmla="*/ 106 w 106"/>
                  <a:gd name="T55" fmla="*/ 0 h 93"/>
                  <a:gd name="T56" fmla="*/ 84 w 106"/>
                  <a:gd name="T57" fmla="*/ 93 h 93"/>
                  <a:gd name="T58" fmla="*/ 66 w 106"/>
                  <a:gd name="T59" fmla="*/ 93 h 93"/>
                  <a:gd name="T60" fmla="*/ 71 w 106"/>
                  <a:gd name="T61" fmla="*/ 75 h 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93">
                    <a:moveTo>
                      <a:pt x="71" y="75"/>
                    </a:moveTo>
                    <a:lnTo>
                      <a:pt x="48" y="89"/>
                    </a:lnTo>
                    <a:lnTo>
                      <a:pt x="31" y="93"/>
                    </a:lnTo>
                    <a:lnTo>
                      <a:pt x="17" y="93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53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22" y="58"/>
                    </a:lnTo>
                    <a:lnTo>
                      <a:pt x="22" y="66"/>
                    </a:lnTo>
                    <a:lnTo>
                      <a:pt x="22" y="71"/>
                    </a:lnTo>
                    <a:lnTo>
                      <a:pt x="22" y="75"/>
                    </a:lnTo>
                    <a:lnTo>
                      <a:pt x="26" y="80"/>
                    </a:lnTo>
                    <a:lnTo>
                      <a:pt x="35" y="80"/>
                    </a:lnTo>
                    <a:lnTo>
                      <a:pt x="44" y="80"/>
                    </a:lnTo>
                    <a:lnTo>
                      <a:pt x="48" y="75"/>
                    </a:lnTo>
                    <a:lnTo>
                      <a:pt x="57" y="75"/>
                    </a:lnTo>
                    <a:lnTo>
                      <a:pt x="62" y="66"/>
                    </a:lnTo>
                    <a:lnTo>
                      <a:pt x="71" y="62"/>
                    </a:lnTo>
                    <a:lnTo>
                      <a:pt x="71" y="53"/>
                    </a:lnTo>
                    <a:lnTo>
                      <a:pt x="75" y="49"/>
                    </a:lnTo>
                    <a:lnTo>
                      <a:pt x="80" y="40"/>
                    </a:lnTo>
                    <a:lnTo>
                      <a:pt x="88" y="0"/>
                    </a:lnTo>
                    <a:lnTo>
                      <a:pt x="106" y="0"/>
                    </a:lnTo>
                    <a:lnTo>
                      <a:pt x="84" y="93"/>
                    </a:lnTo>
                    <a:lnTo>
                      <a:pt x="66" y="93"/>
                    </a:lnTo>
                    <a:lnTo>
                      <a:pt x="71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6" name="Freeform 399"/>
              <p:cNvSpPr>
                <a:spLocks/>
              </p:cNvSpPr>
              <p:nvPr/>
            </p:nvSpPr>
            <p:spPr bwMode="auto">
              <a:xfrm>
                <a:off x="5808" y="5832"/>
                <a:ext cx="67" cy="18"/>
              </a:xfrm>
              <a:custGeom>
                <a:avLst/>
                <a:gdLst>
                  <a:gd name="T0" fmla="*/ 0 w 67"/>
                  <a:gd name="T1" fmla="*/ 18 h 18"/>
                  <a:gd name="T2" fmla="*/ 5 w 67"/>
                  <a:gd name="T3" fmla="*/ 0 h 18"/>
                  <a:gd name="T4" fmla="*/ 67 w 67"/>
                  <a:gd name="T5" fmla="*/ 0 h 18"/>
                  <a:gd name="T6" fmla="*/ 62 w 67"/>
                  <a:gd name="T7" fmla="*/ 18 h 18"/>
                  <a:gd name="T8" fmla="*/ 0 w 67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18">
                    <a:moveTo>
                      <a:pt x="0" y="18"/>
                    </a:moveTo>
                    <a:lnTo>
                      <a:pt x="5" y="0"/>
                    </a:lnTo>
                    <a:lnTo>
                      <a:pt x="67" y="0"/>
                    </a:lnTo>
                    <a:lnTo>
                      <a:pt x="6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7" name="Freeform 400"/>
              <p:cNvSpPr>
                <a:spLocks/>
              </p:cNvSpPr>
              <p:nvPr/>
            </p:nvSpPr>
            <p:spPr bwMode="auto">
              <a:xfrm>
                <a:off x="5879" y="5872"/>
                <a:ext cx="31" cy="40"/>
              </a:xfrm>
              <a:custGeom>
                <a:avLst/>
                <a:gdLst>
                  <a:gd name="T0" fmla="*/ 5 w 31"/>
                  <a:gd name="T1" fmla="*/ 18 h 40"/>
                  <a:gd name="T2" fmla="*/ 9 w 31"/>
                  <a:gd name="T3" fmla="*/ 0 h 40"/>
                  <a:gd name="T4" fmla="*/ 31 w 31"/>
                  <a:gd name="T5" fmla="*/ 0 h 40"/>
                  <a:gd name="T6" fmla="*/ 27 w 31"/>
                  <a:gd name="T7" fmla="*/ 14 h 40"/>
                  <a:gd name="T8" fmla="*/ 22 w 31"/>
                  <a:gd name="T9" fmla="*/ 27 h 40"/>
                  <a:gd name="T10" fmla="*/ 18 w 31"/>
                  <a:gd name="T11" fmla="*/ 36 h 40"/>
                  <a:gd name="T12" fmla="*/ 9 w 31"/>
                  <a:gd name="T13" fmla="*/ 40 h 40"/>
                  <a:gd name="T14" fmla="*/ 0 w 31"/>
                  <a:gd name="T15" fmla="*/ 40 h 40"/>
                  <a:gd name="T16" fmla="*/ 0 w 31"/>
                  <a:gd name="T17" fmla="*/ 36 h 40"/>
                  <a:gd name="T18" fmla="*/ 9 w 31"/>
                  <a:gd name="T19" fmla="*/ 27 h 40"/>
                  <a:gd name="T20" fmla="*/ 18 w 31"/>
                  <a:gd name="T21" fmla="*/ 18 h 40"/>
                  <a:gd name="T22" fmla="*/ 5 w 31"/>
                  <a:gd name="T23" fmla="*/ 18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40">
                    <a:moveTo>
                      <a:pt x="5" y="18"/>
                    </a:moveTo>
                    <a:lnTo>
                      <a:pt x="9" y="0"/>
                    </a:lnTo>
                    <a:lnTo>
                      <a:pt x="31" y="0"/>
                    </a:lnTo>
                    <a:lnTo>
                      <a:pt x="27" y="14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9" y="40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8" name="Freeform 401"/>
              <p:cNvSpPr>
                <a:spLocks/>
              </p:cNvSpPr>
              <p:nvPr/>
            </p:nvSpPr>
            <p:spPr bwMode="auto">
              <a:xfrm>
                <a:off x="5395" y="5699"/>
                <a:ext cx="391" cy="84"/>
              </a:xfrm>
              <a:custGeom>
                <a:avLst/>
                <a:gdLst>
                  <a:gd name="T0" fmla="*/ 0 w 391"/>
                  <a:gd name="T1" fmla="*/ 84 h 84"/>
                  <a:gd name="T2" fmla="*/ 200 w 391"/>
                  <a:gd name="T3" fmla="*/ 0 h 84"/>
                  <a:gd name="T4" fmla="*/ 391 w 391"/>
                  <a:gd name="T5" fmla="*/ 71 h 8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1" h="84">
                    <a:moveTo>
                      <a:pt x="0" y="84"/>
                    </a:moveTo>
                    <a:lnTo>
                      <a:pt x="200" y="0"/>
                    </a:lnTo>
                    <a:lnTo>
                      <a:pt x="391" y="71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9" name="Freeform 402"/>
              <p:cNvSpPr>
                <a:spLocks/>
              </p:cNvSpPr>
              <p:nvPr/>
            </p:nvSpPr>
            <p:spPr bwMode="auto">
              <a:xfrm>
                <a:off x="2321" y="5210"/>
                <a:ext cx="146" cy="156"/>
              </a:xfrm>
              <a:custGeom>
                <a:avLst/>
                <a:gdLst>
                  <a:gd name="T0" fmla="*/ 0 w 146"/>
                  <a:gd name="T1" fmla="*/ 156 h 156"/>
                  <a:gd name="T2" fmla="*/ 31 w 146"/>
                  <a:gd name="T3" fmla="*/ 0 h 156"/>
                  <a:gd name="T4" fmla="*/ 146 w 146"/>
                  <a:gd name="T5" fmla="*/ 0 h 156"/>
                  <a:gd name="T6" fmla="*/ 115 w 146"/>
                  <a:gd name="T7" fmla="*/ 156 h 156"/>
                  <a:gd name="T8" fmla="*/ 93 w 146"/>
                  <a:gd name="T9" fmla="*/ 156 h 156"/>
                  <a:gd name="T10" fmla="*/ 124 w 146"/>
                  <a:gd name="T11" fmla="*/ 18 h 156"/>
                  <a:gd name="T12" fmla="*/ 44 w 146"/>
                  <a:gd name="T13" fmla="*/ 18 h 156"/>
                  <a:gd name="T14" fmla="*/ 17 w 146"/>
                  <a:gd name="T15" fmla="*/ 156 h 156"/>
                  <a:gd name="T16" fmla="*/ 0 w 146"/>
                  <a:gd name="T17" fmla="*/ 156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6" h="156">
                    <a:moveTo>
                      <a:pt x="0" y="156"/>
                    </a:moveTo>
                    <a:lnTo>
                      <a:pt x="31" y="0"/>
                    </a:lnTo>
                    <a:lnTo>
                      <a:pt x="146" y="0"/>
                    </a:lnTo>
                    <a:lnTo>
                      <a:pt x="115" y="156"/>
                    </a:lnTo>
                    <a:lnTo>
                      <a:pt x="93" y="156"/>
                    </a:lnTo>
                    <a:lnTo>
                      <a:pt x="124" y="18"/>
                    </a:lnTo>
                    <a:lnTo>
                      <a:pt x="44" y="18"/>
                    </a:lnTo>
                    <a:lnTo>
                      <a:pt x="17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0" name="Freeform 403"/>
              <p:cNvSpPr>
                <a:spLocks noEditPoints="1"/>
              </p:cNvSpPr>
              <p:nvPr/>
            </p:nvSpPr>
            <p:spPr bwMode="auto">
              <a:xfrm>
                <a:off x="2458" y="5250"/>
                <a:ext cx="111" cy="160"/>
              </a:xfrm>
              <a:custGeom>
                <a:avLst/>
                <a:gdLst>
                  <a:gd name="T0" fmla="*/ 0 w 111"/>
                  <a:gd name="T1" fmla="*/ 160 h 160"/>
                  <a:gd name="T2" fmla="*/ 31 w 111"/>
                  <a:gd name="T3" fmla="*/ 5 h 160"/>
                  <a:gd name="T4" fmla="*/ 49 w 111"/>
                  <a:gd name="T5" fmla="*/ 5 h 160"/>
                  <a:gd name="T6" fmla="*/ 45 w 111"/>
                  <a:gd name="T7" fmla="*/ 18 h 160"/>
                  <a:gd name="T8" fmla="*/ 54 w 111"/>
                  <a:gd name="T9" fmla="*/ 9 h 160"/>
                  <a:gd name="T10" fmla="*/ 62 w 111"/>
                  <a:gd name="T11" fmla="*/ 5 h 160"/>
                  <a:gd name="T12" fmla="*/ 67 w 111"/>
                  <a:gd name="T13" fmla="*/ 0 h 160"/>
                  <a:gd name="T14" fmla="*/ 76 w 111"/>
                  <a:gd name="T15" fmla="*/ 0 h 160"/>
                  <a:gd name="T16" fmla="*/ 89 w 111"/>
                  <a:gd name="T17" fmla="*/ 5 h 160"/>
                  <a:gd name="T18" fmla="*/ 102 w 111"/>
                  <a:gd name="T19" fmla="*/ 13 h 160"/>
                  <a:gd name="T20" fmla="*/ 111 w 111"/>
                  <a:gd name="T21" fmla="*/ 27 h 160"/>
                  <a:gd name="T22" fmla="*/ 111 w 111"/>
                  <a:gd name="T23" fmla="*/ 45 h 160"/>
                  <a:gd name="T24" fmla="*/ 111 w 111"/>
                  <a:gd name="T25" fmla="*/ 62 h 160"/>
                  <a:gd name="T26" fmla="*/ 107 w 111"/>
                  <a:gd name="T27" fmla="*/ 80 h 160"/>
                  <a:gd name="T28" fmla="*/ 102 w 111"/>
                  <a:gd name="T29" fmla="*/ 89 h 160"/>
                  <a:gd name="T30" fmla="*/ 94 w 111"/>
                  <a:gd name="T31" fmla="*/ 102 h 160"/>
                  <a:gd name="T32" fmla="*/ 85 w 111"/>
                  <a:gd name="T33" fmla="*/ 111 h 160"/>
                  <a:gd name="T34" fmla="*/ 76 w 111"/>
                  <a:gd name="T35" fmla="*/ 116 h 160"/>
                  <a:gd name="T36" fmla="*/ 67 w 111"/>
                  <a:gd name="T37" fmla="*/ 116 h 160"/>
                  <a:gd name="T38" fmla="*/ 58 w 111"/>
                  <a:gd name="T39" fmla="*/ 120 h 160"/>
                  <a:gd name="T40" fmla="*/ 49 w 111"/>
                  <a:gd name="T41" fmla="*/ 116 h 160"/>
                  <a:gd name="T42" fmla="*/ 45 w 111"/>
                  <a:gd name="T43" fmla="*/ 111 h 160"/>
                  <a:gd name="T44" fmla="*/ 36 w 111"/>
                  <a:gd name="T45" fmla="*/ 107 h 160"/>
                  <a:gd name="T46" fmla="*/ 31 w 111"/>
                  <a:gd name="T47" fmla="*/ 98 h 160"/>
                  <a:gd name="T48" fmla="*/ 18 w 111"/>
                  <a:gd name="T49" fmla="*/ 160 h 160"/>
                  <a:gd name="T50" fmla="*/ 0 w 111"/>
                  <a:gd name="T51" fmla="*/ 160 h 160"/>
                  <a:gd name="T52" fmla="*/ 36 w 111"/>
                  <a:gd name="T53" fmla="*/ 71 h 160"/>
                  <a:gd name="T54" fmla="*/ 36 w 111"/>
                  <a:gd name="T55" fmla="*/ 80 h 160"/>
                  <a:gd name="T56" fmla="*/ 36 w 111"/>
                  <a:gd name="T57" fmla="*/ 89 h 160"/>
                  <a:gd name="T58" fmla="*/ 40 w 111"/>
                  <a:gd name="T59" fmla="*/ 93 h 160"/>
                  <a:gd name="T60" fmla="*/ 45 w 111"/>
                  <a:gd name="T61" fmla="*/ 98 h 160"/>
                  <a:gd name="T62" fmla="*/ 54 w 111"/>
                  <a:gd name="T63" fmla="*/ 102 h 160"/>
                  <a:gd name="T64" fmla="*/ 58 w 111"/>
                  <a:gd name="T65" fmla="*/ 102 h 160"/>
                  <a:gd name="T66" fmla="*/ 67 w 111"/>
                  <a:gd name="T67" fmla="*/ 102 h 160"/>
                  <a:gd name="T68" fmla="*/ 76 w 111"/>
                  <a:gd name="T69" fmla="*/ 98 h 160"/>
                  <a:gd name="T70" fmla="*/ 80 w 111"/>
                  <a:gd name="T71" fmla="*/ 93 h 160"/>
                  <a:gd name="T72" fmla="*/ 85 w 111"/>
                  <a:gd name="T73" fmla="*/ 85 h 160"/>
                  <a:gd name="T74" fmla="*/ 94 w 111"/>
                  <a:gd name="T75" fmla="*/ 67 h 160"/>
                  <a:gd name="T76" fmla="*/ 94 w 111"/>
                  <a:gd name="T77" fmla="*/ 45 h 160"/>
                  <a:gd name="T78" fmla="*/ 94 w 111"/>
                  <a:gd name="T79" fmla="*/ 31 h 160"/>
                  <a:gd name="T80" fmla="*/ 89 w 111"/>
                  <a:gd name="T81" fmla="*/ 22 h 160"/>
                  <a:gd name="T82" fmla="*/ 80 w 111"/>
                  <a:gd name="T83" fmla="*/ 18 h 160"/>
                  <a:gd name="T84" fmla="*/ 71 w 111"/>
                  <a:gd name="T85" fmla="*/ 13 h 160"/>
                  <a:gd name="T86" fmla="*/ 67 w 111"/>
                  <a:gd name="T87" fmla="*/ 18 h 160"/>
                  <a:gd name="T88" fmla="*/ 58 w 111"/>
                  <a:gd name="T89" fmla="*/ 18 h 160"/>
                  <a:gd name="T90" fmla="*/ 54 w 111"/>
                  <a:gd name="T91" fmla="*/ 22 h 160"/>
                  <a:gd name="T92" fmla="*/ 49 w 111"/>
                  <a:gd name="T93" fmla="*/ 31 h 160"/>
                  <a:gd name="T94" fmla="*/ 45 w 111"/>
                  <a:gd name="T95" fmla="*/ 40 h 160"/>
                  <a:gd name="T96" fmla="*/ 40 w 111"/>
                  <a:gd name="T97" fmla="*/ 49 h 160"/>
                  <a:gd name="T98" fmla="*/ 36 w 111"/>
                  <a:gd name="T99" fmla="*/ 62 h 160"/>
                  <a:gd name="T100" fmla="*/ 36 w 111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1" h="160">
                    <a:moveTo>
                      <a:pt x="0" y="160"/>
                    </a:moveTo>
                    <a:lnTo>
                      <a:pt x="31" y="5"/>
                    </a:lnTo>
                    <a:lnTo>
                      <a:pt x="49" y="5"/>
                    </a:lnTo>
                    <a:lnTo>
                      <a:pt x="45" y="18"/>
                    </a:lnTo>
                    <a:lnTo>
                      <a:pt x="54" y="9"/>
                    </a:lnTo>
                    <a:lnTo>
                      <a:pt x="62" y="5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9" y="5"/>
                    </a:lnTo>
                    <a:lnTo>
                      <a:pt x="102" y="13"/>
                    </a:lnTo>
                    <a:lnTo>
                      <a:pt x="111" y="27"/>
                    </a:lnTo>
                    <a:lnTo>
                      <a:pt x="111" y="45"/>
                    </a:lnTo>
                    <a:lnTo>
                      <a:pt x="111" y="62"/>
                    </a:lnTo>
                    <a:lnTo>
                      <a:pt x="107" y="80"/>
                    </a:lnTo>
                    <a:lnTo>
                      <a:pt x="102" y="89"/>
                    </a:lnTo>
                    <a:lnTo>
                      <a:pt x="94" y="102"/>
                    </a:lnTo>
                    <a:lnTo>
                      <a:pt x="85" y="111"/>
                    </a:lnTo>
                    <a:lnTo>
                      <a:pt x="76" y="116"/>
                    </a:lnTo>
                    <a:lnTo>
                      <a:pt x="67" y="116"/>
                    </a:lnTo>
                    <a:lnTo>
                      <a:pt x="58" y="120"/>
                    </a:lnTo>
                    <a:lnTo>
                      <a:pt x="49" y="116"/>
                    </a:lnTo>
                    <a:lnTo>
                      <a:pt x="45" y="111"/>
                    </a:lnTo>
                    <a:lnTo>
                      <a:pt x="36" y="107"/>
                    </a:lnTo>
                    <a:lnTo>
                      <a:pt x="31" y="98"/>
                    </a:lnTo>
                    <a:lnTo>
                      <a:pt x="18" y="160"/>
                    </a:lnTo>
                    <a:lnTo>
                      <a:pt x="0" y="160"/>
                    </a:lnTo>
                    <a:close/>
                    <a:moveTo>
                      <a:pt x="36" y="71"/>
                    </a:moveTo>
                    <a:lnTo>
                      <a:pt x="36" y="80"/>
                    </a:lnTo>
                    <a:lnTo>
                      <a:pt x="36" y="89"/>
                    </a:lnTo>
                    <a:lnTo>
                      <a:pt x="40" y="93"/>
                    </a:lnTo>
                    <a:lnTo>
                      <a:pt x="45" y="98"/>
                    </a:lnTo>
                    <a:lnTo>
                      <a:pt x="54" y="102"/>
                    </a:lnTo>
                    <a:lnTo>
                      <a:pt x="58" y="102"/>
                    </a:lnTo>
                    <a:lnTo>
                      <a:pt x="67" y="102"/>
                    </a:lnTo>
                    <a:lnTo>
                      <a:pt x="76" y="98"/>
                    </a:lnTo>
                    <a:lnTo>
                      <a:pt x="80" y="93"/>
                    </a:lnTo>
                    <a:lnTo>
                      <a:pt x="85" y="85"/>
                    </a:lnTo>
                    <a:lnTo>
                      <a:pt x="94" y="67"/>
                    </a:lnTo>
                    <a:lnTo>
                      <a:pt x="94" y="45"/>
                    </a:lnTo>
                    <a:lnTo>
                      <a:pt x="94" y="31"/>
                    </a:lnTo>
                    <a:lnTo>
                      <a:pt x="89" y="22"/>
                    </a:lnTo>
                    <a:lnTo>
                      <a:pt x="80" y="18"/>
                    </a:lnTo>
                    <a:lnTo>
                      <a:pt x="71" y="13"/>
                    </a:lnTo>
                    <a:lnTo>
                      <a:pt x="67" y="18"/>
                    </a:lnTo>
                    <a:lnTo>
                      <a:pt x="58" y="18"/>
                    </a:lnTo>
                    <a:lnTo>
                      <a:pt x="54" y="22"/>
                    </a:lnTo>
                    <a:lnTo>
                      <a:pt x="49" y="31"/>
                    </a:lnTo>
                    <a:lnTo>
                      <a:pt x="45" y="40"/>
                    </a:lnTo>
                    <a:lnTo>
                      <a:pt x="40" y="49"/>
                    </a:lnTo>
                    <a:lnTo>
                      <a:pt x="36" y="62"/>
                    </a:lnTo>
                    <a:lnTo>
                      <a:pt x="36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1" name="Freeform 404"/>
              <p:cNvSpPr>
                <a:spLocks/>
              </p:cNvSpPr>
              <p:nvPr/>
            </p:nvSpPr>
            <p:spPr bwMode="auto">
              <a:xfrm>
                <a:off x="2587" y="5255"/>
                <a:ext cx="102" cy="115"/>
              </a:xfrm>
              <a:custGeom>
                <a:avLst/>
                <a:gdLst>
                  <a:gd name="T0" fmla="*/ 67 w 102"/>
                  <a:gd name="T1" fmla="*/ 88 h 115"/>
                  <a:gd name="T2" fmla="*/ 58 w 102"/>
                  <a:gd name="T3" fmla="*/ 102 h 115"/>
                  <a:gd name="T4" fmla="*/ 49 w 102"/>
                  <a:gd name="T5" fmla="*/ 106 h 115"/>
                  <a:gd name="T6" fmla="*/ 40 w 102"/>
                  <a:gd name="T7" fmla="*/ 111 h 115"/>
                  <a:gd name="T8" fmla="*/ 27 w 102"/>
                  <a:gd name="T9" fmla="*/ 115 h 115"/>
                  <a:gd name="T10" fmla="*/ 18 w 102"/>
                  <a:gd name="T11" fmla="*/ 111 h 115"/>
                  <a:gd name="T12" fmla="*/ 9 w 102"/>
                  <a:gd name="T13" fmla="*/ 106 h 115"/>
                  <a:gd name="T14" fmla="*/ 5 w 102"/>
                  <a:gd name="T15" fmla="*/ 97 h 115"/>
                  <a:gd name="T16" fmla="*/ 0 w 102"/>
                  <a:gd name="T17" fmla="*/ 88 h 115"/>
                  <a:gd name="T18" fmla="*/ 0 w 102"/>
                  <a:gd name="T19" fmla="*/ 80 h 115"/>
                  <a:gd name="T20" fmla="*/ 5 w 102"/>
                  <a:gd name="T21" fmla="*/ 62 h 115"/>
                  <a:gd name="T22" fmla="*/ 18 w 102"/>
                  <a:gd name="T23" fmla="*/ 0 h 115"/>
                  <a:gd name="T24" fmla="*/ 36 w 102"/>
                  <a:gd name="T25" fmla="*/ 0 h 115"/>
                  <a:gd name="T26" fmla="*/ 22 w 102"/>
                  <a:gd name="T27" fmla="*/ 71 h 115"/>
                  <a:gd name="T28" fmla="*/ 18 w 102"/>
                  <a:gd name="T29" fmla="*/ 80 h 115"/>
                  <a:gd name="T30" fmla="*/ 18 w 102"/>
                  <a:gd name="T31" fmla="*/ 84 h 115"/>
                  <a:gd name="T32" fmla="*/ 22 w 102"/>
                  <a:gd name="T33" fmla="*/ 88 h 115"/>
                  <a:gd name="T34" fmla="*/ 22 w 102"/>
                  <a:gd name="T35" fmla="*/ 93 h 115"/>
                  <a:gd name="T36" fmla="*/ 27 w 102"/>
                  <a:gd name="T37" fmla="*/ 97 h 115"/>
                  <a:gd name="T38" fmla="*/ 36 w 102"/>
                  <a:gd name="T39" fmla="*/ 97 h 115"/>
                  <a:gd name="T40" fmla="*/ 40 w 102"/>
                  <a:gd name="T41" fmla="*/ 97 h 115"/>
                  <a:gd name="T42" fmla="*/ 49 w 102"/>
                  <a:gd name="T43" fmla="*/ 93 h 115"/>
                  <a:gd name="T44" fmla="*/ 53 w 102"/>
                  <a:gd name="T45" fmla="*/ 88 h 115"/>
                  <a:gd name="T46" fmla="*/ 62 w 102"/>
                  <a:gd name="T47" fmla="*/ 84 h 115"/>
                  <a:gd name="T48" fmla="*/ 67 w 102"/>
                  <a:gd name="T49" fmla="*/ 75 h 115"/>
                  <a:gd name="T50" fmla="*/ 71 w 102"/>
                  <a:gd name="T51" fmla="*/ 66 h 115"/>
                  <a:gd name="T52" fmla="*/ 71 w 102"/>
                  <a:gd name="T53" fmla="*/ 57 h 115"/>
                  <a:gd name="T54" fmla="*/ 76 w 102"/>
                  <a:gd name="T55" fmla="*/ 48 h 115"/>
                  <a:gd name="T56" fmla="*/ 85 w 102"/>
                  <a:gd name="T57" fmla="*/ 0 h 115"/>
                  <a:gd name="T58" fmla="*/ 102 w 102"/>
                  <a:gd name="T59" fmla="*/ 0 h 115"/>
                  <a:gd name="T60" fmla="*/ 80 w 102"/>
                  <a:gd name="T61" fmla="*/ 111 h 115"/>
                  <a:gd name="T62" fmla="*/ 62 w 102"/>
                  <a:gd name="T63" fmla="*/ 111 h 115"/>
                  <a:gd name="T64" fmla="*/ 67 w 102"/>
                  <a:gd name="T65" fmla="*/ 88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15">
                    <a:moveTo>
                      <a:pt x="67" y="88"/>
                    </a:moveTo>
                    <a:lnTo>
                      <a:pt x="58" y="102"/>
                    </a:lnTo>
                    <a:lnTo>
                      <a:pt x="49" y="106"/>
                    </a:lnTo>
                    <a:lnTo>
                      <a:pt x="40" y="111"/>
                    </a:lnTo>
                    <a:lnTo>
                      <a:pt x="27" y="115"/>
                    </a:lnTo>
                    <a:lnTo>
                      <a:pt x="18" y="111"/>
                    </a:lnTo>
                    <a:lnTo>
                      <a:pt x="9" y="106"/>
                    </a:lnTo>
                    <a:lnTo>
                      <a:pt x="5" y="97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5" y="62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22" y="71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22" y="88"/>
                    </a:lnTo>
                    <a:lnTo>
                      <a:pt x="22" y="93"/>
                    </a:lnTo>
                    <a:lnTo>
                      <a:pt x="27" y="97"/>
                    </a:lnTo>
                    <a:lnTo>
                      <a:pt x="36" y="97"/>
                    </a:lnTo>
                    <a:lnTo>
                      <a:pt x="40" y="97"/>
                    </a:lnTo>
                    <a:lnTo>
                      <a:pt x="49" y="93"/>
                    </a:lnTo>
                    <a:lnTo>
                      <a:pt x="53" y="88"/>
                    </a:lnTo>
                    <a:lnTo>
                      <a:pt x="62" y="84"/>
                    </a:lnTo>
                    <a:lnTo>
                      <a:pt x="67" y="75"/>
                    </a:lnTo>
                    <a:lnTo>
                      <a:pt x="71" y="66"/>
                    </a:lnTo>
                    <a:lnTo>
                      <a:pt x="71" y="57"/>
                    </a:lnTo>
                    <a:lnTo>
                      <a:pt x="76" y="48"/>
                    </a:lnTo>
                    <a:lnTo>
                      <a:pt x="85" y="0"/>
                    </a:lnTo>
                    <a:lnTo>
                      <a:pt x="102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67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22" name="Freeform 405"/>
              <p:cNvSpPr>
                <a:spLocks/>
              </p:cNvSpPr>
              <p:nvPr/>
            </p:nvSpPr>
            <p:spPr bwMode="auto">
              <a:xfrm>
                <a:off x="2707" y="5255"/>
                <a:ext cx="89" cy="111"/>
              </a:xfrm>
              <a:custGeom>
                <a:avLst/>
                <a:gdLst>
                  <a:gd name="T0" fmla="*/ 5 w 89"/>
                  <a:gd name="T1" fmla="*/ 0 h 111"/>
                  <a:gd name="T2" fmla="*/ 22 w 89"/>
                  <a:gd name="T3" fmla="*/ 0 h 111"/>
                  <a:gd name="T4" fmla="*/ 18 w 89"/>
                  <a:gd name="T5" fmla="*/ 17 h 111"/>
                  <a:gd name="T6" fmla="*/ 18 w 89"/>
                  <a:gd name="T7" fmla="*/ 31 h 111"/>
                  <a:gd name="T8" fmla="*/ 18 w 89"/>
                  <a:gd name="T9" fmla="*/ 44 h 111"/>
                  <a:gd name="T10" fmla="*/ 18 w 89"/>
                  <a:gd name="T11" fmla="*/ 48 h 111"/>
                  <a:gd name="T12" fmla="*/ 22 w 89"/>
                  <a:gd name="T13" fmla="*/ 53 h 111"/>
                  <a:gd name="T14" fmla="*/ 27 w 89"/>
                  <a:gd name="T15" fmla="*/ 57 h 111"/>
                  <a:gd name="T16" fmla="*/ 36 w 89"/>
                  <a:gd name="T17" fmla="*/ 57 h 111"/>
                  <a:gd name="T18" fmla="*/ 49 w 89"/>
                  <a:gd name="T19" fmla="*/ 57 h 111"/>
                  <a:gd name="T20" fmla="*/ 62 w 89"/>
                  <a:gd name="T21" fmla="*/ 53 h 111"/>
                  <a:gd name="T22" fmla="*/ 71 w 89"/>
                  <a:gd name="T23" fmla="*/ 0 h 111"/>
                  <a:gd name="T24" fmla="*/ 89 w 89"/>
                  <a:gd name="T25" fmla="*/ 0 h 111"/>
                  <a:gd name="T26" fmla="*/ 67 w 89"/>
                  <a:gd name="T27" fmla="*/ 111 h 111"/>
                  <a:gd name="T28" fmla="*/ 49 w 89"/>
                  <a:gd name="T29" fmla="*/ 111 h 111"/>
                  <a:gd name="T30" fmla="*/ 58 w 89"/>
                  <a:gd name="T31" fmla="*/ 66 h 111"/>
                  <a:gd name="T32" fmla="*/ 45 w 89"/>
                  <a:gd name="T33" fmla="*/ 71 h 111"/>
                  <a:gd name="T34" fmla="*/ 31 w 89"/>
                  <a:gd name="T35" fmla="*/ 71 h 111"/>
                  <a:gd name="T36" fmla="*/ 18 w 89"/>
                  <a:gd name="T37" fmla="*/ 71 h 111"/>
                  <a:gd name="T38" fmla="*/ 9 w 89"/>
                  <a:gd name="T39" fmla="*/ 66 h 111"/>
                  <a:gd name="T40" fmla="*/ 0 w 89"/>
                  <a:gd name="T41" fmla="*/ 57 h 111"/>
                  <a:gd name="T42" fmla="*/ 0 w 89"/>
                  <a:gd name="T43" fmla="*/ 44 h 111"/>
                  <a:gd name="T44" fmla="*/ 0 w 89"/>
                  <a:gd name="T45" fmla="*/ 35 h 111"/>
                  <a:gd name="T46" fmla="*/ 5 w 89"/>
                  <a:gd name="T47" fmla="*/ 13 h 111"/>
                  <a:gd name="T48" fmla="*/ 5 w 89"/>
                  <a:gd name="T49" fmla="*/ 0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9" h="111">
                    <a:moveTo>
                      <a:pt x="5" y="0"/>
                    </a:moveTo>
                    <a:lnTo>
                      <a:pt x="22" y="0"/>
                    </a:lnTo>
                    <a:lnTo>
                      <a:pt x="18" y="17"/>
                    </a:lnTo>
                    <a:lnTo>
                      <a:pt x="18" y="31"/>
                    </a:lnTo>
                    <a:lnTo>
                      <a:pt x="18" y="44"/>
                    </a:lnTo>
                    <a:lnTo>
                      <a:pt x="18" y="48"/>
                    </a:lnTo>
                    <a:lnTo>
                      <a:pt x="22" y="53"/>
                    </a:lnTo>
                    <a:lnTo>
                      <a:pt x="27" y="57"/>
                    </a:lnTo>
                    <a:lnTo>
                      <a:pt x="36" y="57"/>
                    </a:lnTo>
                    <a:lnTo>
                      <a:pt x="49" y="57"/>
                    </a:lnTo>
                    <a:lnTo>
                      <a:pt x="62" y="53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67" y="111"/>
                    </a:lnTo>
                    <a:lnTo>
                      <a:pt x="49" y="111"/>
                    </a:lnTo>
                    <a:lnTo>
                      <a:pt x="58" y="66"/>
                    </a:lnTo>
                    <a:lnTo>
                      <a:pt x="45" y="71"/>
                    </a:lnTo>
                    <a:lnTo>
                      <a:pt x="31" y="71"/>
                    </a:lnTo>
                    <a:lnTo>
                      <a:pt x="18" y="71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5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98" name="Group 406"/>
            <p:cNvGrpSpPr>
              <a:grpSpLocks/>
            </p:cNvGrpSpPr>
            <p:nvPr/>
          </p:nvGrpSpPr>
          <p:grpSpPr bwMode="auto">
            <a:xfrm>
              <a:off x="1308" y="5250"/>
              <a:ext cx="10076" cy="3662"/>
              <a:chOff x="1308" y="5250"/>
              <a:chExt cx="10076" cy="3662"/>
            </a:xfrm>
          </p:grpSpPr>
          <p:sp>
            <p:nvSpPr>
              <p:cNvPr id="12723" name="Freeform 407"/>
              <p:cNvSpPr>
                <a:spLocks noEditPoints="1"/>
              </p:cNvSpPr>
              <p:nvPr/>
            </p:nvSpPr>
            <p:spPr bwMode="auto">
              <a:xfrm>
                <a:off x="2805" y="5250"/>
                <a:ext cx="102" cy="120"/>
              </a:xfrm>
              <a:custGeom>
                <a:avLst/>
                <a:gdLst>
                  <a:gd name="T0" fmla="*/ 62 w 102"/>
                  <a:gd name="T1" fmla="*/ 111 h 120"/>
                  <a:gd name="T2" fmla="*/ 44 w 102"/>
                  <a:gd name="T3" fmla="*/ 116 h 120"/>
                  <a:gd name="T4" fmla="*/ 22 w 102"/>
                  <a:gd name="T5" fmla="*/ 116 h 120"/>
                  <a:gd name="T6" fmla="*/ 4 w 102"/>
                  <a:gd name="T7" fmla="*/ 98 h 120"/>
                  <a:gd name="T8" fmla="*/ 0 w 102"/>
                  <a:gd name="T9" fmla="*/ 76 h 120"/>
                  <a:gd name="T10" fmla="*/ 9 w 102"/>
                  <a:gd name="T11" fmla="*/ 62 h 120"/>
                  <a:gd name="T12" fmla="*/ 22 w 102"/>
                  <a:gd name="T13" fmla="*/ 53 h 120"/>
                  <a:gd name="T14" fmla="*/ 40 w 102"/>
                  <a:gd name="T15" fmla="*/ 49 h 120"/>
                  <a:gd name="T16" fmla="*/ 71 w 102"/>
                  <a:gd name="T17" fmla="*/ 49 h 120"/>
                  <a:gd name="T18" fmla="*/ 80 w 102"/>
                  <a:gd name="T19" fmla="*/ 36 h 120"/>
                  <a:gd name="T20" fmla="*/ 80 w 102"/>
                  <a:gd name="T21" fmla="*/ 27 h 120"/>
                  <a:gd name="T22" fmla="*/ 71 w 102"/>
                  <a:gd name="T23" fmla="*/ 18 h 120"/>
                  <a:gd name="T24" fmla="*/ 49 w 102"/>
                  <a:gd name="T25" fmla="*/ 18 h 120"/>
                  <a:gd name="T26" fmla="*/ 35 w 102"/>
                  <a:gd name="T27" fmla="*/ 27 h 120"/>
                  <a:gd name="T28" fmla="*/ 13 w 102"/>
                  <a:gd name="T29" fmla="*/ 36 h 120"/>
                  <a:gd name="T30" fmla="*/ 31 w 102"/>
                  <a:gd name="T31" fmla="*/ 9 h 120"/>
                  <a:gd name="T32" fmla="*/ 62 w 102"/>
                  <a:gd name="T33" fmla="*/ 0 h 120"/>
                  <a:gd name="T34" fmla="*/ 93 w 102"/>
                  <a:gd name="T35" fmla="*/ 9 h 120"/>
                  <a:gd name="T36" fmla="*/ 102 w 102"/>
                  <a:gd name="T37" fmla="*/ 31 h 120"/>
                  <a:gd name="T38" fmla="*/ 98 w 102"/>
                  <a:gd name="T39" fmla="*/ 49 h 120"/>
                  <a:gd name="T40" fmla="*/ 89 w 102"/>
                  <a:gd name="T41" fmla="*/ 89 h 120"/>
                  <a:gd name="T42" fmla="*/ 89 w 102"/>
                  <a:gd name="T43" fmla="*/ 107 h 120"/>
                  <a:gd name="T44" fmla="*/ 71 w 102"/>
                  <a:gd name="T45" fmla="*/ 116 h 120"/>
                  <a:gd name="T46" fmla="*/ 71 w 102"/>
                  <a:gd name="T47" fmla="*/ 102 h 120"/>
                  <a:gd name="T48" fmla="*/ 75 w 102"/>
                  <a:gd name="T49" fmla="*/ 58 h 120"/>
                  <a:gd name="T50" fmla="*/ 62 w 102"/>
                  <a:gd name="T51" fmla="*/ 62 h 120"/>
                  <a:gd name="T52" fmla="*/ 40 w 102"/>
                  <a:gd name="T53" fmla="*/ 62 h 120"/>
                  <a:gd name="T54" fmla="*/ 26 w 102"/>
                  <a:gd name="T55" fmla="*/ 71 h 120"/>
                  <a:gd name="T56" fmla="*/ 18 w 102"/>
                  <a:gd name="T57" fmla="*/ 80 h 120"/>
                  <a:gd name="T58" fmla="*/ 22 w 102"/>
                  <a:gd name="T59" fmla="*/ 93 h 120"/>
                  <a:gd name="T60" fmla="*/ 31 w 102"/>
                  <a:gd name="T61" fmla="*/ 102 h 120"/>
                  <a:gd name="T62" fmla="*/ 49 w 102"/>
                  <a:gd name="T63" fmla="*/ 102 h 120"/>
                  <a:gd name="T64" fmla="*/ 62 w 102"/>
                  <a:gd name="T65" fmla="*/ 93 h 120"/>
                  <a:gd name="T66" fmla="*/ 75 w 102"/>
                  <a:gd name="T67" fmla="*/ 71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2" h="120">
                    <a:moveTo>
                      <a:pt x="71" y="102"/>
                    </a:moveTo>
                    <a:lnTo>
                      <a:pt x="62" y="111"/>
                    </a:lnTo>
                    <a:lnTo>
                      <a:pt x="53" y="116"/>
                    </a:lnTo>
                    <a:lnTo>
                      <a:pt x="44" y="116"/>
                    </a:lnTo>
                    <a:lnTo>
                      <a:pt x="35" y="120"/>
                    </a:lnTo>
                    <a:lnTo>
                      <a:pt x="22" y="116"/>
                    </a:lnTo>
                    <a:lnTo>
                      <a:pt x="9" y="111"/>
                    </a:lnTo>
                    <a:lnTo>
                      <a:pt x="4" y="98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9" y="62"/>
                    </a:lnTo>
                    <a:lnTo>
                      <a:pt x="18" y="58"/>
                    </a:lnTo>
                    <a:lnTo>
                      <a:pt x="22" y="53"/>
                    </a:lnTo>
                    <a:lnTo>
                      <a:pt x="31" y="49"/>
                    </a:lnTo>
                    <a:lnTo>
                      <a:pt x="40" y="49"/>
                    </a:lnTo>
                    <a:lnTo>
                      <a:pt x="58" y="49"/>
                    </a:lnTo>
                    <a:lnTo>
                      <a:pt x="71" y="49"/>
                    </a:lnTo>
                    <a:lnTo>
                      <a:pt x="80" y="45"/>
                    </a:lnTo>
                    <a:lnTo>
                      <a:pt x="80" y="36"/>
                    </a:lnTo>
                    <a:lnTo>
                      <a:pt x="84" y="31"/>
                    </a:lnTo>
                    <a:lnTo>
                      <a:pt x="80" y="27"/>
                    </a:lnTo>
                    <a:lnTo>
                      <a:pt x="75" y="22"/>
                    </a:lnTo>
                    <a:lnTo>
                      <a:pt x="71" y="18"/>
                    </a:lnTo>
                    <a:lnTo>
                      <a:pt x="58" y="18"/>
                    </a:lnTo>
                    <a:lnTo>
                      <a:pt x="49" y="18"/>
                    </a:lnTo>
                    <a:lnTo>
                      <a:pt x="40" y="22"/>
                    </a:lnTo>
                    <a:lnTo>
                      <a:pt x="35" y="27"/>
                    </a:lnTo>
                    <a:lnTo>
                      <a:pt x="31" y="36"/>
                    </a:lnTo>
                    <a:lnTo>
                      <a:pt x="13" y="36"/>
                    </a:lnTo>
                    <a:lnTo>
                      <a:pt x="18" y="18"/>
                    </a:lnTo>
                    <a:lnTo>
                      <a:pt x="31" y="9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80" y="5"/>
                    </a:lnTo>
                    <a:lnTo>
                      <a:pt x="93" y="9"/>
                    </a:lnTo>
                    <a:lnTo>
                      <a:pt x="98" y="18"/>
                    </a:lnTo>
                    <a:lnTo>
                      <a:pt x="102" y="31"/>
                    </a:lnTo>
                    <a:lnTo>
                      <a:pt x="98" y="40"/>
                    </a:lnTo>
                    <a:lnTo>
                      <a:pt x="98" y="49"/>
                    </a:lnTo>
                    <a:lnTo>
                      <a:pt x="93" y="80"/>
                    </a:lnTo>
                    <a:lnTo>
                      <a:pt x="89" y="89"/>
                    </a:lnTo>
                    <a:lnTo>
                      <a:pt x="89" y="102"/>
                    </a:lnTo>
                    <a:lnTo>
                      <a:pt x="89" y="107"/>
                    </a:lnTo>
                    <a:lnTo>
                      <a:pt x="93" y="116"/>
                    </a:lnTo>
                    <a:lnTo>
                      <a:pt x="71" y="116"/>
                    </a:lnTo>
                    <a:lnTo>
                      <a:pt x="71" y="111"/>
                    </a:lnTo>
                    <a:lnTo>
                      <a:pt x="71" y="102"/>
                    </a:lnTo>
                    <a:close/>
                    <a:moveTo>
                      <a:pt x="75" y="58"/>
                    </a:moveTo>
                    <a:lnTo>
                      <a:pt x="75" y="58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53" y="62"/>
                    </a:lnTo>
                    <a:lnTo>
                      <a:pt x="40" y="62"/>
                    </a:lnTo>
                    <a:lnTo>
                      <a:pt x="31" y="67"/>
                    </a:lnTo>
                    <a:lnTo>
                      <a:pt x="26" y="71"/>
                    </a:lnTo>
                    <a:lnTo>
                      <a:pt x="22" y="76"/>
                    </a:lnTo>
                    <a:lnTo>
                      <a:pt x="18" y="80"/>
                    </a:lnTo>
                    <a:lnTo>
                      <a:pt x="18" y="85"/>
                    </a:lnTo>
                    <a:lnTo>
                      <a:pt x="22" y="93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8" y="98"/>
                    </a:lnTo>
                    <a:lnTo>
                      <a:pt x="62" y="93"/>
                    </a:lnTo>
                    <a:lnTo>
                      <a:pt x="71" y="85"/>
                    </a:lnTo>
                    <a:lnTo>
                      <a:pt x="75" y="71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4" name="Freeform 408"/>
              <p:cNvSpPr>
                <a:spLocks/>
              </p:cNvSpPr>
              <p:nvPr/>
            </p:nvSpPr>
            <p:spPr bwMode="auto">
              <a:xfrm>
                <a:off x="2925" y="5250"/>
                <a:ext cx="93" cy="120"/>
              </a:xfrm>
              <a:custGeom>
                <a:avLst/>
                <a:gdLst>
                  <a:gd name="T0" fmla="*/ 66 w 93"/>
                  <a:gd name="T1" fmla="*/ 76 h 120"/>
                  <a:gd name="T2" fmla="*/ 84 w 93"/>
                  <a:gd name="T3" fmla="*/ 76 h 120"/>
                  <a:gd name="T4" fmla="*/ 75 w 93"/>
                  <a:gd name="T5" fmla="*/ 93 h 120"/>
                  <a:gd name="T6" fmla="*/ 66 w 93"/>
                  <a:gd name="T7" fmla="*/ 107 h 120"/>
                  <a:gd name="T8" fmla="*/ 53 w 93"/>
                  <a:gd name="T9" fmla="*/ 116 h 120"/>
                  <a:gd name="T10" fmla="*/ 35 w 93"/>
                  <a:gd name="T11" fmla="*/ 120 h 120"/>
                  <a:gd name="T12" fmla="*/ 22 w 93"/>
                  <a:gd name="T13" fmla="*/ 116 h 120"/>
                  <a:gd name="T14" fmla="*/ 9 w 93"/>
                  <a:gd name="T15" fmla="*/ 107 h 120"/>
                  <a:gd name="T16" fmla="*/ 0 w 93"/>
                  <a:gd name="T17" fmla="*/ 93 h 120"/>
                  <a:gd name="T18" fmla="*/ 0 w 93"/>
                  <a:gd name="T19" fmla="*/ 71 h 120"/>
                  <a:gd name="T20" fmla="*/ 0 w 93"/>
                  <a:gd name="T21" fmla="*/ 53 h 120"/>
                  <a:gd name="T22" fmla="*/ 4 w 93"/>
                  <a:gd name="T23" fmla="*/ 36 h 120"/>
                  <a:gd name="T24" fmla="*/ 13 w 93"/>
                  <a:gd name="T25" fmla="*/ 22 h 120"/>
                  <a:gd name="T26" fmla="*/ 26 w 93"/>
                  <a:gd name="T27" fmla="*/ 9 h 120"/>
                  <a:gd name="T28" fmla="*/ 40 w 93"/>
                  <a:gd name="T29" fmla="*/ 0 h 120"/>
                  <a:gd name="T30" fmla="*/ 53 w 93"/>
                  <a:gd name="T31" fmla="*/ 0 h 120"/>
                  <a:gd name="T32" fmla="*/ 71 w 93"/>
                  <a:gd name="T33" fmla="*/ 5 h 120"/>
                  <a:gd name="T34" fmla="*/ 80 w 93"/>
                  <a:gd name="T35" fmla="*/ 9 h 120"/>
                  <a:gd name="T36" fmla="*/ 89 w 93"/>
                  <a:gd name="T37" fmla="*/ 22 h 120"/>
                  <a:gd name="T38" fmla="*/ 93 w 93"/>
                  <a:gd name="T39" fmla="*/ 36 h 120"/>
                  <a:gd name="T40" fmla="*/ 75 w 93"/>
                  <a:gd name="T41" fmla="*/ 40 h 120"/>
                  <a:gd name="T42" fmla="*/ 71 w 93"/>
                  <a:gd name="T43" fmla="*/ 31 h 120"/>
                  <a:gd name="T44" fmla="*/ 66 w 93"/>
                  <a:gd name="T45" fmla="*/ 22 h 120"/>
                  <a:gd name="T46" fmla="*/ 62 w 93"/>
                  <a:gd name="T47" fmla="*/ 18 h 120"/>
                  <a:gd name="T48" fmla="*/ 53 w 93"/>
                  <a:gd name="T49" fmla="*/ 18 h 120"/>
                  <a:gd name="T50" fmla="*/ 44 w 93"/>
                  <a:gd name="T51" fmla="*/ 18 h 120"/>
                  <a:gd name="T52" fmla="*/ 35 w 93"/>
                  <a:gd name="T53" fmla="*/ 22 h 120"/>
                  <a:gd name="T54" fmla="*/ 26 w 93"/>
                  <a:gd name="T55" fmla="*/ 31 h 120"/>
                  <a:gd name="T56" fmla="*/ 22 w 93"/>
                  <a:gd name="T57" fmla="*/ 45 h 120"/>
                  <a:gd name="T58" fmla="*/ 18 w 93"/>
                  <a:gd name="T59" fmla="*/ 62 h 120"/>
                  <a:gd name="T60" fmla="*/ 18 w 93"/>
                  <a:gd name="T61" fmla="*/ 76 h 120"/>
                  <a:gd name="T62" fmla="*/ 18 w 93"/>
                  <a:gd name="T63" fmla="*/ 89 h 120"/>
                  <a:gd name="T64" fmla="*/ 22 w 93"/>
                  <a:gd name="T65" fmla="*/ 98 h 120"/>
                  <a:gd name="T66" fmla="*/ 31 w 93"/>
                  <a:gd name="T67" fmla="*/ 102 h 120"/>
                  <a:gd name="T68" fmla="*/ 35 w 93"/>
                  <a:gd name="T69" fmla="*/ 102 h 120"/>
                  <a:gd name="T70" fmla="*/ 44 w 93"/>
                  <a:gd name="T71" fmla="*/ 102 h 120"/>
                  <a:gd name="T72" fmla="*/ 53 w 93"/>
                  <a:gd name="T73" fmla="*/ 98 h 120"/>
                  <a:gd name="T74" fmla="*/ 62 w 93"/>
                  <a:gd name="T75" fmla="*/ 89 h 120"/>
                  <a:gd name="T76" fmla="*/ 66 w 93"/>
                  <a:gd name="T77" fmla="*/ 76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3" h="120">
                    <a:moveTo>
                      <a:pt x="66" y="76"/>
                    </a:moveTo>
                    <a:lnTo>
                      <a:pt x="84" y="76"/>
                    </a:lnTo>
                    <a:lnTo>
                      <a:pt x="75" y="93"/>
                    </a:lnTo>
                    <a:lnTo>
                      <a:pt x="66" y="107"/>
                    </a:lnTo>
                    <a:lnTo>
                      <a:pt x="53" y="116"/>
                    </a:lnTo>
                    <a:lnTo>
                      <a:pt x="35" y="120"/>
                    </a:lnTo>
                    <a:lnTo>
                      <a:pt x="22" y="116"/>
                    </a:lnTo>
                    <a:lnTo>
                      <a:pt x="9" y="107"/>
                    </a:lnTo>
                    <a:lnTo>
                      <a:pt x="0" y="93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6"/>
                    </a:lnTo>
                    <a:lnTo>
                      <a:pt x="13" y="22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5"/>
                    </a:lnTo>
                    <a:lnTo>
                      <a:pt x="80" y="9"/>
                    </a:lnTo>
                    <a:lnTo>
                      <a:pt x="89" y="22"/>
                    </a:lnTo>
                    <a:lnTo>
                      <a:pt x="93" y="36"/>
                    </a:lnTo>
                    <a:lnTo>
                      <a:pt x="75" y="40"/>
                    </a:lnTo>
                    <a:lnTo>
                      <a:pt x="71" y="31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4" y="18"/>
                    </a:lnTo>
                    <a:lnTo>
                      <a:pt x="35" y="22"/>
                    </a:lnTo>
                    <a:lnTo>
                      <a:pt x="26" y="31"/>
                    </a:lnTo>
                    <a:lnTo>
                      <a:pt x="22" y="45"/>
                    </a:lnTo>
                    <a:lnTo>
                      <a:pt x="18" y="62"/>
                    </a:lnTo>
                    <a:lnTo>
                      <a:pt x="18" y="76"/>
                    </a:lnTo>
                    <a:lnTo>
                      <a:pt x="18" y="89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35" y="102"/>
                    </a:lnTo>
                    <a:lnTo>
                      <a:pt x="44" y="102"/>
                    </a:lnTo>
                    <a:lnTo>
                      <a:pt x="53" y="98"/>
                    </a:lnTo>
                    <a:lnTo>
                      <a:pt x="62" y="89"/>
                    </a:lnTo>
                    <a:lnTo>
                      <a:pt x="66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5" name="Freeform 409"/>
              <p:cNvSpPr>
                <a:spLocks/>
              </p:cNvSpPr>
              <p:nvPr/>
            </p:nvSpPr>
            <p:spPr bwMode="auto">
              <a:xfrm>
                <a:off x="3023" y="5250"/>
                <a:ext cx="159" cy="116"/>
              </a:xfrm>
              <a:custGeom>
                <a:avLst/>
                <a:gdLst>
                  <a:gd name="T0" fmla="*/ 0 w 159"/>
                  <a:gd name="T1" fmla="*/ 116 h 116"/>
                  <a:gd name="T2" fmla="*/ 22 w 159"/>
                  <a:gd name="T3" fmla="*/ 5 h 116"/>
                  <a:gd name="T4" fmla="*/ 40 w 159"/>
                  <a:gd name="T5" fmla="*/ 5 h 116"/>
                  <a:gd name="T6" fmla="*/ 35 w 159"/>
                  <a:gd name="T7" fmla="*/ 22 h 116"/>
                  <a:gd name="T8" fmla="*/ 44 w 159"/>
                  <a:gd name="T9" fmla="*/ 9 h 116"/>
                  <a:gd name="T10" fmla="*/ 53 w 159"/>
                  <a:gd name="T11" fmla="*/ 5 h 116"/>
                  <a:gd name="T12" fmla="*/ 62 w 159"/>
                  <a:gd name="T13" fmla="*/ 0 h 116"/>
                  <a:gd name="T14" fmla="*/ 71 w 159"/>
                  <a:gd name="T15" fmla="*/ 0 h 116"/>
                  <a:gd name="T16" fmla="*/ 79 w 159"/>
                  <a:gd name="T17" fmla="*/ 0 h 116"/>
                  <a:gd name="T18" fmla="*/ 88 w 159"/>
                  <a:gd name="T19" fmla="*/ 5 h 116"/>
                  <a:gd name="T20" fmla="*/ 93 w 159"/>
                  <a:gd name="T21" fmla="*/ 13 h 116"/>
                  <a:gd name="T22" fmla="*/ 97 w 159"/>
                  <a:gd name="T23" fmla="*/ 22 h 116"/>
                  <a:gd name="T24" fmla="*/ 106 w 159"/>
                  <a:gd name="T25" fmla="*/ 13 h 116"/>
                  <a:gd name="T26" fmla="*/ 115 w 159"/>
                  <a:gd name="T27" fmla="*/ 5 h 116"/>
                  <a:gd name="T28" fmla="*/ 124 w 159"/>
                  <a:gd name="T29" fmla="*/ 0 h 116"/>
                  <a:gd name="T30" fmla="*/ 133 w 159"/>
                  <a:gd name="T31" fmla="*/ 0 h 116"/>
                  <a:gd name="T32" fmla="*/ 146 w 159"/>
                  <a:gd name="T33" fmla="*/ 0 h 116"/>
                  <a:gd name="T34" fmla="*/ 151 w 159"/>
                  <a:gd name="T35" fmla="*/ 5 h 116"/>
                  <a:gd name="T36" fmla="*/ 159 w 159"/>
                  <a:gd name="T37" fmla="*/ 13 h 116"/>
                  <a:gd name="T38" fmla="*/ 159 w 159"/>
                  <a:gd name="T39" fmla="*/ 27 h 116"/>
                  <a:gd name="T40" fmla="*/ 159 w 159"/>
                  <a:gd name="T41" fmla="*/ 31 h 116"/>
                  <a:gd name="T42" fmla="*/ 155 w 159"/>
                  <a:gd name="T43" fmla="*/ 45 h 116"/>
                  <a:gd name="T44" fmla="*/ 142 w 159"/>
                  <a:gd name="T45" fmla="*/ 116 h 116"/>
                  <a:gd name="T46" fmla="*/ 124 w 159"/>
                  <a:gd name="T47" fmla="*/ 116 h 116"/>
                  <a:gd name="T48" fmla="*/ 137 w 159"/>
                  <a:gd name="T49" fmla="*/ 40 h 116"/>
                  <a:gd name="T50" fmla="*/ 142 w 159"/>
                  <a:gd name="T51" fmla="*/ 31 h 116"/>
                  <a:gd name="T52" fmla="*/ 142 w 159"/>
                  <a:gd name="T53" fmla="*/ 27 h 116"/>
                  <a:gd name="T54" fmla="*/ 142 w 159"/>
                  <a:gd name="T55" fmla="*/ 22 h 116"/>
                  <a:gd name="T56" fmla="*/ 137 w 159"/>
                  <a:gd name="T57" fmla="*/ 18 h 116"/>
                  <a:gd name="T58" fmla="*/ 133 w 159"/>
                  <a:gd name="T59" fmla="*/ 18 h 116"/>
                  <a:gd name="T60" fmla="*/ 128 w 159"/>
                  <a:gd name="T61" fmla="*/ 18 h 116"/>
                  <a:gd name="T62" fmla="*/ 119 w 159"/>
                  <a:gd name="T63" fmla="*/ 18 h 116"/>
                  <a:gd name="T64" fmla="*/ 111 w 159"/>
                  <a:gd name="T65" fmla="*/ 22 h 116"/>
                  <a:gd name="T66" fmla="*/ 106 w 159"/>
                  <a:gd name="T67" fmla="*/ 27 h 116"/>
                  <a:gd name="T68" fmla="*/ 97 w 159"/>
                  <a:gd name="T69" fmla="*/ 36 h 116"/>
                  <a:gd name="T70" fmla="*/ 93 w 159"/>
                  <a:gd name="T71" fmla="*/ 45 h 116"/>
                  <a:gd name="T72" fmla="*/ 88 w 159"/>
                  <a:gd name="T73" fmla="*/ 62 h 116"/>
                  <a:gd name="T74" fmla="*/ 79 w 159"/>
                  <a:gd name="T75" fmla="*/ 116 h 116"/>
                  <a:gd name="T76" fmla="*/ 62 w 159"/>
                  <a:gd name="T77" fmla="*/ 116 h 116"/>
                  <a:gd name="T78" fmla="*/ 75 w 159"/>
                  <a:gd name="T79" fmla="*/ 40 h 116"/>
                  <a:gd name="T80" fmla="*/ 79 w 159"/>
                  <a:gd name="T81" fmla="*/ 31 h 116"/>
                  <a:gd name="T82" fmla="*/ 79 w 159"/>
                  <a:gd name="T83" fmla="*/ 27 h 116"/>
                  <a:gd name="T84" fmla="*/ 75 w 159"/>
                  <a:gd name="T85" fmla="*/ 22 h 116"/>
                  <a:gd name="T86" fmla="*/ 75 w 159"/>
                  <a:gd name="T87" fmla="*/ 18 h 116"/>
                  <a:gd name="T88" fmla="*/ 71 w 159"/>
                  <a:gd name="T89" fmla="*/ 18 h 116"/>
                  <a:gd name="T90" fmla="*/ 66 w 159"/>
                  <a:gd name="T91" fmla="*/ 18 h 116"/>
                  <a:gd name="T92" fmla="*/ 57 w 159"/>
                  <a:gd name="T93" fmla="*/ 18 h 116"/>
                  <a:gd name="T94" fmla="*/ 48 w 159"/>
                  <a:gd name="T95" fmla="*/ 22 h 116"/>
                  <a:gd name="T96" fmla="*/ 44 w 159"/>
                  <a:gd name="T97" fmla="*/ 27 h 116"/>
                  <a:gd name="T98" fmla="*/ 35 w 159"/>
                  <a:gd name="T99" fmla="*/ 36 h 116"/>
                  <a:gd name="T100" fmla="*/ 31 w 159"/>
                  <a:gd name="T101" fmla="*/ 49 h 116"/>
                  <a:gd name="T102" fmla="*/ 26 w 159"/>
                  <a:gd name="T103" fmla="*/ 62 h 116"/>
                  <a:gd name="T104" fmla="*/ 17 w 159"/>
                  <a:gd name="T105" fmla="*/ 116 h 116"/>
                  <a:gd name="T106" fmla="*/ 0 w 159"/>
                  <a:gd name="T107" fmla="*/ 116 h 1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9" h="116">
                    <a:moveTo>
                      <a:pt x="0" y="116"/>
                    </a:moveTo>
                    <a:lnTo>
                      <a:pt x="22" y="5"/>
                    </a:lnTo>
                    <a:lnTo>
                      <a:pt x="40" y="5"/>
                    </a:lnTo>
                    <a:lnTo>
                      <a:pt x="35" y="22"/>
                    </a:lnTo>
                    <a:lnTo>
                      <a:pt x="44" y="9"/>
                    </a:lnTo>
                    <a:lnTo>
                      <a:pt x="53" y="5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8" y="5"/>
                    </a:lnTo>
                    <a:lnTo>
                      <a:pt x="93" y="13"/>
                    </a:lnTo>
                    <a:lnTo>
                      <a:pt x="97" y="22"/>
                    </a:lnTo>
                    <a:lnTo>
                      <a:pt x="106" y="13"/>
                    </a:lnTo>
                    <a:lnTo>
                      <a:pt x="115" y="5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46" y="0"/>
                    </a:lnTo>
                    <a:lnTo>
                      <a:pt x="151" y="5"/>
                    </a:lnTo>
                    <a:lnTo>
                      <a:pt x="159" y="13"/>
                    </a:lnTo>
                    <a:lnTo>
                      <a:pt x="159" y="27"/>
                    </a:lnTo>
                    <a:lnTo>
                      <a:pt x="159" y="31"/>
                    </a:lnTo>
                    <a:lnTo>
                      <a:pt x="155" y="45"/>
                    </a:lnTo>
                    <a:lnTo>
                      <a:pt x="142" y="116"/>
                    </a:lnTo>
                    <a:lnTo>
                      <a:pt x="124" y="116"/>
                    </a:lnTo>
                    <a:lnTo>
                      <a:pt x="137" y="40"/>
                    </a:lnTo>
                    <a:lnTo>
                      <a:pt x="142" y="31"/>
                    </a:lnTo>
                    <a:lnTo>
                      <a:pt x="142" y="27"/>
                    </a:lnTo>
                    <a:lnTo>
                      <a:pt x="142" y="22"/>
                    </a:lnTo>
                    <a:lnTo>
                      <a:pt x="137" y="18"/>
                    </a:lnTo>
                    <a:lnTo>
                      <a:pt x="133" y="18"/>
                    </a:lnTo>
                    <a:lnTo>
                      <a:pt x="128" y="18"/>
                    </a:lnTo>
                    <a:lnTo>
                      <a:pt x="119" y="18"/>
                    </a:lnTo>
                    <a:lnTo>
                      <a:pt x="111" y="22"/>
                    </a:lnTo>
                    <a:lnTo>
                      <a:pt x="106" y="27"/>
                    </a:lnTo>
                    <a:lnTo>
                      <a:pt x="97" y="36"/>
                    </a:lnTo>
                    <a:lnTo>
                      <a:pt x="93" y="45"/>
                    </a:lnTo>
                    <a:lnTo>
                      <a:pt x="88" y="62"/>
                    </a:lnTo>
                    <a:lnTo>
                      <a:pt x="79" y="116"/>
                    </a:lnTo>
                    <a:lnTo>
                      <a:pt x="62" y="116"/>
                    </a:lnTo>
                    <a:lnTo>
                      <a:pt x="75" y="40"/>
                    </a:lnTo>
                    <a:lnTo>
                      <a:pt x="79" y="31"/>
                    </a:lnTo>
                    <a:lnTo>
                      <a:pt x="79" y="27"/>
                    </a:lnTo>
                    <a:lnTo>
                      <a:pt x="75" y="22"/>
                    </a:lnTo>
                    <a:lnTo>
                      <a:pt x="75" y="18"/>
                    </a:lnTo>
                    <a:lnTo>
                      <a:pt x="71" y="18"/>
                    </a:lnTo>
                    <a:lnTo>
                      <a:pt x="66" y="18"/>
                    </a:lnTo>
                    <a:lnTo>
                      <a:pt x="57" y="18"/>
                    </a:lnTo>
                    <a:lnTo>
                      <a:pt x="48" y="22"/>
                    </a:lnTo>
                    <a:lnTo>
                      <a:pt x="44" y="27"/>
                    </a:lnTo>
                    <a:lnTo>
                      <a:pt x="35" y="36"/>
                    </a:lnTo>
                    <a:lnTo>
                      <a:pt x="31" y="49"/>
                    </a:lnTo>
                    <a:lnTo>
                      <a:pt x="26" y="62"/>
                    </a:lnTo>
                    <a:lnTo>
                      <a:pt x="17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6" name="Freeform 410"/>
              <p:cNvSpPr>
                <a:spLocks/>
              </p:cNvSpPr>
              <p:nvPr/>
            </p:nvSpPr>
            <p:spPr bwMode="auto">
              <a:xfrm>
                <a:off x="3200" y="5255"/>
                <a:ext cx="102" cy="115"/>
              </a:xfrm>
              <a:custGeom>
                <a:avLst/>
                <a:gdLst>
                  <a:gd name="T0" fmla="*/ 67 w 102"/>
                  <a:gd name="T1" fmla="*/ 88 h 115"/>
                  <a:gd name="T2" fmla="*/ 58 w 102"/>
                  <a:gd name="T3" fmla="*/ 102 h 115"/>
                  <a:gd name="T4" fmla="*/ 45 w 102"/>
                  <a:gd name="T5" fmla="*/ 106 h 115"/>
                  <a:gd name="T6" fmla="*/ 36 w 102"/>
                  <a:gd name="T7" fmla="*/ 111 h 115"/>
                  <a:gd name="T8" fmla="*/ 27 w 102"/>
                  <a:gd name="T9" fmla="*/ 115 h 115"/>
                  <a:gd name="T10" fmla="*/ 14 w 102"/>
                  <a:gd name="T11" fmla="*/ 111 h 115"/>
                  <a:gd name="T12" fmla="*/ 9 w 102"/>
                  <a:gd name="T13" fmla="*/ 106 h 115"/>
                  <a:gd name="T14" fmla="*/ 0 w 102"/>
                  <a:gd name="T15" fmla="*/ 97 h 115"/>
                  <a:gd name="T16" fmla="*/ 0 w 102"/>
                  <a:gd name="T17" fmla="*/ 88 h 115"/>
                  <a:gd name="T18" fmla="*/ 0 w 102"/>
                  <a:gd name="T19" fmla="*/ 80 h 115"/>
                  <a:gd name="T20" fmla="*/ 5 w 102"/>
                  <a:gd name="T21" fmla="*/ 62 h 115"/>
                  <a:gd name="T22" fmla="*/ 14 w 102"/>
                  <a:gd name="T23" fmla="*/ 0 h 115"/>
                  <a:gd name="T24" fmla="*/ 36 w 102"/>
                  <a:gd name="T25" fmla="*/ 0 h 115"/>
                  <a:gd name="T26" fmla="*/ 18 w 102"/>
                  <a:gd name="T27" fmla="*/ 71 h 115"/>
                  <a:gd name="T28" fmla="*/ 18 w 102"/>
                  <a:gd name="T29" fmla="*/ 80 h 115"/>
                  <a:gd name="T30" fmla="*/ 18 w 102"/>
                  <a:gd name="T31" fmla="*/ 84 h 115"/>
                  <a:gd name="T32" fmla="*/ 18 w 102"/>
                  <a:gd name="T33" fmla="*/ 88 h 115"/>
                  <a:gd name="T34" fmla="*/ 22 w 102"/>
                  <a:gd name="T35" fmla="*/ 93 h 115"/>
                  <a:gd name="T36" fmla="*/ 27 w 102"/>
                  <a:gd name="T37" fmla="*/ 97 h 115"/>
                  <a:gd name="T38" fmla="*/ 31 w 102"/>
                  <a:gd name="T39" fmla="*/ 97 h 115"/>
                  <a:gd name="T40" fmla="*/ 40 w 102"/>
                  <a:gd name="T41" fmla="*/ 97 h 115"/>
                  <a:gd name="T42" fmla="*/ 49 w 102"/>
                  <a:gd name="T43" fmla="*/ 93 h 115"/>
                  <a:gd name="T44" fmla="*/ 54 w 102"/>
                  <a:gd name="T45" fmla="*/ 88 h 115"/>
                  <a:gd name="T46" fmla="*/ 58 w 102"/>
                  <a:gd name="T47" fmla="*/ 84 h 115"/>
                  <a:gd name="T48" fmla="*/ 62 w 102"/>
                  <a:gd name="T49" fmla="*/ 75 h 115"/>
                  <a:gd name="T50" fmla="*/ 67 w 102"/>
                  <a:gd name="T51" fmla="*/ 66 h 115"/>
                  <a:gd name="T52" fmla="*/ 71 w 102"/>
                  <a:gd name="T53" fmla="*/ 57 h 115"/>
                  <a:gd name="T54" fmla="*/ 76 w 102"/>
                  <a:gd name="T55" fmla="*/ 48 h 115"/>
                  <a:gd name="T56" fmla="*/ 85 w 102"/>
                  <a:gd name="T57" fmla="*/ 0 h 115"/>
                  <a:gd name="T58" fmla="*/ 102 w 102"/>
                  <a:gd name="T59" fmla="*/ 0 h 115"/>
                  <a:gd name="T60" fmla="*/ 80 w 102"/>
                  <a:gd name="T61" fmla="*/ 111 h 115"/>
                  <a:gd name="T62" fmla="*/ 62 w 102"/>
                  <a:gd name="T63" fmla="*/ 111 h 115"/>
                  <a:gd name="T64" fmla="*/ 67 w 102"/>
                  <a:gd name="T65" fmla="*/ 88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115">
                    <a:moveTo>
                      <a:pt x="67" y="88"/>
                    </a:moveTo>
                    <a:lnTo>
                      <a:pt x="58" y="102"/>
                    </a:lnTo>
                    <a:lnTo>
                      <a:pt x="45" y="106"/>
                    </a:lnTo>
                    <a:lnTo>
                      <a:pt x="36" y="111"/>
                    </a:lnTo>
                    <a:lnTo>
                      <a:pt x="27" y="115"/>
                    </a:lnTo>
                    <a:lnTo>
                      <a:pt x="14" y="111"/>
                    </a:lnTo>
                    <a:lnTo>
                      <a:pt x="9" y="106"/>
                    </a:lnTo>
                    <a:lnTo>
                      <a:pt x="0" y="97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5" y="62"/>
                    </a:lnTo>
                    <a:lnTo>
                      <a:pt x="14" y="0"/>
                    </a:lnTo>
                    <a:lnTo>
                      <a:pt x="36" y="0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18" y="88"/>
                    </a:lnTo>
                    <a:lnTo>
                      <a:pt x="22" y="93"/>
                    </a:lnTo>
                    <a:lnTo>
                      <a:pt x="27" y="97"/>
                    </a:lnTo>
                    <a:lnTo>
                      <a:pt x="31" y="97"/>
                    </a:lnTo>
                    <a:lnTo>
                      <a:pt x="40" y="97"/>
                    </a:lnTo>
                    <a:lnTo>
                      <a:pt x="49" y="93"/>
                    </a:lnTo>
                    <a:lnTo>
                      <a:pt x="54" y="88"/>
                    </a:lnTo>
                    <a:lnTo>
                      <a:pt x="58" y="84"/>
                    </a:lnTo>
                    <a:lnTo>
                      <a:pt x="62" y="75"/>
                    </a:lnTo>
                    <a:lnTo>
                      <a:pt x="67" y="66"/>
                    </a:lnTo>
                    <a:lnTo>
                      <a:pt x="71" y="57"/>
                    </a:lnTo>
                    <a:lnTo>
                      <a:pt x="76" y="48"/>
                    </a:lnTo>
                    <a:lnTo>
                      <a:pt x="85" y="0"/>
                    </a:lnTo>
                    <a:lnTo>
                      <a:pt x="102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67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7" name="Freeform 411"/>
              <p:cNvSpPr>
                <a:spLocks noEditPoints="1"/>
              </p:cNvSpPr>
              <p:nvPr/>
            </p:nvSpPr>
            <p:spPr bwMode="auto">
              <a:xfrm>
                <a:off x="3311" y="5250"/>
                <a:ext cx="98" cy="120"/>
              </a:xfrm>
              <a:custGeom>
                <a:avLst/>
                <a:gdLst>
                  <a:gd name="T0" fmla="*/ 76 w 98"/>
                  <a:gd name="T1" fmla="*/ 76 h 120"/>
                  <a:gd name="T2" fmla="*/ 94 w 98"/>
                  <a:gd name="T3" fmla="*/ 80 h 120"/>
                  <a:gd name="T4" fmla="*/ 89 w 98"/>
                  <a:gd name="T5" fmla="*/ 93 h 120"/>
                  <a:gd name="T6" fmla="*/ 76 w 98"/>
                  <a:gd name="T7" fmla="*/ 107 h 120"/>
                  <a:gd name="T8" fmla="*/ 62 w 98"/>
                  <a:gd name="T9" fmla="*/ 116 h 120"/>
                  <a:gd name="T10" fmla="*/ 45 w 98"/>
                  <a:gd name="T11" fmla="*/ 120 h 120"/>
                  <a:gd name="T12" fmla="*/ 31 w 98"/>
                  <a:gd name="T13" fmla="*/ 116 h 120"/>
                  <a:gd name="T14" fmla="*/ 23 w 98"/>
                  <a:gd name="T15" fmla="*/ 111 h 120"/>
                  <a:gd name="T16" fmla="*/ 14 w 98"/>
                  <a:gd name="T17" fmla="*/ 107 h 120"/>
                  <a:gd name="T18" fmla="*/ 5 w 98"/>
                  <a:gd name="T19" fmla="*/ 98 h 120"/>
                  <a:gd name="T20" fmla="*/ 0 w 98"/>
                  <a:gd name="T21" fmla="*/ 85 h 120"/>
                  <a:gd name="T22" fmla="*/ 0 w 98"/>
                  <a:gd name="T23" fmla="*/ 71 h 120"/>
                  <a:gd name="T24" fmla="*/ 5 w 98"/>
                  <a:gd name="T25" fmla="*/ 53 h 120"/>
                  <a:gd name="T26" fmla="*/ 9 w 98"/>
                  <a:gd name="T27" fmla="*/ 36 h 120"/>
                  <a:gd name="T28" fmla="*/ 18 w 98"/>
                  <a:gd name="T29" fmla="*/ 18 h 120"/>
                  <a:gd name="T30" fmla="*/ 31 w 98"/>
                  <a:gd name="T31" fmla="*/ 9 h 120"/>
                  <a:gd name="T32" fmla="*/ 45 w 98"/>
                  <a:gd name="T33" fmla="*/ 0 h 120"/>
                  <a:gd name="T34" fmla="*/ 58 w 98"/>
                  <a:gd name="T35" fmla="*/ 0 h 120"/>
                  <a:gd name="T36" fmla="*/ 76 w 98"/>
                  <a:gd name="T37" fmla="*/ 5 h 120"/>
                  <a:gd name="T38" fmla="*/ 89 w 98"/>
                  <a:gd name="T39" fmla="*/ 13 h 120"/>
                  <a:gd name="T40" fmla="*/ 98 w 98"/>
                  <a:gd name="T41" fmla="*/ 27 h 120"/>
                  <a:gd name="T42" fmla="*/ 98 w 98"/>
                  <a:gd name="T43" fmla="*/ 49 h 120"/>
                  <a:gd name="T44" fmla="*/ 98 w 98"/>
                  <a:gd name="T45" fmla="*/ 53 h 120"/>
                  <a:gd name="T46" fmla="*/ 98 w 98"/>
                  <a:gd name="T47" fmla="*/ 62 h 120"/>
                  <a:gd name="T48" fmla="*/ 18 w 98"/>
                  <a:gd name="T49" fmla="*/ 62 h 120"/>
                  <a:gd name="T50" fmla="*/ 18 w 98"/>
                  <a:gd name="T51" fmla="*/ 67 h 120"/>
                  <a:gd name="T52" fmla="*/ 18 w 98"/>
                  <a:gd name="T53" fmla="*/ 71 h 120"/>
                  <a:gd name="T54" fmla="*/ 23 w 98"/>
                  <a:gd name="T55" fmla="*/ 85 h 120"/>
                  <a:gd name="T56" fmla="*/ 27 w 98"/>
                  <a:gd name="T57" fmla="*/ 93 h 120"/>
                  <a:gd name="T58" fmla="*/ 36 w 98"/>
                  <a:gd name="T59" fmla="*/ 102 h 120"/>
                  <a:gd name="T60" fmla="*/ 45 w 98"/>
                  <a:gd name="T61" fmla="*/ 102 h 120"/>
                  <a:gd name="T62" fmla="*/ 54 w 98"/>
                  <a:gd name="T63" fmla="*/ 102 h 120"/>
                  <a:gd name="T64" fmla="*/ 62 w 98"/>
                  <a:gd name="T65" fmla="*/ 98 h 120"/>
                  <a:gd name="T66" fmla="*/ 71 w 98"/>
                  <a:gd name="T67" fmla="*/ 89 h 120"/>
                  <a:gd name="T68" fmla="*/ 76 w 98"/>
                  <a:gd name="T69" fmla="*/ 76 h 120"/>
                  <a:gd name="T70" fmla="*/ 23 w 98"/>
                  <a:gd name="T71" fmla="*/ 49 h 120"/>
                  <a:gd name="T72" fmla="*/ 85 w 98"/>
                  <a:gd name="T73" fmla="*/ 49 h 120"/>
                  <a:gd name="T74" fmla="*/ 85 w 98"/>
                  <a:gd name="T75" fmla="*/ 45 h 120"/>
                  <a:gd name="T76" fmla="*/ 85 w 98"/>
                  <a:gd name="T77" fmla="*/ 45 h 120"/>
                  <a:gd name="T78" fmla="*/ 80 w 98"/>
                  <a:gd name="T79" fmla="*/ 31 h 120"/>
                  <a:gd name="T80" fmla="*/ 76 w 98"/>
                  <a:gd name="T81" fmla="*/ 22 h 120"/>
                  <a:gd name="T82" fmla="*/ 67 w 98"/>
                  <a:gd name="T83" fmla="*/ 18 h 120"/>
                  <a:gd name="T84" fmla="*/ 58 w 98"/>
                  <a:gd name="T85" fmla="*/ 13 h 120"/>
                  <a:gd name="T86" fmla="*/ 49 w 98"/>
                  <a:gd name="T87" fmla="*/ 18 h 120"/>
                  <a:gd name="T88" fmla="*/ 36 w 98"/>
                  <a:gd name="T89" fmla="*/ 22 h 120"/>
                  <a:gd name="T90" fmla="*/ 27 w 98"/>
                  <a:gd name="T91" fmla="*/ 36 h 120"/>
                  <a:gd name="T92" fmla="*/ 23 w 98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8" h="120">
                    <a:moveTo>
                      <a:pt x="76" y="76"/>
                    </a:moveTo>
                    <a:lnTo>
                      <a:pt x="94" y="80"/>
                    </a:lnTo>
                    <a:lnTo>
                      <a:pt x="89" y="93"/>
                    </a:lnTo>
                    <a:lnTo>
                      <a:pt x="76" y="107"/>
                    </a:lnTo>
                    <a:lnTo>
                      <a:pt x="62" y="116"/>
                    </a:lnTo>
                    <a:lnTo>
                      <a:pt x="45" y="120"/>
                    </a:lnTo>
                    <a:lnTo>
                      <a:pt x="31" y="116"/>
                    </a:lnTo>
                    <a:lnTo>
                      <a:pt x="23" y="111"/>
                    </a:lnTo>
                    <a:lnTo>
                      <a:pt x="14" y="107"/>
                    </a:lnTo>
                    <a:lnTo>
                      <a:pt x="5" y="98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5" y="53"/>
                    </a:lnTo>
                    <a:lnTo>
                      <a:pt x="9" y="36"/>
                    </a:lnTo>
                    <a:lnTo>
                      <a:pt x="18" y="18"/>
                    </a:lnTo>
                    <a:lnTo>
                      <a:pt x="31" y="9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6" y="5"/>
                    </a:lnTo>
                    <a:lnTo>
                      <a:pt x="89" y="13"/>
                    </a:lnTo>
                    <a:lnTo>
                      <a:pt x="98" y="27"/>
                    </a:lnTo>
                    <a:lnTo>
                      <a:pt x="98" y="49"/>
                    </a:lnTo>
                    <a:lnTo>
                      <a:pt x="98" y="53"/>
                    </a:lnTo>
                    <a:lnTo>
                      <a:pt x="98" y="62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23" y="85"/>
                    </a:lnTo>
                    <a:lnTo>
                      <a:pt x="27" y="93"/>
                    </a:lnTo>
                    <a:lnTo>
                      <a:pt x="36" y="102"/>
                    </a:lnTo>
                    <a:lnTo>
                      <a:pt x="45" y="102"/>
                    </a:lnTo>
                    <a:lnTo>
                      <a:pt x="54" y="102"/>
                    </a:lnTo>
                    <a:lnTo>
                      <a:pt x="62" y="98"/>
                    </a:lnTo>
                    <a:lnTo>
                      <a:pt x="71" y="89"/>
                    </a:lnTo>
                    <a:lnTo>
                      <a:pt x="76" y="76"/>
                    </a:lnTo>
                    <a:close/>
                    <a:moveTo>
                      <a:pt x="23" y="49"/>
                    </a:moveTo>
                    <a:lnTo>
                      <a:pt x="85" y="49"/>
                    </a:lnTo>
                    <a:lnTo>
                      <a:pt x="85" y="45"/>
                    </a:lnTo>
                    <a:lnTo>
                      <a:pt x="80" y="31"/>
                    </a:lnTo>
                    <a:lnTo>
                      <a:pt x="76" y="22"/>
                    </a:lnTo>
                    <a:lnTo>
                      <a:pt x="67" y="18"/>
                    </a:lnTo>
                    <a:lnTo>
                      <a:pt x="58" y="13"/>
                    </a:lnTo>
                    <a:lnTo>
                      <a:pt x="49" y="18"/>
                    </a:lnTo>
                    <a:lnTo>
                      <a:pt x="36" y="22"/>
                    </a:lnTo>
                    <a:lnTo>
                      <a:pt x="27" y="36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8" name="Freeform 412"/>
              <p:cNvSpPr>
                <a:spLocks/>
              </p:cNvSpPr>
              <p:nvPr/>
            </p:nvSpPr>
            <p:spPr bwMode="auto">
              <a:xfrm>
                <a:off x="2081" y="5401"/>
                <a:ext cx="57" cy="174"/>
              </a:xfrm>
              <a:custGeom>
                <a:avLst/>
                <a:gdLst>
                  <a:gd name="T0" fmla="*/ 13 w 57"/>
                  <a:gd name="T1" fmla="*/ 174 h 174"/>
                  <a:gd name="T2" fmla="*/ 0 w 57"/>
                  <a:gd name="T3" fmla="*/ 142 h 174"/>
                  <a:gd name="T4" fmla="*/ 0 w 57"/>
                  <a:gd name="T5" fmla="*/ 111 h 174"/>
                  <a:gd name="T6" fmla="*/ 0 w 57"/>
                  <a:gd name="T7" fmla="*/ 89 h 174"/>
                  <a:gd name="T8" fmla="*/ 4 w 57"/>
                  <a:gd name="T9" fmla="*/ 71 h 174"/>
                  <a:gd name="T10" fmla="*/ 9 w 57"/>
                  <a:gd name="T11" fmla="*/ 54 h 174"/>
                  <a:gd name="T12" fmla="*/ 22 w 57"/>
                  <a:gd name="T13" fmla="*/ 31 h 174"/>
                  <a:gd name="T14" fmla="*/ 31 w 57"/>
                  <a:gd name="T15" fmla="*/ 18 h 174"/>
                  <a:gd name="T16" fmla="*/ 44 w 57"/>
                  <a:gd name="T17" fmla="*/ 0 h 174"/>
                  <a:gd name="T18" fmla="*/ 57 w 57"/>
                  <a:gd name="T19" fmla="*/ 0 h 174"/>
                  <a:gd name="T20" fmla="*/ 44 w 57"/>
                  <a:gd name="T21" fmla="*/ 14 h 174"/>
                  <a:gd name="T22" fmla="*/ 35 w 57"/>
                  <a:gd name="T23" fmla="*/ 31 h 174"/>
                  <a:gd name="T24" fmla="*/ 26 w 57"/>
                  <a:gd name="T25" fmla="*/ 54 h 174"/>
                  <a:gd name="T26" fmla="*/ 17 w 57"/>
                  <a:gd name="T27" fmla="*/ 76 h 174"/>
                  <a:gd name="T28" fmla="*/ 13 w 57"/>
                  <a:gd name="T29" fmla="*/ 94 h 174"/>
                  <a:gd name="T30" fmla="*/ 13 w 57"/>
                  <a:gd name="T31" fmla="*/ 111 h 174"/>
                  <a:gd name="T32" fmla="*/ 17 w 57"/>
                  <a:gd name="T33" fmla="*/ 142 h 174"/>
                  <a:gd name="T34" fmla="*/ 22 w 57"/>
                  <a:gd name="T35" fmla="*/ 174 h 174"/>
                  <a:gd name="T36" fmla="*/ 13 w 57"/>
                  <a:gd name="T37" fmla="*/ 174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7" h="174">
                    <a:moveTo>
                      <a:pt x="13" y="174"/>
                    </a:moveTo>
                    <a:lnTo>
                      <a:pt x="0" y="142"/>
                    </a:lnTo>
                    <a:lnTo>
                      <a:pt x="0" y="111"/>
                    </a:lnTo>
                    <a:lnTo>
                      <a:pt x="0" y="89"/>
                    </a:lnTo>
                    <a:lnTo>
                      <a:pt x="4" y="71"/>
                    </a:lnTo>
                    <a:lnTo>
                      <a:pt x="9" y="54"/>
                    </a:lnTo>
                    <a:lnTo>
                      <a:pt x="22" y="31"/>
                    </a:lnTo>
                    <a:lnTo>
                      <a:pt x="31" y="18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44" y="14"/>
                    </a:lnTo>
                    <a:lnTo>
                      <a:pt x="35" y="31"/>
                    </a:lnTo>
                    <a:lnTo>
                      <a:pt x="26" y="54"/>
                    </a:lnTo>
                    <a:lnTo>
                      <a:pt x="17" y="76"/>
                    </a:lnTo>
                    <a:lnTo>
                      <a:pt x="13" y="94"/>
                    </a:lnTo>
                    <a:lnTo>
                      <a:pt x="13" y="111"/>
                    </a:lnTo>
                    <a:lnTo>
                      <a:pt x="17" y="142"/>
                    </a:lnTo>
                    <a:lnTo>
                      <a:pt x="22" y="174"/>
                    </a:lnTo>
                    <a:lnTo>
                      <a:pt x="13" y="1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9" name="Freeform 413"/>
              <p:cNvSpPr>
                <a:spLocks/>
              </p:cNvSpPr>
              <p:nvPr/>
            </p:nvSpPr>
            <p:spPr bwMode="auto">
              <a:xfrm>
                <a:off x="2130" y="5441"/>
                <a:ext cx="93" cy="98"/>
              </a:xfrm>
              <a:custGeom>
                <a:avLst/>
                <a:gdLst>
                  <a:gd name="T0" fmla="*/ 17 w 93"/>
                  <a:gd name="T1" fmla="*/ 0 h 98"/>
                  <a:gd name="T2" fmla="*/ 93 w 93"/>
                  <a:gd name="T3" fmla="*/ 0 h 98"/>
                  <a:gd name="T4" fmla="*/ 71 w 93"/>
                  <a:gd name="T5" fmla="*/ 98 h 98"/>
                  <a:gd name="T6" fmla="*/ 57 w 93"/>
                  <a:gd name="T7" fmla="*/ 98 h 98"/>
                  <a:gd name="T8" fmla="*/ 71 w 93"/>
                  <a:gd name="T9" fmla="*/ 14 h 98"/>
                  <a:gd name="T10" fmla="*/ 31 w 93"/>
                  <a:gd name="T11" fmla="*/ 14 h 98"/>
                  <a:gd name="T12" fmla="*/ 13 w 93"/>
                  <a:gd name="T13" fmla="*/ 98 h 98"/>
                  <a:gd name="T14" fmla="*/ 0 w 93"/>
                  <a:gd name="T15" fmla="*/ 98 h 98"/>
                  <a:gd name="T16" fmla="*/ 17 w 93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98">
                    <a:moveTo>
                      <a:pt x="17" y="0"/>
                    </a:moveTo>
                    <a:lnTo>
                      <a:pt x="93" y="0"/>
                    </a:lnTo>
                    <a:lnTo>
                      <a:pt x="71" y="98"/>
                    </a:lnTo>
                    <a:lnTo>
                      <a:pt x="57" y="98"/>
                    </a:lnTo>
                    <a:lnTo>
                      <a:pt x="71" y="14"/>
                    </a:lnTo>
                    <a:lnTo>
                      <a:pt x="31" y="14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0" name="Freeform 414"/>
              <p:cNvSpPr>
                <a:spLocks noEditPoints="1"/>
              </p:cNvSpPr>
              <p:nvPr/>
            </p:nvSpPr>
            <p:spPr bwMode="auto">
              <a:xfrm>
                <a:off x="2218" y="5441"/>
                <a:ext cx="98" cy="134"/>
              </a:xfrm>
              <a:custGeom>
                <a:avLst/>
                <a:gdLst>
                  <a:gd name="T0" fmla="*/ 0 w 98"/>
                  <a:gd name="T1" fmla="*/ 134 h 134"/>
                  <a:gd name="T2" fmla="*/ 27 w 98"/>
                  <a:gd name="T3" fmla="*/ 0 h 134"/>
                  <a:gd name="T4" fmla="*/ 40 w 98"/>
                  <a:gd name="T5" fmla="*/ 0 h 134"/>
                  <a:gd name="T6" fmla="*/ 40 w 98"/>
                  <a:gd name="T7" fmla="*/ 14 h 134"/>
                  <a:gd name="T8" fmla="*/ 45 w 98"/>
                  <a:gd name="T9" fmla="*/ 5 h 134"/>
                  <a:gd name="T10" fmla="*/ 54 w 98"/>
                  <a:gd name="T11" fmla="*/ 0 h 134"/>
                  <a:gd name="T12" fmla="*/ 58 w 98"/>
                  <a:gd name="T13" fmla="*/ 0 h 134"/>
                  <a:gd name="T14" fmla="*/ 67 w 98"/>
                  <a:gd name="T15" fmla="*/ 0 h 134"/>
                  <a:gd name="T16" fmla="*/ 76 w 98"/>
                  <a:gd name="T17" fmla="*/ 0 h 134"/>
                  <a:gd name="T18" fmla="*/ 89 w 98"/>
                  <a:gd name="T19" fmla="*/ 9 h 134"/>
                  <a:gd name="T20" fmla="*/ 94 w 98"/>
                  <a:gd name="T21" fmla="*/ 22 h 134"/>
                  <a:gd name="T22" fmla="*/ 98 w 98"/>
                  <a:gd name="T23" fmla="*/ 36 h 134"/>
                  <a:gd name="T24" fmla="*/ 94 w 98"/>
                  <a:gd name="T25" fmla="*/ 49 h 134"/>
                  <a:gd name="T26" fmla="*/ 94 w 98"/>
                  <a:gd name="T27" fmla="*/ 62 h 134"/>
                  <a:gd name="T28" fmla="*/ 85 w 98"/>
                  <a:gd name="T29" fmla="*/ 76 h 134"/>
                  <a:gd name="T30" fmla="*/ 80 w 98"/>
                  <a:gd name="T31" fmla="*/ 85 h 134"/>
                  <a:gd name="T32" fmla="*/ 71 w 98"/>
                  <a:gd name="T33" fmla="*/ 89 h 134"/>
                  <a:gd name="T34" fmla="*/ 67 w 98"/>
                  <a:gd name="T35" fmla="*/ 94 h 134"/>
                  <a:gd name="T36" fmla="*/ 58 w 98"/>
                  <a:gd name="T37" fmla="*/ 98 h 134"/>
                  <a:gd name="T38" fmla="*/ 54 w 98"/>
                  <a:gd name="T39" fmla="*/ 98 h 134"/>
                  <a:gd name="T40" fmla="*/ 45 w 98"/>
                  <a:gd name="T41" fmla="*/ 98 h 134"/>
                  <a:gd name="T42" fmla="*/ 36 w 98"/>
                  <a:gd name="T43" fmla="*/ 94 h 134"/>
                  <a:gd name="T44" fmla="*/ 31 w 98"/>
                  <a:gd name="T45" fmla="*/ 89 h 134"/>
                  <a:gd name="T46" fmla="*/ 27 w 98"/>
                  <a:gd name="T47" fmla="*/ 80 h 134"/>
                  <a:gd name="T48" fmla="*/ 14 w 98"/>
                  <a:gd name="T49" fmla="*/ 134 h 134"/>
                  <a:gd name="T50" fmla="*/ 0 w 98"/>
                  <a:gd name="T51" fmla="*/ 134 h 134"/>
                  <a:gd name="T52" fmla="*/ 31 w 98"/>
                  <a:gd name="T53" fmla="*/ 58 h 134"/>
                  <a:gd name="T54" fmla="*/ 31 w 98"/>
                  <a:gd name="T55" fmla="*/ 67 h 134"/>
                  <a:gd name="T56" fmla="*/ 31 w 98"/>
                  <a:gd name="T57" fmla="*/ 71 h 134"/>
                  <a:gd name="T58" fmla="*/ 36 w 98"/>
                  <a:gd name="T59" fmla="*/ 76 h 134"/>
                  <a:gd name="T60" fmla="*/ 40 w 98"/>
                  <a:gd name="T61" fmla="*/ 80 h 134"/>
                  <a:gd name="T62" fmla="*/ 45 w 98"/>
                  <a:gd name="T63" fmla="*/ 85 h 134"/>
                  <a:gd name="T64" fmla="*/ 49 w 98"/>
                  <a:gd name="T65" fmla="*/ 85 h 134"/>
                  <a:gd name="T66" fmla="*/ 63 w 98"/>
                  <a:gd name="T67" fmla="*/ 80 h 134"/>
                  <a:gd name="T68" fmla="*/ 71 w 98"/>
                  <a:gd name="T69" fmla="*/ 71 h 134"/>
                  <a:gd name="T70" fmla="*/ 80 w 98"/>
                  <a:gd name="T71" fmla="*/ 54 h 134"/>
                  <a:gd name="T72" fmla="*/ 80 w 98"/>
                  <a:gd name="T73" fmla="*/ 36 h 134"/>
                  <a:gd name="T74" fmla="*/ 80 w 98"/>
                  <a:gd name="T75" fmla="*/ 27 h 134"/>
                  <a:gd name="T76" fmla="*/ 76 w 98"/>
                  <a:gd name="T77" fmla="*/ 18 h 134"/>
                  <a:gd name="T78" fmla="*/ 67 w 98"/>
                  <a:gd name="T79" fmla="*/ 14 h 134"/>
                  <a:gd name="T80" fmla="*/ 63 w 98"/>
                  <a:gd name="T81" fmla="*/ 14 h 134"/>
                  <a:gd name="T82" fmla="*/ 54 w 98"/>
                  <a:gd name="T83" fmla="*/ 14 h 134"/>
                  <a:gd name="T84" fmla="*/ 49 w 98"/>
                  <a:gd name="T85" fmla="*/ 14 h 134"/>
                  <a:gd name="T86" fmla="*/ 45 w 98"/>
                  <a:gd name="T87" fmla="*/ 18 h 134"/>
                  <a:gd name="T88" fmla="*/ 40 w 98"/>
                  <a:gd name="T89" fmla="*/ 22 h 134"/>
                  <a:gd name="T90" fmla="*/ 36 w 98"/>
                  <a:gd name="T91" fmla="*/ 31 h 134"/>
                  <a:gd name="T92" fmla="*/ 36 w 98"/>
                  <a:gd name="T93" fmla="*/ 40 h 134"/>
                  <a:gd name="T94" fmla="*/ 31 w 98"/>
                  <a:gd name="T95" fmla="*/ 49 h 134"/>
                  <a:gd name="T96" fmla="*/ 31 w 98"/>
                  <a:gd name="T97" fmla="*/ 58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8" h="134">
                    <a:moveTo>
                      <a:pt x="0" y="134"/>
                    </a:moveTo>
                    <a:lnTo>
                      <a:pt x="27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45" y="5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9" y="9"/>
                    </a:lnTo>
                    <a:lnTo>
                      <a:pt x="94" y="22"/>
                    </a:lnTo>
                    <a:lnTo>
                      <a:pt x="98" y="36"/>
                    </a:lnTo>
                    <a:lnTo>
                      <a:pt x="94" y="49"/>
                    </a:lnTo>
                    <a:lnTo>
                      <a:pt x="94" y="62"/>
                    </a:lnTo>
                    <a:lnTo>
                      <a:pt x="85" y="76"/>
                    </a:lnTo>
                    <a:lnTo>
                      <a:pt x="80" y="85"/>
                    </a:lnTo>
                    <a:lnTo>
                      <a:pt x="71" y="89"/>
                    </a:lnTo>
                    <a:lnTo>
                      <a:pt x="67" y="94"/>
                    </a:lnTo>
                    <a:lnTo>
                      <a:pt x="58" y="98"/>
                    </a:lnTo>
                    <a:lnTo>
                      <a:pt x="54" y="98"/>
                    </a:lnTo>
                    <a:lnTo>
                      <a:pt x="45" y="98"/>
                    </a:lnTo>
                    <a:lnTo>
                      <a:pt x="36" y="94"/>
                    </a:lnTo>
                    <a:lnTo>
                      <a:pt x="31" y="89"/>
                    </a:lnTo>
                    <a:lnTo>
                      <a:pt x="27" y="80"/>
                    </a:lnTo>
                    <a:lnTo>
                      <a:pt x="14" y="134"/>
                    </a:lnTo>
                    <a:lnTo>
                      <a:pt x="0" y="134"/>
                    </a:lnTo>
                    <a:close/>
                    <a:moveTo>
                      <a:pt x="31" y="58"/>
                    </a:moveTo>
                    <a:lnTo>
                      <a:pt x="31" y="67"/>
                    </a:lnTo>
                    <a:lnTo>
                      <a:pt x="31" y="71"/>
                    </a:lnTo>
                    <a:lnTo>
                      <a:pt x="36" y="76"/>
                    </a:lnTo>
                    <a:lnTo>
                      <a:pt x="40" y="80"/>
                    </a:lnTo>
                    <a:lnTo>
                      <a:pt x="45" y="85"/>
                    </a:lnTo>
                    <a:lnTo>
                      <a:pt x="49" y="85"/>
                    </a:lnTo>
                    <a:lnTo>
                      <a:pt x="63" y="80"/>
                    </a:lnTo>
                    <a:lnTo>
                      <a:pt x="71" y="71"/>
                    </a:lnTo>
                    <a:lnTo>
                      <a:pt x="80" y="54"/>
                    </a:lnTo>
                    <a:lnTo>
                      <a:pt x="80" y="36"/>
                    </a:lnTo>
                    <a:lnTo>
                      <a:pt x="80" y="27"/>
                    </a:lnTo>
                    <a:lnTo>
                      <a:pt x="76" y="18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54" y="14"/>
                    </a:lnTo>
                    <a:lnTo>
                      <a:pt x="49" y="14"/>
                    </a:lnTo>
                    <a:lnTo>
                      <a:pt x="45" y="18"/>
                    </a:lnTo>
                    <a:lnTo>
                      <a:pt x="40" y="22"/>
                    </a:lnTo>
                    <a:lnTo>
                      <a:pt x="36" y="31"/>
                    </a:lnTo>
                    <a:lnTo>
                      <a:pt x="36" y="40"/>
                    </a:lnTo>
                    <a:lnTo>
                      <a:pt x="31" y="49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1" name="Freeform 415"/>
              <p:cNvSpPr>
                <a:spLocks/>
              </p:cNvSpPr>
              <p:nvPr/>
            </p:nvSpPr>
            <p:spPr bwMode="auto">
              <a:xfrm>
                <a:off x="2329" y="5441"/>
                <a:ext cx="89" cy="98"/>
              </a:xfrm>
              <a:custGeom>
                <a:avLst/>
                <a:gdLst>
                  <a:gd name="T0" fmla="*/ 58 w 89"/>
                  <a:gd name="T1" fmla="*/ 80 h 98"/>
                  <a:gd name="T2" fmla="*/ 40 w 89"/>
                  <a:gd name="T3" fmla="*/ 94 h 98"/>
                  <a:gd name="T4" fmla="*/ 23 w 89"/>
                  <a:gd name="T5" fmla="*/ 98 h 98"/>
                  <a:gd name="T6" fmla="*/ 14 w 89"/>
                  <a:gd name="T7" fmla="*/ 98 h 98"/>
                  <a:gd name="T8" fmla="*/ 5 w 89"/>
                  <a:gd name="T9" fmla="*/ 94 h 98"/>
                  <a:gd name="T10" fmla="*/ 0 w 89"/>
                  <a:gd name="T11" fmla="*/ 85 h 98"/>
                  <a:gd name="T12" fmla="*/ 0 w 89"/>
                  <a:gd name="T13" fmla="*/ 76 h 98"/>
                  <a:gd name="T14" fmla="*/ 0 w 89"/>
                  <a:gd name="T15" fmla="*/ 67 h 98"/>
                  <a:gd name="T16" fmla="*/ 5 w 89"/>
                  <a:gd name="T17" fmla="*/ 58 h 98"/>
                  <a:gd name="T18" fmla="*/ 14 w 89"/>
                  <a:gd name="T19" fmla="*/ 0 h 98"/>
                  <a:gd name="T20" fmla="*/ 32 w 89"/>
                  <a:gd name="T21" fmla="*/ 0 h 98"/>
                  <a:gd name="T22" fmla="*/ 18 w 89"/>
                  <a:gd name="T23" fmla="*/ 62 h 98"/>
                  <a:gd name="T24" fmla="*/ 18 w 89"/>
                  <a:gd name="T25" fmla="*/ 67 h 98"/>
                  <a:gd name="T26" fmla="*/ 18 w 89"/>
                  <a:gd name="T27" fmla="*/ 76 h 98"/>
                  <a:gd name="T28" fmla="*/ 18 w 89"/>
                  <a:gd name="T29" fmla="*/ 80 h 98"/>
                  <a:gd name="T30" fmla="*/ 18 w 89"/>
                  <a:gd name="T31" fmla="*/ 80 h 98"/>
                  <a:gd name="T32" fmla="*/ 23 w 89"/>
                  <a:gd name="T33" fmla="*/ 85 h 98"/>
                  <a:gd name="T34" fmla="*/ 27 w 89"/>
                  <a:gd name="T35" fmla="*/ 85 h 98"/>
                  <a:gd name="T36" fmla="*/ 36 w 89"/>
                  <a:gd name="T37" fmla="*/ 85 h 98"/>
                  <a:gd name="T38" fmla="*/ 40 w 89"/>
                  <a:gd name="T39" fmla="*/ 80 h 98"/>
                  <a:gd name="T40" fmla="*/ 49 w 89"/>
                  <a:gd name="T41" fmla="*/ 76 h 98"/>
                  <a:gd name="T42" fmla="*/ 54 w 89"/>
                  <a:gd name="T43" fmla="*/ 71 h 98"/>
                  <a:gd name="T44" fmla="*/ 58 w 89"/>
                  <a:gd name="T45" fmla="*/ 67 h 98"/>
                  <a:gd name="T46" fmla="*/ 58 w 89"/>
                  <a:gd name="T47" fmla="*/ 58 h 98"/>
                  <a:gd name="T48" fmla="*/ 63 w 89"/>
                  <a:gd name="T49" fmla="*/ 54 h 98"/>
                  <a:gd name="T50" fmla="*/ 63 w 89"/>
                  <a:gd name="T51" fmla="*/ 40 h 98"/>
                  <a:gd name="T52" fmla="*/ 72 w 89"/>
                  <a:gd name="T53" fmla="*/ 0 h 98"/>
                  <a:gd name="T54" fmla="*/ 89 w 89"/>
                  <a:gd name="T55" fmla="*/ 0 h 98"/>
                  <a:gd name="T56" fmla="*/ 67 w 89"/>
                  <a:gd name="T57" fmla="*/ 98 h 98"/>
                  <a:gd name="T58" fmla="*/ 54 w 89"/>
                  <a:gd name="T59" fmla="*/ 98 h 98"/>
                  <a:gd name="T60" fmla="*/ 58 w 89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9" h="98">
                    <a:moveTo>
                      <a:pt x="58" y="80"/>
                    </a:moveTo>
                    <a:lnTo>
                      <a:pt x="40" y="94"/>
                    </a:lnTo>
                    <a:lnTo>
                      <a:pt x="23" y="98"/>
                    </a:lnTo>
                    <a:lnTo>
                      <a:pt x="14" y="98"/>
                    </a:lnTo>
                    <a:lnTo>
                      <a:pt x="5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5" y="58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23" y="85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0" y="80"/>
                    </a:lnTo>
                    <a:lnTo>
                      <a:pt x="49" y="76"/>
                    </a:lnTo>
                    <a:lnTo>
                      <a:pt x="54" y="71"/>
                    </a:lnTo>
                    <a:lnTo>
                      <a:pt x="58" y="67"/>
                    </a:lnTo>
                    <a:lnTo>
                      <a:pt x="58" y="58"/>
                    </a:lnTo>
                    <a:lnTo>
                      <a:pt x="63" y="54"/>
                    </a:lnTo>
                    <a:lnTo>
                      <a:pt x="63" y="40"/>
                    </a:lnTo>
                    <a:lnTo>
                      <a:pt x="72" y="0"/>
                    </a:lnTo>
                    <a:lnTo>
                      <a:pt x="89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58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2" name="Freeform 416"/>
              <p:cNvSpPr>
                <a:spLocks/>
              </p:cNvSpPr>
              <p:nvPr/>
            </p:nvSpPr>
            <p:spPr bwMode="auto">
              <a:xfrm>
                <a:off x="2418" y="5441"/>
                <a:ext cx="80" cy="98"/>
              </a:xfrm>
              <a:custGeom>
                <a:avLst/>
                <a:gdLst>
                  <a:gd name="T0" fmla="*/ 27 w 80"/>
                  <a:gd name="T1" fmla="*/ 27 h 98"/>
                  <a:gd name="T2" fmla="*/ 14 w 80"/>
                  <a:gd name="T3" fmla="*/ 22 h 98"/>
                  <a:gd name="T4" fmla="*/ 23 w 80"/>
                  <a:gd name="T5" fmla="*/ 14 h 98"/>
                  <a:gd name="T6" fmla="*/ 27 w 80"/>
                  <a:gd name="T7" fmla="*/ 5 h 98"/>
                  <a:gd name="T8" fmla="*/ 36 w 80"/>
                  <a:gd name="T9" fmla="*/ 0 h 98"/>
                  <a:gd name="T10" fmla="*/ 49 w 80"/>
                  <a:gd name="T11" fmla="*/ 0 h 98"/>
                  <a:gd name="T12" fmla="*/ 62 w 80"/>
                  <a:gd name="T13" fmla="*/ 0 h 98"/>
                  <a:gd name="T14" fmla="*/ 71 w 80"/>
                  <a:gd name="T15" fmla="*/ 5 h 98"/>
                  <a:gd name="T16" fmla="*/ 76 w 80"/>
                  <a:gd name="T17" fmla="*/ 14 h 98"/>
                  <a:gd name="T18" fmla="*/ 80 w 80"/>
                  <a:gd name="T19" fmla="*/ 22 h 98"/>
                  <a:gd name="T20" fmla="*/ 76 w 80"/>
                  <a:gd name="T21" fmla="*/ 31 h 98"/>
                  <a:gd name="T22" fmla="*/ 76 w 80"/>
                  <a:gd name="T23" fmla="*/ 36 h 98"/>
                  <a:gd name="T24" fmla="*/ 71 w 80"/>
                  <a:gd name="T25" fmla="*/ 45 h 98"/>
                  <a:gd name="T26" fmla="*/ 62 w 80"/>
                  <a:gd name="T27" fmla="*/ 49 h 98"/>
                  <a:gd name="T28" fmla="*/ 71 w 80"/>
                  <a:gd name="T29" fmla="*/ 54 h 98"/>
                  <a:gd name="T30" fmla="*/ 71 w 80"/>
                  <a:gd name="T31" fmla="*/ 67 h 98"/>
                  <a:gd name="T32" fmla="*/ 71 w 80"/>
                  <a:gd name="T33" fmla="*/ 80 h 98"/>
                  <a:gd name="T34" fmla="*/ 62 w 80"/>
                  <a:gd name="T35" fmla="*/ 89 h 98"/>
                  <a:gd name="T36" fmla="*/ 54 w 80"/>
                  <a:gd name="T37" fmla="*/ 98 h 98"/>
                  <a:gd name="T38" fmla="*/ 36 w 80"/>
                  <a:gd name="T39" fmla="*/ 98 h 98"/>
                  <a:gd name="T40" fmla="*/ 23 w 80"/>
                  <a:gd name="T41" fmla="*/ 98 h 98"/>
                  <a:gd name="T42" fmla="*/ 14 w 80"/>
                  <a:gd name="T43" fmla="*/ 89 h 98"/>
                  <a:gd name="T44" fmla="*/ 5 w 80"/>
                  <a:gd name="T45" fmla="*/ 80 h 98"/>
                  <a:gd name="T46" fmla="*/ 0 w 80"/>
                  <a:gd name="T47" fmla="*/ 71 h 98"/>
                  <a:gd name="T48" fmla="*/ 18 w 80"/>
                  <a:gd name="T49" fmla="*/ 67 h 98"/>
                  <a:gd name="T50" fmla="*/ 18 w 80"/>
                  <a:gd name="T51" fmla="*/ 76 h 98"/>
                  <a:gd name="T52" fmla="*/ 23 w 80"/>
                  <a:gd name="T53" fmla="*/ 80 h 98"/>
                  <a:gd name="T54" fmla="*/ 31 w 80"/>
                  <a:gd name="T55" fmla="*/ 85 h 98"/>
                  <a:gd name="T56" fmla="*/ 36 w 80"/>
                  <a:gd name="T57" fmla="*/ 85 h 98"/>
                  <a:gd name="T58" fmla="*/ 45 w 80"/>
                  <a:gd name="T59" fmla="*/ 85 h 98"/>
                  <a:gd name="T60" fmla="*/ 54 w 80"/>
                  <a:gd name="T61" fmla="*/ 80 h 98"/>
                  <a:gd name="T62" fmla="*/ 58 w 80"/>
                  <a:gd name="T63" fmla="*/ 76 h 98"/>
                  <a:gd name="T64" fmla="*/ 58 w 80"/>
                  <a:gd name="T65" fmla="*/ 67 h 98"/>
                  <a:gd name="T66" fmla="*/ 58 w 80"/>
                  <a:gd name="T67" fmla="*/ 62 h 98"/>
                  <a:gd name="T68" fmla="*/ 54 w 80"/>
                  <a:gd name="T69" fmla="*/ 58 h 98"/>
                  <a:gd name="T70" fmla="*/ 49 w 80"/>
                  <a:gd name="T71" fmla="*/ 58 h 98"/>
                  <a:gd name="T72" fmla="*/ 49 w 80"/>
                  <a:gd name="T73" fmla="*/ 54 h 98"/>
                  <a:gd name="T74" fmla="*/ 40 w 80"/>
                  <a:gd name="T75" fmla="*/ 54 h 98"/>
                  <a:gd name="T76" fmla="*/ 31 w 80"/>
                  <a:gd name="T77" fmla="*/ 54 h 98"/>
                  <a:gd name="T78" fmla="*/ 36 w 80"/>
                  <a:gd name="T79" fmla="*/ 40 h 98"/>
                  <a:gd name="T80" fmla="*/ 36 w 80"/>
                  <a:gd name="T81" fmla="*/ 40 h 98"/>
                  <a:gd name="T82" fmla="*/ 40 w 80"/>
                  <a:gd name="T83" fmla="*/ 40 h 98"/>
                  <a:gd name="T84" fmla="*/ 49 w 80"/>
                  <a:gd name="T85" fmla="*/ 40 h 98"/>
                  <a:gd name="T86" fmla="*/ 58 w 80"/>
                  <a:gd name="T87" fmla="*/ 36 h 98"/>
                  <a:gd name="T88" fmla="*/ 62 w 80"/>
                  <a:gd name="T89" fmla="*/ 31 h 98"/>
                  <a:gd name="T90" fmla="*/ 62 w 80"/>
                  <a:gd name="T91" fmla="*/ 22 h 98"/>
                  <a:gd name="T92" fmla="*/ 62 w 80"/>
                  <a:gd name="T93" fmla="*/ 18 h 98"/>
                  <a:gd name="T94" fmla="*/ 58 w 80"/>
                  <a:gd name="T95" fmla="*/ 14 h 98"/>
                  <a:gd name="T96" fmla="*/ 54 w 80"/>
                  <a:gd name="T97" fmla="*/ 9 h 98"/>
                  <a:gd name="T98" fmla="*/ 49 w 80"/>
                  <a:gd name="T99" fmla="*/ 9 h 98"/>
                  <a:gd name="T100" fmla="*/ 45 w 80"/>
                  <a:gd name="T101" fmla="*/ 9 h 98"/>
                  <a:gd name="T102" fmla="*/ 36 w 80"/>
                  <a:gd name="T103" fmla="*/ 14 h 98"/>
                  <a:gd name="T104" fmla="*/ 31 w 80"/>
                  <a:gd name="T105" fmla="*/ 18 h 98"/>
                  <a:gd name="T106" fmla="*/ 27 w 80"/>
                  <a:gd name="T107" fmla="*/ 27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0" h="98">
                    <a:moveTo>
                      <a:pt x="27" y="27"/>
                    </a:moveTo>
                    <a:lnTo>
                      <a:pt x="14" y="22"/>
                    </a:lnTo>
                    <a:lnTo>
                      <a:pt x="23" y="14"/>
                    </a:lnTo>
                    <a:lnTo>
                      <a:pt x="27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6" y="14"/>
                    </a:lnTo>
                    <a:lnTo>
                      <a:pt x="80" y="22"/>
                    </a:lnTo>
                    <a:lnTo>
                      <a:pt x="76" y="31"/>
                    </a:lnTo>
                    <a:lnTo>
                      <a:pt x="76" y="36"/>
                    </a:lnTo>
                    <a:lnTo>
                      <a:pt x="71" y="45"/>
                    </a:lnTo>
                    <a:lnTo>
                      <a:pt x="62" y="49"/>
                    </a:lnTo>
                    <a:lnTo>
                      <a:pt x="71" y="54"/>
                    </a:lnTo>
                    <a:lnTo>
                      <a:pt x="71" y="67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54" y="98"/>
                    </a:lnTo>
                    <a:lnTo>
                      <a:pt x="36" y="98"/>
                    </a:lnTo>
                    <a:lnTo>
                      <a:pt x="23" y="98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18" y="67"/>
                    </a:lnTo>
                    <a:lnTo>
                      <a:pt x="18" y="76"/>
                    </a:lnTo>
                    <a:lnTo>
                      <a:pt x="23" y="80"/>
                    </a:lnTo>
                    <a:lnTo>
                      <a:pt x="31" y="85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58" y="67"/>
                    </a:lnTo>
                    <a:lnTo>
                      <a:pt x="58" y="62"/>
                    </a:lnTo>
                    <a:lnTo>
                      <a:pt x="54" y="58"/>
                    </a:lnTo>
                    <a:lnTo>
                      <a:pt x="49" y="58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31" y="54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9" y="40"/>
                    </a:lnTo>
                    <a:lnTo>
                      <a:pt x="58" y="36"/>
                    </a:lnTo>
                    <a:lnTo>
                      <a:pt x="62" y="31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9"/>
                    </a:lnTo>
                    <a:lnTo>
                      <a:pt x="49" y="9"/>
                    </a:lnTo>
                    <a:lnTo>
                      <a:pt x="45" y="9"/>
                    </a:lnTo>
                    <a:lnTo>
                      <a:pt x="36" y="14"/>
                    </a:lnTo>
                    <a:lnTo>
                      <a:pt x="31" y="18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3" name="Freeform 417"/>
              <p:cNvSpPr>
                <a:spLocks/>
              </p:cNvSpPr>
              <p:nvPr/>
            </p:nvSpPr>
            <p:spPr bwMode="auto">
              <a:xfrm>
                <a:off x="2503" y="5441"/>
                <a:ext cx="93" cy="98"/>
              </a:xfrm>
              <a:custGeom>
                <a:avLst/>
                <a:gdLst>
                  <a:gd name="T0" fmla="*/ 22 w 93"/>
                  <a:gd name="T1" fmla="*/ 0 h 98"/>
                  <a:gd name="T2" fmla="*/ 35 w 93"/>
                  <a:gd name="T3" fmla="*/ 0 h 98"/>
                  <a:gd name="T4" fmla="*/ 26 w 93"/>
                  <a:gd name="T5" fmla="*/ 40 h 98"/>
                  <a:gd name="T6" fmla="*/ 71 w 93"/>
                  <a:gd name="T7" fmla="*/ 40 h 98"/>
                  <a:gd name="T8" fmla="*/ 80 w 93"/>
                  <a:gd name="T9" fmla="*/ 0 h 98"/>
                  <a:gd name="T10" fmla="*/ 93 w 93"/>
                  <a:gd name="T11" fmla="*/ 0 h 98"/>
                  <a:gd name="T12" fmla="*/ 75 w 93"/>
                  <a:gd name="T13" fmla="*/ 98 h 98"/>
                  <a:gd name="T14" fmla="*/ 57 w 93"/>
                  <a:gd name="T15" fmla="*/ 98 h 98"/>
                  <a:gd name="T16" fmla="*/ 66 w 93"/>
                  <a:gd name="T17" fmla="*/ 54 h 98"/>
                  <a:gd name="T18" fmla="*/ 26 w 93"/>
                  <a:gd name="T19" fmla="*/ 54 h 98"/>
                  <a:gd name="T20" fmla="*/ 17 w 93"/>
                  <a:gd name="T21" fmla="*/ 98 h 98"/>
                  <a:gd name="T22" fmla="*/ 0 w 93"/>
                  <a:gd name="T23" fmla="*/ 98 h 98"/>
                  <a:gd name="T24" fmla="*/ 22 w 93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98">
                    <a:moveTo>
                      <a:pt x="22" y="0"/>
                    </a:moveTo>
                    <a:lnTo>
                      <a:pt x="35" y="0"/>
                    </a:lnTo>
                    <a:lnTo>
                      <a:pt x="26" y="40"/>
                    </a:lnTo>
                    <a:lnTo>
                      <a:pt x="71" y="40"/>
                    </a:lnTo>
                    <a:lnTo>
                      <a:pt x="80" y="0"/>
                    </a:lnTo>
                    <a:lnTo>
                      <a:pt x="93" y="0"/>
                    </a:lnTo>
                    <a:lnTo>
                      <a:pt x="75" y="98"/>
                    </a:lnTo>
                    <a:lnTo>
                      <a:pt x="57" y="98"/>
                    </a:lnTo>
                    <a:lnTo>
                      <a:pt x="66" y="54"/>
                    </a:lnTo>
                    <a:lnTo>
                      <a:pt x="26" y="54"/>
                    </a:lnTo>
                    <a:lnTo>
                      <a:pt x="17" y="98"/>
                    </a:lnTo>
                    <a:lnTo>
                      <a:pt x="0" y="9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4" name="Freeform 418"/>
              <p:cNvSpPr>
                <a:spLocks noEditPoints="1"/>
              </p:cNvSpPr>
              <p:nvPr/>
            </p:nvSpPr>
            <p:spPr bwMode="auto">
              <a:xfrm>
                <a:off x="2605" y="5441"/>
                <a:ext cx="84" cy="98"/>
              </a:xfrm>
              <a:custGeom>
                <a:avLst/>
                <a:gdLst>
                  <a:gd name="T0" fmla="*/ 49 w 84"/>
                  <a:gd name="T1" fmla="*/ 89 h 98"/>
                  <a:gd name="T2" fmla="*/ 35 w 84"/>
                  <a:gd name="T3" fmla="*/ 98 h 98"/>
                  <a:gd name="T4" fmla="*/ 18 w 84"/>
                  <a:gd name="T5" fmla="*/ 98 h 98"/>
                  <a:gd name="T6" fmla="*/ 0 w 84"/>
                  <a:gd name="T7" fmla="*/ 80 h 98"/>
                  <a:gd name="T8" fmla="*/ 0 w 84"/>
                  <a:gd name="T9" fmla="*/ 62 h 98"/>
                  <a:gd name="T10" fmla="*/ 4 w 84"/>
                  <a:gd name="T11" fmla="*/ 49 h 98"/>
                  <a:gd name="T12" fmla="*/ 18 w 84"/>
                  <a:gd name="T13" fmla="*/ 45 h 98"/>
                  <a:gd name="T14" fmla="*/ 35 w 84"/>
                  <a:gd name="T15" fmla="*/ 40 h 98"/>
                  <a:gd name="T16" fmla="*/ 58 w 84"/>
                  <a:gd name="T17" fmla="*/ 40 h 98"/>
                  <a:gd name="T18" fmla="*/ 67 w 84"/>
                  <a:gd name="T19" fmla="*/ 31 h 98"/>
                  <a:gd name="T20" fmla="*/ 67 w 84"/>
                  <a:gd name="T21" fmla="*/ 18 h 98"/>
                  <a:gd name="T22" fmla="*/ 58 w 84"/>
                  <a:gd name="T23" fmla="*/ 14 h 98"/>
                  <a:gd name="T24" fmla="*/ 40 w 84"/>
                  <a:gd name="T25" fmla="*/ 14 h 98"/>
                  <a:gd name="T26" fmla="*/ 27 w 84"/>
                  <a:gd name="T27" fmla="*/ 22 h 98"/>
                  <a:gd name="T28" fmla="*/ 9 w 84"/>
                  <a:gd name="T29" fmla="*/ 27 h 98"/>
                  <a:gd name="T30" fmla="*/ 22 w 84"/>
                  <a:gd name="T31" fmla="*/ 5 h 98"/>
                  <a:gd name="T32" fmla="*/ 49 w 84"/>
                  <a:gd name="T33" fmla="*/ 0 h 98"/>
                  <a:gd name="T34" fmla="*/ 75 w 84"/>
                  <a:gd name="T35" fmla="*/ 5 h 98"/>
                  <a:gd name="T36" fmla="*/ 84 w 84"/>
                  <a:gd name="T37" fmla="*/ 22 h 98"/>
                  <a:gd name="T38" fmla="*/ 84 w 84"/>
                  <a:gd name="T39" fmla="*/ 40 h 98"/>
                  <a:gd name="T40" fmla="*/ 75 w 84"/>
                  <a:gd name="T41" fmla="*/ 76 h 98"/>
                  <a:gd name="T42" fmla="*/ 75 w 84"/>
                  <a:gd name="T43" fmla="*/ 89 h 98"/>
                  <a:gd name="T44" fmla="*/ 62 w 84"/>
                  <a:gd name="T45" fmla="*/ 98 h 98"/>
                  <a:gd name="T46" fmla="*/ 58 w 84"/>
                  <a:gd name="T47" fmla="*/ 85 h 98"/>
                  <a:gd name="T48" fmla="*/ 62 w 84"/>
                  <a:gd name="T49" fmla="*/ 49 h 98"/>
                  <a:gd name="T50" fmla="*/ 53 w 84"/>
                  <a:gd name="T51" fmla="*/ 49 h 98"/>
                  <a:gd name="T52" fmla="*/ 35 w 84"/>
                  <a:gd name="T53" fmla="*/ 54 h 98"/>
                  <a:gd name="T54" fmla="*/ 22 w 84"/>
                  <a:gd name="T55" fmla="*/ 58 h 98"/>
                  <a:gd name="T56" fmla="*/ 13 w 84"/>
                  <a:gd name="T57" fmla="*/ 67 h 98"/>
                  <a:gd name="T58" fmla="*/ 18 w 84"/>
                  <a:gd name="T59" fmla="*/ 76 h 98"/>
                  <a:gd name="T60" fmla="*/ 27 w 84"/>
                  <a:gd name="T61" fmla="*/ 85 h 98"/>
                  <a:gd name="T62" fmla="*/ 40 w 84"/>
                  <a:gd name="T63" fmla="*/ 85 h 98"/>
                  <a:gd name="T64" fmla="*/ 53 w 84"/>
                  <a:gd name="T65" fmla="*/ 76 h 98"/>
                  <a:gd name="T66" fmla="*/ 62 w 84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4" h="98">
                    <a:moveTo>
                      <a:pt x="58" y="85"/>
                    </a:moveTo>
                    <a:lnTo>
                      <a:pt x="49" y="89"/>
                    </a:lnTo>
                    <a:lnTo>
                      <a:pt x="44" y="94"/>
                    </a:lnTo>
                    <a:lnTo>
                      <a:pt x="35" y="98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4" y="49"/>
                    </a:lnTo>
                    <a:lnTo>
                      <a:pt x="13" y="45"/>
                    </a:lnTo>
                    <a:lnTo>
                      <a:pt x="18" y="45"/>
                    </a:lnTo>
                    <a:lnTo>
                      <a:pt x="27" y="40"/>
                    </a:lnTo>
                    <a:lnTo>
                      <a:pt x="35" y="40"/>
                    </a:lnTo>
                    <a:lnTo>
                      <a:pt x="44" y="40"/>
                    </a:lnTo>
                    <a:lnTo>
                      <a:pt x="58" y="40"/>
                    </a:lnTo>
                    <a:lnTo>
                      <a:pt x="67" y="36"/>
                    </a:lnTo>
                    <a:lnTo>
                      <a:pt x="67" y="31"/>
                    </a:lnTo>
                    <a:lnTo>
                      <a:pt x="71" y="27"/>
                    </a:lnTo>
                    <a:lnTo>
                      <a:pt x="67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9" y="27"/>
                    </a:lnTo>
                    <a:lnTo>
                      <a:pt x="13" y="14"/>
                    </a:lnTo>
                    <a:lnTo>
                      <a:pt x="22" y="5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75" y="5"/>
                    </a:lnTo>
                    <a:lnTo>
                      <a:pt x="84" y="14"/>
                    </a:lnTo>
                    <a:lnTo>
                      <a:pt x="84" y="22"/>
                    </a:lnTo>
                    <a:lnTo>
                      <a:pt x="84" y="31"/>
                    </a:lnTo>
                    <a:lnTo>
                      <a:pt x="84" y="40"/>
                    </a:lnTo>
                    <a:lnTo>
                      <a:pt x="75" y="67"/>
                    </a:lnTo>
                    <a:lnTo>
                      <a:pt x="75" y="76"/>
                    </a:lnTo>
                    <a:lnTo>
                      <a:pt x="75" y="85"/>
                    </a:lnTo>
                    <a:lnTo>
                      <a:pt x="75" y="89"/>
                    </a:lnTo>
                    <a:lnTo>
                      <a:pt x="75" y="98"/>
                    </a:lnTo>
                    <a:lnTo>
                      <a:pt x="62" y="98"/>
                    </a:lnTo>
                    <a:lnTo>
                      <a:pt x="58" y="89"/>
                    </a:lnTo>
                    <a:lnTo>
                      <a:pt x="58" y="85"/>
                    </a:lnTo>
                    <a:close/>
                    <a:moveTo>
                      <a:pt x="67" y="49"/>
                    </a:moveTo>
                    <a:lnTo>
                      <a:pt x="62" y="49"/>
                    </a:lnTo>
                    <a:lnTo>
                      <a:pt x="58" y="49"/>
                    </a:lnTo>
                    <a:lnTo>
                      <a:pt x="53" y="49"/>
                    </a:lnTo>
                    <a:lnTo>
                      <a:pt x="44" y="54"/>
                    </a:lnTo>
                    <a:lnTo>
                      <a:pt x="35" y="54"/>
                    </a:lnTo>
                    <a:lnTo>
                      <a:pt x="27" y="54"/>
                    </a:lnTo>
                    <a:lnTo>
                      <a:pt x="22" y="58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2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5" name="Freeform 419"/>
              <p:cNvSpPr>
                <a:spLocks/>
              </p:cNvSpPr>
              <p:nvPr/>
            </p:nvSpPr>
            <p:spPr bwMode="auto">
              <a:xfrm>
                <a:off x="2698" y="5441"/>
                <a:ext cx="89" cy="98"/>
              </a:xfrm>
              <a:custGeom>
                <a:avLst/>
                <a:gdLst>
                  <a:gd name="T0" fmla="*/ 22 w 89"/>
                  <a:gd name="T1" fmla="*/ 0 h 98"/>
                  <a:gd name="T2" fmla="*/ 36 w 89"/>
                  <a:gd name="T3" fmla="*/ 0 h 98"/>
                  <a:gd name="T4" fmla="*/ 27 w 89"/>
                  <a:gd name="T5" fmla="*/ 40 h 98"/>
                  <a:gd name="T6" fmla="*/ 31 w 89"/>
                  <a:gd name="T7" fmla="*/ 40 h 98"/>
                  <a:gd name="T8" fmla="*/ 36 w 89"/>
                  <a:gd name="T9" fmla="*/ 40 h 98"/>
                  <a:gd name="T10" fmla="*/ 40 w 89"/>
                  <a:gd name="T11" fmla="*/ 40 h 98"/>
                  <a:gd name="T12" fmla="*/ 49 w 89"/>
                  <a:gd name="T13" fmla="*/ 31 h 98"/>
                  <a:gd name="T14" fmla="*/ 54 w 89"/>
                  <a:gd name="T15" fmla="*/ 22 h 98"/>
                  <a:gd name="T16" fmla="*/ 62 w 89"/>
                  <a:gd name="T17" fmla="*/ 9 h 98"/>
                  <a:gd name="T18" fmla="*/ 67 w 89"/>
                  <a:gd name="T19" fmla="*/ 5 h 98"/>
                  <a:gd name="T20" fmla="*/ 71 w 89"/>
                  <a:gd name="T21" fmla="*/ 0 h 98"/>
                  <a:gd name="T22" fmla="*/ 80 w 89"/>
                  <a:gd name="T23" fmla="*/ 0 h 98"/>
                  <a:gd name="T24" fmla="*/ 89 w 89"/>
                  <a:gd name="T25" fmla="*/ 0 h 98"/>
                  <a:gd name="T26" fmla="*/ 85 w 89"/>
                  <a:gd name="T27" fmla="*/ 14 h 98"/>
                  <a:gd name="T28" fmla="*/ 80 w 89"/>
                  <a:gd name="T29" fmla="*/ 14 h 98"/>
                  <a:gd name="T30" fmla="*/ 76 w 89"/>
                  <a:gd name="T31" fmla="*/ 14 h 98"/>
                  <a:gd name="T32" fmla="*/ 76 w 89"/>
                  <a:gd name="T33" fmla="*/ 14 h 98"/>
                  <a:gd name="T34" fmla="*/ 71 w 89"/>
                  <a:gd name="T35" fmla="*/ 18 h 98"/>
                  <a:gd name="T36" fmla="*/ 67 w 89"/>
                  <a:gd name="T37" fmla="*/ 22 h 98"/>
                  <a:gd name="T38" fmla="*/ 62 w 89"/>
                  <a:gd name="T39" fmla="*/ 36 h 98"/>
                  <a:gd name="T40" fmla="*/ 58 w 89"/>
                  <a:gd name="T41" fmla="*/ 40 h 98"/>
                  <a:gd name="T42" fmla="*/ 54 w 89"/>
                  <a:gd name="T43" fmla="*/ 45 h 98"/>
                  <a:gd name="T44" fmla="*/ 45 w 89"/>
                  <a:gd name="T45" fmla="*/ 49 h 98"/>
                  <a:gd name="T46" fmla="*/ 49 w 89"/>
                  <a:gd name="T47" fmla="*/ 49 h 98"/>
                  <a:gd name="T48" fmla="*/ 54 w 89"/>
                  <a:gd name="T49" fmla="*/ 54 h 98"/>
                  <a:gd name="T50" fmla="*/ 58 w 89"/>
                  <a:gd name="T51" fmla="*/ 58 h 98"/>
                  <a:gd name="T52" fmla="*/ 62 w 89"/>
                  <a:gd name="T53" fmla="*/ 67 h 98"/>
                  <a:gd name="T54" fmla="*/ 71 w 89"/>
                  <a:gd name="T55" fmla="*/ 98 h 98"/>
                  <a:gd name="T56" fmla="*/ 58 w 89"/>
                  <a:gd name="T57" fmla="*/ 98 h 98"/>
                  <a:gd name="T58" fmla="*/ 49 w 89"/>
                  <a:gd name="T59" fmla="*/ 71 h 98"/>
                  <a:gd name="T60" fmla="*/ 45 w 89"/>
                  <a:gd name="T61" fmla="*/ 62 h 98"/>
                  <a:gd name="T62" fmla="*/ 40 w 89"/>
                  <a:gd name="T63" fmla="*/ 54 h 98"/>
                  <a:gd name="T64" fmla="*/ 36 w 89"/>
                  <a:gd name="T65" fmla="*/ 54 h 98"/>
                  <a:gd name="T66" fmla="*/ 27 w 89"/>
                  <a:gd name="T67" fmla="*/ 54 h 98"/>
                  <a:gd name="T68" fmla="*/ 18 w 89"/>
                  <a:gd name="T69" fmla="*/ 98 h 98"/>
                  <a:gd name="T70" fmla="*/ 0 w 89"/>
                  <a:gd name="T71" fmla="*/ 98 h 98"/>
                  <a:gd name="T72" fmla="*/ 22 w 89"/>
                  <a:gd name="T73" fmla="*/ 0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9" h="98">
                    <a:moveTo>
                      <a:pt x="22" y="0"/>
                    </a:moveTo>
                    <a:lnTo>
                      <a:pt x="36" y="0"/>
                    </a:lnTo>
                    <a:lnTo>
                      <a:pt x="27" y="40"/>
                    </a:lnTo>
                    <a:lnTo>
                      <a:pt x="31" y="40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9" y="31"/>
                    </a:lnTo>
                    <a:lnTo>
                      <a:pt x="54" y="22"/>
                    </a:lnTo>
                    <a:lnTo>
                      <a:pt x="62" y="9"/>
                    </a:lnTo>
                    <a:lnTo>
                      <a:pt x="67" y="5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5" y="14"/>
                    </a:lnTo>
                    <a:lnTo>
                      <a:pt x="80" y="14"/>
                    </a:lnTo>
                    <a:lnTo>
                      <a:pt x="76" y="14"/>
                    </a:lnTo>
                    <a:lnTo>
                      <a:pt x="71" y="18"/>
                    </a:lnTo>
                    <a:lnTo>
                      <a:pt x="67" y="22"/>
                    </a:lnTo>
                    <a:lnTo>
                      <a:pt x="62" y="36"/>
                    </a:lnTo>
                    <a:lnTo>
                      <a:pt x="58" y="40"/>
                    </a:lnTo>
                    <a:lnTo>
                      <a:pt x="54" y="45"/>
                    </a:lnTo>
                    <a:lnTo>
                      <a:pt x="45" y="49"/>
                    </a:lnTo>
                    <a:lnTo>
                      <a:pt x="49" y="49"/>
                    </a:lnTo>
                    <a:lnTo>
                      <a:pt x="54" y="54"/>
                    </a:lnTo>
                    <a:lnTo>
                      <a:pt x="58" y="58"/>
                    </a:lnTo>
                    <a:lnTo>
                      <a:pt x="62" y="67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49" y="71"/>
                    </a:lnTo>
                    <a:lnTo>
                      <a:pt x="45" y="62"/>
                    </a:lnTo>
                    <a:lnTo>
                      <a:pt x="40" y="54"/>
                    </a:lnTo>
                    <a:lnTo>
                      <a:pt x="36" y="54"/>
                    </a:lnTo>
                    <a:lnTo>
                      <a:pt x="27" y="54"/>
                    </a:lnTo>
                    <a:lnTo>
                      <a:pt x="18" y="98"/>
                    </a:lnTo>
                    <a:lnTo>
                      <a:pt x="0" y="9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6" name="Freeform 420"/>
              <p:cNvSpPr>
                <a:spLocks/>
              </p:cNvSpPr>
              <p:nvPr/>
            </p:nvSpPr>
            <p:spPr bwMode="auto">
              <a:xfrm>
                <a:off x="2831" y="5441"/>
                <a:ext cx="94" cy="98"/>
              </a:xfrm>
              <a:custGeom>
                <a:avLst/>
                <a:gdLst>
                  <a:gd name="T0" fmla="*/ 23 w 94"/>
                  <a:gd name="T1" fmla="*/ 0 h 98"/>
                  <a:gd name="T2" fmla="*/ 94 w 94"/>
                  <a:gd name="T3" fmla="*/ 0 h 98"/>
                  <a:gd name="T4" fmla="*/ 76 w 94"/>
                  <a:gd name="T5" fmla="*/ 98 h 98"/>
                  <a:gd name="T6" fmla="*/ 58 w 94"/>
                  <a:gd name="T7" fmla="*/ 98 h 98"/>
                  <a:gd name="T8" fmla="*/ 76 w 94"/>
                  <a:gd name="T9" fmla="*/ 14 h 98"/>
                  <a:gd name="T10" fmla="*/ 36 w 94"/>
                  <a:gd name="T11" fmla="*/ 14 h 98"/>
                  <a:gd name="T12" fmla="*/ 18 w 94"/>
                  <a:gd name="T13" fmla="*/ 98 h 98"/>
                  <a:gd name="T14" fmla="*/ 0 w 94"/>
                  <a:gd name="T15" fmla="*/ 98 h 98"/>
                  <a:gd name="T16" fmla="*/ 23 w 9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98">
                    <a:moveTo>
                      <a:pt x="23" y="0"/>
                    </a:moveTo>
                    <a:lnTo>
                      <a:pt x="94" y="0"/>
                    </a:lnTo>
                    <a:lnTo>
                      <a:pt x="76" y="98"/>
                    </a:lnTo>
                    <a:lnTo>
                      <a:pt x="58" y="98"/>
                    </a:lnTo>
                    <a:lnTo>
                      <a:pt x="76" y="14"/>
                    </a:lnTo>
                    <a:lnTo>
                      <a:pt x="36" y="14"/>
                    </a:lnTo>
                    <a:lnTo>
                      <a:pt x="18" y="98"/>
                    </a:lnTo>
                    <a:lnTo>
                      <a:pt x="0" y="9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7" name="Freeform 421"/>
              <p:cNvSpPr>
                <a:spLocks noEditPoints="1"/>
              </p:cNvSpPr>
              <p:nvPr/>
            </p:nvSpPr>
            <p:spPr bwMode="auto">
              <a:xfrm>
                <a:off x="2934" y="5441"/>
                <a:ext cx="84" cy="98"/>
              </a:xfrm>
              <a:custGeom>
                <a:avLst/>
                <a:gdLst>
                  <a:gd name="T0" fmla="*/ 0 w 84"/>
                  <a:gd name="T1" fmla="*/ 58 h 98"/>
                  <a:gd name="T2" fmla="*/ 0 w 84"/>
                  <a:gd name="T3" fmla="*/ 45 h 98"/>
                  <a:gd name="T4" fmla="*/ 4 w 84"/>
                  <a:gd name="T5" fmla="*/ 36 h 98"/>
                  <a:gd name="T6" fmla="*/ 9 w 84"/>
                  <a:gd name="T7" fmla="*/ 22 h 98"/>
                  <a:gd name="T8" fmla="*/ 13 w 84"/>
                  <a:gd name="T9" fmla="*/ 14 h 98"/>
                  <a:gd name="T10" fmla="*/ 31 w 84"/>
                  <a:gd name="T11" fmla="*/ 0 h 98"/>
                  <a:gd name="T12" fmla="*/ 49 w 84"/>
                  <a:gd name="T13" fmla="*/ 0 h 98"/>
                  <a:gd name="T14" fmla="*/ 66 w 84"/>
                  <a:gd name="T15" fmla="*/ 0 h 98"/>
                  <a:gd name="T16" fmla="*/ 75 w 84"/>
                  <a:gd name="T17" fmla="*/ 9 h 98"/>
                  <a:gd name="T18" fmla="*/ 84 w 84"/>
                  <a:gd name="T19" fmla="*/ 22 h 98"/>
                  <a:gd name="T20" fmla="*/ 84 w 84"/>
                  <a:gd name="T21" fmla="*/ 40 h 98"/>
                  <a:gd name="T22" fmla="*/ 84 w 84"/>
                  <a:gd name="T23" fmla="*/ 54 h 98"/>
                  <a:gd name="T24" fmla="*/ 80 w 84"/>
                  <a:gd name="T25" fmla="*/ 71 h 98"/>
                  <a:gd name="T26" fmla="*/ 71 w 84"/>
                  <a:gd name="T27" fmla="*/ 80 h 98"/>
                  <a:gd name="T28" fmla="*/ 62 w 84"/>
                  <a:gd name="T29" fmla="*/ 89 h 98"/>
                  <a:gd name="T30" fmla="*/ 49 w 84"/>
                  <a:gd name="T31" fmla="*/ 98 h 98"/>
                  <a:gd name="T32" fmla="*/ 35 w 84"/>
                  <a:gd name="T33" fmla="*/ 98 h 98"/>
                  <a:gd name="T34" fmla="*/ 26 w 84"/>
                  <a:gd name="T35" fmla="*/ 98 h 98"/>
                  <a:gd name="T36" fmla="*/ 17 w 84"/>
                  <a:gd name="T37" fmla="*/ 94 h 98"/>
                  <a:gd name="T38" fmla="*/ 9 w 84"/>
                  <a:gd name="T39" fmla="*/ 89 h 98"/>
                  <a:gd name="T40" fmla="*/ 4 w 84"/>
                  <a:gd name="T41" fmla="*/ 80 h 98"/>
                  <a:gd name="T42" fmla="*/ 0 w 84"/>
                  <a:gd name="T43" fmla="*/ 71 h 98"/>
                  <a:gd name="T44" fmla="*/ 0 w 84"/>
                  <a:gd name="T45" fmla="*/ 58 h 98"/>
                  <a:gd name="T46" fmla="*/ 13 w 84"/>
                  <a:gd name="T47" fmla="*/ 58 h 98"/>
                  <a:gd name="T48" fmla="*/ 17 w 84"/>
                  <a:gd name="T49" fmla="*/ 71 h 98"/>
                  <a:gd name="T50" fmla="*/ 22 w 84"/>
                  <a:gd name="T51" fmla="*/ 80 h 98"/>
                  <a:gd name="T52" fmla="*/ 26 w 84"/>
                  <a:gd name="T53" fmla="*/ 85 h 98"/>
                  <a:gd name="T54" fmla="*/ 35 w 84"/>
                  <a:gd name="T55" fmla="*/ 85 h 98"/>
                  <a:gd name="T56" fmla="*/ 40 w 84"/>
                  <a:gd name="T57" fmla="*/ 85 h 98"/>
                  <a:gd name="T58" fmla="*/ 49 w 84"/>
                  <a:gd name="T59" fmla="*/ 85 h 98"/>
                  <a:gd name="T60" fmla="*/ 53 w 84"/>
                  <a:gd name="T61" fmla="*/ 80 h 98"/>
                  <a:gd name="T62" fmla="*/ 57 w 84"/>
                  <a:gd name="T63" fmla="*/ 76 h 98"/>
                  <a:gd name="T64" fmla="*/ 62 w 84"/>
                  <a:gd name="T65" fmla="*/ 71 h 98"/>
                  <a:gd name="T66" fmla="*/ 62 w 84"/>
                  <a:gd name="T67" fmla="*/ 67 h 98"/>
                  <a:gd name="T68" fmla="*/ 66 w 84"/>
                  <a:gd name="T69" fmla="*/ 62 h 98"/>
                  <a:gd name="T70" fmla="*/ 66 w 84"/>
                  <a:gd name="T71" fmla="*/ 54 h 98"/>
                  <a:gd name="T72" fmla="*/ 71 w 84"/>
                  <a:gd name="T73" fmla="*/ 45 h 98"/>
                  <a:gd name="T74" fmla="*/ 71 w 84"/>
                  <a:gd name="T75" fmla="*/ 40 h 98"/>
                  <a:gd name="T76" fmla="*/ 71 w 84"/>
                  <a:gd name="T77" fmla="*/ 27 h 98"/>
                  <a:gd name="T78" fmla="*/ 66 w 84"/>
                  <a:gd name="T79" fmla="*/ 18 h 98"/>
                  <a:gd name="T80" fmla="*/ 57 w 84"/>
                  <a:gd name="T81" fmla="*/ 14 h 98"/>
                  <a:gd name="T82" fmla="*/ 49 w 84"/>
                  <a:gd name="T83" fmla="*/ 9 h 98"/>
                  <a:gd name="T84" fmla="*/ 40 w 84"/>
                  <a:gd name="T85" fmla="*/ 14 h 98"/>
                  <a:gd name="T86" fmla="*/ 35 w 84"/>
                  <a:gd name="T87" fmla="*/ 14 h 98"/>
                  <a:gd name="T88" fmla="*/ 31 w 84"/>
                  <a:gd name="T89" fmla="*/ 18 h 98"/>
                  <a:gd name="T90" fmla="*/ 26 w 84"/>
                  <a:gd name="T91" fmla="*/ 27 h 98"/>
                  <a:gd name="T92" fmla="*/ 22 w 84"/>
                  <a:gd name="T93" fmla="*/ 31 h 98"/>
                  <a:gd name="T94" fmla="*/ 17 w 84"/>
                  <a:gd name="T95" fmla="*/ 40 h 98"/>
                  <a:gd name="T96" fmla="*/ 17 w 84"/>
                  <a:gd name="T97" fmla="*/ 49 h 98"/>
                  <a:gd name="T98" fmla="*/ 13 w 84"/>
                  <a:gd name="T99" fmla="*/ 58 h 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4" h="98">
                    <a:moveTo>
                      <a:pt x="0" y="58"/>
                    </a:moveTo>
                    <a:lnTo>
                      <a:pt x="0" y="45"/>
                    </a:lnTo>
                    <a:lnTo>
                      <a:pt x="4" y="36"/>
                    </a:lnTo>
                    <a:lnTo>
                      <a:pt x="9" y="22"/>
                    </a:lnTo>
                    <a:lnTo>
                      <a:pt x="13" y="14"/>
                    </a:lnTo>
                    <a:lnTo>
                      <a:pt x="31" y="0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75" y="9"/>
                    </a:lnTo>
                    <a:lnTo>
                      <a:pt x="84" y="22"/>
                    </a:lnTo>
                    <a:lnTo>
                      <a:pt x="84" y="40"/>
                    </a:lnTo>
                    <a:lnTo>
                      <a:pt x="84" y="54"/>
                    </a:lnTo>
                    <a:lnTo>
                      <a:pt x="80" y="71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close/>
                    <a:moveTo>
                      <a:pt x="13" y="58"/>
                    </a:moveTo>
                    <a:lnTo>
                      <a:pt x="17" y="71"/>
                    </a:lnTo>
                    <a:lnTo>
                      <a:pt x="22" y="80"/>
                    </a:lnTo>
                    <a:lnTo>
                      <a:pt x="26" y="85"/>
                    </a:lnTo>
                    <a:lnTo>
                      <a:pt x="35" y="85"/>
                    </a:lnTo>
                    <a:lnTo>
                      <a:pt x="40" y="85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7" y="76"/>
                    </a:lnTo>
                    <a:lnTo>
                      <a:pt x="62" y="71"/>
                    </a:lnTo>
                    <a:lnTo>
                      <a:pt x="62" y="67"/>
                    </a:lnTo>
                    <a:lnTo>
                      <a:pt x="66" y="62"/>
                    </a:lnTo>
                    <a:lnTo>
                      <a:pt x="66" y="54"/>
                    </a:lnTo>
                    <a:lnTo>
                      <a:pt x="71" y="45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18"/>
                    </a:lnTo>
                    <a:lnTo>
                      <a:pt x="57" y="14"/>
                    </a:lnTo>
                    <a:lnTo>
                      <a:pt x="49" y="9"/>
                    </a:lnTo>
                    <a:lnTo>
                      <a:pt x="40" y="14"/>
                    </a:lnTo>
                    <a:lnTo>
                      <a:pt x="35" y="14"/>
                    </a:lnTo>
                    <a:lnTo>
                      <a:pt x="31" y="18"/>
                    </a:lnTo>
                    <a:lnTo>
                      <a:pt x="26" y="27"/>
                    </a:lnTo>
                    <a:lnTo>
                      <a:pt x="22" y="31"/>
                    </a:lnTo>
                    <a:lnTo>
                      <a:pt x="17" y="40"/>
                    </a:lnTo>
                    <a:lnTo>
                      <a:pt x="17" y="49"/>
                    </a:lnTo>
                    <a:lnTo>
                      <a:pt x="13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8" name="Freeform 422"/>
              <p:cNvSpPr>
                <a:spLocks noEditPoints="1"/>
              </p:cNvSpPr>
              <p:nvPr/>
            </p:nvSpPr>
            <p:spPr bwMode="auto">
              <a:xfrm>
                <a:off x="3080" y="5401"/>
                <a:ext cx="89" cy="138"/>
              </a:xfrm>
              <a:custGeom>
                <a:avLst/>
                <a:gdLst>
                  <a:gd name="T0" fmla="*/ 31 w 89"/>
                  <a:gd name="T1" fmla="*/ 14 h 138"/>
                  <a:gd name="T2" fmla="*/ 36 w 89"/>
                  <a:gd name="T3" fmla="*/ 0 h 138"/>
                  <a:gd name="T4" fmla="*/ 45 w 89"/>
                  <a:gd name="T5" fmla="*/ 0 h 138"/>
                  <a:gd name="T6" fmla="*/ 62 w 89"/>
                  <a:gd name="T7" fmla="*/ 5 h 138"/>
                  <a:gd name="T8" fmla="*/ 80 w 89"/>
                  <a:gd name="T9" fmla="*/ 14 h 138"/>
                  <a:gd name="T10" fmla="*/ 85 w 89"/>
                  <a:gd name="T11" fmla="*/ 27 h 138"/>
                  <a:gd name="T12" fmla="*/ 89 w 89"/>
                  <a:gd name="T13" fmla="*/ 49 h 138"/>
                  <a:gd name="T14" fmla="*/ 85 w 89"/>
                  <a:gd name="T15" fmla="*/ 89 h 138"/>
                  <a:gd name="T16" fmla="*/ 76 w 89"/>
                  <a:gd name="T17" fmla="*/ 116 h 138"/>
                  <a:gd name="T18" fmla="*/ 67 w 89"/>
                  <a:gd name="T19" fmla="*/ 125 h 138"/>
                  <a:gd name="T20" fmla="*/ 58 w 89"/>
                  <a:gd name="T21" fmla="*/ 134 h 138"/>
                  <a:gd name="T22" fmla="*/ 49 w 89"/>
                  <a:gd name="T23" fmla="*/ 138 h 138"/>
                  <a:gd name="T24" fmla="*/ 36 w 89"/>
                  <a:gd name="T25" fmla="*/ 138 h 138"/>
                  <a:gd name="T26" fmla="*/ 22 w 89"/>
                  <a:gd name="T27" fmla="*/ 138 h 138"/>
                  <a:gd name="T28" fmla="*/ 9 w 89"/>
                  <a:gd name="T29" fmla="*/ 129 h 138"/>
                  <a:gd name="T30" fmla="*/ 5 w 89"/>
                  <a:gd name="T31" fmla="*/ 116 h 138"/>
                  <a:gd name="T32" fmla="*/ 0 w 89"/>
                  <a:gd name="T33" fmla="*/ 98 h 138"/>
                  <a:gd name="T34" fmla="*/ 5 w 89"/>
                  <a:gd name="T35" fmla="*/ 76 h 138"/>
                  <a:gd name="T36" fmla="*/ 14 w 89"/>
                  <a:gd name="T37" fmla="*/ 54 h 138"/>
                  <a:gd name="T38" fmla="*/ 22 w 89"/>
                  <a:gd name="T39" fmla="*/ 49 h 138"/>
                  <a:gd name="T40" fmla="*/ 31 w 89"/>
                  <a:gd name="T41" fmla="*/ 45 h 138"/>
                  <a:gd name="T42" fmla="*/ 40 w 89"/>
                  <a:gd name="T43" fmla="*/ 40 h 138"/>
                  <a:gd name="T44" fmla="*/ 49 w 89"/>
                  <a:gd name="T45" fmla="*/ 40 h 138"/>
                  <a:gd name="T46" fmla="*/ 58 w 89"/>
                  <a:gd name="T47" fmla="*/ 40 h 138"/>
                  <a:gd name="T48" fmla="*/ 67 w 89"/>
                  <a:gd name="T49" fmla="*/ 40 h 138"/>
                  <a:gd name="T50" fmla="*/ 71 w 89"/>
                  <a:gd name="T51" fmla="*/ 49 h 138"/>
                  <a:gd name="T52" fmla="*/ 76 w 89"/>
                  <a:gd name="T53" fmla="*/ 54 h 138"/>
                  <a:gd name="T54" fmla="*/ 76 w 89"/>
                  <a:gd name="T55" fmla="*/ 45 h 138"/>
                  <a:gd name="T56" fmla="*/ 76 w 89"/>
                  <a:gd name="T57" fmla="*/ 36 h 138"/>
                  <a:gd name="T58" fmla="*/ 71 w 89"/>
                  <a:gd name="T59" fmla="*/ 31 h 138"/>
                  <a:gd name="T60" fmla="*/ 67 w 89"/>
                  <a:gd name="T61" fmla="*/ 27 h 138"/>
                  <a:gd name="T62" fmla="*/ 62 w 89"/>
                  <a:gd name="T63" fmla="*/ 22 h 138"/>
                  <a:gd name="T64" fmla="*/ 58 w 89"/>
                  <a:gd name="T65" fmla="*/ 18 h 138"/>
                  <a:gd name="T66" fmla="*/ 54 w 89"/>
                  <a:gd name="T67" fmla="*/ 18 h 138"/>
                  <a:gd name="T68" fmla="*/ 40 w 89"/>
                  <a:gd name="T69" fmla="*/ 14 h 138"/>
                  <a:gd name="T70" fmla="*/ 31 w 89"/>
                  <a:gd name="T71" fmla="*/ 14 h 138"/>
                  <a:gd name="T72" fmla="*/ 18 w 89"/>
                  <a:gd name="T73" fmla="*/ 98 h 138"/>
                  <a:gd name="T74" fmla="*/ 18 w 89"/>
                  <a:gd name="T75" fmla="*/ 111 h 138"/>
                  <a:gd name="T76" fmla="*/ 22 w 89"/>
                  <a:gd name="T77" fmla="*/ 120 h 138"/>
                  <a:gd name="T78" fmla="*/ 27 w 89"/>
                  <a:gd name="T79" fmla="*/ 125 h 138"/>
                  <a:gd name="T80" fmla="*/ 40 w 89"/>
                  <a:gd name="T81" fmla="*/ 125 h 138"/>
                  <a:gd name="T82" fmla="*/ 54 w 89"/>
                  <a:gd name="T83" fmla="*/ 120 h 138"/>
                  <a:gd name="T84" fmla="*/ 62 w 89"/>
                  <a:gd name="T85" fmla="*/ 111 h 138"/>
                  <a:gd name="T86" fmla="*/ 71 w 89"/>
                  <a:gd name="T87" fmla="*/ 94 h 138"/>
                  <a:gd name="T88" fmla="*/ 71 w 89"/>
                  <a:gd name="T89" fmla="*/ 76 h 138"/>
                  <a:gd name="T90" fmla="*/ 71 w 89"/>
                  <a:gd name="T91" fmla="*/ 67 h 138"/>
                  <a:gd name="T92" fmla="*/ 67 w 89"/>
                  <a:gd name="T93" fmla="*/ 58 h 138"/>
                  <a:gd name="T94" fmla="*/ 58 w 89"/>
                  <a:gd name="T95" fmla="*/ 54 h 138"/>
                  <a:gd name="T96" fmla="*/ 49 w 89"/>
                  <a:gd name="T97" fmla="*/ 49 h 138"/>
                  <a:gd name="T98" fmla="*/ 36 w 89"/>
                  <a:gd name="T99" fmla="*/ 54 h 138"/>
                  <a:gd name="T100" fmla="*/ 27 w 89"/>
                  <a:gd name="T101" fmla="*/ 67 h 138"/>
                  <a:gd name="T102" fmla="*/ 18 w 89"/>
                  <a:gd name="T103" fmla="*/ 80 h 138"/>
                  <a:gd name="T104" fmla="*/ 18 w 89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9" h="138">
                    <a:moveTo>
                      <a:pt x="31" y="14"/>
                    </a:moveTo>
                    <a:lnTo>
                      <a:pt x="36" y="0"/>
                    </a:lnTo>
                    <a:lnTo>
                      <a:pt x="45" y="0"/>
                    </a:lnTo>
                    <a:lnTo>
                      <a:pt x="62" y="5"/>
                    </a:lnTo>
                    <a:lnTo>
                      <a:pt x="80" y="14"/>
                    </a:lnTo>
                    <a:lnTo>
                      <a:pt x="85" y="27"/>
                    </a:lnTo>
                    <a:lnTo>
                      <a:pt x="89" y="49"/>
                    </a:lnTo>
                    <a:lnTo>
                      <a:pt x="85" y="89"/>
                    </a:lnTo>
                    <a:lnTo>
                      <a:pt x="76" y="116"/>
                    </a:lnTo>
                    <a:lnTo>
                      <a:pt x="67" y="125"/>
                    </a:lnTo>
                    <a:lnTo>
                      <a:pt x="58" y="134"/>
                    </a:lnTo>
                    <a:lnTo>
                      <a:pt x="49" y="138"/>
                    </a:lnTo>
                    <a:lnTo>
                      <a:pt x="36" y="138"/>
                    </a:lnTo>
                    <a:lnTo>
                      <a:pt x="22" y="138"/>
                    </a:lnTo>
                    <a:lnTo>
                      <a:pt x="9" y="129"/>
                    </a:lnTo>
                    <a:lnTo>
                      <a:pt x="5" y="116"/>
                    </a:lnTo>
                    <a:lnTo>
                      <a:pt x="0" y="98"/>
                    </a:lnTo>
                    <a:lnTo>
                      <a:pt x="5" y="76"/>
                    </a:lnTo>
                    <a:lnTo>
                      <a:pt x="14" y="54"/>
                    </a:lnTo>
                    <a:lnTo>
                      <a:pt x="22" y="49"/>
                    </a:lnTo>
                    <a:lnTo>
                      <a:pt x="31" y="45"/>
                    </a:lnTo>
                    <a:lnTo>
                      <a:pt x="40" y="40"/>
                    </a:lnTo>
                    <a:lnTo>
                      <a:pt x="49" y="40"/>
                    </a:lnTo>
                    <a:lnTo>
                      <a:pt x="58" y="40"/>
                    </a:lnTo>
                    <a:lnTo>
                      <a:pt x="67" y="40"/>
                    </a:lnTo>
                    <a:lnTo>
                      <a:pt x="71" y="49"/>
                    </a:lnTo>
                    <a:lnTo>
                      <a:pt x="76" y="54"/>
                    </a:lnTo>
                    <a:lnTo>
                      <a:pt x="76" y="45"/>
                    </a:lnTo>
                    <a:lnTo>
                      <a:pt x="76" y="36"/>
                    </a:lnTo>
                    <a:lnTo>
                      <a:pt x="71" y="31"/>
                    </a:lnTo>
                    <a:lnTo>
                      <a:pt x="67" y="27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40" y="14"/>
                    </a:lnTo>
                    <a:lnTo>
                      <a:pt x="31" y="14"/>
                    </a:lnTo>
                    <a:close/>
                    <a:moveTo>
                      <a:pt x="18" y="98"/>
                    </a:moveTo>
                    <a:lnTo>
                      <a:pt x="18" y="111"/>
                    </a:lnTo>
                    <a:lnTo>
                      <a:pt x="22" y="120"/>
                    </a:lnTo>
                    <a:lnTo>
                      <a:pt x="27" y="125"/>
                    </a:lnTo>
                    <a:lnTo>
                      <a:pt x="40" y="125"/>
                    </a:lnTo>
                    <a:lnTo>
                      <a:pt x="54" y="120"/>
                    </a:lnTo>
                    <a:lnTo>
                      <a:pt x="62" y="111"/>
                    </a:lnTo>
                    <a:lnTo>
                      <a:pt x="71" y="94"/>
                    </a:lnTo>
                    <a:lnTo>
                      <a:pt x="71" y="76"/>
                    </a:lnTo>
                    <a:lnTo>
                      <a:pt x="71" y="67"/>
                    </a:lnTo>
                    <a:lnTo>
                      <a:pt x="67" y="58"/>
                    </a:lnTo>
                    <a:lnTo>
                      <a:pt x="58" y="54"/>
                    </a:lnTo>
                    <a:lnTo>
                      <a:pt x="49" y="49"/>
                    </a:lnTo>
                    <a:lnTo>
                      <a:pt x="36" y="54"/>
                    </a:lnTo>
                    <a:lnTo>
                      <a:pt x="27" y="67"/>
                    </a:lnTo>
                    <a:lnTo>
                      <a:pt x="18" y="80"/>
                    </a:lnTo>
                    <a:lnTo>
                      <a:pt x="18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39" name="Freeform 423"/>
              <p:cNvSpPr>
                <a:spLocks noEditPoints="1"/>
              </p:cNvSpPr>
              <p:nvPr/>
            </p:nvSpPr>
            <p:spPr bwMode="auto">
              <a:xfrm>
                <a:off x="3178" y="5441"/>
                <a:ext cx="84" cy="98"/>
              </a:xfrm>
              <a:custGeom>
                <a:avLst/>
                <a:gdLst>
                  <a:gd name="T0" fmla="*/ 67 w 84"/>
                  <a:gd name="T1" fmla="*/ 62 h 98"/>
                  <a:gd name="T2" fmla="*/ 80 w 84"/>
                  <a:gd name="T3" fmla="*/ 67 h 98"/>
                  <a:gd name="T4" fmla="*/ 76 w 84"/>
                  <a:gd name="T5" fmla="*/ 76 h 98"/>
                  <a:gd name="T6" fmla="*/ 67 w 84"/>
                  <a:gd name="T7" fmla="*/ 89 h 98"/>
                  <a:gd name="T8" fmla="*/ 53 w 84"/>
                  <a:gd name="T9" fmla="*/ 98 h 98"/>
                  <a:gd name="T10" fmla="*/ 36 w 84"/>
                  <a:gd name="T11" fmla="*/ 98 h 98"/>
                  <a:gd name="T12" fmla="*/ 27 w 84"/>
                  <a:gd name="T13" fmla="*/ 98 h 98"/>
                  <a:gd name="T14" fmla="*/ 18 w 84"/>
                  <a:gd name="T15" fmla="*/ 94 h 98"/>
                  <a:gd name="T16" fmla="*/ 9 w 84"/>
                  <a:gd name="T17" fmla="*/ 89 h 98"/>
                  <a:gd name="T18" fmla="*/ 4 w 84"/>
                  <a:gd name="T19" fmla="*/ 80 h 98"/>
                  <a:gd name="T20" fmla="*/ 0 w 84"/>
                  <a:gd name="T21" fmla="*/ 71 h 98"/>
                  <a:gd name="T22" fmla="*/ 0 w 84"/>
                  <a:gd name="T23" fmla="*/ 58 h 98"/>
                  <a:gd name="T24" fmla="*/ 4 w 84"/>
                  <a:gd name="T25" fmla="*/ 40 h 98"/>
                  <a:gd name="T26" fmla="*/ 9 w 84"/>
                  <a:gd name="T27" fmla="*/ 27 h 98"/>
                  <a:gd name="T28" fmla="*/ 18 w 84"/>
                  <a:gd name="T29" fmla="*/ 14 h 98"/>
                  <a:gd name="T30" fmla="*/ 27 w 84"/>
                  <a:gd name="T31" fmla="*/ 5 h 98"/>
                  <a:gd name="T32" fmla="*/ 36 w 84"/>
                  <a:gd name="T33" fmla="*/ 0 h 98"/>
                  <a:gd name="T34" fmla="*/ 49 w 84"/>
                  <a:gd name="T35" fmla="*/ 0 h 98"/>
                  <a:gd name="T36" fmla="*/ 67 w 84"/>
                  <a:gd name="T37" fmla="*/ 0 h 98"/>
                  <a:gd name="T38" fmla="*/ 76 w 84"/>
                  <a:gd name="T39" fmla="*/ 9 h 98"/>
                  <a:gd name="T40" fmla="*/ 84 w 84"/>
                  <a:gd name="T41" fmla="*/ 22 h 98"/>
                  <a:gd name="T42" fmla="*/ 84 w 84"/>
                  <a:gd name="T43" fmla="*/ 36 h 98"/>
                  <a:gd name="T44" fmla="*/ 84 w 84"/>
                  <a:gd name="T45" fmla="*/ 45 h 98"/>
                  <a:gd name="T46" fmla="*/ 84 w 84"/>
                  <a:gd name="T47" fmla="*/ 54 h 98"/>
                  <a:gd name="T48" fmla="*/ 18 w 84"/>
                  <a:gd name="T49" fmla="*/ 54 h 98"/>
                  <a:gd name="T50" fmla="*/ 18 w 84"/>
                  <a:gd name="T51" fmla="*/ 54 h 98"/>
                  <a:gd name="T52" fmla="*/ 18 w 84"/>
                  <a:gd name="T53" fmla="*/ 58 h 98"/>
                  <a:gd name="T54" fmla="*/ 18 w 84"/>
                  <a:gd name="T55" fmla="*/ 71 h 98"/>
                  <a:gd name="T56" fmla="*/ 22 w 84"/>
                  <a:gd name="T57" fmla="*/ 80 h 98"/>
                  <a:gd name="T58" fmla="*/ 31 w 84"/>
                  <a:gd name="T59" fmla="*/ 85 h 98"/>
                  <a:gd name="T60" fmla="*/ 36 w 84"/>
                  <a:gd name="T61" fmla="*/ 85 h 98"/>
                  <a:gd name="T62" fmla="*/ 44 w 84"/>
                  <a:gd name="T63" fmla="*/ 85 h 98"/>
                  <a:gd name="T64" fmla="*/ 53 w 84"/>
                  <a:gd name="T65" fmla="*/ 80 h 98"/>
                  <a:gd name="T66" fmla="*/ 58 w 84"/>
                  <a:gd name="T67" fmla="*/ 71 h 98"/>
                  <a:gd name="T68" fmla="*/ 67 w 84"/>
                  <a:gd name="T69" fmla="*/ 62 h 98"/>
                  <a:gd name="T70" fmla="*/ 18 w 84"/>
                  <a:gd name="T71" fmla="*/ 40 h 98"/>
                  <a:gd name="T72" fmla="*/ 71 w 84"/>
                  <a:gd name="T73" fmla="*/ 40 h 98"/>
                  <a:gd name="T74" fmla="*/ 71 w 84"/>
                  <a:gd name="T75" fmla="*/ 36 h 98"/>
                  <a:gd name="T76" fmla="*/ 71 w 84"/>
                  <a:gd name="T77" fmla="*/ 36 h 98"/>
                  <a:gd name="T78" fmla="*/ 71 w 84"/>
                  <a:gd name="T79" fmla="*/ 27 h 98"/>
                  <a:gd name="T80" fmla="*/ 67 w 84"/>
                  <a:gd name="T81" fmla="*/ 18 h 98"/>
                  <a:gd name="T82" fmla="*/ 58 w 84"/>
                  <a:gd name="T83" fmla="*/ 14 h 98"/>
                  <a:gd name="T84" fmla="*/ 49 w 84"/>
                  <a:gd name="T85" fmla="*/ 9 h 98"/>
                  <a:gd name="T86" fmla="*/ 40 w 84"/>
                  <a:gd name="T87" fmla="*/ 14 h 98"/>
                  <a:gd name="T88" fmla="*/ 31 w 84"/>
                  <a:gd name="T89" fmla="*/ 18 h 98"/>
                  <a:gd name="T90" fmla="*/ 27 w 84"/>
                  <a:gd name="T91" fmla="*/ 27 h 98"/>
                  <a:gd name="T92" fmla="*/ 18 w 84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4" h="98">
                    <a:moveTo>
                      <a:pt x="67" y="62"/>
                    </a:moveTo>
                    <a:lnTo>
                      <a:pt x="80" y="67"/>
                    </a:lnTo>
                    <a:lnTo>
                      <a:pt x="76" y="76"/>
                    </a:lnTo>
                    <a:lnTo>
                      <a:pt x="67" y="89"/>
                    </a:lnTo>
                    <a:lnTo>
                      <a:pt x="53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4" y="40"/>
                    </a:lnTo>
                    <a:lnTo>
                      <a:pt x="9" y="27"/>
                    </a:lnTo>
                    <a:lnTo>
                      <a:pt x="18" y="14"/>
                    </a:lnTo>
                    <a:lnTo>
                      <a:pt x="27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76" y="9"/>
                    </a:lnTo>
                    <a:lnTo>
                      <a:pt x="84" y="22"/>
                    </a:lnTo>
                    <a:lnTo>
                      <a:pt x="84" y="36"/>
                    </a:lnTo>
                    <a:lnTo>
                      <a:pt x="84" y="45"/>
                    </a:lnTo>
                    <a:lnTo>
                      <a:pt x="84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36" y="85"/>
                    </a:lnTo>
                    <a:lnTo>
                      <a:pt x="44" y="85"/>
                    </a:lnTo>
                    <a:lnTo>
                      <a:pt x="53" y="80"/>
                    </a:lnTo>
                    <a:lnTo>
                      <a:pt x="58" y="71"/>
                    </a:lnTo>
                    <a:lnTo>
                      <a:pt x="67" y="62"/>
                    </a:lnTo>
                    <a:close/>
                    <a:moveTo>
                      <a:pt x="18" y="40"/>
                    </a:moveTo>
                    <a:lnTo>
                      <a:pt x="71" y="40"/>
                    </a:lnTo>
                    <a:lnTo>
                      <a:pt x="71" y="36"/>
                    </a:lnTo>
                    <a:lnTo>
                      <a:pt x="71" y="27"/>
                    </a:lnTo>
                    <a:lnTo>
                      <a:pt x="67" y="18"/>
                    </a:lnTo>
                    <a:lnTo>
                      <a:pt x="58" y="14"/>
                    </a:lnTo>
                    <a:lnTo>
                      <a:pt x="49" y="9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7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0" name="Freeform 424"/>
              <p:cNvSpPr>
                <a:spLocks noEditPoints="1"/>
              </p:cNvSpPr>
              <p:nvPr/>
            </p:nvSpPr>
            <p:spPr bwMode="auto">
              <a:xfrm>
                <a:off x="3280" y="5406"/>
                <a:ext cx="89" cy="133"/>
              </a:xfrm>
              <a:custGeom>
                <a:avLst/>
                <a:gdLst>
                  <a:gd name="T0" fmla="*/ 58 w 89"/>
                  <a:gd name="T1" fmla="*/ 115 h 133"/>
                  <a:gd name="T2" fmla="*/ 40 w 89"/>
                  <a:gd name="T3" fmla="*/ 129 h 133"/>
                  <a:gd name="T4" fmla="*/ 22 w 89"/>
                  <a:gd name="T5" fmla="*/ 133 h 133"/>
                  <a:gd name="T6" fmla="*/ 14 w 89"/>
                  <a:gd name="T7" fmla="*/ 133 h 133"/>
                  <a:gd name="T8" fmla="*/ 5 w 89"/>
                  <a:gd name="T9" fmla="*/ 129 h 133"/>
                  <a:gd name="T10" fmla="*/ 0 w 89"/>
                  <a:gd name="T11" fmla="*/ 120 h 133"/>
                  <a:gd name="T12" fmla="*/ 0 w 89"/>
                  <a:gd name="T13" fmla="*/ 111 h 133"/>
                  <a:gd name="T14" fmla="*/ 0 w 89"/>
                  <a:gd name="T15" fmla="*/ 102 h 133"/>
                  <a:gd name="T16" fmla="*/ 0 w 89"/>
                  <a:gd name="T17" fmla="*/ 93 h 133"/>
                  <a:gd name="T18" fmla="*/ 14 w 89"/>
                  <a:gd name="T19" fmla="*/ 35 h 133"/>
                  <a:gd name="T20" fmla="*/ 27 w 89"/>
                  <a:gd name="T21" fmla="*/ 35 h 133"/>
                  <a:gd name="T22" fmla="*/ 18 w 89"/>
                  <a:gd name="T23" fmla="*/ 97 h 133"/>
                  <a:gd name="T24" fmla="*/ 14 w 89"/>
                  <a:gd name="T25" fmla="*/ 102 h 133"/>
                  <a:gd name="T26" fmla="*/ 14 w 89"/>
                  <a:gd name="T27" fmla="*/ 111 h 133"/>
                  <a:gd name="T28" fmla="*/ 18 w 89"/>
                  <a:gd name="T29" fmla="*/ 115 h 133"/>
                  <a:gd name="T30" fmla="*/ 18 w 89"/>
                  <a:gd name="T31" fmla="*/ 115 h 133"/>
                  <a:gd name="T32" fmla="*/ 22 w 89"/>
                  <a:gd name="T33" fmla="*/ 120 h 133"/>
                  <a:gd name="T34" fmla="*/ 27 w 89"/>
                  <a:gd name="T35" fmla="*/ 120 h 133"/>
                  <a:gd name="T36" fmla="*/ 36 w 89"/>
                  <a:gd name="T37" fmla="*/ 120 h 133"/>
                  <a:gd name="T38" fmla="*/ 40 w 89"/>
                  <a:gd name="T39" fmla="*/ 115 h 133"/>
                  <a:gd name="T40" fmla="*/ 45 w 89"/>
                  <a:gd name="T41" fmla="*/ 111 h 133"/>
                  <a:gd name="T42" fmla="*/ 49 w 89"/>
                  <a:gd name="T43" fmla="*/ 106 h 133"/>
                  <a:gd name="T44" fmla="*/ 54 w 89"/>
                  <a:gd name="T45" fmla="*/ 102 h 133"/>
                  <a:gd name="T46" fmla="*/ 58 w 89"/>
                  <a:gd name="T47" fmla="*/ 93 h 133"/>
                  <a:gd name="T48" fmla="*/ 62 w 89"/>
                  <a:gd name="T49" fmla="*/ 89 h 133"/>
                  <a:gd name="T50" fmla="*/ 62 w 89"/>
                  <a:gd name="T51" fmla="*/ 75 h 133"/>
                  <a:gd name="T52" fmla="*/ 71 w 89"/>
                  <a:gd name="T53" fmla="*/ 35 h 133"/>
                  <a:gd name="T54" fmla="*/ 89 w 89"/>
                  <a:gd name="T55" fmla="*/ 35 h 133"/>
                  <a:gd name="T56" fmla="*/ 67 w 89"/>
                  <a:gd name="T57" fmla="*/ 133 h 133"/>
                  <a:gd name="T58" fmla="*/ 54 w 89"/>
                  <a:gd name="T59" fmla="*/ 133 h 133"/>
                  <a:gd name="T60" fmla="*/ 58 w 89"/>
                  <a:gd name="T61" fmla="*/ 115 h 133"/>
                  <a:gd name="T62" fmla="*/ 27 w 89"/>
                  <a:gd name="T63" fmla="*/ 0 h 133"/>
                  <a:gd name="T64" fmla="*/ 40 w 89"/>
                  <a:gd name="T65" fmla="*/ 0 h 133"/>
                  <a:gd name="T66" fmla="*/ 40 w 89"/>
                  <a:gd name="T67" fmla="*/ 4 h 133"/>
                  <a:gd name="T68" fmla="*/ 45 w 89"/>
                  <a:gd name="T69" fmla="*/ 9 h 133"/>
                  <a:gd name="T70" fmla="*/ 45 w 89"/>
                  <a:gd name="T71" fmla="*/ 9 h 133"/>
                  <a:gd name="T72" fmla="*/ 54 w 89"/>
                  <a:gd name="T73" fmla="*/ 9 h 133"/>
                  <a:gd name="T74" fmla="*/ 58 w 89"/>
                  <a:gd name="T75" fmla="*/ 9 h 133"/>
                  <a:gd name="T76" fmla="*/ 62 w 89"/>
                  <a:gd name="T77" fmla="*/ 9 h 133"/>
                  <a:gd name="T78" fmla="*/ 67 w 89"/>
                  <a:gd name="T79" fmla="*/ 4 h 133"/>
                  <a:gd name="T80" fmla="*/ 71 w 89"/>
                  <a:gd name="T81" fmla="*/ 0 h 133"/>
                  <a:gd name="T82" fmla="*/ 80 w 89"/>
                  <a:gd name="T83" fmla="*/ 0 h 133"/>
                  <a:gd name="T84" fmla="*/ 76 w 89"/>
                  <a:gd name="T85" fmla="*/ 9 h 133"/>
                  <a:gd name="T86" fmla="*/ 71 w 89"/>
                  <a:gd name="T87" fmla="*/ 13 h 133"/>
                  <a:gd name="T88" fmla="*/ 62 w 89"/>
                  <a:gd name="T89" fmla="*/ 22 h 133"/>
                  <a:gd name="T90" fmla="*/ 54 w 89"/>
                  <a:gd name="T91" fmla="*/ 22 h 133"/>
                  <a:gd name="T92" fmla="*/ 45 w 89"/>
                  <a:gd name="T93" fmla="*/ 22 h 133"/>
                  <a:gd name="T94" fmla="*/ 36 w 89"/>
                  <a:gd name="T95" fmla="*/ 13 h 133"/>
                  <a:gd name="T96" fmla="*/ 31 w 89"/>
                  <a:gd name="T97" fmla="*/ 9 h 133"/>
                  <a:gd name="T98" fmla="*/ 27 w 89"/>
                  <a:gd name="T99" fmla="*/ 0 h 1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" h="133">
                    <a:moveTo>
                      <a:pt x="58" y="115"/>
                    </a:moveTo>
                    <a:lnTo>
                      <a:pt x="40" y="129"/>
                    </a:lnTo>
                    <a:lnTo>
                      <a:pt x="22" y="133"/>
                    </a:lnTo>
                    <a:lnTo>
                      <a:pt x="14" y="133"/>
                    </a:lnTo>
                    <a:lnTo>
                      <a:pt x="5" y="129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93"/>
                    </a:lnTo>
                    <a:lnTo>
                      <a:pt x="14" y="35"/>
                    </a:lnTo>
                    <a:lnTo>
                      <a:pt x="27" y="35"/>
                    </a:lnTo>
                    <a:lnTo>
                      <a:pt x="18" y="97"/>
                    </a:lnTo>
                    <a:lnTo>
                      <a:pt x="14" y="102"/>
                    </a:lnTo>
                    <a:lnTo>
                      <a:pt x="14" y="111"/>
                    </a:lnTo>
                    <a:lnTo>
                      <a:pt x="18" y="115"/>
                    </a:lnTo>
                    <a:lnTo>
                      <a:pt x="22" y="120"/>
                    </a:lnTo>
                    <a:lnTo>
                      <a:pt x="27" y="120"/>
                    </a:lnTo>
                    <a:lnTo>
                      <a:pt x="36" y="120"/>
                    </a:lnTo>
                    <a:lnTo>
                      <a:pt x="40" y="115"/>
                    </a:lnTo>
                    <a:lnTo>
                      <a:pt x="45" y="111"/>
                    </a:lnTo>
                    <a:lnTo>
                      <a:pt x="49" y="106"/>
                    </a:lnTo>
                    <a:lnTo>
                      <a:pt x="54" y="102"/>
                    </a:lnTo>
                    <a:lnTo>
                      <a:pt x="58" y="93"/>
                    </a:lnTo>
                    <a:lnTo>
                      <a:pt x="62" y="89"/>
                    </a:lnTo>
                    <a:lnTo>
                      <a:pt x="62" y="75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67" y="133"/>
                    </a:lnTo>
                    <a:lnTo>
                      <a:pt x="54" y="133"/>
                    </a:lnTo>
                    <a:lnTo>
                      <a:pt x="58" y="115"/>
                    </a:lnTo>
                    <a:close/>
                    <a:moveTo>
                      <a:pt x="27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62" y="9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76" y="9"/>
                    </a:lnTo>
                    <a:lnTo>
                      <a:pt x="71" y="13"/>
                    </a:lnTo>
                    <a:lnTo>
                      <a:pt x="62" y="22"/>
                    </a:lnTo>
                    <a:lnTo>
                      <a:pt x="54" y="22"/>
                    </a:lnTo>
                    <a:lnTo>
                      <a:pt x="45" y="22"/>
                    </a:lnTo>
                    <a:lnTo>
                      <a:pt x="36" y="13"/>
                    </a:lnTo>
                    <a:lnTo>
                      <a:pt x="31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1" name="Freeform 425"/>
              <p:cNvSpPr>
                <a:spLocks/>
              </p:cNvSpPr>
              <p:nvPr/>
            </p:nvSpPr>
            <p:spPr bwMode="auto">
              <a:xfrm>
                <a:off x="3378" y="5441"/>
                <a:ext cx="80" cy="98"/>
              </a:xfrm>
              <a:custGeom>
                <a:avLst/>
                <a:gdLst>
                  <a:gd name="T0" fmla="*/ 58 w 80"/>
                  <a:gd name="T1" fmla="*/ 62 h 98"/>
                  <a:gd name="T2" fmla="*/ 75 w 80"/>
                  <a:gd name="T3" fmla="*/ 62 h 98"/>
                  <a:gd name="T4" fmla="*/ 67 w 80"/>
                  <a:gd name="T5" fmla="*/ 80 h 98"/>
                  <a:gd name="T6" fmla="*/ 58 w 80"/>
                  <a:gd name="T7" fmla="*/ 89 h 98"/>
                  <a:gd name="T8" fmla="*/ 44 w 80"/>
                  <a:gd name="T9" fmla="*/ 98 h 98"/>
                  <a:gd name="T10" fmla="*/ 31 w 80"/>
                  <a:gd name="T11" fmla="*/ 98 h 98"/>
                  <a:gd name="T12" fmla="*/ 18 w 80"/>
                  <a:gd name="T13" fmla="*/ 98 h 98"/>
                  <a:gd name="T14" fmla="*/ 9 w 80"/>
                  <a:gd name="T15" fmla="*/ 89 h 98"/>
                  <a:gd name="T16" fmla="*/ 0 w 80"/>
                  <a:gd name="T17" fmla="*/ 76 h 98"/>
                  <a:gd name="T18" fmla="*/ 0 w 80"/>
                  <a:gd name="T19" fmla="*/ 58 h 98"/>
                  <a:gd name="T20" fmla="*/ 0 w 80"/>
                  <a:gd name="T21" fmla="*/ 45 h 98"/>
                  <a:gd name="T22" fmla="*/ 4 w 80"/>
                  <a:gd name="T23" fmla="*/ 31 h 98"/>
                  <a:gd name="T24" fmla="*/ 13 w 80"/>
                  <a:gd name="T25" fmla="*/ 18 h 98"/>
                  <a:gd name="T26" fmla="*/ 22 w 80"/>
                  <a:gd name="T27" fmla="*/ 5 h 98"/>
                  <a:gd name="T28" fmla="*/ 35 w 80"/>
                  <a:gd name="T29" fmla="*/ 0 h 98"/>
                  <a:gd name="T30" fmla="*/ 49 w 80"/>
                  <a:gd name="T31" fmla="*/ 0 h 98"/>
                  <a:gd name="T32" fmla="*/ 62 w 80"/>
                  <a:gd name="T33" fmla="*/ 0 h 98"/>
                  <a:gd name="T34" fmla="*/ 71 w 80"/>
                  <a:gd name="T35" fmla="*/ 9 h 98"/>
                  <a:gd name="T36" fmla="*/ 75 w 80"/>
                  <a:gd name="T37" fmla="*/ 18 h 98"/>
                  <a:gd name="T38" fmla="*/ 80 w 80"/>
                  <a:gd name="T39" fmla="*/ 31 h 98"/>
                  <a:gd name="T40" fmla="*/ 62 w 80"/>
                  <a:gd name="T41" fmla="*/ 31 h 98"/>
                  <a:gd name="T42" fmla="*/ 62 w 80"/>
                  <a:gd name="T43" fmla="*/ 22 h 98"/>
                  <a:gd name="T44" fmla="*/ 58 w 80"/>
                  <a:gd name="T45" fmla="*/ 18 h 98"/>
                  <a:gd name="T46" fmla="*/ 53 w 80"/>
                  <a:gd name="T47" fmla="*/ 14 h 98"/>
                  <a:gd name="T48" fmla="*/ 44 w 80"/>
                  <a:gd name="T49" fmla="*/ 14 h 98"/>
                  <a:gd name="T50" fmla="*/ 35 w 80"/>
                  <a:gd name="T51" fmla="*/ 14 h 98"/>
                  <a:gd name="T52" fmla="*/ 31 w 80"/>
                  <a:gd name="T53" fmla="*/ 18 h 98"/>
                  <a:gd name="T54" fmla="*/ 22 w 80"/>
                  <a:gd name="T55" fmla="*/ 27 h 98"/>
                  <a:gd name="T56" fmla="*/ 18 w 80"/>
                  <a:gd name="T57" fmla="*/ 36 h 98"/>
                  <a:gd name="T58" fmla="*/ 13 w 80"/>
                  <a:gd name="T59" fmla="*/ 49 h 98"/>
                  <a:gd name="T60" fmla="*/ 13 w 80"/>
                  <a:gd name="T61" fmla="*/ 62 h 98"/>
                  <a:gd name="T62" fmla="*/ 18 w 80"/>
                  <a:gd name="T63" fmla="*/ 71 h 98"/>
                  <a:gd name="T64" fmla="*/ 18 w 80"/>
                  <a:gd name="T65" fmla="*/ 80 h 98"/>
                  <a:gd name="T66" fmla="*/ 27 w 80"/>
                  <a:gd name="T67" fmla="*/ 85 h 98"/>
                  <a:gd name="T68" fmla="*/ 31 w 80"/>
                  <a:gd name="T69" fmla="*/ 85 h 98"/>
                  <a:gd name="T70" fmla="*/ 40 w 80"/>
                  <a:gd name="T71" fmla="*/ 85 h 98"/>
                  <a:gd name="T72" fmla="*/ 49 w 80"/>
                  <a:gd name="T73" fmla="*/ 80 h 98"/>
                  <a:gd name="T74" fmla="*/ 53 w 80"/>
                  <a:gd name="T75" fmla="*/ 71 h 98"/>
                  <a:gd name="T76" fmla="*/ 58 w 80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98">
                    <a:moveTo>
                      <a:pt x="58" y="62"/>
                    </a:moveTo>
                    <a:lnTo>
                      <a:pt x="75" y="62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6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5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5" y="18"/>
                    </a:lnTo>
                    <a:lnTo>
                      <a:pt x="80" y="31"/>
                    </a:lnTo>
                    <a:lnTo>
                      <a:pt x="62" y="31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3" y="49"/>
                    </a:lnTo>
                    <a:lnTo>
                      <a:pt x="13" y="62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2" name="Freeform 426"/>
              <p:cNvSpPr>
                <a:spLocks/>
              </p:cNvSpPr>
              <p:nvPr/>
            </p:nvSpPr>
            <p:spPr bwMode="auto">
              <a:xfrm>
                <a:off x="3462" y="5441"/>
                <a:ext cx="138" cy="98"/>
              </a:xfrm>
              <a:custGeom>
                <a:avLst/>
                <a:gdLst>
                  <a:gd name="T0" fmla="*/ 0 w 138"/>
                  <a:gd name="T1" fmla="*/ 98 h 98"/>
                  <a:gd name="T2" fmla="*/ 18 w 138"/>
                  <a:gd name="T3" fmla="*/ 0 h 98"/>
                  <a:gd name="T4" fmla="*/ 31 w 138"/>
                  <a:gd name="T5" fmla="*/ 0 h 98"/>
                  <a:gd name="T6" fmla="*/ 31 w 138"/>
                  <a:gd name="T7" fmla="*/ 18 h 98"/>
                  <a:gd name="T8" fmla="*/ 40 w 138"/>
                  <a:gd name="T9" fmla="*/ 9 h 98"/>
                  <a:gd name="T10" fmla="*/ 45 w 138"/>
                  <a:gd name="T11" fmla="*/ 0 h 98"/>
                  <a:gd name="T12" fmla="*/ 54 w 138"/>
                  <a:gd name="T13" fmla="*/ 0 h 98"/>
                  <a:gd name="T14" fmla="*/ 63 w 138"/>
                  <a:gd name="T15" fmla="*/ 0 h 98"/>
                  <a:gd name="T16" fmla="*/ 67 w 138"/>
                  <a:gd name="T17" fmla="*/ 0 h 98"/>
                  <a:gd name="T18" fmla="*/ 76 w 138"/>
                  <a:gd name="T19" fmla="*/ 5 h 98"/>
                  <a:gd name="T20" fmla="*/ 80 w 138"/>
                  <a:gd name="T21" fmla="*/ 9 h 98"/>
                  <a:gd name="T22" fmla="*/ 85 w 138"/>
                  <a:gd name="T23" fmla="*/ 18 h 98"/>
                  <a:gd name="T24" fmla="*/ 89 w 138"/>
                  <a:gd name="T25" fmla="*/ 9 h 98"/>
                  <a:gd name="T26" fmla="*/ 98 w 138"/>
                  <a:gd name="T27" fmla="*/ 5 h 98"/>
                  <a:gd name="T28" fmla="*/ 107 w 138"/>
                  <a:gd name="T29" fmla="*/ 0 h 98"/>
                  <a:gd name="T30" fmla="*/ 116 w 138"/>
                  <a:gd name="T31" fmla="*/ 0 h 98"/>
                  <a:gd name="T32" fmla="*/ 125 w 138"/>
                  <a:gd name="T33" fmla="*/ 0 h 98"/>
                  <a:gd name="T34" fmla="*/ 129 w 138"/>
                  <a:gd name="T35" fmla="*/ 5 h 98"/>
                  <a:gd name="T36" fmla="*/ 134 w 138"/>
                  <a:gd name="T37" fmla="*/ 9 h 98"/>
                  <a:gd name="T38" fmla="*/ 138 w 138"/>
                  <a:gd name="T39" fmla="*/ 18 h 98"/>
                  <a:gd name="T40" fmla="*/ 138 w 138"/>
                  <a:gd name="T41" fmla="*/ 27 h 98"/>
                  <a:gd name="T42" fmla="*/ 134 w 138"/>
                  <a:gd name="T43" fmla="*/ 36 h 98"/>
                  <a:gd name="T44" fmla="*/ 120 w 138"/>
                  <a:gd name="T45" fmla="*/ 98 h 98"/>
                  <a:gd name="T46" fmla="*/ 107 w 138"/>
                  <a:gd name="T47" fmla="*/ 98 h 98"/>
                  <a:gd name="T48" fmla="*/ 120 w 138"/>
                  <a:gd name="T49" fmla="*/ 31 h 98"/>
                  <a:gd name="T50" fmla="*/ 120 w 138"/>
                  <a:gd name="T51" fmla="*/ 27 h 98"/>
                  <a:gd name="T52" fmla="*/ 120 w 138"/>
                  <a:gd name="T53" fmla="*/ 22 h 98"/>
                  <a:gd name="T54" fmla="*/ 120 w 138"/>
                  <a:gd name="T55" fmla="*/ 18 h 98"/>
                  <a:gd name="T56" fmla="*/ 120 w 138"/>
                  <a:gd name="T57" fmla="*/ 14 h 98"/>
                  <a:gd name="T58" fmla="*/ 116 w 138"/>
                  <a:gd name="T59" fmla="*/ 14 h 98"/>
                  <a:gd name="T60" fmla="*/ 111 w 138"/>
                  <a:gd name="T61" fmla="*/ 14 h 98"/>
                  <a:gd name="T62" fmla="*/ 103 w 138"/>
                  <a:gd name="T63" fmla="*/ 14 h 98"/>
                  <a:gd name="T64" fmla="*/ 98 w 138"/>
                  <a:gd name="T65" fmla="*/ 18 h 98"/>
                  <a:gd name="T66" fmla="*/ 89 w 138"/>
                  <a:gd name="T67" fmla="*/ 22 h 98"/>
                  <a:gd name="T68" fmla="*/ 85 w 138"/>
                  <a:gd name="T69" fmla="*/ 27 h 98"/>
                  <a:gd name="T70" fmla="*/ 80 w 138"/>
                  <a:gd name="T71" fmla="*/ 36 h 98"/>
                  <a:gd name="T72" fmla="*/ 76 w 138"/>
                  <a:gd name="T73" fmla="*/ 49 h 98"/>
                  <a:gd name="T74" fmla="*/ 67 w 138"/>
                  <a:gd name="T75" fmla="*/ 98 h 98"/>
                  <a:gd name="T76" fmla="*/ 54 w 138"/>
                  <a:gd name="T77" fmla="*/ 98 h 98"/>
                  <a:gd name="T78" fmla="*/ 67 w 138"/>
                  <a:gd name="T79" fmla="*/ 31 h 98"/>
                  <a:gd name="T80" fmla="*/ 67 w 138"/>
                  <a:gd name="T81" fmla="*/ 27 h 98"/>
                  <a:gd name="T82" fmla="*/ 67 w 138"/>
                  <a:gd name="T83" fmla="*/ 22 h 98"/>
                  <a:gd name="T84" fmla="*/ 67 w 138"/>
                  <a:gd name="T85" fmla="*/ 18 h 98"/>
                  <a:gd name="T86" fmla="*/ 63 w 138"/>
                  <a:gd name="T87" fmla="*/ 14 h 98"/>
                  <a:gd name="T88" fmla="*/ 63 w 138"/>
                  <a:gd name="T89" fmla="*/ 14 h 98"/>
                  <a:gd name="T90" fmla="*/ 58 w 138"/>
                  <a:gd name="T91" fmla="*/ 14 h 98"/>
                  <a:gd name="T92" fmla="*/ 49 w 138"/>
                  <a:gd name="T93" fmla="*/ 14 h 98"/>
                  <a:gd name="T94" fmla="*/ 45 w 138"/>
                  <a:gd name="T95" fmla="*/ 18 h 98"/>
                  <a:gd name="T96" fmla="*/ 36 w 138"/>
                  <a:gd name="T97" fmla="*/ 22 h 98"/>
                  <a:gd name="T98" fmla="*/ 31 w 138"/>
                  <a:gd name="T99" fmla="*/ 27 h 98"/>
                  <a:gd name="T100" fmla="*/ 27 w 138"/>
                  <a:gd name="T101" fmla="*/ 40 h 98"/>
                  <a:gd name="T102" fmla="*/ 23 w 138"/>
                  <a:gd name="T103" fmla="*/ 49 h 98"/>
                  <a:gd name="T104" fmla="*/ 14 w 138"/>
                  <a:gd name="T105" fmla="*/ 98 h 98"/>
                  <a:gd name="T106" fmla="*/ 0 w 138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8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67" y="0"/>
                    </a:lnTo>
                    <a:lnTo>
                      <a:pt x="76" y="5"/>
                    </a:lnTo>
                    <a:lnTo>
                      <a:pt x="80" y="9"/>
                    </a:lnTo>
                    <a:lnTo>
                      <a:pt x="85" y="18"/>
                    </a:lnTo>
                    <a:lnTo>
                      <a:pt x="89" y="9"/>
                    </a:lnTo>
                    <a:lnTo>
                      <a:pt x="98" y="5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5" y="0"/>
                    </a:lnTo>
                    <a:lnTo>
                      <a:pt x="129" y="5"/>
                    </a:lnTo>
                    <a:lnTo>
                      <a:pt x="134" y="9"/>
                    </a:lnTo>
                    <a:lnTo>
                      <a:pt x="138" y="18"/>
                    </a:lnTo>
                    <a:lnTo>
                      <a:pt x="138" y="27"/>
                    </a:lnTo>
                    <a:lnTo>
                      <a:pt x="134" y="36"/>
                    </a:lnTo>
                    <a:lnTo>
                      <a:pt x="120" y="98"/>
                    </a:lnTo>
                    <a:lnTo>
                      <a:pt x="107" y="98"/>
                    </a:lnTo>
                    <a:lnTo>
                      <a:pt x="120" y="31"/>
                    </a:lnTo>
                    <a:lnTo>
                      <a:pt x="120" y="27"/>
                    </a:lnTo>
                    <a:lnTo>
                      <a:pt x="120" y="22"/>
                    </a:lnTo>
                    <a:lnTo>
                      <a:pt x="120" y="18"/>
                    </a:lnTo>
                    <a:lnTo>
                      <a:pt x="120" y="14"/>
                    </a:lnTo>
                    <a:lnTo>
                      <a:pt x="116" y="14"/>
                    </a:lnTo>
                    <a:lnTo>
                      <a:pt x="111" y="14"/>
                    </a:lnTo>
                    <a:lnTo>
                      <a:pt x="103" y="14"/>
                    </a:lnTo>
                    <a:lnTo>
                      <a:pt x="98" y="18"/>
                    </a:lnTo>
                    <a:lnTo>
                      <a:pt x="89" y="22"/>
                    </a:lnTo>
                    <a:lnTo>
                      <a:pt x="85" y="27"/>
                    </a:lnTo>
                    <a:lnTo>
                      <a:pt x="80" y="36"/>
                    </a:lnTo>
                    <a:lnTo>
                      <a:pt x="76" y="49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67" y="31"/>
                    </a:lnTo>
                    <a:lnTo>
                      <a:pt x="67" y="27"/>
                    </a:lnTo>
                    <a:lnTo>
                      <a:pt x="67" y="22"/>
                    </a:lnTo>
                    <a:lnTo>
                      <a:pt x="67" y="18"/>
                    </a:lnTo>
                    <a:lnTo>
                      <a:pt x="63" y="14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5" y="18"/>
                    </a:lnTo>
                    <a:lnTo>
                      <a:pt x="36" y="22"/>
                    </a:lnTo>
                    <a:lnTo>
                      <a:pt x="31" y="27"/>
                    </a:lnTo>
                    <a:lnTo>
                      <a:pt x="27" y="40"/>
                    </a:lnTo>
                    <a:lnTo>
                      <a:pt x="23" y="49"/>
                    </a:lnTo>
                    <a:lnTo>
                      <a:pt x="14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3" name="Freeform 427"/>
              <p:cNvSpPr>
                <a:spLocks noEditPoints="1"/>
              </p:cNvSpPr>
              <p:nvPr/>
            </p:nvSpPr>
            <p:spPr bwMode="auto">
              <a:xfrm>
                <a:off x="3609" y="5441"/>
                <a:ext cx="84" cy="98"/>
              </a:xfrm>
              <a:custGeom>
                <a:avLst/>
                <a:gdLst>
                  <a:gd name="T0" fmla="*/ 62 w 84"/>
                  <a:gd name="T1" fmla="*/ 45 h 98"/>
                  <a:gd name="T2" fmla="*/ 67 w 84"/>
                  <a:gd name="T3" fmla="*/ 49 h 98"/>
                  <a:gd name="T4" fmla="*/ 75 w 84"/>
                  <a:gd name="T5" fmla="*/ 54 h 98"/>
                  <a:gd name="T6" fmla="*/ 75 w 84"/>
                  <a:gd name="T7" fmla="*/ 62 h 98"/>
                  <a:gd name="T8" fmla="*/ 80 w 84"/>
                  <a:gd name="T9" fmla="*/ 67 h 98"/>
                  <a:gd name="T10" fmla="*/ 75 w 84"/>
                  <a:gd name="T11" fmla="*/ 80 h 98"/>
                  <a:gd name="T12" fmla="*/ 67 w 84"/>
                  <a:gd name="T13" fmla="*/ 89 h 98"/>
                  <a:gd name="T14" fmla="*/ 58 w 84"/>
                  <a:gd name="T15" fmla="*/ 98 h 98"/>
                  <a:gd name="T16" fmla="*/ 40 w 84"/>
                  <a:gd name="T17" fmla="*/ 98 h 98"/>
                  <a:gd name="T18" fmla="*/ 27 w 84"/>
                  <a:gd name="T19" fmla="*/ 98 h 98"/>
                  <a:gd name="T20" fmla="*/ 18 w 84"/>
                  <a:gd name="T21" fmla="*/ 94 h 98"/>
                  <a:gd name="T22" fmla="*/ 13 w 84"/>
                  <a:gd name="T23" fmla="*/ 89 h 98"/>
                  <a:gd name="T24" fmla="*/ 9 w 84"/>
                  <a:gd name="T25" fmla="*/ 80 h 98"/>
                  <a:gd name="T26" fmla="*/ 4 w 84"/>
                  <a:gd name="T27" fmla="*/ 71 h 98"/>
                  <a:gd name="T28" fmla="*/ 0 w 84"/>
                  <a:gd name="T29" fmla="*/ 58 h 98"/>
                  <a:gd name="T30" fmla="*/ 4 w 84"/>
                  <a:gd name="T31" fmla="*/ 36 h 98"/>
                  <a:gd name="T32" fmla="*/ 18 w 84"/>
                  <a:gd name="T33" fmla="*/ 18 h 98"/>
                  <a:gd name="T34" fmla="*/ 22 w 84"/>
                  <a:gd name="T35" fmla="*/ 9 h 98"/>
                  <a:gd name="T36" fmla="*/ 31 w 84"/>
                  <a:gd name="T37" fmla="*/ 5 h 98"/>
                  <a:gd name="T38" fmla="*/ 44 w 84"/>
                  <a:gd name="T39" fmla="*/ 0 h 98"/>
                  <a:gd name="T40" fmla="*/ 53 w 84"/>
                  <a:gd name="T41" fmla="*/ 0 h 98"/>
                  <a:gd name="T42" fmla="*/ 67 w 84"/>
                  <a:gd name="T43" fmla="*/ 0 h 98"/>
                  <a:gd name="T44" fmla="*/ 75 w 84"/>
                  <a:gd name="T45" fmla="*/ 5 h 98"/>
                  <a:gd name="T46" fmla="*/ 80 w 84"/>
                  <a:gd name="T47" fmla="*/ 14 h 98"/>
                  <a:gd name="T48" fmla="*/ 84 w 84"/>
                  <a:gd name="T49" fmla="*/ 22 h 98"/>
                  <a:gd name="T50" fmla="*/ 80 w 84"/>
                  <a:gd name="T51" fmla="*/ 31 h 98"/>
                  <a:gd name="T52" fmla="*/ 75 w 84"/>
                  <a:gd name="T53" fmla="*/ 36 h 98"/>
                  <a:gd name="T54" fmla="*/ 71 w 84"/>
                  <a:gd name="T55" fmla="*/ 40 h 98"/>
                  <a:gd name="T56" fmla="*/ 62 w 84"/>
                  <a:gd name="T57" fmla="*/ 45 h 98"/>
                  <a:gd name="T58" fmla="*/ 22 w 84"/>
                  <a:gd name="T59" fmla="*/ 40 h 98"/>
                  <a:gd name="T60" fmla="*/ 27 w 84"/>
                  <a:gd name="T61" fmla="*/ 40 h 98"/>
                  <a:gd name="T62" fmla="*/ 31 w 84"/>
                  <a:gd name="T63" fmla="*/ 40 h 98"/>
                  <a:gd name="T64" fmla="*/ 49 w 84"/>
                  <a:gd name="T65" fmla="*/ 40 h 98"/>
                  <a:gd name="T66" fmla="*/ 58 w 84"/>
                  <a:gd name="T67" fmla="*/ 36 h 98"/>
                  <a:gd name="T68" fmla="*/ 67 w 84"/>
                  <a:gd name="T69" fmla="*/ 31 h 98"/>
                  <a:gd name="T70" fmla="*/ 67 w 84"/>
                  <a:gd name="T71" fmla="*/ 22 h 98"/>
                  <a:gd name="T72" fmla="*/ 67 w 84"/>
                  <a:gd name="T73" fmla="*/ 18 h 98"/>
                  <a:gd name="T74" fmla="*/ 62 w 84"/>
                  <a:gd name="T75" fmla="*/ 14 h 98"/>
                  <a:gd name="T76" fmla="*/ 58 w 84"/>
                  <a:gd name="T77" fmla="*/ 14 h 98"/>
                  <a:gd name="T78" fmla="*/ 53 w 84"/>
                  <a:gd name="T79" fmla="*/ 9 h 98"/>
                  <a:gd name="T80" fmla="*/ 44 w 84"/>
                  <a:gd name="T81" fmla="*/ 14 h 98"/>
                  <a:gd name="T82" fmla="*/ 36 w 84"/>
                  <a:gd name="T83" fmla="*/ 18 h 98"/>
                  <a:gd name="T84" fmla="*/ 27 w 84"/>
                  <a:gd name="T85" fmla="*/ 27 h 98"/>
                  <a:gd name="T86" fmla="*/ 22 w 84"/>
                  <a:gd name="T87" fmla="*/ 40 h 98"/>
                  <a:gd name="T88" fmla="*/ 18 w 84"/>
                  <a:gd name="T89" fmla="*/ 54 h 98"/>
                  <a:gd name="T90" fmla="*/ 18 w 84"/>
                  <a:gd name="T91" fmla="*/ 58 h 98"/>
                  <a:gd name="T92" fmla="*/ 18 w 84"/>
                  <a:gd name="T93" fmla="*/ 58 h 98"/>
                  <a:gd name="T94" fmla="*/ 18 w 84"/>
                  <a:gd name="T95" fmla="*/ 71 h 98"/>
                  <a:gd name="T96" fmla="*/ 22 w 84"/>
                  <a:gd name="T97" fmla="*/ 80 h 98"/>
                  <a:gd name="T98" fmla="*/ 31 w 84"/>
                  <a:gd name="T99" fmla="*/ 85 h 98"/>
                  <a:gd name="T100" fmla="*/ 40 w 84"/>
                  <a:gd name="T101" fmla="*/ 85 h 98"/>
                  <a:gd name="T102" fmla="*/ 49 w 84"/>
                  <a:gd name="T103" fmla="*/ 85 h 98"/>
                  <a:gd name="T104" fmla="*/ 58 w 84"/>
                  <a:gd name="T105" fmla="*/ 80 h 98"/>
                  <a:gd name="T106" fmla="*/ 62 w 84"/>
                  <a:gd name="T107" fmla="*/ 76 h 98"/>
                  <a:gd name="T108" fmla="*/ 62 w 84"/>
                  <a:gd name="T109" fmla="*/ 67 h 98"/>
                  <a:gd name="T110" fmla="*/ 62 w 84"/>
                  <a:gd name="T111" fmla="*/ 58 h 98"/>
                  <a:gd name="T112" fmla="*/ 53 w 84"/>
                  <a:gd name="T113" fmla="*/ 54 h 98"/>
                  <a:gd name="T114" fmla="*/ 44 w 84"/>
                  <a:gd name="T115" fmla="*/ 54 h 98"/>
                  <a:gd name="T116" fmla="*/ 27 w 84"/>
                  <a:gd name="T117" fmla="*/ 54 h 98"/>
                  <a:gd name="T118" fmla="*/ 22 w 84"/>
                  <a:gd name="T119" fmla="*/ 54 h 98"/>
                  <a:gd name="T120" fmla="*/ 18 w 84"/>
                  <a:gd name="T121" fmla="*/ 5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4" h="98">
                    <a:moveTo>
                      <a:pt x="62" y="45"/>
                    </a:moveTo>
                    <a:lnTo>
                      <a:pt x="67" y="49"/>
                    </a:lnTo>
                    <a:lnTo>
                      <a:pt x="75" y="54"/>
                    </a:lnTo>
                    <a:lnTo>
                      <a:pt x="75" y="62"/>
                    </a:lnTo>
                    <a:lnTo>
                      <a:pt x="80" y="67"/>
                    </a:lnTo>
                    <a:lnTo>
                      <a:pt x="75" y="80"/>
                    </a:lnTo>
                    <a:lnTo>
                      <a:pt x="67" y="89"/>
                    </a:lnTo>
                    <a:lnTo>
                      <a:pt x="58" y="98"/>
                    </a:lnTo>
                    <a:lnTo>
                      <a:pt x="40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13" y="89"/>
                    </a:lnTo>
                    <a:lnTo>
                      <a:pt x="9" y="80"/>
                    </a:lnTo>
                    <a:lnTo>
                      <a:pt x="4" y="71"/>
                    </a:lnTo>
                    <a:lnTo>
                      <a:pt x="0" y="58"/>
                    </a:lnTo>
                    <a:lnTo>
                      <a:pt x="4" y="36"/>
                    </a:lnTo>
                    <a:lnTo>
                      <a:pt x="18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75" y="5"/>
                    </a:lnTo>
                    <a:lnTo>
                      <a:pt x="80" y="14"/>
                    </a:lnTo>
                    <a:lnTo>
                      <a:pt x="84" y="22"/>
                    </a:lnTo>
                    <a:lnTo>
                      <a:pt x="80" y="31"/>
                    </a:lnTo>
                    <a:lnTo>
                      <a:pt x="75" y="36"/>
                    </a:lnTo>
                    <a:lnTo>
                      <a:pt x="71" y="40"/>
                    </a:lnTo>
                    <a:lnTo>
                      <a:pt x="62" y="45"/>
                    </a:lnTo>
                    <a:close/>
                    <a:moveTo>
                      <a:pt x="22" y="40"/>
                    </a:moveTo>
                    <a:lnTo>
                      <a:pt x="27" y="40"/>
                    </a:lnTo>
                    <a:lnTo>
                      <a:pt x="31" y="40"/>
                    </a:lnTo>
                    <a:lnTo>
                      <a:pt x="49" y="40"/>
                    </a:lnTo>
                    <a:lnTo>
                      <a:pt x="58" y="36"/>
                    </a:lnTo>
                    <a:lnTo>
                      <a:pt x="67" y="31"/>
                    </a:lnTo>
                    <a:lnTo>
                      <a:pt x="67" y="22"/>
                    </a:lnTo>
                    <a:lnTo>
                      <a:pt x="67" y="18"/>
                    </a:lnTo>
                    <a:lnTo>
                      <a:pt x="62" y="14"/>
                    </a:lnTo>
                    <a:lnTo>
                      <a:pt x="58" y="14"/>
                    </a:lnTo>
                    <a:lnTo>
                      <a:pt x="53" y="9"/>
                    </a:lnTo>
                    <a:lnTo>
                      <a:pt x="44" y="14"/>
                    </a:lnTo>
                    <a:lnTo>
                      <a:pt x="36" y="18"/>
                    </a:lnTo>
                    <a:lnTo>
                      <a:pt x="27" y="27"/>
                    </a:lnTo>
                    <a:lnTo>
                      <a:pt x="22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9" y="85"/>
                    </a:lnTo>
                    <a:lnTo>
                      <a:pt x="58" y="80"/>
                    </a:lnTo>
                    <a:lnTo>
                      <a:pt x="62" y="76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53" y="54"/>
                    </a:lnTo>
                    <a:lnTo>
                      <a:pt x="44" y="54"/>
                    </a:lnTo>
                    <a:lnTo>
                      <a:pt x="27" y="54"/>
                    </a:lnTo>
                    <a:lnTo>
                      <a:pt x="2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4" name="Rectangle 428"/>
              <p:cNvSpPr>
                <a:spLocks noChangeArrowheads="1"/>
              </p:cNvSpPr>
              <p:nvPr/>
            </p:nvSpPr>
            <p:spPr bwMode="auto">
              <a:xfrm>
                <a:off x="3707" y="5517"/>
                <a:ext cx="17" cy="22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5" name="Freeform 429"/>
              <p:cNvSpPr>
                <a:spLocks/>
              </p:cNvSpPr>
              <p:nvPr/>
            </p:nvSpPr>
            <p:spPr bwMode="auto">
              <a:xfrm>
                <a:off x="3733" y="5401"/>
                <a:ext cx="58" cy="174"/>
              </a:xfrm>
              <a:custGeom>
                <a:avLst/>
                <a:gdLst>
                  <a:gd name="T0" fmla="*/ 45 w 58"/>
                  <a:gd name="T1" fmla="*/ 0 h 174"/>
                  <a:gd name="T2" fmla="*/ 58 w 58"/>
                  <a:gd name="T3" fmla="*/ 31 h 174"/>
                  <a:gd name="T4" fmla="*/ 58 w 58"/>
                  <a:gd name="T5" fmla="*/ 67 h 174"/>
                  <a:gd name="T6" fmla="*/ 58 w 58"/>
                  <a:gd name="T7" fmla="*/ 85 h 174"/>
                  <a:gd name="T8" fmla="*/ 54 w 58"/>
                  <a:gd name="T9" fmla="*/ 107 h 174"/>
                  <a:gd name="T10" fmla="*/ 49 w 58"/>
                  <a:gd name="T11" fmla="*/ 125 h 174"/>
                  <a:gd name="T12" fmla="*/ 36 w 58"/>
                  <a:gd name="T13" fmla="*/ 142 h 174"/>
                  <a:gd name="T14" fmla="*/ 27 w 58"/>
                  <a:gd name="T15" fmla="*/ 156 h 174"/>
                  <a:gd name="T16" fmla="*/ 14 w 58"/>
                  <a:gd name="T17" fmla="*/ 174 h 174"/>
                  <a:gd name="T18" fmla="*/ 0 w 58"/>
                  <a:gd name="T19" fmla="*/ 174 h 174"/>
                  <a:gd name="T20" fmla="*/ 14 w 58"/>
                  <a:gd name="T21" fmla="*/ 160 h 174"/>
                  <a:gd name="T22" fmla="*/ 23 w 58"/>
                  <a:gd name="T23" fmla="*/ 142 h 174"/>
                  <a:gd name="T24" fmla="*/ 31 w 58"/>
                  <a:gd name="T25" fmla="*/ 125 h 174"/>
                  <a:gd name="T26" fmla="*/ 40 w 58"/>
                  <a:gd name="T27" fmla="*/ 102 h 174"/>
                  <a:gd name="T28" fmla="*/ 45 w 58"/>
                  <a:gd name="T29" fmla="*/ 85 h 174"/>
                  <a:gd name="T30" fmla="*/ 45 w 58"/>
                  <a:gd name="T31" fmla="*/ 62 h 174"/>
                  <a:gd name="T32" fmla="*/ 40 w 58"/>
                  <a:gd name="T33" fmla="*/ 31 h 174"/>
                  <a:gd name="T34" fmla="*/ 36 w 58"/>
                  <a:gd name="T35" fmla="*/ 0 h 174"/>
                  <a:gd name="T36" fmla="*/ 45 w 58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174">
                    <a:moveTo>
                      <a:pt x="45" y="0"/>
                    </a:moveTo>
                    <a:lnTo>
                      <a:pt x="58" y="31"/>
                    </a:lnTo>
                    <a:lnTo>
                      <a:pt x="58" y="67"/>
                    </a:lnTo>
                    <a:lnTo>
                      <a:pt x="58" y="85"/>
                    </a:lnTo>
                    <a:lnTo>
                      <a:pt x="54" y="107"/>
                    </a:lnTo>
                    <a:lnTo>
                      <a:pt x="49" y="125"/>
                    </a:lnTo>
                    <a:lnTo>
                      <a:pt x="36" y="142"/>
                    </a:lnTo>
                    <a:lnTo>
                      <a:pt x="27" y="156"/>
                    </a:lnTo>
                    <a:lnTo>
                      <a:pt x="14" y="174"/>
                    </a:lnTo>
                    <a:lnTo>
                      <a:pt x="0" y="174"/>
                    </a:lnTo>
                    <a:lnTo>
                      <a:pt x="14" y="160"/>
                    </a:lnTo>
                    <a:lnTo>
                      <a:pt x="23" y="142"/>
                    </a:lnTo>
                    <a:lnTo>
                      <a:pt x="31" y="125"/>
                    </a:lnTo>
                    <a:lnTo>
                      <a:pt x="40" y="102"/>
                    </a:lnTo>
                    <a:lnTo>
                      <a:pt x="45" y="85"/>
                    </a:lnTo>
                    <a:lnTo>
                      <a:pt x="45" y="62"/>
                    </a:lnTo>
                    <a:lnTo>
                      <a:pt x="40" y="31"/>
                    </a:lnTo>
                    <a:lnTo>
                      <a:pt x="36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6" name="Freeform 430"/>
              <p:cNvSpPr>
                <a:spLocks noEditPoints="1"/>
              </p:cNvSpPr>
              <p:nvPr/>
            </p:nvSpPr>
            <p:spPr bwMode="auto">
              <a:xfrm>
                <a:off x="1890" y="6228"/>
                <a:ext cx="142" cy="160"/>
              </a:xfrm>
              <a:custGeom>
                <a:avLst/>
                <a:gdLst>
                  <a:gd name="T0" fmla="*/ 57 w 142"/>
                  <a:gd name="T1" fmla="*/ 0 h 160"/>
                  <a:gd name="T2" fmla="*/ 142 w 142"/>
                  <a:gd name="T3" fmla="*/ 0 h 160"/>
                  <a:gd name="T4" fmla="*/ 120 w 142"/>
                  <a:gd name="T5" fmla="*/ 120 h 160"/>
                  <a:gd name="T6" fmla="*/ 128 w 142"/>
                  <a:gd name="T7" fmla="*/ 120 h 160"/>
                  <a:gd name="T8" fmla="*/ 120 w 142"/>
                  <a:gd name="T9" fmla="*/ 160 h 160"/>
                  <a:gd name="T10" fmla="*/ 106 w 142"/>
                  <a:gd name="T11" fmla="*/ 160 h 160"/>
                  <a:gd name="T12" fmla="*/ 111 w 142"/>
                  <a:gd name="T13" fmla="*/ 133 h 160"/>
                  <a:gd name="T14" fmla="*/ 17 w 142"/>
                  <a:gd name="T15" fmla="*/ 133 h 160"/>
                  <a:gd name="T16" fmla="*/ 13 w 142"/>
                  <a:gd name="T17" fmla="*/ 160 h 160"/>
                  <a:gd name="T18" fmla="*/ 0 w 142"/>
                  <a:gd name="T19" fmla="*/ 160 h 160"/>
                  <a:gd name="T20" fmla="*/ 8 w 142"/>
                  <a:gd name="T21" fmla="*/ 120 h 160"/>
                  <a:gd name="T22" fmla="*/ 17 w 142"/>
                  <a:gd name="T23" fmla="*/ 120 h 160"/>
                  <a:gd name="T24" fmla="*/ 31 w 142"/>
                  <a:gd name="T25" fmla="*/ 102 h 160"/>
                  <a:gd name="T26" fmla="*/ 40 w 142"/>
                  <a:gd name="T27" fmla="*/ 75 h 160"/>
                  <a:gd name="T28" fmla="*/ 48 w 142"/>
                  <a:gd name="T29" fmla="*/ 44 h 160"/>
                  <a:gd name="T30" fmla="*/ 57 w 142"/>
                  <a:gd name="T31" fmla="*/ 0 h 160"/>
                  <a:gd name="T32" fmla="*/ 71 w 142"/>
                  <a:gd name="T33" fmla="*/ 13 h 160"/>
                  <a:gd name="T34" fmla="*/ 66 w 142"/>
                  <a:gd name="T35" fmla="*/ 35 h 160"/>
                  <a:gd name="T36" fmla="*/ 57 w 142"/>
                  <a:gd name="T37" fmla="*/ 67 h 160"/>
                  <a:gd name="T38" fmla="*/ 48 w 142"/>
                  <a:gd name="T39" fmla="*/ 98 h 160"/>
                  <a:gd name="T40" fmla="*/ 35 w 142"/>
                  <a:gd name="T41" fmla="*/ 120 h 160"/>
                  <a:gd name="T42" fmla="*/ 102 w 142"/>
                  <a:gd name="T43" fmla="*/ 120 h 160"/>
                  <a:gd name="T44" fmla="*/ 124 w 142"/>
                  <a:gd name="T45" fmla="*/ 13 h 160"/>
                  <a:gd name="T46" fmla="*/ 71 w 142"/>
                  <a:gd name="T47" fmla="*/ 13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2" h="160">
                    <a:moveTo>
                      <a:pt x="57" y="0"/>
                    </a:moveTo>
                    <a:lnTo>
                      <a:pt x="142" y="0"/>
                    </a:lnTo>
                    <a:lnTo>
                      <a:pt x="120" y="120"/>
                    </a:lnTo>
                    <a:lnTo>
                      <a:pt x="128" y="120"/>
                    </a:lnTo>
                    <a:lnTo>
                      <a:pt x="120" y="160"/>
                    </a:lnTo>
                    <a:lnTo>
                      <a:pt x="106" y="160"/>
                    </a:lnTo>
                    <a:lnTo>
                      <a:pt x="111" y="133"/>
                    </a:lnTo>
                    <a:lnTo>
                      <a:pt x="17" y="133"/>
                    </a:lnTo>
                    <a:lnTo>
                      <a:pt x="13" y="160"/>
                    </a:lnTo>
                    <a:lnTo>
                      <a:pt x="0" y="160"/>
                    </a:lnTo>
                    <a:lnTo>
                      <a:pt x="8" y="120"/>
                    </a:lnTo>
                    <a:lnTo>
                      <a:pt x="17" y="120"/>
                    </a:lnTo>
                    <a:lnTo>
                      <a:pt x="31" y="102"/>
                    </a:lnTo>
                    <a:lnTo>
                      <a:pt x="40" y="75"/>
                    </a:lnTo>
                    <a:lnTo>
                      <a:pt x="48" y="44"/>
                    </a:lnTo>
                    <a:lnTo>
                      <a:pt x="57" y="0"/>
                    </a:lnTo>
                    <a:close/>
                    <a:moveTo>
                      <a:pt x="71" y="13"/>
                    </a:moveTo>
                    <a:lnTo>
                      <a:pt x="66" y="35"/>
                    </a:lnTo>
                    <a:lnTo>
                      <a:pt x="57" y="67"/>
                    </a:lnTo>
                    <a:lnTo>
                      <a:pt x="48" y="98"/>
                    </a:lnTo>
                    <a:lnTo>
                      <a:pt x="35" y="120"/>
                    </a:lnTo>
                    <a:lnTo>
                      <a:pt x="102" y="120"/>
                    </a:lnTo>
                    <a:lnTo>
                      <a:pt x="124" y="13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7" name="Freeform 431"/>
              <p:cNvSpPr>
                <a:spLocks noEditPoints="1"/>
              </p:cNvSpPr>
              <p:nvPr/>
            </p:nvSpPr>
            <p:spPr bwMode="auto">
              <a:xfrm>
                <a:off x="2036" y="6263"/>
                <a:ext cx="85" cy="98"/>
              </a:xfrm>
              <a:custGeom>
                <a:avLst/>
                <a:gdLst>
                  <a:gd name="T0" fmla="*/ 67 w 85"/>
                  <a:gd name="T1" fmla="*/ 67 h 98"/>
                  <a:gd name="T2" fmla="*/ 80 w 85"/>
                  <a:gd name="T3" fmla="*/ 67 h 98"/>
                  <a:gd name="T4" fmla="*/ 76 w 85"/>
                  <a:gd name="T5" fmla="*/ 80 h 98"/>
                  <a:gd name="T6" fmla="*/ 67 w 85"/>
                  <a:gd name="T7" fmla="*/ 89 h 98"/>
                  <a:gd name="T8" fmla="*/ 54 w 85"/>
                  <a:gd name="T9" fmla="*/ 98 h 98"/>
                  <a:gd name="T10" fmla="*/ 36 w 85"/>
                  <a:gd name="T11" fmla="*/ 98 h 98"/>
                  <a:gd name="T12" fmla="*/ 27 w 85"/>
                  <a:gd name="T13" fmla="*/ 98 h 98"/>
                  <a:gd name="T14" fmla="*/ 18 w 85"/>
                  <a:gd name="T15" fmla="*/ 94 h 98"/>
                  <a:gd name="T16" fmla="*/ 9 w 85"/>
                  <a:gd name="T17" fmla="*/ 89 h 98"/>
                  <a:gd name="T18" fmla="*/ 5 w 85"/>
                  <a:gd name="T19" fmla="*/ 80 h 98"/>
                  <a:gd name="T20" fmla="*/ 0 w 85"/>
                  <a:gd name="T21" fmla="*/ 72 h 98"/>
                  <a:gd name="T22" fmla="*/ 0 w 85"/>
                  <a:gd name="T23" fmla="*/ 58 h 98"/>
                  <a:gd name="T24" fmla="*/ 0 w 85"/>
                  <a:gd name="T25" fmla="*/ 45 h 98"/>
                  <a:gd name="T26" fmla="*/ 9 w 85"/>
                  <a:gd name="T27" fmla="*/ 27 h 98"/>
                  <a:gd name="T28" fmla="*/ 14 w 85"/>
                  <a:gd name="T29" fmla="*/ 18 h 98"/>
                  <a:gd name="T30" fmla="*/ 27 w 85"/>
                  <a:gd name="T31" fmla="*/ 5 h 98"/>
                  <a:gd name="T32" fmla="*/ 36 w 85"/>
                  <a:gd name="T33" fmla="*/ 0 h 98"/>
                  <a:gd name="T34" fmla="*/ 49 w 85"/>
                  <a:gd name="T35" fmla="*/ 0 h 98"/>
                  <a:gd name="T36" fmla="*/ 67 w 85"/>
                  <a:gd name="T37" fmla="*/ 0 h 98"/>
                  <a:gd name="T38" fmla="*/ 76 w 85"/>
                  <a:gd name="T39" fmla="*/ 9 h 98"/>
                  <a:gd name="T40" fmla="*/ 85 w 85"/>
                  <a:gd name="T41" fmla="*/ 23 h 98"/>
                  <a:gd name="T42" fmla="*/ 85 w 85"/>
                  <a:gd name="T43" fmla="*/ 40 h 98"/>
                  <a:gd name="T44" fmla="*/ 85 w 85"/>
                  <a:gd name="T45" fmla="*/ 45 h 98"/>
                  <a:gd name="T46" fmla="*/ 85 w 85"/>
                  <a:gd name="T47" fmla="*/ 54 h 98"/>
                  <a:gd name="T48" fmla="*/ 18 w 85"/>
                  <a:gd name="T49" fmla="*/ 54 h 98"/>
                  <a:gd name="T50" fmla="*/ 18 w 85"/>
                  <a:gd name="T51" fmla="*/ 58 h 98"/>
                  <a:gd name="T52" fmla="*/ 18 w 85"/>
                  <a:gd name="T53" fmla="*/ 58 h 98"/>
                  <a:gd name="T54" fmla="*/ 18 w 85"/>
                  <a:gd name="T55" fmla="*/ 72 h 98"/>
                  <a:gd name="T56" fmla="*/ 22 w 85"/>
                  <a:gd name="T57" fmla="*/ 80 h 98"/>
                  <a:gd name="T58" fmla="*/ 27 w 85"/>
                  <a:gd name="T59" fmla="*/ 85 h 98"/>
                  <a:gd name="T60" fmla="*/ 36 w 85"/>
                  <a:gd name="T61" fmla="*/ 85 h 98"/>
                  <a:gd name="T62" fmla="*/ 45 w 85"/>
                  <a:gd name="T63" fmla="*/ 85 h 98"/>
                  <a:gd name="T64" fmla="*/ 54 w 85"/>
                  <a:gd name="T65" fmla="*/ 80 h 98"/>
                  <a:gd name="T66" fmla="*/ 58 w 85"/>
                  <a:gd name="T67" fmla="*/ 76 h 98"/>
                  <a:gd name="T68" fmla="*/ 67 w 85"/>
                  <a:gd name="T69" fmla="*/ 67 h 98"/>
                  <a:gd name="T70" fmla="*/ 18 w 85"/>
                  <a:gd name="T71" fmla="*/ 40 h 98"/>
                  <a:gd name="T72" fmla="*/ 71 w 85"/>
                  <a:gd name="T73" fmla="*/ 40 h 98"/>
                  <a:gd name="T74" fmla="*/ 71 w 85"/>
                  <a:gd name="T75" fmla="*/ 40 h 98"/>
                  <a:gd name="T76" fmla="*/ 71 w 85"/>
                  <a:gd name="T77" fmla="*/ 36 h 98"/>
                  <a:gd name="T78" fmla="*/ 71 w 85"/>
                  <a:gd name="T79" fmla="*/ 27 h 98"/>
                  <a:gd name="T80" fmla="*/ 67 w 85"/>
                  <a:gd name="T81" fmla="*/ 18 h 98"/>
                  <a:gd name="T82" fmla="*/ 58 w 85"/>
                  <a:gd name="T83" fmla="*/ 14 h 98"/>
                  <a:gd name="T84" fmla="*/ 49 w 85"/>
                  <a:gd name="T85" fmla="*/ 14 h 98"/>
                  <a:gd name="T86" fmla="*/ 40 w 85"/>
                  <a:gd name="T87" fmla="*/ 14 h 98"/>
                  <a:gd name="T88" fmla="*/ 31 w 85"/>
                  <a:gd name="T89" fmla="*/ 18 h 98"/>
                  <a:gd name="T90" fmla="*/ 22 w 85"/>
                  <a:gd name="T91" fmla="*/ 27 h 98"/>
                  <a:gd name="T92" fmla="*/ 18 w 85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" h="98">
                    <a:moveTo>
                      <a:pt x="67" y="67"/>
                    </a:moveTo>
                    <a:lnTo>
                      <a:pt x="80" y="67"/>
                    </a:lnTo>
                    <a:lnTo>
                      <a:pt x="76" y="80"/>
                    </a:lnTo>
                    <a:lnTo>
                      <a:pt x="67" y="89"/>
                    </a:lnTo>
                    <a:lnTo>
                      <a:pt x="54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9" y="27"/>
                    </a:lnTo>
                    <a:lnTo>
                      <a:pt x="14" y="18"/>
                    </a:lnTo>
                    <a:lnTo>
                      <a:pt x="27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76" y="9"/>
                    </a:lnTo>
                    <a:lnTo>
                      <a:pt x="85" y="23"/>
                    </a:lnTo>
                    <a:lnTo>
                      <a:pt x="85" y="40"/>
                    </a:lnTo>
                    <a:lnTo>
                      <a:pt x="85" y="45"/>
                    </a:lnTo>
                    <a:lnTo>
                      <a:pt x="85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72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67" y="67"/>
                    </a:lnTo>
                    <a:close/>
                    <a:moveTo>
                      <a:pt x="18" y="40"/>
                    </a:moveTo>
                    <a:lnTo>
                      <a:pt x="71" y="40"/>
                    </a:lnTo>
                    <a:lnTo>
                      <a:pt x="71" y="36"/>
                    </a:lnTo>
                    <a:lnTo>
                      <a:pt x="71" y="27"/>
                    </a:lnTo>
                    <a:lnTo>
                      <a:pt x="67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8" name="Freeform 432"/>
              <p:cNvSpPr>
                <a:spLocks noEditPoints="1"/>
              </p:cNvSpPr>
              <p:nvPr/>
            </p:nvSpPr>
            <p:spPr bwMode="auto">
              <a:xfrm>
                <a:off x="2138" y="6228"/>
                <a:ext cx="89" cy="133"/>
              </a:xfrm>
              <a:custGeom>
                <a:avLst/>
                <a:gdLst>
                  <a:gd name="T0" fmla="*/ 58 w 89"/>
                  <a:gd name="T1" fmla="*/ 115 h 133"/>
                  <a:gd name="T2" fmla="*/ 40 w 89"/>
                  <a:gd name="T3" fmla="*/ 129 h 133"/>
                  <a:gd name="T4" fmla="*/ 23 w 89"/>
                  <a:gd name="T5" fmla="*/ 133 h 133"/>
                  <a:gd name="T6" fmla="*/ 14 w 89"/>
                  <a:gd name="T7" fmla="*/ 133 h 133"/>
                  <a:gd name="T8" fmla="*/ 5 w 89"/>
                  <a:gd name="T9" fmla="*/ 129 h 133"/>
                  <a:gd name="T10" fmla="*/ 0 w 89"/>
                  <a:gd name="T11" fmla="*/ 120 h 133"/>
                  <a:gd name="T12" fmla="*/ 0 w 89"/>
                  <a:gd name="T13" fmla="*/ 111 h 133"/>
                  <a:gd name="T14" fmla="*/ 0 w 89"/>
                  <a:gd name="T15" fmla="*/ 107 h 133"/>
                  <a:gd name="T16" fmla="*/ 5 w 89"/>
                  <a:gd name="T17" fmla="*/ 93 h 133"/>
                  <a:gd name="T18" fmla="*/ 14 w 89"/>
                  <a:gd name="T19" fmla="*/ 35 h 133"/>
                  <a:gd name="T20" fmla="*/ 32 w 89"/>
                  <a:gd name="T21" fmla="*/ 35 h 133"/>
                  <a:gd name="T22" fmla="*/ 18 w 89"/>
                  <a:gd name="T23" fmla="*/ 98 h 133"/>
                  <a:gd name="T24" fmla="*/ 18 w 89"/>
                  <a:gd name="T25" fmla="*/ 107 h 133"/>
                  <a:gd name="T26" fmla="*/ 18 w 89"/>
                  <a:gd name="T27" fmla="*/ 111 h 133"/>
                  <a:gd name="T28" fmla="*/ 18 w 89"/>
                  <a:gd name="T29" fmla="*/ 115 h 133"/>
                  <a:gd name="T30" fmla="*/ 18 w 89"/>
                  <a:gd name="T31" fmla="*/ 120 h 133"/>
                  <a:gd name="T32" fmla="*/ 23 w 89"/>
                  <a:gd name="T33" fmla="*/ 120 h 133"/>
                  <a:gd name="T34" fmla="*/ 27 w 89"/>
                  <a:gd name="T35" fmla="*/ 120 h 133"/>
                  <a:gd name="T36" fmla="*/ 36 w 89"/>
                  <a:gd name="T37" fmla="*/ 120 h 133"/>
                  <a:gd name="T38" fmla="*/ 40 w 89"/>
                  <a:gd name="T39" fmla="*/ 120 h 133"/>
                  <a:gd name="T40" fmla="*/ 49 w 89"/>
                  <a:gd name="T41" fmla="*/ 115 h 133"/>
                  <a:gd name="T42" fmla="*/ 54 w 89"/>
                  <a:gd name="T43" fmla="*/ 111 h 133"/>
                  <a:gd name="T44" fmla="*/ 58 w 89"/>
                  <a:gd name="T45" fmla="*/ 102 h 133"/>
                  <a:gd name="T46" fmla="*/ 63 w 89"/>
                  <a:gd name="T47" fmla="*/ 98 h 133"/>
                  <a:gd name="T48" fmla="*/ 63 w 89"/>
                  <a:gd name="T49" fmla="*/ 89 h 133"/>
                  <a:gd name="T50" fmla="*/ 67 w 89"/>
                  <a:gd name="T51" fmla="*/ 80 h 133"/>
                  <a:gd name="T52" fmla="*/ 71 w 89"/>
                  <a:gd name="T53" fmla="*/ 35 h 133"/>
                  <a:gd name="T54" fmla="*/ 89 w 89"/>
                  <a:gd name="T55" fmla="*/ 35 h 133"/>
                  <a:gd name="T56" fmla="*/ 71 w 89"/>
                  <a:gd name="T57" fmla="*/ 133 h 133"/>
                  <a:gd name="T58" fmla="*/ 54 w 89"/>
                  <a:gd name="T59" fmla="*/ 133 h 133"/>
                  <a:gd name="T60" fmla="*/ 58 w 89"/>
                  <a:gd name="T61" fmla="*/ 115 h 133"/>
                  <a:gd name="T62" fmla="*/ 32 w 89"/>
                  <a:gd name="T63" fmla="*/ 0 h 133"/>
                  <a:gd name="T64" fmla="*/ 40 w 89"/>
                  <a:gd name="T65" fmla="*/ 0 h 133"/>
                  <a:gd name="T66" fmla="*/ 40 w 89"/>
                  <a:gd name="T67" fmla="*/ 4 h 133"/>
                  <a:gd name="T68" fmla="*/ 45 w 89"/>
                  <a:gd name="T69" fmla="*/ 9 h 133"/>
                  <a:gd name="T70" fmla="*/ 49 w 89"/>
                  <a:gd name="T71" fmla="*/ 13 h 133"/>
                  <a:gd name="T72" fmla="*/ 54 w 89"/>
                  <a:gd name="T73" fmla="*/ 13 h 133"/>
                  <a:gd name="T74" fmla="*/ 58 w 89"/>
                  <a:gd name="T75" fmla="*/ 13 h 133"/>
                  <a:gd name="T76" fmla="*/ 67 w 89"/>
                  <a:gd name="T77" fmla="*/ 9 h 133"/>
                  <a:gd name="T78" fmla="*/ 67 w 89"/>
                  <a:gd name="T79" fmla="*/ 4 h 133"/>
                  <a:gd name="T80" fmla="*/ 71 w 89"/>
                  <a:gd name="T81" fmla="*/ 0 h 133"/>
                  <a:gd name="T82" fmla="*/ 80 w 89"/>
                  <a:gd name="T83" fmla="*/ 0 h 133"/>
                  <a:gd name="T84" fmla="*/ 80 w 89"/>
                  <a:gd name="T85" fmla="*/ 9 h 133"/>
                  <a:gd name="T86" fmla="*/ 71 w 89"/>
                  <a:gd name="T87" fmla="*/ 18 h 133"/>
                  <a:gd name="T88" fmla="*/ 63 w 89"/>
                  <a:gd name="T89" fmla="*/ 22 h 133"/>
                  <a:gd name="T90" fmla="*/ 54 w 89"/>
                  <a:gd name="T91" fmla="*/ 22 h 133"/>
                  <a:gd name="T92" fmla="*/ 45 w 89"/>
                  <a:gd name="T93" fmla="*/ 22 h 133"/>
                  <a:gd name="T94" fmla="*/ 36 w 89"/>
                  <a:gd name="T95" fmla="*/ 18 h 133"/>
                  <a:gd name="T96" fmla="*/ 32 w 89"/>
                  <a:gd name="T97" fmla="*/ 9 h 133"/>
                  <a:gd name="T98" fmla="*/ 32 w 89"/>
                  <a:gd name="T99" fmla="*/ 0 h 1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" h="133">
                    <a:moveTo>
                      <a:pt x="58" y="115"/>
                    </a:moveTo>
                    <a:lnTo>
                      <a:pt x="40" y="129"/>
                    </a:lnTo>
                    <a:lnTo>
                      <a:pt x="23" y="133"/>
                    </a:lnTo>
                    <a:lnTo>
                      <a:pt x="14" y="133"/>
                    </a:lnTo>
                    <a:lnTo>
                      <a:pt x="5" y="129"/>
                    </a:lnTo>
                    <a:lnTo>
                      <a:pt x="0" y="120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5" y="93"/>
                    </a:lnTo>
                    <a:lnTo>
                      <a:pt x="14" y="35"/>
                    </a:lnTo>
                    <a:lnTo>
                      <a:pt x="32" y="35"/>
                    </a:lnTo>
                    <a:lnTo>
                      <a:pt x="18" y="98"/>
                    </a:lnTo>
                    <a:lnTo>
                      <a:pt x="18" y="107"/>
                    </a:lnTo>
                    <a:lnTo>
                      <a:pt x="18" y="111"/>
                    </a:lnTo>
                    <a:lnTo>
                      <a:pt x="18" y="115"/>
                    </a:lnTo>
                    <a:lnTo>
                      <a:pt x="18" y="120"/>
                    </a:lnTo>
                    <a:lnTo>
                      <a:pt x="23" y="120"/>
                    </a:lnTo>
                    <a:lnTo>
                      <a:pt x="27" y="120"/>
                    </a:lnTo>
                    <a:lnTo>
                      <a:pt x="36" y="120"/>
                    </a:lnTo>
                    <a:lnTo>
                      <a:pt x="40" y="120"/>
                    </a:lnTo>
                    <a:lnTo>
                      <a:pt x="49" y="115"/>
                    </a:lnTo>
                    <a:lnTo>
                      <a:pt x="54" y="111"/>
                    </a:lnTo>
                    <a:lnTo>
                      <a:pt x="58" y="102"/>
                    </a:lnTo>
                    <a:lnTo>
                      <a:pt x="63" y="98"/>
                    </a:lnTo>
                    <a:lnTo>
                      <a:pt x="63" y="89"/>
                    </a:lnTo>
                    <a:lnTo>
                      <a:pt x="67" y="80"/>
                    </a:lnTo>
                    <a:lnTo>
                      <a:pt x="71" y="35"/>
                    </a:lnTo>
                    <a:lnTo>
                      <a:pt x="89" y="35"/>
                    </a:lnTo>
                    <a:lnTo>
                      <a:pt x="71" y="133"/>
                    </a:lnTo>
                    <a:lnTo>
                      <a:pt x="54" y="133"/>
                    </a:lnTo>
                    <a:lnTo>
                      <a:pt x="58" y="115"/>
                    </a:lnTo>
                    <a:close/>
                    <a:moveTo>
                      <a:pt x="32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9" y="13"/>
                    </a:lnTo>
                    <a:lnTo>
                      <a:pt x="54" y="13"/>
                    </a:lnTo>
                    <a:lnTo>
                      <a:pt x="58" y="13"/>
                    </a:lnTo>
                    <a:lnTo>
                      <a:pt x="67" y="9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80" y="9"/>
                    </a:lnTo>
                    <a:lnTo>
                      <a:pt x="71" y="18"/>
                    </a:lnTo>
                    <a:lnTo>
                      <a:pt x="63" y="22"/>
                    </a:lnTo>
                    <a:lnTo>
                      <a:pt x="54" y="22"/>
                    </a:lnTo>
                    <a:lnTo>
                      <a:pt x="45" y="22"/>
                    </a:lnTo>
                    <a:lnTo>
                      <a:pt x="36" y="18"/>
                    </a:lnTo>
                    <a:lnTo>
                      <a:pt x="32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49" name="Freeform 433"/>
              <p:cNvSpPr>
                <a:spLocks/>
              </p:cNvSpPr>
              <p:nvPr/>
            </p:nvSpPr>
            <p:spPr bwMode="auto">
              <a:xfrm>
                <a:off x="2236" y="6263"/>
                <a:ext cx="85" cy="98"/>
              </a:xfrm>
              <a:custGeom>
                <a:avLst/>
                <a:gdLst>
                  <a:gd name="T0" fmla="*/ 62 w 85"/>
                  <a:gd name="T1" fmla="*/ 63 h 98"/>
                  <a:gd name="T2" fmla="*/ 76 w 85"/>
                  <a:gd name="T3" fmla="*/ 63 h 98"/>
                  <a:gd name="T4" fmla="*/ 71 w 85"/>
                  <a:gd name="T5" fmla="*/ 80 h 98"/>
                  <a:gd name="T6" fmla="*/ 62 w 85"/>
                  <a:gd name="T7" fmla="*/ 89 h 98"/>
                  <a:gd name="T8" fmla="*/ 49 w 85"/>
                  <a:gd name="T9" fmla="*/ 98 h 98"/>
                  <a:gd name="T10" fmla="*/ 36 w 85"/>
                  <a:gd name="T11" fmla="*/ 98 h 98"/>
                  <a:gd name="T12" fmla="*/ 22 w 85"/>
                  <a:gd name="T13" fmla="*/ 98 h 98"/>
                  <a:gd name="T14" fmla="*/ 9 w 85"/>
                  <a:gd name="T15" fmla="*/ 89 h 98"/>
                  <a:gd name="T16" fmla="*/ 5 w 85"/>
                  <a:gd name="T17" fmla="*/ 76 h 98"/>
                  <a:gd name="T18" fmla="*/ 0 w 85"/>
                  <a:gd name="T19" fmla="*/ 63 h 98"/>
                  <a:gd name="T20" fmla="*/ 5 w 85"/>
                  <a:gd name="T21" fmla="*/ 45 h 98"/>
                  <a:gd name="T22" fmla="*/ 9 w 85"/>
                  <a:gd name="T23" fmla="*/ 32 h 98"/>
                  <a:gd name="T24" fmla="*/ 13 w 85"/>
                  <a:gd name="T25" fmla="*/ 18 h 98"/>
                  <a:gd name="T26" fmla="*/ 27 w 85"/>
                  <a:gd name="T27" fmla="*/ 9 h 98"/>
                  <a:gd name="T28" fmla="*/ 36 w 85"/>
                  <a:gd name="T29" fmla="*/ 0 h 98"/>
                  <a:gd name="T30" fmla="*/ 49 w 85"/>
                  <a:gd name="T31" fmla="*/ 0 h 98"/>
                  <a:gd name="T32" fmla="*/ 62 w 85"/>
                  <a:gd name="T33" fmla="*/ 0 h 98"/>
                  <a:gd name="T34" fmla="*/ 76 w 85"/>
                  <a:gd name="T35" fmla="*/ 9 h 98"/>
                  <a:gd name="T36" fmla="*/ 80 w 85"/>
                  <a:gd name="T37" fmla="*/ 18 h 98"/>
                  <a:gd name="T38" fmla="*/ 85 w 85"/>
                  <a:gd name="T39" fmla="*/ 32 h 98"/>
                  <a:gd name="T40" fmla="*/ 67 w 85"/>
                  <a:gd name="T41" fmla="*/ 32 h 98"/>
                  <a:gd name="T42" fmla="*/ 67 w 85"/>
                  <a:gd name="T43" fmla="*/ 23 h 98"/>
                  <a:gd name="T44" fmla="*/ 62 w 85"/>
                  <a:gd name="T45" fmla="*/ 18 h 98"/>
                  <a:gd name="T46" fmla="*/ 58 w 85"/>
                  <a:gd name="T47" fmla="*/ 14 h 98"/>
                  <a:gd name="T48" fmla="*/ 49 w 85"/>
                  <a:gd name="T49" fmla="*/ 14 h 98"/>
                  <a:gd name="T50" fmla="*/ 40 w 85"/>
                  <a:gd name="T51" fmla="*/ 14 h 98"/>
                  <a:gd name="T52" fmla="*/ 31 w 85"/>
                  <a:gd name="T53" fmla="*/ 18 h 98"/>
                  <a:gd name="T54" fmla="*/ 27 w 85"/>
                  <a:gd name="T55" fmla="*/ 27 h 98"/>
                  <a:gd name="T56" fmla="*/ 22 w 85"/>
                  <a:gd name="T57" fmla="*/ 40 h 98"/>
                  <a:gd name="T58" fmla="*/ 18 w 85"/>
                  <a:gd name="T59" fmla="*/ 49 h 98"/>
                  <a:gd name="T60" fmla="*/ 18 w 85"/>
                  <a:gd name="T61" fmla="*/ 63 h 98"/>
                  <a:gd name="T62" fmla="*/ 18 w 85"/>
                  <a:gd name="T63" fmla="*/ 72 h 98"/>
                  <a:gd name="T64" fmla="*/ 22 w 85"/>
                  <a:gd name="T65" fmla="*/ 80 h 98"/>
                  <a:gd name="T66" fmla="*/ 27 w 85"/>
                  <a:gd name="T67" fmla="*/ 85 h 98"/>
                  <a:gd name="T68" fmla="*/ 36 w 85"/>
                  <a:gd name="T69" fmla="*/ 89 h 98"/>
                  <a:gd name="T70" fmla="*/ 45 w 85"/>
                  <a:gd name="T71" fmla="*/ 85 h 98"/>
                  <a:gd name="T72" fmla="*/ 49 w 85"/>
                  <a:gd name="T73" fmla="*/ 80 h 98"/>
                  <a:gd name="T74" fmla="*/ 58 w 85"/>
                  <a:gd name="T75" fmla="*/ 72 h 98"/>
                  <a:gd name="T76" fmla="*/ 62 w 85"/>
                  <a:gd name="T77" fmla="*/ 63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5" h="98">
                    <a:moveTo>
                      <a:pt x="62" y="63"/>
                    </a:moveTo>
                    <a:lnTo>
                      <a:pt x="76" y="63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2" y="98"/>
                    </a:lnTo>
                    <a:lnTo>
                      <a:pt x="9" y="89"/>
                    </a:lnTo>
                    <a:lnTo>
                      <a:pt x="5" y="76"/>
                    </a:lnTo>
                    <a:lnTo>
                      <a:pt x="0" y="63"/>
                    </a:lnTo>
                    <a:lnTo>
                      <a:pt x="5" y="45"/>
                    </a:lnTo>
                    <a:lnTo>
                      <a:pt x="9" y="32"/>
                    </a:lnTo>
                    <a:lnTo>
                      <a:pt x="13" y="18"/>
                    </a:lnTo>
                    <a:lnTo>
                      <a:pt x="27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6" y="9"/>
                    </a:lnTo>
                    <a:lnTo>
                      <a:pt x="80" y="18"/>
                    </a:lnTo>
                    <a:lnTo>
                      <a:pt x="85" y="32"/>
                    </a:lnTo>
                    <a:lnTo>
                      <a:pt x="67" y="32"/>
                    </a:lnTo>
                    <a:lnTo>
                      <a:pt x="67" y="23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7" y="27"/>
                    </a:lnTo>
                    <a:lnTo>
                      <a:pt x="22" y="40"/>
                    </a:lnTo>
                    <a:lnTo>
                      <a:pt x="18" y="49"/>
                    </a:lnTo>
                    <a:lnTo>
                      <a:pt x="18" y="63"/>
                    </a:lnTo>
                    <a:lnTo>
                      <a:pt x="18" y="72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8" y="72"/>
                    </a:lnTo>
                    <a:lnTo>
                      <a:pt x="62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0" name="Freeform 434"/>
              <p:cNvSpPr>
                <a:spLocks/>
              </p:cNvSpPr>
              <p:nvPr/>
            </p:nvSpPr>
            <p:spPr bwMode="auto">
              <a:xfrm>
                <a:off x="2325" y="6263"/>
                <a:ext cx="138" cy="98"/>
              </a:xfrm>
              <a:custGeom>
                <a:avLst/>
                <a:gdLst>
                  <a:gd name="T0" fmla="*/ 0 w 138"/>
                  <a:gd name="T1" fmla="*/ 98 h 98"/>
                  <a:gd name="T2" fmla="*/ 18 w 138"/>
                  <a:gd name="T3" fmla="*/ 0 h 98"/>
                  <a:gd name="T4" fmla="*/ 36 w 138"/>
                  <a:gd name="T5" fmla="*/ 0 h 98"/>
                  <a:gd name="T6" fmla="*/ 31 w 138"/>
                  <a:gd name="T7" fmla="*/ 18 h 98"/>
                  <a:gd name="T8" fmla="*/ 40 w 138"/>
                  <a:gd name="T9" fmla="*/ 9 h 98"/>
                  <a:gd name="T10" fmla="*/ 44 w 138"/>
                  <a:gd name="T11" fmla="*/ 5 h 98"/>
                  <a:gd name="T12" fmla="*/ 53 w 138"/>
                  <a:gd name="T13" fmla="*/ 0 h 98"/>
                  <a:gd name="T14" fmla="*/ 62 w 138"/>
                  <a:gd name="T15" fmla="*/ 0 h 98"/>
                  <a:gd name="T16" fmla="*/ 71 w 138"/>
                  <a:gd name="T17" fmla="*/ 0 h 98"/>
                  <a:gd name="T18" fmla="*/ 76 w 138"/>
                  <a:gd name="T19" fmla="*/ 5 h 98"/>
                  <a:gd name="T20" fmla="*/ 80 w 138"/>
                  <a:gd name="T21" fmla="*/ 9 h 98"/>
                  <a:gd name="T22" fmla="*/ 84 w 138"/>
                  <a:gd name="T23" fmla="*/ 18 h 98"/>
                  <a:gd name="T24" fmla="*/ 89 w 138"/>
                  <a:gd name="T25" fmla="*/ 9 h 98"/>
                  <a:gd name="T26" fmla="*/ 98 w 138"/>
                  <a:gd name="T27" fmla="*/ 5 h 98"/>
                  <a:gd name="T28" fmla="*/ 107 w 138"/>
                  <a:gd name="T29" fmla="*/ 0 h 98"/>
                  <a:gd name="T30" fmla="*/ 116 w 138"/>
                  <a:gd name="T31" fmla="*/ 0 h 98"/>
                  <a:gd name="T32" fmla="*/ 124 w 138"/>
                  <a:gd name="T33" fmla="*/ 0 h 98"/>
                  <a:gd name="T34" fmla="*/ 133 w 138"/>
                  <a:gd name="T35" fmla="*/ 5 h 98"/>
                  <a:gd name="T36" fmla="*/ 138 w 138"/>
                  <a:gd name="T37" fmla="*/ 14 h 98"/>
                  <a:gd name="T38" fmla="*/ 138 w 138"/>
                  <a:gd name="T39" fmla="*/ 23 h 98"/>
                  <a:gd name="T40" fmla="*/ 138 w 138"/>
                  <a:gd name="T41" fmla="*/ 27 h 98"/>
                  <a:gd name="T42" fmla="*/ 138 w 138"/>
                  <a:gd name="T43" fmla="*/ 36 h 98"/>
                  <a:gd name="T44" fmla="*/ 124 w 138"/>
                  <a:gd name="T45" fmla="*/ 98 h 98"/>
                  <a:gd name="T46" fmla="*/ 107 w 138"/>
                  <a:gd name="T47" fmla="*/ 98 h 98"/>
                  <a:gd name="T48" fmla="*/ 120 w 138"/>
                  <a:gd name="T49" fmla="*/ 36 h 98"/>
                  <a:gd name="T50" fmla="*/ 120 w 138"/>
                  <a:gd name="T51" fmla="*/ 27 h 98"/>
                  <a:gd name="T52" fmla="*/ 124 w 138"/>
                  <a:gd name="T53" fmla="*/ 23 h 98"/>
                  <a:gd name="T54" fmla="*/ 120 w 138"/>
                  <a:gd name="T55" fmla="*/ 18 h 98"/>
                  <a:gd name="T56" fmla="*/ 120 w 138"/>
                  <a:gd name="T57" fmla="*/ 14 h 98"/>
                  <a:gd name="T58" fmla="*/ 116 w 138"/>
                  <a:gd name="T59" fmla="*/ 14 h 98"/>
                  <a:gd name="T60" fmla="*/ 111 w 138"/>
                  <a:gd name="T61" fmla="*/ 14 h 98"/>
                  <a:gd name="T62" fmla="*/ 102 w 138"/>
                  <a:gd name="T63" fmla="*/ 14 h 98"/>
                  <a:gd name="T64" fmla="*/ 98 w 138"/>
                  <a:gd name="T65" fmla="*/ 18 h 98"/>
                  <a:gd name="T66" fmla="*/ 89 w 138"/>
                  <a:gd name="T67" fmla="*/ 23 h 98"/>
                  <a:gd name="T68" fmla="*/ 84 w 138"/>
                  <a:gd name="T69" fmla="*/ 27 h 98"/>
                  <a:gd name="T70" fmla="*/ 80 w 138"/>
                  <a:gd name="T71" fmla="*/ 40 h 98"/>
                  <a:gd name="T72" fmla="*/ 80 w 138"/>
                  <a:gd name="T73" fmla="*/ 49 h 98"/>
                  <a:gd name="T74" fmla="*/ 67 w 138"/>
                  <a:gd name="T75" fmla="*/ 98 h 98"/>
                  <a:gd name="T76" fmla="*/ 53 w 138"/>
                  <a:gd name="T77" fmla="*/ 98 h 98"/>
                  <a:gd name="T78" fmla="*/ 67 w 138"/>
                  <a:gd name="T79" fmla="*/ 32 h 98"/>
                  <a:gd name="T80" fmla="*/ 67 w 138"/>
                  <a:gd name="T81" fmla="*/ 27 h 98"/>
                  <a:gd name="T82" fmla="*/ 67 w 138"/>
                  <a:gd name="T83" fmla="*/ 23 h 98"/>
                  <a:gd name="T84" fmla="*/ 67 w 138"/>
                  <a:gd name="T85" fmla="*/ 18 h 98"/>
                  <a:gd name="T86" fmla="*/ 67 w 138"/>
                  <a:gd name="T87" fmla="*/ 18 h 98"/>
                  <a:gd name="T88" fmla="*/ 62 w 138"/>
                  <a:gd name="T89" fmla="*/ 14 h 98"/>
                  <a:gd name="T90" fmla="*/ 58 w 138"/>
                  <a:gd name="T91" fmla="*/ 14 h 98"/>
                  <a:gd name="T92" fmla="*/ 49 w 138"/>
                  <a:gd name="T93" fmla="*/ 14 h 98"/>
                  <a:gd name="T94" fmla="*/ 44 w 138"/>
                  <a:gd name="T95" fmla="*/ 18 h 98"/>
                  <a:gd name="T96" fmla="*/ 36 w 138"/>
                  <a:gd name="T97" fmla="*/ 23 h 98"/>
                  <a:gd name="T98" fmla="*/ 31 w 138"/>
                  <a:gd name="T99" fmla="*/ 32 h 98"/>
                  <a:gd name="T100" fmla="*/ 27 w 138"/>
                  <a:gd name="T101" fmla="*/ 40 h 98"/>
                  <a:gd name="T102" fmla="*/ 22 w 138"/>
                  <a:gd name="T103" fmla="*/ 54 h 98"/>
                  <a:gd name="T104" fmla="*/ 13 w 138"/>
                  <a:gd name="T105" fmla="*/ 98 h 98"/>
                  <a:gd name="T106" fmla="*/ 0 w 138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8" h="98">
                    <a:moveTo>
                      <a:pt x="0" y="98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4" y="5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76" y="5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9" y="9"/>
                    </a:lnTo>
                    <a:lnTo>
                      <a:pt x="98" y="5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3" y="5"/>
                    </a:lnTo>
                    <a:lnTo>
                      <a:pt x="138" y="14"/>
                    </a:lnTo>
                    <a:lnTo>
                      <a:pt x="138" y="23"/>
                    </a:lnTo>
                    <a:lnTo>
                      <a:pt x="138" y="27"/>
                    </a:lnTo>
                    <a:lnTo>
                      <a:pt x="138" y="36"/>
                    </a:lnTo>
                    <a:lnTo>
                      <a:pt x="124" y="98"/>
                    </a:lnTo>
                    <a:lnTo>
                      <a:pt x="107" y="98"/>
                    </a:lnTo>
                    <a:lnTo>
                      <a:pt x="120" y="36"/>
                    </a:lnTo>
                    <a:lnTo>
                      <a:pt x="120" y="27"/>
                    </a:lnTo>
                    <a:lnTo>
                      <a:pt x="124" y="23"/>
                    </a:lnTo>
                    <a:lnTo>
                      <a:pt x="120" y="18"/>
                    </a:lnTo>
                    <a:lnTo>
                      <a:pt x="120" y="14"/>
                    </a:lnTo>
                    <a:lnTo>
                      <a:pt x="116" y="14"/>
                    </a:lnTo>
                    <a:lnTo>
                      <a:pt x="111" y="14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89" y="23"/>
                    </a:lnTo>
                    <a:lnTo>
                      <a:pt x="84" y="27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67" y="98"/>
                    </a:lnTo>
                    <a:lnTo>
                      <a:pt x="53" y="98"/>
                    </a:lnTo>
                    <a:lnTo>
                      <a:pt x="67" y="32"/>
                    </a:lnTo>
                    <a:lnTo>
                      <a:pt x="67" y="27"/>
                    </a:lnTo>
                    <a:lnTo>
                      <a:pt x="67" y="23"/>
                    </a:lnTo>
                    <a:lnTo>
                      <a:pt x="67" y="18"/>
                    </a:lnTo>
                    <a:lnTo>
                      <a:pt x="62" y="14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4" y="18"/>
                    </a:lnTo>
                    <a:lnTo>
                      <a:pt x="36" y="23"/>
                    </a:lnTo>
                    <a:lnTo>
                      <a:pt x="31" y="32"/>
                    </a:lnTo>
                    <a:lnTo>
                      <a:pt x="27" y="40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1" name="Freeform 435"/>
              <p:cNvSpPr>
                <a:spLocks noEditPoints="1"/>
              </p:cNvSpPr>
              <p:nvPr/>
            </p:nvSpPr>
            <p:spPr bwMode="auto">
              <a:xfrm>
                <a:off x="2476" y="6263"/>
                <a:ext cx="84" cy="98"/>
              </a:xfrm>
              <a:custGeom>
                <a:avLst/>
                <a:gdLst>
                  <a:gd name="T0" fmla="*/ 58 w 84"/>
                  <a:gd name="T1" fmla="*/ 49 h 98"/>
                  <a:gd name="T2" fmla="*/ 67 w 84"/>
                  <a:gd name="T3" fmla="*/ 49 h 98"/>
                  <a:gd name="T4" fmla="*/ 71 w 84"/>
                  <a:gd name="T5" fmla="*/ 58 h 98"/>
                  <a:gd name="T6" fmla="*/ 76 w 84"/>
                  <a:gd name="T7" fmla="*/ 63 h 98"/>
                  <a:gd name="T8" fmla="*/ 76 w 84"/>
                  <a:gd name="T9" fmla="*/ 72 h 98"/>
                  <a:gd name="T10" fmla="*/ 76 w 84"/>
                  <a:gd name="T11" fmla="*/ 80 h 98"/>
                  <a:gd name="T12" fmla="*/ 67 w 84"/>
                  <a:gd name="T13" fmla="*/ 89 h 98"/>
                  <a:gd name="T14" fmla="*/ 58 w 84"/>
                  <a:gd name="T15" fmla="*/ 98 h 98"/>
                  <a:gd name="T16" fmla="*/ 40 w 84"/>
                  <a:gd name="T17" fmla="*/ 98 h 98"/>
                  <a:gd name="T18" fmla="*/ 27 w 84"/>
                  <a:gd name="T19" fmla="*/ 98 h 98"/>
                  <a:gd name="T20" fmla="*/ 18 w 84"/>
                  <a:gd name="T21" fmla="*/ 94 h 98"/>
                  <a:gd name="T22" fmla="*/ 9 w 84"/>
                  <a:gd name="T23" fmla="*/ 89 h 98"/>
                  <a:gd name="T24" fmla="*/ 4 w 84"/>
                  <a:gd name="T25" fmla="*/ 80 h 98"/>
                  <a:gd name="T26" fmla="*/ 0 w 84"/>
                  <a:gd name="T27" fmla="*/ 72 h 98"/>
                  <a:gd name="T28" fmla="*/ 0 w 84"/>
                  <a:gd name="T29" fmla="*/ 63 h 98"/>
                  <a:gd name="T30" fmla="*/ 4 w 84"/>
                  <a:gd name="T31" fmla="*/ 36 h 98"/>
                  <a:gd name="T32" fmla="*/ 13 w 84"/>
                  <a:gd name="T33" fmla="*/ 18 h 98"/>
                  <a:gd name="T34" fmla="*/ 22 w 84"/>
                  <a:gd name="T35" fmla="*/ 9 h 98"/>
                  <a:gd name="T36" fmla="*/ 31 w 84"/>
                  <a:gd name="T37" fmla="*/ 5 h 98"/>
                  <a:gd name="T38" fmla="*/ 40 w 84"/>
                  <a:gd name="T39" fmla="*/ 0 h 98"/>
                  <a:gd name="T40" fmla="*/ 53 w 84"/>
                  <a:gd name="T41" fmla="*/ 0 h 98"/>
                  <a:gd name="T42" fmla="*/ 67 w 84"/>
                  <a:gd name="T43" fmla="*/ 0 h 98"/>
                  <a:gd name="T44" fmla="*/ 76 w 84"/>
                  <a:gd name="T45" fmla="*/ 5 h 98"/>
                  <a:gd name="T46" fmla="*/ 80 w 84"/>
                  <a:gd name="T47" fmla="*/ 14 h 98"/>
                  <a:gd name="T48" fmla="*/ 84 w 84"/>
                  <a:gd name="T49" fmla="*/ 23 h 98"/>
                  <a:gd name="T50" fmla="*/ 80 w 84"/>
                  <a:gd name="T51" fmla="*/ 32 h 98"/>
                  <a:gd name="T52" fmla="*/ 76 w 84"/>
                  <a:gd name="T53" fmla="*/ 40 h 98"/>
                  <a:gd name="T54" fmla="*/ 71 w 84"/>
                  <a:gd name="T55" fmla="*/ 45 h 98"/>
                  <a:gd name="T56" fmla="*/ 58 w 84"/>
                  <a:gd name="T57" fmla="*/ 49 h 98"/>
                  <a:gd name="T58" fmla="*/ 18 w 84"/>
                  <a:gd name="T59" fmla="*/ 40 h 98"/>
                  <a:gd name="T60" fmla="*/ 27 w 84"/>
                  <a:gd name="T61" fmla="*/ 40 h 98"/>
                  <a:gd name="T62" fmla="*/ 31 w 84"/>
                  <a:gd name="T63" fmla="*/ 40 h 98"/>
                  <a:gd name="T64" fmla="*/ 44 w 84"/>
                  <a:gd name="T65" fmla="*/ 40 h 98"/>
                  <a:gd name="T66" fmla="*/ 58 w 84"/>
                  <a:gd name="T67" fmla="*/ 36 h 98"/>
                  <a:gd name="T68" fmla="*/ 62 w 84"/>
                  <a:gd name="T69" fmla="*/ 32 h 98"/>
                  <a:gd name="T70" fmla="*/ 67 w 84"/>
                  <a:gd name="T71" fmla="*/ 27 h 98"/>
                  <a:gd name="T72" fmla="*/ 67 w 84"/>
                  <a:gd name="T73" fmla="*/ 18 h 98"/>
                  <a:gd name="T74" fmla="*/ 62 w 84"/>
                  <a:gd name="T75" fmla="*/ 18 h 98"/>
                  <a:gd name="T76" fmla="*/ 58 w 84"/>
                  <a:gd name="T77" fmla="*/ 14 h 98"/>
                  <a:gd name="T78" fmla="*/ 53 w 84"/>
                  <a:gd name="T79" fmla="*/ 14 h 98"/>
                  <a:gd name="T80" fmla="*/ 40 w 84"/>
                  <a:gd name="T81" fmla="*/ 14 h 98"/>
                  <a:gd name="T82" fmla="*/ 31 w 84"/>
                  <a:gd name="T83" fmla="*/ 18 h 98"/>
                  <a:gd name="T84" fmla="*/ 22 w 84"/>
                  <a:gd name="T85" fmla="*/ 27 h 98"/>
                  <a:gd name="T86" fmla="*/ 18 w 84"/>
                  <a:gd name="T87" fmla="*/ 40 h 98"/>
                  <a:gd name="T88" fmla="*/ 18 w 84"/>
                  <a:gd name="T89" fmla="*/ 54 h 98"/>
                  <a:gd name="T90" fmla="*/ 18 w 84"/>
                  <a:gd name="T91" fmla="*/ 58 h 98"/>
                  <a:gd name="T92" fmla="*/ 18 w 84"/>
                  <a:gd name="T93" fmla="*/ 63 h 98"/>
                  <a:gd name="T94" fmla="*/ 18 w 84"/>
                  <a:gd name="T95" fmla="*/ 72 h 98"/>
                  <a:gd name="T96" fmla="*/ 22 w 84"/>
                  <a:gd name="T97" fmla="*/ 80 h 98"/>
                  <a:gd name="T98" fmla="*/ 31 w 84"/>
                  <a:gd name="T99" fmla="*/ 85 h 98"/>
                  <a:gd name="T100" fmla="*/ 40 w 84"/>
                  <a:gd name="T101" fmla="*/ 89 h 98"/>
                  <a:gd name="T102" fmla="*/ 49 w 84"/>
                  <a:gd name="T103" fmla="*/ 85 h 98"/>
                  <a:gd name="T104" fmla="*/ 53 w 84"/>
                  <a:gd name="T105" fmla="*/ 80 h 98"/>
                  <a:gd name="T106" fmla="*/ 58 w 84"/>
                  <a:gd name="T107" fmla="*/ 76 h 98"/>
                  <a:gd name="T108" fmla="*/ 62 w 84"/>
                  <a:gd name="T109" fmla="*/ 72 h 98"/>
                  <a:gd name="T110" fmla="*/ 58 w 84"/>
                  <a:gd name="T111" fmla="*/ 63 h 98"/>
                  <a:gd name="T112" fmla="*/ 53 w 84"/>
                  <a:gd name="T113" fmla="*/ 58 h 98"/>
                  <a:gd name="T114" fmla="*/ 40 w 84"/>
                  <a:gd name="T115" fmla="*/ 54 h 98"/>
                  <a:gd name="T116" fmla="*/ 27 w 84"/>
                  <a:gd name="T117" fmla="*/ 54 h 98"/>
                  <a:gd name="T118" fmla="*/ 22 w 84"/>
                  <a:gd name="T119" fmla="*/ 54 h 98"/>
                  <a:gd name="T120" fmla="*/ 18 w 84"/>
                  <a:gd name="T121" fmla="*/ 5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4" h="98">
                    <a:moveTo>
                      <a:pt x="58" y="49"/>
                    </a:moveTo>
                    <a:lnTo>
                      <a:pt x="67" y="49"/>
                    </a:lnTo>
                    <a:lnTo>
                      <a:pt x="71" y="58"/>
                    </a:lnTo>
                    <a:lnTo>
                      <a:pt x="76" y="63"/>
                    </a:lnTo>
                    <a:lnTo>
                      <a:pt x="76" y="72"/>
                    </a:lnTo>
                    <a:lnTo>
                      <a:pt x="76" y="80"/>
                    </a:lnTo>
                    <a:lnTo>
                      <a:pt x="67" y="89"/>
                    </a:lnTo>
                    <a:lnTo>
                      <a:pt x="58" y="98"/>
                    </a:lnTo>
                    <a:lnTo>
                      <a:pt x="40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2"/>
                    </a:lnTo>
                    <a:lnTo>
                      <a:pt x="0" y="63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76" y="5"/>
                    </a:lnTo>
                    <a:lnTo>
                      <a:pt x="80" y="14"/>
                    </a:lnTo>
                    <a:lnTo>
                      <a:pt x="84" y="23"/>
                    </a:lnTo>
                    <a:lnTo>
                      <a:pt x="80" y="32"/>
                    </a:lnTo>
                    <a:lnTo>
                      <a:pt x="76" y="40"/>
                    </a:lnTo>
                    <a:lnTo>
                      <a:pt x="71" y="45"/>
                    </a:lnTo>
                    <a:lnTo>
                      <a:pt x="58" y="49"/>
                    </a:lnTo>
                    <a:close/>
                    <a:moveTo>
                      <a:pt x="18" y="40"/>
                    </a:moveTo>
                    <a:lnTo>
                      <a:pt x="27" y="40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8" y="36"/>
                    </a:lnTo>
                    <a:lnTo>
                      <a:pt x="62" y="32"/>
                    </a:lnTo>
                    <a:lnTo>
                      <a:pt x="67" y="27"/>
                    </a:lnTo>
                    <a:lnTo>
                      <a:pt x="67" y="18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63"/>
                    </a:lnTo>
                    <a:lnTo>
                      <a:pt x="18" y="72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62" y="72"/>
                    </a:lnTo>
                    <a:lnTo>
                      <a:pt x="58" y="63"/>
                    </a:lnTo>
                    <a:lnTo>
                      <a:pt x="53" y="58"/>
                    </a:lnTo>
                    <a:lnTo>
                      <a:pt x="40" y="54"/>
                    </a:lnTo>
                    <a:lnTo>
                      <a:pt x="27" y="54"/>
                    </a:lnTo>
                    <a:lnTo>
                      <a:pt x="2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2" name="Freeform 436"/>
              <p:cNvSpPr>
                <a:spLocks/>
              </p:cNvSpPr>
              <p:nvPr/>
            </p:nvSpPr>
            <p:spPr bwMode="auto">
              <a:xfrm>
                <a:off x="2574" y="6263"/>
                <a:ext cx="89" cy="98"/>
              </a:xfrm>
              <a:custGeom>
                <a:avLst/>
                <a:gdLst>
                  <a:gd name="T0" fmla="*/ 58 w 89"/>
                  <a:gd name="T1" fmla="*/ 80 h 98"/>
                  <a:gd name="T2" fmla="*/ 40 w 89"/>
                  <a:gd name="T3" fmla="*/ 94 h 98"/>
                  <a:gd name="T4" fmla="*/ 22 w 89"/>
                  <a:gd name="T5" fmla="*/ 98 h 98"/>
                  <a:gd name="T6" fmla="*/ 13 w 89"/>
                  <a:gd name="T7" fmla="*/ 98 h 98"/>
                  <a:gd name="T8" fmla="*/ 4 w 89"/>
                  <a:gd name="T9" fmla="*/ 94 h 98"/>
                  <a:gd name="T10" fmla="*/ 0 w 89"/>
                  <a:gd name="T11" fmla="*/ 85 h 98"/>
                  <a:gd name="T12" fmla="*/ 0 w 89"/>
                  <a:gd name="T13" fmla="*/ 76 h 98"/>
                  <a:gd name="T14" fmla="*/ 0 w 89"/>
                  <a:gd name="T15" fmla="*/ 72 h 98"/>
                  <a:gd name="T16" fmla="*/ 0 w 89"/>
                  <a:gd name="T17" fmla="*/ 58 h 98"/>
                  <a:gd name="T18" fmla="*/ 13 w 89"/>
                  <a:gd name="T19" fmla="*/ 0 h 98"/>
                  <a:gd name="T20" fmla="*/ 26 w 89"/>
                  <a:gd name="T21" fmla="*/ 0 h 98"/>
                  <a:gd name="T22" fmla="*/ 18 w 89"/>
                  <a:gd name="T23" fmla="*/ 63 h 98"/>
                  <a:gd name="T24" fmla="*/ 13 w 89"/>
                  <a:gd name="T25" fmla="*/ 72 h 98"/>
                  <a:gd name="T26" fmla="*/ 13 w 89"/>
                  <a:gd name="T27" fmla="*/ 76 h 98"/>
                  <a:gd name="T28" fmla="*/ 13 w 89"/>
                  <a:gd name="T29" fmla="*/ 80 h 98"/>
                  <a:gd name="T30" fmla="*/ 18 w 89"/>
                  <a:gd name="T31" fmla="*/ 85 h 98"/>
                  <a:gd name="T32" fmla="*/ 22 w 89"/>
                  <a:gd name="T33" fmla="*/ 85 h 98"/>
                  <a:gd name="T34" fmla="*/ 26 w 89"/>
                  <a:gd name="T35" fmla="*/ 85 h 98"/>
                  <a:gd name="T36" fmla="*/ 35 w 89"/>
                  <a:gd name="T37" fmla="*/ 85 h 98"/>
                  <a:gd name="T38" fmla="*/ 40 w 89"/>
                  <a:gd name="T39" fmla="*/ 85 h 98"/>
                  <a:gd name="T40" fmla="*/ 44 w 89"/>
                  <a:gd name="T41" fmla="*/ 80 h 98"/>
                  <a:gd name="T42" fmla="*/ 53 w 89"/>
                  <a:gd name="T43" fmla="*/ 76 h 98"/>
                  <a:gd name="T44" fmla="*/ 53 w 89"/>
                  <a:gd name="T45" fmla="*/ 67 h 98"/>
                  <a:gd name="T46" fmla="*/ 58 w 89"/>
                  <a:gd name="T47" fmla="*/ 63 h 98"/>
                  <a:gd name="T48" fmla="*/ 62 w 89"/>
                  <a:gd name="T49" fmla="*/ 54 h 98"/>
                  <a:gd name="T50" fmla="*/ 62 w 89"/>
                  <a:gd name="T51" fmla="*/ 45 h 98"/>
                  <a:gd name="T52" fmla="*/ 71 w 89"/>
                  <a:gd name="T53" fmla="*/ 0 h 98"/>
                  <a:gd name="T54" fmla="*/ 89 w 89"/>
                  <a:gd name="T55" fmla="*/ 0 h 98"/>
                  <a:gd name="T56" fmla="*/ 66 w 89"/>
                  <a:gd name="T57" fmla="*/ 98 h 98"/>
                  <a:gd name="T58" fmla="*/ 53 w 89"/>
                  <a:gd name="T59" fmla="*/ 98 h 98"/>
                  <a:gd name="T60" fmla="*/ 58 w 89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9" h="98">
                    <a:moveTo>
                      <a:pt x="58" y="80"/>
                    </a:moveTo>
                    <a:lnTo>
                      <a:pt x="40" y="94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0" y="58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18" y="63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26" y="85"/>
                    </a:lnTo>
                    <a:lnTo>
                      <a:pt x="35" y="85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53" y="76"/>
                    </a:lnTo>
                    <a:lnTo>
                      <a:pt x="53" y="67"/>
                    </a:lnTo>
                    <a:lnTo>
                      <a:pt x="58" y="63"/>
                    </a:lnTo>
                    <a:lnTo>
                      <a:pt x="62" y="54"/>
                    </a:lnTo>
                    <a:lnTo>
                      <a:pt x="62" y="45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66" y="98"/>
                    </a:lnTo>
                    <a:lnTo>
                      <a:pt x="53" y="98"/>
                    </a:lnTo>
                    <a:lnTo>
                      <a:pt x="58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3" name="Freeform 437"/>
              <p:cNvSpPr>
                <a:spLocks/>
              </p:cNvSpPr>
              <p:nvPr/>
            </p:nvSpPr>
            <p:spPr bwMode="auto">
              <a:xfrm>
                <a:off x="2667" y="6263"/>
                <a:ext cx="142" cy="98"/>
              </a:xfrm>
              <a:custGeom>
                <a:avLst/>
                <a:gdLst>
                  <a:gd name="T0" fmla="*/ 0 w 142"/>
                  <a:gd name="T1" fmla="*/ 98 h 98"/>
                  <a:gd name="T2" fmla="*/ 18 w 142"/>
                  <a:gd name="T3" fmla="*/ 0 h 98"/>
                  <a:gd name="T4" fmla="*/ 36 w 142"/>
                  <a:gd name="T5" fmla="*/ 0 h 98"/>
                  <a:gd name="T6" fmla="*/ 31 w 142"/>
                  <a:gd name="T7" fmla="*/ 18 h 98"/>
                  <a:gd name="T8" fmla="*/ 40 w 142"/>
                  <a:gd name="T9" fmla="*/ 9 h 98"/>
                  <a:gd name="T10" fmla="*/ 49 w 142"/>
                  <a:gd name="T11" fmla="*/ 5 h 98"/>
                  <a:gd name="T12" fmla="*/ 53 w 142"/>
                  <a:gd name="T13" fmla="*/ 0 h 98"/>
                  <a:gd name="T14" fmla="*/ 62 w 142"/>
                  <a:gd name="T15" fmla="*/ 0 h 98"/>
                  <a:gd name="T16" fmla="*/ 71 w 142"/>
                  <a:gd name="T17" fmla="*/ 0 h 98"/>
                  <a:gd name="T18" fmla="*/ 76 w 142"/>
                  <a:gd name="T19" fmla="*/ 5 h 98"/>
                  <a:gd name="T20" fmla="*/ 85 w 142"/>
                  <a:gd name="T21" fmla="*/ 9 h 98"/>
                  <a:gd name="T22" fmla="*/ 85 w 142"/>
                  <a:gd name="T23" fmla="*/ 18 h 98"/>
                  <a:gd name="T24" fmla="*/ 93 w 142"/>
                  <a:gd name="T25" fmla="*/ 9 h 98"/>
                  <a:gd name="T26" fmla="*/ 102 w 142"/>
                  <a:gd name="T27" fmla="*/ 5 h 98"/>
                  <a:gd name="T28" fmla="*/ 107 w 142"/>
                  <a:gd name="T29" fmla="*/ 0 h 98"/>
                  <a:gd name="T30" fmla="*/ 116 w 142"/>
                  <a:gd name="T31" fmla="*/ 0 h 98"/>
                  <a:gd name="T32" fmla="*/ 129 w 142"/>
                  <a:gd name="T33" fmla="*/ 0 h 98"/>
                  <a:gd name="T34" fmla="*/ 133 w 142"/>
                  <a:gd name="T35" fmla="*/ 5 h 98"/>
                  <a:gd name="T36" fmla="*/ 138 w 142"/>
                  <a:gd name="T37" fmla="*/ 14 h 98"/>
                  <a:gd name="T38" fmla="*/ 142 w 142"/>
                  <a:gd name="T39" fmla="*/ 23 h 98"/>
                  <a:gd name="T40" fmla="*/ 138 w 142"/>
                  <a:gd name="T41" fmla="*/ 27 h 98"/>
                  <a:gd name="T42" fmla="*/ 138 w 142"/>
                  <a:gd name="T43" fmla="*/ 36 h 98"/>
                  <a:gd name="T44" fmla="*/ 124 w 142"/>
                  <a:gd name="T45" fmla="*/ 98 h 98"/>
                  <a:gd name="T46" fmla="*/ 111 w 142"/>
                  <a:gd name="T47" fmla="*/ 98 h 98"/>
                  <a:gd name="T48" fmla="*/ 124 w 142"/>
                  <a:gd name="T49" fmla="*/ 36 h 98"/>
                  <a:gd name="T50" fmla="*/ 124 w 142"/>
                  <a:gd name="T51" fmla="*/ 27 h 98"/>
                  <a:gd name="T52" fmla="*/ 124 w 142"/>
                  <a:gd name="T53" fmla="*/ 23 h 98"/>
                  <a:gd name="T54" fmla="*/ 124 w 142"/>
                  <a:gd name="T55" fmla="*/ 18 h 98"/>
                  <a:gd name="T56" fmla="*/ 120 w 142"/>
                  <a:gd name="T57" fmla="*/ 14 h 98"/>
                  <a:gd name="T58" fmla="*/ 120 w 142"/>
                  <a:gd name="T59" fmla="*/ 14 h 98"/>
                  <a:gd name="T60" fmla="*/ 111 w 142"/>
                  <a:gd name="T61" fmla="*/ 14 h 98"/>
                  <a:gd name="T62" fmla="*/ 107 w 142"/>
                  <a:gd name="T63" fmla="*/ 14 h 98"/>
                  <a:gd name="T64" fmla="*/ 98 w 142"/>
                  <a:gd name="T65" fmla="*/ 18 h 98"/>
                  <a:gd name="T66" fmla="*/ 93 w 142"/>
                  <a:gd name="T67" fmla="*/ 23 h 98"/>
                  <a:gd name="T68" fmla="*/ 89 w 142"/>
                  <a:gd name="T69" fmla="*/ 27 h 98"/>
                  <a:gd name="T70" fmla="*/ 85 w 142"/>
                  <a:gd name="T71" fmla="*/ 40 h 98"/>
                  <a:gd name="T72" fmla="*/ 80 w 142"/>
                  <a:gd name="T73" fmla="*/ 49 h 98"/>
                  <a:gd name="T74" fmla="*/ 71 w 142"/>
                  <a:gd name="T75" fmla="*/ 98 h 98"/>
                  <a:gd name="T76" fmla="*/ 53 w 142"/>
                  <a:gd name="T77" fmla="*/ 98 h 98"/>
                  <a:gd name="T78" fmla="*/ 67 w 142"/>
                  <a:gd name="T79" fmla="*/ 32 h 98"/>
                  <a:gd name="T80" fmla="*/ 67 w 142"/>
                  <a:gd name="T81" fmla="*/ 27 h 98"/>
                  <a:gd name="T82" fmla="*/ 71 w 142"/>
                  <a:gd name="T83" fmla="*/ 23 h 98"/>
                  <a:gd name="T84" fmla="*/ 67 w 142"/>
                  <a:gd name="T85" fmla="*/ 18 h 98"/>
                  <a:gd name="T86" fmla="*/ 67 w 142"/>
                  <a:gd name="T87" fmla="*/ 18 h 98"/>
                  <a:gd name="T88" fmla="*/ 62 w 142"/>
                  <a:gd name="T89" fmla="*/ 14 h 98"/>
                  <a:gd name="T90" fmla="*/ 58 w 142"/>
                  <a:gd name="T91" fmla="*/ 14 h 98"/>
                  <a:gd name="T92" fmla="*/ 53 w 142"/>
                  <a:gd name="T93" fmla="*/ 14 h 98"/>
                  <a:gd name="T94" fmla="*/ 45 w 142"/>
                  <a:gd name="T95" fmla="*/ 18 h 98"/>
                  <a:gd name="T96" fmla="*/ 40 w 142"/>
                  <a:gd name="T97" fmla="*/ 23 h 98"/>
                  <a:gd name="T98" fmla="*/ 31 w 142"/>
                  <a:gd name="T99" fmla="*/ 32 h 98"/>
                  <a:gd name="T100" fmla="*/ 27 w 142"/>
                  <a:gd name="T101" fmla="*/ 40 h 98"/>
                  <a:gd name="T102" fmla="*/ 27 w 142"/>
                  <a:gd name="T103" fmla="*/ 54 h 98"/>
                  <a:gd name="T104" fmla="*/ 18 w 142"/>
                  <a:gd name="T105" fmla="*/ 98 h 98"/>
                  <a:gd name="T106" fmla="*/ 0 w 142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2" h="98">
                    <a:moveTo>
                      <a:pt x="0" y="98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9" y="5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76" y="5"/>
                    </a:lnTo>
                    <a:lnTo>
                      <a:pt x="85" y="9"/>
                    </a:lnTo>
                    <a:lnTo>
                      <a:pt x="85" y="18"/>
                    </a:lnTo>
                    <a:lnTo>
                      <a:pt x="93" y="9"/>
                    </a:lnTo>
                    <a:lnTo>
                      <a:pt x="102" y="5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9" y="0"/>
                    </a:lnTo>
                    <a:lnTo>
                      <a:pt x="133" y="5"/>
                    </a:lnTo>
                    <a:lnTo>
                      <a:pt x="138" y="14"/>
                    </a:lnTo>
                    <a:lnTo>
                      <a:pt x="142" y="23"/>
                    </a:lnTo>
                    <a:lnTo>
                      <a:pt x="138" y="27"/>
                    </a:lnTo>
                    <a:lnTo>
                      <a:pt x="138" y="36"/>
                    </a:lnTo>
                    <a:lnTo>
                      <a:pt x="124" y="98"/>
                    </a:lnTo>
                    <a:lnTo>
                      <a:pt x="111" y="98"/>
                    </a:lnTo>
                    <a:lnTo>
                      <a:pt x="124" y="36"/>
                    </a:lnTo>
                    <a:lnTo>
                      <a:pt x="124" y="27"/>
                    </a:lnTo>
                    <a:lnTo>
                      <a:pt x="124" y="23"/>
                    </a:lnTo>
                    <a:lnTo>
                      <a:pt x="124" y="18"/>
                    </a:lnTo>
                    <a:lnTo>
                      <a:pt x="120" y="14"/>
                    </a:lnTo>
                    <a:lnTo>
                      <a:pt x="111" y="14"/>
                    </a:lnTo>
                    <a:lnTo>
                      <a:pt x="107" y="14"/>
                    </a:lnTo>
                    <a:lnTo>
                      <a:pt x="98" y="18"/>
                    </a:lnTo>
                    <a:lnTo>
                      <a:pt x="93" y="23"/>
                    </a:lnTo>
                    <a:lnTo>
                      <a:pt x="89" y="27"/>
                    </a:lnTo>
                    <a:lnTo>
                      <a:pt x="85" y="40"/>
                    </a:lnTo>
                    <a:lnTo>
                      <a:pt x="80" y="49"/>
                    </a:lnTo>
                    <a:lnTo>
                      <a:pt x="71" y="98"/>
                    </a:lnTo>
                    <a:lnTo>
                      <a:pt x="53" y="98"/>
                    </a:lnTo>
                    <a:lnTo>
                      <a:pt x="67" y="32"/>
                    </a:lnTo>
                    <a:lnTo>
                      <a:pt x="67" y="27"/>
                    </a:lnTo>
                    <a:lnTo>
                      <a:pt x="71" y="23"/>
                    </a:lnTo>
                    <a:lnTo>
                      <a:pt x="67" y="18"/>
                    </a:lnTo>
                    <a:lnTo>
                      <a:pt x="62" y="14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5" y="18"/>
                    </a:lnTo>
                    <a:lnTo>
                      <a:pt x="40" y="23"/>
                    </a:lnTo>
                    <a:lnTo>
                      <a:pt x="31" y="32"/>
                    </a:lnTo>
                    <a:lnTo>
                      <a:pt x="27" y="40"/>
                    </a:lnTo>
                    <a:lnTo>
                      <a:pt x="27" y="54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4" name="Freeform 438"/>
              <p:cNvSpPr>
                <a:spLocks/>
              </p:cNvSpPr>
              <p:nvPr/>
            </p:nvSpPr>
            <p:spPr bwMode="auto">
              <a:xfrm>
                <a:off x="2818" y="6343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5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5" name="Freeform 439"/>
              <p:cNvSpPr>
                <a:spLocks/>
              </p:cNvSpPr>
              <p:nvPr/>
            </p:nvSpPr>
            <p:spPr bwMode="auto">
              <a:xfrm>
                <a:off x="3182" y="6215"/>
                <a:ext cx="129" cy="137"/>
              </a:xfrm>
              <a:custGeom>
                <a:avLst/>
                <a:gdLst>
                  <a:gd name="T0" fmla="*/ 103 w 129"/>
                  <a:gd name="T1" fmla="*/ 88 h 137"/>
                  <a:gd name="T2" fmla="*/ 120 w 129"/>
                  <a:gd name="T3" fmla="*/ 93 h 137"/>
                  <a:gd name="T4" fmla="*/ 112 w 129"/>
                  <a:gd name="T5" fmla="*/ 111 h 137"/>
                  <a:gd name="T6" fmla="*/ 94 w 129"/>
                  <a:gd name="T7" fmla="*/ 128 h 137"/>
                  <a:gd name="T8" fmla="*/ 76 w 129"/>
                  <a:gd name="T9" fmla="*/ 137 h 137"/>
                  <a:gd name="T10" fmla="*/ 58 w 129"/>
                  <a:gd name="T11" fmla="*/ 137 h 137"/>
                  <a:gd name="T12" fmla="*/ 32 w 129"/>
                  <a:gd name="T13" fmla="*/ 133 h 137"/>
                  <a:gd name="T14" fmla="*/ 14 w 129"/>
                  <a:gd name="T15" fmla="*/ 124 h 137"/>
                  <a:gd name="T16" fmla="*/ 5 w 129"/>
                  <a:gd name="T17" fmla="*/ 115 h 137"/>
                  <a:gd name="T18" fmla="*/ 0 w 129"/>
                  <a:gd name="T19" fmla="*/ 106 h 137"/>
                  <a:gd name="T20" fmla="*/ 0 w 129"/>
                  <a:gd name="T21" fmla="*/ 93 h 137"/>
                  <a:gd name="T22" fmla="*/ 0 w 129"/>
                  <a:gd name="T23" fmla="*/ 80 h 137"/>
                  <a:gd name="T24" fmla="*/ 0 w 129"/>
                  <a:gd name="T25" fmla="*/ 66 h 137"/>
                  <a:gd name="T26" fmla="*/ 5 w 129"/>
                  <a:gd name="T27" fmla="*/ 48 h 137"/>
                  <a:gd name="T28" fmla="*/ 14 w 129"/>
                  <a:gd name="T29" fmla="*/ 35 h 137"/>
                  <a:gd name="T30" fmla="*/ 23 w 129"/>
                  <a:gd name="T31" fmla="*/ 22 h 137"/>
                  <a:gd name="T32" fmla="*/ 32 w 129"/>
                  <a:gd name="T33" fmla="*/ 13 h 137"/>
                  <a:gd name="T34" fmla="*/ 45 w 129"/>
                  <a:gd name="T35" fmla="*/ 8 h 137"/>
                  <a:gd name="T36" fmla="*/ 58 w 129"/>
                  <a:gd name="T37" fmla="*/ 4 h 137"/>
                  <a:gd name="T38" fmla="*/ 76 w 129"/>
                  <a:gd name="T39" fmla="*/ 0 h 137"/>
                  <a:gd name="T40" fmla="*/ 94 w 129"/>
                  <a:gd name="T41" fmla="*/ 4 h 137"/>
                  <a:gd name="T42" fmla="*/ 112 w 129"/>
                  <a:gd name="T43" fmla="*/ 13 h 137"/>
                  <a:gd name="T44" fmla="*/ 125 w 129"/>
                  <a:gd name="T45" fmla="*/ 26 h 137"/>
                  <a:gd name="T46" fmla="*/ 129 w 129"/>
                  <a:gd name="T47" fmla="*/ 44 h 137"/>
                  <a:gd name="T48" fmla="*/ 112 w 129"/>
                  <a:gd name="T49" fmla="*/ 44 h 137"/>
                  <a:gd name="T50" fmla="*/ 107 w 129"/>
                  <a:gd name="T51" fmla="*/ 31 h 137"/>
                  <a:gd name="T52" fmla="*/ 98 w 129"/>
                  <a:gd name="T53" fmla="*/ 22 h 137"/>
                  <a:gd name="T54" fmla="*/ 89 w 129"/>
                  <a:gd name="T55" fmla="*/ 17 h 137"/>
                  <a:gd name="T56" fmla="*/ 76 w 129"/>
                  <a:gd name="T57" fmla="*/ 17 h 137"/>
                  <a:gd name="T58" fmla="*/ 63 w 129"/>
                  <a:gd name="T59" fmla="*/ 17 h 137"/>
                  <a:gd name="T60" fmla="*/ 49 w 129"/>
                  <a:gd name="T61" fmla="*/ 22 h 137"/>
                  <a:gd name="T62" fmla="*/ 40 w 129"/>
                  <a:gd name="T63" fmla="*/ 26 h 137"/>
                  <a:gd name="T64" fmla="*/ 32 w 129"/>
                  <a:gd name="T65" fmla="*/ 40 h 137"/>
                  <a:gd name="T66" fmla="*/ 23 w 129"/>
                  <a:gd name="T67" fmla="*/ 57 h 137"/>
                  <a:gd name="T68" fmla="*/ 18 w 129"/>
                  <a:gd name="T69" fmla="*/ 80 h 137"/>
                  <a:gd name="T70" fmla="*/ 23 w 129"/>
                  <a:gd name="T71" fmla="*/ 102 h 137"/>
                  <a:gd name="T72" fmla="*/ 27 w 129"/>
                  <a:gd name="T73" fmla="*/ 111 h 137"/>
                  <a:gd name="T74" fmla="*/ 40 w 129"/>
                  <a:gd name="T75" fmla="*/ 120 h 137"/>
                  <a:gd name="T76" fmla="*/ 58 w 129"/>
                  <a:gd name="T77" fmla="*/ 124 h 137"/>
                  <a:gd name="T78" fmla="*/ 72 w 129"/>
                  <a:gd name="T79" fmla="*/ 120 h 137"/>
                  <a:gd name="T80" fmla="*/ 85 w 129"/>
                  <a:gd name="T81" fmla="*/ 115 h 137"/>
                  <a:gd name="T82" fmla="*/ 94 w 129"/>
                  <a:gd name="T83" fmla="*/ 102 h 137"/>
                  <a:gd name="T84" fmla="*/ 103 w 129"/>
                  <a:gd name="T85" fmla="*/ 88 h 1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9" h="137">
                    <a:moveTo>
                      <a:pt x="103" y="88"/>
                    </a:moveTo>
                    <a:lnTo>
                      <a:pt x="120" y="93"/>
                    </a:lnTo>
                    <a:lnTo>
                      <a:pt x="112" y="111"/>
                    </a:lnTo>
                    <a:lnTo>
                      <a:pt x="94" y="128"/>
                    </a:lnTo>
                    <a:lnTo>
                      <a:pt x="76" y="137"/>
                    </a:lnTo>
                    <a:lnTo>
                      <a:pt x="58" y="137"/>
                    </a:lnTo>
                    <a:lnTo>
                      <a:pt x="32" y="133"/>
                    </a:lnTo>
                    <a:lnTo>
                      <a:pt x="14" y="124"/>
                    </a:lnTo>
                    <a:lnTo>
                      <a:pt x="5" y="115"/>
                    </a:lnTo>
                    <a:lnTo>
                      <a:pt x="0" y="106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5" y="48"/>
                    </a:lnTo>
                    <a:lnTo>
                      <a:pt x="14" y="35"/>
                    </a:lnTo>
                    <a:lnTo>
                      <a:pt x="23" y="22"/>
                    </a:lnTo>
                    <a:lnTo>
                      <a:pt x="32" y="13"/>
                    </a:lnTo>
                    <a:lnTo>
                      <a:pt x="45" y="8"/>
                    </a:lnTo>
                    <a:lnTo>
                      <a:pt x="58" y="4"/>
                    </a:lnTo>
                    <a:lnTo>
                      <a:pt x="76" y="0"/>
                    </a:lnTo>
                    <a:lnTo>
                      <a:pt x="94" y="4"/>
                    </a:lnTo>
                    <a:lnTo>
                      <a:pt x="112" y="13"/>
                    </a:lnTo>
                    <a:lnTo>
                      <a:pt x="125" y="26"/>
                    </a:lnTo>
                    <a:lnTo>
                      <a:pt x="129" y="44"/>
                    </a:lnTo>
                    <a:lnTo>
                      <a:pt x="112" y="44"/>
                    </a:lnTo>
                    <a:lnTo>
                      <a:pt x="107" y="31"/>
                    </a:lnTo>
                    <a:lnTo>
                      <a:pt x="98" y="22"/>
                    </a:lnTo>
                    <a:lnTo>
                      <a:pt x="89" y="17"/>
                    </a:lnTo>
                    <a:lnTo>
                      <a:pt x="76" y="17"/>
                    </a:lnTo>
                    <a:lnTo>
                      <a:pt x="63" y="17"/>
                    </a:lnTo>
                    <a:lnTo>
                      <a:pt x="49" y="22"/>
                    </a:lnTo>
                    <a:lnTo>
                      <a:pt x="40" y="26"/>
                    </a:lnTo>
                    <a:lnTo>
                      <a:pt x="32" y="40"/>
                    </a:lnTo>
                    <a:lnTo>
                      <a:pt x="23" y="57"/>
                    </a:lnTo>
                    <a:lnTo>
                      <a:pt x="18" y="80"/>
                    </a:lnTo>
                    <a:lnTo>
                      <a:pt x="23" y="102"/>
                    </a:lnTo>
                    <a:lnTo>
                      <a:pt x="27" y="111"/>
                    </a:lnTo>
                    <a:lnTo>
                      <a:pt x="40" y="120"/>
                    </a:lnTo>
                    <a:lnTo>
                      <a:pt x="58" y="124"/>
                    </a:lnTo>
                    <a:lnTo>
                      <a:pt x="72" y="120"/>
                    </a:lnTo>
                    <a:lnTo>
                      <a:pt x="85" y="115"/>
                    </a:lnTo>
                    <a:lnTo>
                      <a:pt x="94" y="102"/>
                    </a:lnTo>
                    <a:lnTo>
                      <a:pt x="103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6" name="Freeform 440"/>
              <p:cNvSpPr>
                <a:spLocks/>
              </p:cNvSpPr>
              <p:nvPr/>
            </p:nvSpPr>
            <p:spPr bwMode="auto">
              <a:xfrm>
                <a:off x="3316" y="6255"/>
                <a:ext cx="160" cy="97"/>
              </a:xfrm>
              <a:custGeom>
                <a:avLst/>
                <a:gdLst>
                  <a:gd name="T0" fmla="*/ 0 w 160"/>
                  <a:gd name="T1" fmla="*/ 97 h 97"/>
                  <a:gd name="T2" fmla="*/ 22 w 160"/>
                  <a:gd name="T3" fmla="*/ 0 h 97"/>
                  <a:gd name="T4" fmla="*/ 40 w 160"/>
                  <a:gd name="T5" fmla="*/ 0 h 97"/>
                  <a:gd name="T6" fmla="*/ 35 w 160"/>
                  <a:gd name="T7" fmla="*/ 17 h 97"/>
                  <a:gd name="T8" fmla="*/ 49 w 160"/>
                  <a:gd name="T9" fmla="*/ 8 h 97"/>
                  <a:gd name="T10" fmla="*/ 53 w 160"/>
                  <a:gd name="T11" fmla="*/ 0 h 97"/>
                  <a:gd name="T12" fmla="*/ 62 w 160"/>
                  <a:gd name="T13" fmla="*/ 0 h 97"/>
                  <a:gd name="T14" fmla="*/ 71 w 160"/>
                  <a:gd name="T15" fmla="*/ 0 h 97"/>
                  <a:gd name="T16" fmla="*/ 80 w 160"/>
                  <a:gd name="T17" fmla="*/ 0 h 97"/>
                  <a:gd name="T18" fmla="*/ 89 w 160"/>
                  <a:gd name="T19" fmla="*/ 4 h 97"/>
                  <a:gd name="T20" fmla="*/ 93 w 160"/>
                  <a:gd name="T21" fmla="*/ 8 h 97"/>
                  <a:gd name="T22" fmla="*/ 97 w 160"/>
                  <a:gd name="T23" fmla="*/ 17 h 97"/>
                  <a:gd name="T24" fmla="*/ 106 w 160"/>
                  <a:gd name="T25" fmla="*/ 8 h 97"/>
                  <a:gd name="T26" fmla="*/ 115 w 160"/>
                  <a:gd name="T27" fmla="*/ 4 h 97"/>
                  <a:gd name="T28" fmla="*/ 124 w 160"/>
                  <a:gd name="T29" fmla="*/ 0 h 97"/>
                  <a:gd name="T30" fmla="*/ 133 w 160"/>
                  <a:gd name="T31" fmla="*/ 0 h 97"/>
                  <a:gd name="T32" fmla="*/ 146 w 160"/>
                  <a:gd name="T33" fmla="*/ 0 h 97"/>
                  <a:gd name="T34" fmla="*/ 155 w 160"/>
                  <a:gd name="T35" fmla="*/ 4 h 97"/>
                  <a:gd name="T36" fmla="*/ 160 w 160"/>
                  <a:gd name="T37" fmla="*/ 8 h 97"/>
                  <a:gd name="T38" fmla="*/ 160 w 160"/>
                  <a:gd name="T39" fmla="*/ 17 h 97"/>
                  <a:gd name="T40" fmla="*/ 160 w 160"/>
                  <a:gd name="T41" fmla="*/ 26 h 97"/>
                  <a:gd name="T42" fmla="*/ 160 w 160"/>
                  <a:gd name="T43" fmla="*/ 35 h 97"/>
                  <a:gd name="T44" fmla="*/ 142 w 160"/>
                  <a:gd name="T45" fmla="*/ 97 h 97"/>
                  <a:gd name="T46" fmla="*/ 124 w 160"/>
                  <a:gd name="T47" fmla="*/ 97 h 97"/>
                  <a:gd name="T48" fmla="*/ 142 w 160"/>
                  <a:gd name="T49" fmla="*/ 31 h 97"/>
                  <a:gd name="T50" fmla="*/ 142 w 160"/>
                  <a:gd name="T51" fmla="*/ 26 h 97"/>
                  <a:gd name="T52" fmla="*/ 142 w 160"/>
                  <a:gd name="T53" fmla="*/ 22 h 97"/>
                  <a:gd name="T54" fmla="*/ 142 w 160"/>
                  <a:gd name="T55" fmla="*/ 17 h 97"/>
                  <a:gd name="T56" fmla="*/ 137 w 160"/>
                  <a:gd name="T57" fmla="*/ 13 h 97"/>
                  <a:gd name="T58" fmla="*/ 133 w 160"/>
                  <a:gd name="T59" fmla="*/ 13 h 97"/>
                  <a:gd name="T60" fmla="*/ 129 w 160"/>
                  <a:gd name="T61" fmla="*/ 13 h 97"/>
                  <a:gd name="T62" fmla="*/ 120 w 160"/>
                  <a:gd name="T63" fmla="*/ 13 h 97"/>
                  <a:gd name="T64" fmla="*/ 111 w 160"/>
                  <a:gd name="T65" fmla="*/ 17 h 97"/>
                  <a:gd name="T66" fmla="*/ 106 w 160"/>
                  <a:gd name="T67" fmla="*/ 22 h 97"/>
                  <a:gd name="T68" fmla="*/ 97 w 160"/>
                  <a:gd name="T69" fmla="*/ 26 h 97"/>
                  <a:gd name="T70" fmla="*/ 93 w 160"/>
                  <a:gd name="T71" fmla="*/ 35 h 97"/>
                  <a:gd name="T72" fmla="*/ 93 w 160"/>
                  <a:gd name="T73" fmla="*/ 48 h 97"/>
                  <a:gd name="T74" fmla="*/ 80 w 160"/>
                  <a:gd name="T75" fmla="*/ 97 h 97"/>
                  <a:gd name="T76" fmla="*/ 62 w 160"/>
                  <a:gd name="T77" fmla="*/ 97 h 97"/>
                  <a:gd name="T78" fmla="*/ 80 w 160"/>
                  <a:gd name="T79" fmla="*/ 31 h 97"/>
                  <a:gd name="T80" fmla="*/ 80 w 160"/>
                  <a:gd name="T81" fmla="*/ 26 h 97"/>
                  <a:gd name="T82" fmla="*/ 80 w 160"/>
                  <a:gd name="T83" fmla="*/ 22 h 97"/>
                  <a:gd name="T84" fmla="*/ 80 w 160"/>
                  <a:gd name="T85" fmla="*/ 17 h 97"/>
                  <a:gd name="T86" fmla="*/ 75 w 160"/>
                  <a:gd name="T87" fmla="*/ 13 h 97"/>
                  <a:gd name="T88" fmla="*/ 71 w 160"/>
                  <a:gd name="T89" fmla="*/ 13 h 97"/>
                  <a:gd name="T90" fmla="*/ 66 w 160"/>
                  <a:gd name="T91" fmla="*/ 13 h 97"/>
                  <a:gd name="T92" fmla="*/ 57 w 160"/>
                  <a:gd name="T93" fmla="*/ 13 h 97"/>
                  <a:gd name="T94" fmla="*/ 53 w 160"/>
                  <a:gd name="T95" fmla="*/ 17 h 97"/>
                  <a:gd name="T96" fmla="*/ 44 w 160"/>
                  <a:gd name="T97" fmla="*/ 22 h 97"/>
                  <a:gd name="T98" fmla="*/ 40 w 160"/>
                  <a:gd name="T99" fmla="*/ 26 h 97"/>
                  <a:gd name="T100" fmla="*/ 31 w 160"/>
                  <a:gd name="T101" fmla="*/ 40 h 97"/>
                  <a:gd name="T102" fmla="*/ 31 w 160"/>
                  <a:gd name="T103" fmla="*/ 48 h 97"/>
                  <a:gd name="T104" fmla="*/ 18 w 160"/>
                  <a:gd name="T105" fmla="*/ 97 h 97"/>
                  <a:gd name="T106" fmla="*/ 0 w 160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0" h="97">
                    <a:moveTo>
                      <a:pt x="0" y="97"/>
                    </a:moveTo>
                    <a:lnTo>
                      <a:pt x="22" y="0"/>
                    </a:lnTo>
                    <a:lnTo>
                      <a:pt x="40" y="0"/>
                    </a:lnTo>
                    <a:lnTo>
                      <a:pt x="35" y="17"/>
                    </a:lnTo>
                    <a:lnTo>
                      <a:pt x="49" y="8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89" y="4"/>
                    </a:lnTo>
                    <a:lnTo>
                      <a:pt x="93" y="8"/>
                    </a:lnTo>
                    <a:lnTo>
                      <a:pt x="97" y="17"/>
                    </a:lnTo>
                    <a:lnTo>
                      <a:pt x="106" y="8"/>
                    </a:lnTo>
                    <a:lnTo>
                      <a:pt x="115" y="4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46" y="0"/>
                    </a:lnTo>
                    <a:lnTo>
                      <a:pt x="155" y="4"/>
                    </a:lnTo>
                    <a:lnTo>
                      <a:pt x="160" y="8"/>
                    </a:lnTo>
                    <a:lnTo>
                      <a:pt x="160" y="17"/>
                    </a:lnTo>
                    <a:lnTo>
                      <a:pt x="160" y="26"/>
                    </a:lnTo>
                    <a:lnTo>
                      <a:pt x="160" y="35"/>
                    </a:lnTo>
                    <a:lnTo>
                      <a:pt x="142" y="97"/>
                    </a:lnTo>
                    <a:lnTo>
                      <a:pt x="124" y="97"/>
                    </a:lnTo>
                    <a:lnTo>
                      <a:pt x="142" y="31"/>
                    </a:lnTo>
                    <a:lnTo>
                      <a:pt x="142" y="26"/>
                    </a:lnTo>
                    <a:lnTo>
                      <a:pt x="142" y="22"/>
                    </a:lnTo>
                    <a:lnTo>
                      <a:pt x="142" y="17"/>
                    </a:lnTo>
                    <a:lnTo>
                      <a:pt x="137" y="13"/>
                    </a:lnTo>
                    <a:lnTo>
                      <a:pt x="133" y="13"/>
                    </a:lnTo>
                    <a:lnTo>
                      <a:pt x="129" y="13"/>
                    </a:lnTo>
                    <a:lnTo>
                      <a:pt x="120" y="13"/>
                    </a:lnTo>
                    <a:lnTo>
                      <a:pt x="111" y="17"/>
                    </a:lnTo>
                    <a:lnTo>
                      <a:pt x="106" y="22"/>
                    </a:lnTo>
                    <a:lnTo>
                      <a:pt x="97" y="26"/>
                    </a:lnTo>
                    <a:lnTo>
                      <a:pt x="93" y="35"/>
                    </a:lnTo>
                    <a:lnTo>
                      <a:pt x="93" y="48"/>
                    </a:lnTo>
                    <a:lnTo>
                      <a:pt x="80" y="97"/>
                    </a:lnTo>
                    <a:lnTo>
                      <a:pt x="62" y="97"/>
                    </a:lnTo>
                    <a:lnTo>
                      <a:pt x="80" y="31"/>
                    </a:lnTo>
                    <a:lnTo>
                      <a:pt x="80" y="26"/>
                    </a:lnTo>
                    <a:lnTo>
                      <a:pt x="80" y="22"/>
                    </a:lnTo>
                    <a:lnTo>
                      <a:pt x="80" y="17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53" y="17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1" y="40"/>
                    </a:lnTo>
                    <a:lnTo>
                      <a:pt x="31" y="48"/>
                    </a:lnTo>
                    <a:lnTo>
                      <a:pt x="18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7" name="Freeform 441"/>
              <p:cNvSpPr>
                <a:spLocks noEditPoints="1"/>
              </p:cNvSpPr>
              <p:nvPr/>
            </p:nvSpPr>
            <p:spPr bwMode="auto">
              <a:xfrm>
                <a:off x="3476" y="6255"/>
                <a:ext cx="111" cy="133"/>
              </a:xfrm>
              <a:custGeom>
                <a:avLst/>
                <a:gdLst>
                  <a:gd name="T0" fmla="*/ 0 w 111"/>
                  <a:gd name="T1" fmla="*/ 133 h 133"/>
                  <a:gd name="T2" fmla="*/ 31 w 111"/>
                  <a:gd name="T3" fmla="*/ 0 h 133"/>
                  <a:gd name="T4" fmla="*/ 49 w 111"/>
                  <a:gd name="T5" fmla="*/ 0 h 133"/>
                  <a:gd name="T6" fmla="*/ 44 w 111"/>
                  <a:gd name="T7" fmla="*/ 13 h 133"/>
                  <a:gd name="T8" fmla="*/ 53 w 111"/>
                  <a:gd name="T9" fmla="*/ 4 h 133"/>
                  <a:gd name="T10" fmla="*/ 62 w 111"/>
                  <a:gd name="T11" fmla="*/ 0 h 133"/>
                  <a:gd name="T12" fmla="*/ 66 w 111"/>
                  <a:gd name="T13" fmla="*/ 0 h 133"/>
                  <a:gd name="T14" fmla="*/ 75 w 111"/>
                  <a:gd name="T15" fmla="*/ 0 h 133"/>
                  <a:gd name="T16" fmla="*/ 89 w 111"/>
                  <a:gd name="T17" fmla="*/ 0 h 133"/>
                  <a:gd name="T18" fmla="*/ 102 w 111"/>
                  <a:gd name="T19" fmla="*/ 8 h 133"/>
                  <a:gd name="T20" fmla="*/ 111 w 111"/>
                  <a:gd name="T21" fmla="*/ 22 h 133"/>
                  <a:gd name="T22" fmla="*/ 111 w 111"/>
                  <a:gd name="T23" fmla="*/ 35 h 133"/>
                  <a:gd name="T24" fmla="*/ 111 w 111"/>
                  <a:gd name="T25" fmla="*/ 53 h 133"/>
                  <a:gd name="T26" fmla="*/ 106 w 111"/>
                  <a:gd name="T27" fmla="*/ 62 h 133"/>
                  <a:gd name="T28" fmla="*/ 102 w 111"/>
                  <a:gd name="T29" fmla="*/ 75 h 133"/>
                  <a:gd name="T30" fmla="*/ 93 w 111"/>
                  <a:gd name="T31" fmla="*/ 84 h 133"/>
                  <a:gd name="T32" fmla="*/ 84 w 111"/>
                  <a:gd name="T33" fmla="*/ 88 h 133"/>
                  <a:gd name="T34" fmla="*/ 75 w 111"/>
                  <a:gd name="T35" fmla="*/ 93 h 133"/>
                  <a:gd name="T36" fmla="*/ 66 w 111"/>
                  <a:gd name="T37" fmla="*/ 97 h 133"/>
                  <a:gd name="T38" fmla="*/ 57 w 111"/>
                  <a:gd name="T39" fmla="*/ 97 h 133"/>
                  <a:gd name="T40" fmla="*/ 49 w 111"/>
                  <a:gd name="T41" fmla="*/ 97 h 133"/>
                  <a:gd name="T42" fmla="*/ 44 w 111"/>
                  <a:gd name="T43" fmla="*/ 93 h 133"/>
                  <a:gd name="T44" fmla="*/ 35 w 111"/>
                  <a:gd name="T45" fmla="*/ 88 h 133"/>
                  <a:gd name="T46" fmla="*/ 31 w 111"/>
                  <a:gd name="T47" fmla="*/ 80 h 133"/>
                  <a:gd name="T48" fmla="*/ 17 w 111"/>
                  <a:gd name="T49" fmla="*/ 133 h 133"/>
                  <a:gd name="T50" fmla="*/ 0 w 111"/>
                  <a:gd name="T51" fmla="*/ 133 h 133"/>
                  <a:gd name="T52" fmla="*/ 35 w 111"/>
                  <a:gd name="T53" fmla="*/ 57 h 133"/>
                  <a:gd name="T54" fmla="*/ 35 w 111"/>
                  <a:gd name="T55" fmla="*/ 66 h 133"/>
                  <a:gd name="T56" fmla="*/ 35 w 111"/>
                  <a:gd name="T57" fmla="*/ 71 h 133"/>
                  <a:gd name="T58" fmla="*/ 40 w 111"/>
                  <a:gd name="T59" fmla="*/ 75 h 133"/>
                  <a:gd name="T60" fmla="*/ 44 w 111"/>
                  <a:gd name="T61" fmla="*/ 80 h 133"/>
                  <a:gd name="T62" fmla="*/ 53 w 111"/>
                  <a:gd name="T63" fmla="*/ 84 h 133"/>
                  <a:gd name="T64" fmla="*/ 57 w 111"/>
                  <a:gd name="T65" fmla="*/ 84 h 133"/>
                  <a:gd name="T66" fmla="*/ 71 w 111"/>
                  <a:gd name="T67" fmla="*/ 80 h 133"/>
                  <a:gd name="T68" fmla="*/ 84 w 111"/>
                  <a:gd name="T69" fmla="*/ 71 h 133"/>
                  <a:gd name="T70" fmla="*/ 93 w 111"/>
                  <a:gd name="T71" fmla="*/ 53 h 133"/>
                  <a:gd name="T72" fmla="*/ 93 w 111"/>
                  <a:gd name="T73" fmla="*/ 35 h 133"/>
                  <a:gd name="T74" fmla="*/ 93 w 111"/>
                  <a:gd name="T75" fmla="*/ 26 h 133"/>
                  <a:gd name="T76" fmla="*/ 89 w 111"/>
                  <a:gd name="T77" fmla="*/ 17 h 133"/>
                  <a:gd name="T78" fmla="*/ 80 w 111"/>
                  <a:gd name="T79" fmla="*/ 13 h 133"/>
                  <a:gd name="T80" fmla="*/ 71 w 111"/>
                  <a:gd name="T81" fmla="*/ 13 h 133"/>
                  <a:gd name="T82" fmla="*/ 66 w 111"/>
                  <a:gd name="T83" fmla="*/ 13 h 133"/>
                  <a:gd name="T84" fmla="*/ 57 w 111"/>
                  <a:gd name="T85" fmla="*/ 13 h 133"/>
                  <a:gd name="T86" fmla="*/ 53 w 111"/>
                  <a:gd name="T87" fmla="*/ 17 h 133"/>
                  <a:gd name="T88" fmla="*/ 49 w 111"/>
                  <a:gd name="T89" fmla="*/ 26 h 133"/>
                  <a:gd name="T90" fmla="*/ 44 w 111"/>
                  <a:gd name="T91" fmla="*/ 31 h 133"/>
                  <a:gd name="T92" fmla="*/ 40 w 111"/>
                  <a:gd name="T93" fmla="*/ 40 h 133"/>
                  <a:gd name="T94" fmla="*/ 35 w 111"/>
                  <a:gd name="T95" fmla="*/ 48 h 133"/>
                  <a:gd name="T96" fmla="*/ 35 w 111"/>
                  <a:gd name="T97" fmla="*/ 57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33">
                    <a:moveTo>
                      <a:pt x="0" y="133"/>
                    </a:moveTo>
                    <a:lnTo>
                      <a:pt x="31" y="0"/>
                    </a:lnTo>
                    <a:lnTo>
                      <a:pt x="49" y="0"/>
                    </a:lnTo>
                    <a:lnTo>
                      <a:pt x="44" y="13"/>
                    </a:lnTo>
                    <a:lnTo>
                      <a:pt x="53" y="4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102" y="8"/>
                    </a:lnTo>
                    <a:lnTo>
                      <a:pt x="111" y="22"/>
                    </a:lnTo>
                    <a:lnTo>
                      <a:pt x="111" y="35"/>
                    </a:lnTo>
                    <a:lnTo>
                      <a:pt x="111" y="53"/>
                    </a:lnTo>
                    <a:lnTo>
                      <a:pt x="106" y="62"/>
                    </a:lnTo>
                    <a:lnTo>
                      <a:pt x="102" y="75"/>
                    </a:lnTo>
                    <a:lnTo>
                      <a:pt x="93" y="84"/>
                    </a:lnTo>
                    <a:lnTo>
                      <a:pt x="84" y="88"/>
                    </a:lnTo>
                    <a:lnTo>
                      <a:pt x="75" y="93"/>
                    </a:lnTo>
                    <a:lnTo>
                      <a:pt x="66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3"/>
                    </a:lnTo>
                    <a:lnTo>
                      <a:pt x="35" y="88"/>
                    </a:lnTo>
                    <a:lnTo>
                      <a:pt x="31" y="80"/>
                    </a:lnTo>
                    <a:lnTo>
                      <a:pt x="17" y="133"/>
                    </a:lnTo>
                    <a:lnTo>
                      <a:pt x="0" y="133"/>
                    </a:lnTo>
                    <a:close/>
                    <a:moveTo>
                      <a:pt x="35" y="57"/>
                    </a:moveTo>
                    <a:lnTo>
                      <a:pt x="35" y="66"/>
                    </a:lnTo>
                    <a:lnTo>
                      <a:pt x="35" y="71"/>
                    </a:lnTo>
                    <a:lnTo>
                      <a:pt x="40" y="75"/>
                    </a:lnTo>
                    <a:lnTo>
                      <a:pt x="44" y="80"/>
                    </a:lnTo>
                    <a:lnTo>
                      <a:pt x="53" y="84"/>
                    </a:lnTo>
                    <a:lnTo>
                      <a:pt x="57" y="84"/>
                    </a:lnTo>
                    <a:lnTo>
                      <a:pt x="71" y="80"/>
                    </a:lnTo>
                    <a:lnTo>
                      <a:pt x="84" y="71"/>
                    </a:lnTo>
                    <a:lnTo>
                      <a:pt x="93" y="53"/>
                    </a:lnTo>
                    <a:lnTo>
                      <a:pt x="93" y="35"/>
                    </a:lnTo>
                    <a:lnTo>
                      <a:pt x="93" y="26"/>
                    </a:lnTo>
                    <a:lnTo>
                      <a:pt x="89" y="17"/>
                    </a:lnTo>
                    <a:lnTo>
                      <a:pt x="80" y="13"/>
                    </a:lnTo>
                    <a:lnTo>
                      <a:pt x="71" y="13"/>
                    </a:lnTo>
                    <a:lnTo>
                      <a:pt x="66" y="13"/>
                    </a:lnTo>
                    <a:lnTo>
                      <a:pt x="57" y="13"/>
                    </a:lnTo>
                    <a:lnTo>
                      <a:pt x="53" y="17"/>
                    </a:lnTo>
                    <a:lnTo>
                      <a:pt x="49" y="26"/>
                    </a:lnTo>
                    <a:lnTo>
                      <a:pt x="44" y="31"/>
                    </a:lnTo>
                    <a:lnTo>
                      <a:pt x="40" y="40"/>
                    </a:lnTo>
                    <a:lnTo>
                      <a:pt x="35" y="48"/>
                    </a:lnTo>
                    <a:lnTo>
                      <a:pt x="35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8" name="Freeform 442"/>
              <p:cNvSpPr>
                <a:spLocks noEditPoints="1"/>
              </p:cNvSpPr>
              <p:nvPr/>
            </p:nvSpPr>
            <p:spPr bwMode="auto">
              <a:xfrm>
                <a:off x="3600" y="6255"/>
                <a:ext cx="98" cy="97"/>
              </a:xfrm>
              <a:custGeom>
                <a:avLst/>
                <a:gdLst>
                  <a:gd name="T0" fmla="*/ 62 w 98"/>
                  <a:gd name="T1" fmla="*/ 88 h 97"/>
                  <a:gd name="T2" fmla="*/ 45 w 98"/>
                  <a:gd name="T3" fmla="*/ 97 h 97"/>
                  <a:gd name="T4" fmla="*/ 22 w 98"/>
                  <a:gd name="T5" fmla="*/ 97 h 97"/>
                  <a:gd name="T6" fmla="*/ 5 w 98"/>
                  <a:gd name="T7" fmla="*/ 80 h 97"/>
                  <a:gd name="T8" fmla="*/ 0 w 98"/>
                  <a:gd name="T9" fmla="*/ 62 h 97"/>
                  <a:gd name="T10" fmla="*/ 9 w 98"/>
                  <a:gd name="T11" fmla="*/ 48 h 97"/>
                  <a:gd name="T12" fmla="*/ 22 w 98"/>
                  <a:gd name="T13" fmla="*/ 44 h 97"/>
                  <a:gd name="T14" fmla="*/ 40 w 98"/>
                  <a:gd name="T15" fmla="*/ 40 h 97"/>
                  <a:gd name="T16" fmla="*/ 71 w 98"/>
                  <a:gd name="T17" fmla="*/ 40 h 97"/>
                  <a:gd name="T18" fmla="*/ 80 w 98"/>
                  <a:gd name="T19" fmla="*/ 31 h 97"/>
                  <a:gd name="T20" fmla="*/ 80 w 98"/>
                  <a:gd name="T21" fmla="*/ 17 h 97"/>
                  <a:gd name="T22" fmla="*/ 71 w 98"/>
                  <a:gd name="T23" fmla="*/ 13 h 97"/>
                  <a:gd name="T24" fmla="*/ 49 w 98"/>
                  <a:gd name="T25" fmla="*/ 13 h 97"/>
                  <a:gd name="T26" fmla="*/ 36 w 98"/>
                  <a:gd name="T27" fmla="*/ 22 h 97"/>
                  <a:gd name="T28" fmla="*/ 9 w 98"/>
                  <a:gd name="T29" fmla="*/ 26 h 97"/>
                  <a:gd name="T30" fmla="*/ 27 w 98"/>
                  <a:gd name="T31" fmla="*/ 4 h 97"/>
                  <a:gd name="T32" fmla="*/ 58 w 98"/>
                  <a:gd name="T33" fmla="*/ 0 h 97"/>
                  <a:gd name="T34" fmla="*/ 89 w 98"/>
                  <a:gd name="T35" fmla="*/ 8 h 97"/>
                  <a:gd name="T36" fmla="*/ 98 w 98"/>
                  <a:gd name="T37" fmla="*/ 22 h 97"/>
                  <a:gd name="T38" fmla="*/ 98 w 98"/>
                  <a:gd name="T39" fmla="*/ 40 h 97"/>
                  <a:gd name="T40" fmla="*/ 89 w 98"/>
                  <a:gd name="T41" fmla="*/ 75 h 97"/>
                  <a:gd name="T42" fmla="*/ 89 w 98"/>
                  <a:gd name="T43" fmla="*/ 88 h 97"/>
                  <a:gd name="T44" fmla="*/ 71 w 98"/>
                  <a:gd name="T45" fmla="*/ 97 h 97"/>
                  <a:gd name="T46" fmla="*/ 71 w 98"/>
                  <a:gd name="T47" fmla="*/ 84 h 97"/>
                  <a:gd name="T48" fmla="*/ 71 w 98"/>
                  <a:gd name="T49" fmla="*/ 48 h 97"/>
                  <a:gd name="T50" fmla="*/ 62 w 98"/>
                  <a:gd name="T51" fmla="*/ 48 h 97"/>
                  <a:gd name="T52" fmla="*/ 40 w 98"/>
                  <a:gd name="T53" fmla="*/ 53 h 97"/>
                  <a:gd name="T54" fmla="*/ 27 w 98"/>
                  <a:gd name="T55" fmla="*/ 57 h 97"/>
                  <a:gd name="T56" fmla="*/ 18 w 98"/>
                  <a:gd name="T57" fmla="*/ 66 h 97"/>
                  <a:gd name="T58" fmla="*/ 18 w 98"/>
                  <a:gd name="T59" fmla="*/ 75 h 97"/>
                  <a:gd name="T60" fmla="*/ 31 w 98"/>
                  <a:gd name="T61" fmla="*/ 84 h 97"/>
                  <a:gd name="T62" fmla="*/ 49 w 98"/>
                  <a:gd name="T63" fmla="*/ 84 h 97"/>
                  <a:gd name="T64" fmla="*/ 62 w 98"/>
                  <a:gd name="T65" fmla="*/ 75 h 97"/>
                  <a:gd name="T66" fmla="*/ 76 w 98"/>
                  <a:gd name="T67" fmla="*/ 62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8" h="97">
                    <a:moveTo>
                      <a:pt x="71" y="84"/>
                    </a:moveTo>
                    <a:lnTo>
                      <a:pt x="62" y="88"/>
                    </a:lnTo>
                    <a:lnTo>
                      <a:pt x="53" y="93"/>
                    </a:lnTo>
                    <a:lnTo>
                      <a:pt x="45" y="97"/>
                    </a:lnTo>
                    <a:lnTo>
                      <a:pt x="31" y="97"/>
                    </a:lnTo>
                    <a:lnTo>
                      <a:pt x="22" y="97"/>
                    </a:lnTo>
                    <a:lnTo>
                      <a:pt x="9" y="88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7"/>
                    </a:lnTo>
                    <a:lnTo>
                      <a:pt x="9" y="48"/>
                    </a:lnTo>
                    <a:lnTo>
                      <a:pt x="13" y="44"/>
                    </a:lnTo>
                    <a:lnTo>
                      <a:pt x="22" y="44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71" y="40"/>
                    </a:lnTo>
                    <a:lnTo>
                      <a:pt x="80" y="35"/>
                    </a:lnTo>
                    <a:lnTo>
                      <a:pt x="80" y="31"/>
                    </a:lnTo>
                    <a:lnTo>
                      <a:pt x="80" y="26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71" y="13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6" y="0"/>
                    </a:lnTo>
                    <a:lnTo>
                      <a:pt x="89" y="8"/>
                    </a:lnTo>
                    <a:lnTo>
                      <a:pt x="98" y="13"/>
                    </a:lnTo>
                    <a:lnTo>
                      <a:pt x="98" y="22"/>
                    </a:lnTo>
                    <a:lnTo>
                      <a:pt x="98" y="31"/>
                    </a:lnTo>
                    <a:lnTo>
                      <a:pt x="98" y="40"/>
                    </a:lnTo>
                    <a:lnTo>
                      <a:pt x="89" y="66"/>
                    </a:lnTo>
                    <a:lnTo>
                      <a:pt x="89" y="75"/>
                    </a:lnTo>
                    <a:lnTo>
                      <a:pt x="89" y="84"/>
                    </a:lnTo>
                    <a:lnTo>
                      <a:pt x="89" y="88"/>
                    </a:lnTo>
                    <a:lnTo>
                      <a:pt x="89" y="97"/>
                    </a:lnTo>
                    <a:lnTo>
                      <a:pt x="71" y="97"/>
                    </a:lnTo>
                    <a:lnTo>
                      <a:pt x="71" y="88"/>
                    </a:lnTo>
                    <a:lnTo>
                      <a:pt x="71" y="84"/>
                    </a:lnTo>
                    <a:close/>
                    <a:moveTo>
                      <a:pt x="76" y="48"/>
                    </a:moveTo>
                    <a:lnTo>
                      <a:pt x="71" y="48"/>
                    </a:lnTo>
                    <a:lnTo>
                      <a:pt x="67" y="48"/>
                    </a:lnTo>
                    <a:lnTo>
                      <a:pt x="62" y="48"/>
                    </a:lnTo>
                    <a:lnTo>
                      <a:pt x="53" y="53"/>
                    </a:lnTo>
                    <a:lnTo>
                      <a:pt x="40" y="53"/>
                    </a:lnTo>
                    <a:lnTo>
                      <a:pt x="31" y="53"/>
                    </a:lnTo>
                    <a:lnTo>
                      <a:pt x="27" y="57"/>
                    </a:lnTo>
                    <a:lnTo>
                      <a:pt x="22" y="62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75"/>
                    </a:lnTo>
                    <a:lnTo>
                      <a:pt x="22" y="80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9" y="84"/>
                    </a:lnTo>
                    <a:lnTo>
                      <a:pt x="58" y="80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6" y="62"/>
                    </a:lnTo>
                    <a:lnTo>
                      <a:pt x="76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9" name="Freeform 443"/>
              <p:cNvSpPr>
                <a:spLocks noEditPoints="1"/>
              </p:cNvSpPr>
              <p:nvPr/>
            </p:nvSpPr>
            <p:spPr bwMode="auto">
              <a:xfrm>
                <a:off x="3716" y="6215"/>
                <a:ext cx="102" cy="137"/>
              </a:xfrm>
              <a:custGeom>
                <a:avLst/>
                <a:gdLst>
                  <a:gd name="T0" fmla="*/ 35 w 102"/>
                  <a:gd name="T1" fmla="*/ 17 h 137"/>
                  <a:gd name="T2" fmla="*/ 40 w 102"/>
                  <a:gd name="T3" fmla="*/ 0 h 137"/>
                  <a:gd name="T4" fmla="*/ 53 w 102"/>
                  <a:gd name="T5" fmla="*/ 0 h 137"/>
                  <a:gd name="T6" fmla="*/ 75 w 102"/>
                  <a:gd name="T7" fmla="*/ 4 h 137"/>
                  <a:gd name="T8" fmla="*/ 88 w 102"/>
                  <a:gd name="T9" fmla="*/ 13 h 137"/>
                  <a:gd name="T10" fmla="*/ 97 w 102"/>
                  <a:gd name="T11" fmla="*/ 26 h 137"/>
                  <a:gd name="T12" fmla="*/ 102 w 102"/>
                  <a:gd name="T13" fmla="*/ 48 h 137"/>
                  <a:gd name="T14" fmla="*/ 102 w 102"/>
                  <a:gd name="T15" fmla="*/ 71 h 137"/>
                  <a:gd name="T16" fmla="*/ 97 w 102"/>
                  <a:gd name="T17" fmla="*/ 88 h 137"/>
                  <a:gd name="T18" fmla="*/ 93 w 102"/>
                  <a:gd name="T19" fmla="*/ 102 h 137"/>
                  <a:gd name="T20" fmla="*/ 88 w 102"/>
                  <a:gd name="T21" fmla="*/ 115 h 137"/>
                  <a:gd name="T22" fmla="*/ 80 w 102"/>
                  <a:gd name="T23" fmla="*/ 124 h 137"/>
                  <a:gd name="T24" fmla="*/ 66 w 102"/>
                  <a:gd name="T25" fmla="*/ 133 h 137"/>
                  <a:gd name="T26" fmla="*/ 57 w 102"/>
                  <a:gd name="T27" fmla="*/ 137 h 137"/>
                  <a:gd name="T28" fmla="*/ 44 w 102"/>
                  <a:gd name="T29" fmla="*/ 137 h 137"/>
                  <a:gd name="T30" fmla="*/ 26 w 102"/>
                  <a:gd name="T31" fmla="*/ 137 h 137"/>
                  <a:gd name="T32" fmla="*/ 13 w 102"/>
                  <a:gd name="T33" fmla="*/ 128 h 137"/>
                  <a:gd name="T34" fmla="*/ 4 w 102"/>
                  <a:gd name="T35" fmla="*/ 115 h 137"/>
                  <a:gd name="T36" fmla="*/ 0 w 102"/>
                  <a:gd name="T37" fmla="*/ 97 h 137"/>
                  <a:gd name="T38" fmla="*/ 0 w 102"/>
                  <a:gd name="T39" fmla="*/ 84 h 137"/>
                  <a:gd name="T40" fmla="*/ 4 w 102"/>
                  <a:gd name="T41" fmla="*/ 75 h 137"/>
                  <a:gd name="T42" fmla="*/ 8 w 102"/>
                  <a:gd name="T43" fmla="*/ 66 h 137"/>
                  <a:gd name="T44" fmla="*/ 17 w 102"/>
                  <a:gd name="T45" fmla="*/ 57 h 137"/>
                  <a:gd name="T46" fmla="*/ 26 w 102"/>
                  <a:gd name="T47" fmla="*/ 48 h 137"/>
                  <a:gd name="T48" fmla="*/ 35 w 102"/>
                  <a:gd name="T49" fmla="*/ 44 h 137"/>
                  <a:gd name="T50" fmla="*/ 44 w 102"/>
                  <a:gd name="T51" fmla="*/ 40 h 137"/>
                  <a:gd name="T52" fmla="*/ 57 w 102"/>
                  <a:gd name="T53" fmla="*/ 40 h 137"/>
                  <a:gd name="T54" fmla="*/ 66 w 102"/>
                  <a:gd name="T55" fmla="*/ 40 h 137"/>
                  <a:gd name="T56" fmla="*/ 75 w 102"/>
                  <a:gd name="T57" fmla="*/ 44 h 137"/>
                  <a:gd name="T58" fmla="*/ 80 w 102"/>
                  <a:gd name="T59" fmla="*/ 48 h 137"/>
                  <a:gd name="T60" fmla="*/ 84 w 102"/>
                  <a:gd name="T61" fmla="*/ 53 h 137"/>
                  <a:gd name="T62" fmla="*/ 84 w 102"/>
                  <a:gd name="T63" fmla="*/ 44 h 137"/>
                  <a:gd name="T64" fmla="*/ 84 w 102"/>
                  <a:gd name="T65" fmla="*/ 35 h 137"/>
                  <a:gd name="T66" fmla="*/ 84 w 102"/>
                  <a:gd name="T67" fmla="*/ 31 h 137"/>
                  <a:gd name="T68" fmla="*/ 80 w 102"/>
                  <a:gd name="T69" fmla="*/ 26 h 137"/>
                  <a:gd name="T70" fmla="*/ 75 w 102"/>
                  <a:gd name="T71" fmla="*/ 22 h 137"/>
                  <a:gd name="T72" fmla="*/ 66 w 102"/>
                  <a:gd name="T73" fmla="*/ 17 h 137"/>
                  <a:gd name="T74" fmla="*/ 57 w 102"/>
                  <a:gd name="T75" fmla="*/ 17 h 137"/>
                  <a:gd name="T76" fmla="*/ 48 w 102"/>
                  <a:gd name="T77" fmla="*/ 17 h 137"/>
                  <a:gd name="T78" fmla="*/ 35 w 102"/>
                  <a:gd name="T79" fmla="*/ 17 h 137"/>
                  <a:gd name="T80" fmla="*/ 17 w 102"/>
                  <a:gd name="T81" fmla="*/ 97 h 137"/>
                  <a:gd name="T82" fmla="*/ 17 w 102"/>
                  <a:gd name="T83" fmla="*/ 111 h 137"/>
                  <a:gd name="T84" fmla="*/ 26 w 102"/>
                  <a:gd name="T85" fmla="*/ 120 h 137"/>
                  <a:gd name="T86" fmla="*/ 31 w 102"/>
                  <a:gd name="T87" fmla="*/ 124 h 137"/>
                  <a:gd name="T88" fmla="*/ 44 w 102"/>
                  <a:gd name="T89" fmla="*/ 124 h 137"/>
                  <a:gd name="T90" fmla="*/ 57 w 102"/>
                  <a:gd name="T91" fmla="*/ 120 h 137"/>
                  <a:gd name="T92" fmla="*/ 71 w 102"/>
                  <a:gd name="T93" fmla="*/ 111 h 137"/>
                  <a:gd name="T94" fmla="*/ 80 w 102"/>
                  <a:gd name="T95" fmla="*/ 93 h 137"/>
                  <a:gd name="T96" fmla="*/ 84 w 102"/>
                  <a:gd name="T97" fmla="*/ 75 h 137"/>
                  <a:gd name="T98" fmla="*/ 80 w 102"/>
                  <a:gd name="T99" fmla="*/ 66 h 137"/>
                  <a:gd name="T100" fmla="*/ 75 w 102"/>
                  <a:gd name="T101" fmla="*/ 57 h 137"/>
                  <a:gd name="T102" fmla="*/ 66 w 102"/>
                  <a:gd name="T103" fmla="*/ 53 h 137"/>
                  <a:gd name="T104" fmla="*/ 57 w 102"/>
                  <a:gd name="T105" fmla="*/ 53 h 137"/>
                  <a:gd name="T106" fmla="*/ 40 w 102"/>
                  <a:gd name="T107" fmla="*/ 53 h 137"/>
                  <a:gd name="T108" fmla="*/ 26 w 102"/>
                  <a:gd name="T109" fmla="*/ 66 h 137"/>
                  <a:gd name="T110" fmla="*/ 22 w 102"/>
                  <a:gd name="T111" fmla="*/ 80 h 137"/>
                  <a:gd name="T112" fmla="*/ 17 w 102"/>
                  <a:gd name="T113" fmla="*/ 97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137">
                    <a:moveTo>
                      <a:pt x="35" y="17"/>
                    </a:moveTo>
                    <a:lnTo>
                      <a:pt x="40" y="0"/>
                    </a:lnTo>
                    <a:lnTo>
                      <a:pt x="53" y="0"/>
                    </a:lnTo>
                    <a:lnTo>
                      <a:pt x="75" y="4"/>
                    </a:lnTo>
                    <a:lnTo>
                      <a:pt x="88" y="13"/>
                    </a:lnTo>
                    <a:lnTo>
                      <a:pt x="97" y="26"/>
                    </a:lnTo>
                    <a:lnTo>
                      <a:pt x="102" y="48"/>
                    </a:lnTo>
                    <a:lnTo>
                      <a:pt x="102" y="71"/>
                    </a:lnTo>
                    <a:lnTo>
                      <a:pt x="97" y="88"/>
                    </a:lnTo>
                    <a:lnTo>
                      <a:pt x="93" y="102"/>
                    </a:lnTo>
                    <a:lnTo>
                      <a:pt x="88" y="115"/>
                    </a:lnTo>
                    <a:lnTo>
                      <a:pt x="80" y="124"/>
                    </a:lnTo>
                    <a:lnTo>
                      <a:pt x="66" y="133"/>
                    </a:lnTo>
                    <a:lnTo>
                      <a:pt x="57" y="137"/>
                    </a:lnTo>
                    <a:lnTo>
                      <a:pt x="44" y="137"/>
                    </a:lnTo>
                    <a:lnTo>
                      <a:pt x="26" y="137"/>
                    </a:lnTo>
                    <a:lnTo>
                      <a:pt x="13" y="128"/>
                    </a:lnTo>
                    <a:lnTo>
                      <a:pt x="4" y="115"/>
                    </a:lnTo>
                    <a:lnTo>
                      <a:pt x="0" y="97"/>
                    </a:lnTo>
                    <a:lnTo>
                      <a:pt x="0" y="84"/>
                    </a:lnTo>
                    <a:lnTo>
                      <a:pt x="4" y="75"/>
                    </a:lnTo>
                    <a:lnTo>
                      <a:pt x="8" y="66"/>
                    </a:lnTo>
                    <a:lnTo>
                      <a:pt x="17" y="57"/>
                    </a:lnTo>
                    <a:lnTo>
                      <a:pt x="26" y="48"/>
                    </a:lnTo>
                    <a:lnTo>
                      <a:pt x="35" y="44"/>
                    </a:lnTo>
                    <a:lnTo>
                      <a:pt x="44" y="40"/>
                    </a:lnTo>
                    <a:lnTo>
                      <a:pt x="57" y="40"/>
                    </a:lnTo>
                    <a:lnTo>
                      <a:pt x="66" y="40"/>
                    </a:lnTo>
                    <a:lnTo>
                      <a:pt x="75" y="44"/>
                    </a:lnTo>
                    <a:lnTo>
                      <a:pt x="80" y="48"/>
                    </a:lnTo>
                    <a:lnTo>
                      <a:pt x="84" y="53"/>
                    </a:lnTo>
                    <a:lnTo>
                      <a:pt x="84" y="44"/>
                    </a:lnTo>
                    <a:lnTo>
                      <a:pt x="84" y="35"/>
                    </a:lnTo>
                    <a:lnTo>
                      <a:pt x="84" y="31"/>
                    </a:lnTo>
                    <a:lnTo>
                      <a:pt x="80" y="26"/>
                    </a:lnTo>
                    <a:lnTo>
                      <a:pt x="75" y="22"/>
                    </a:lnTo>
                    <a:lnTo>
                      <a:pt x="66" y="17"/>
                    </a:lnTo>
                    <a:lnTo>
                      <a:pt x="57" y="17"/>
                    </a:lnTo>
                    <a:lnTo>
                      <a:pt x="48" y="17"/>
                    </a:lnTo>
                    <a:lnTo>
                      <a:pt x="35" y="17"/>
                    </a:lnTo>
                    <a:close/>
                    <a:moveTo>
                      <a:pt x="17" y="97"/>
                    </a:moveTo>
                    <a:lnTo>
                      <a:pt x="17" y="111"/>
                    </a:lnTo>
                    <a:lnTo>
                      <a:pt x="26" y="120"/>
                    </a:lnTo>
                    <a:lnTo>
                      <a:pt x="31" y="124"/>
                    </a:lnTo>
                    <a:lnTo>
                      <a:pt x="44" y="124"/>
                    </a:lnTo>
                    <a:lnTo>
                      <a:pt x="57" y="120"/>
                    </a:lnTo>
                    <a:lnTo>
                      <a:pt x="71" y="111"/>
                    </a:lnTo>
                    <a:lnTo>
                      <a:pt x="80" y="93"/>
                    </a:lnTo>
                    <a:lnTo>
                      <a:pt x="84" y="75"/>
                    </a:lnTo>
                    <a:lnTo>
                      <a:pt x="80" y="66"/>
                    </a:lnTo>
                    <a:lnTo>
                      <a:pt x="75" y="57"/>
                    </a:lnTo>
                    <a:lnTo>
                      <a:pt x="66" y="53"/>
                    </a:lnTo>
                    <a:lnTo>
                      <a:pt x="57" y="53"/>
                    </a:lnTo>
                    <a:lnTo>
                      <a:pt x="40" y="53"/>
                    </a:lnTo>
                    <a:lnTo>
                      <a:pt x="26" y="66"/>
                    </a:lnTo>
                    <a:lnTo>
                      <a:pt x="22" y="80"/>
                    </a:lnTo>
                    <a:lnTo>
                      <a:pt x="17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0" name="Freeform 444"/>
              <p:cNvSpPr>
                <a:spLocks noEditPoints="1"/>
              </p:cNvSpPr>
              <p:nvPr/>
            </p:nvSpPr>
            <p:spPr bwMode="auto">
              <a:xfrm>
                <a:off x="3827" y="6255"/>
                <a:ext cx="97" cy="97"/>
              </a:xfrm>
              <a:custGeom>
                <a:avLst/>
                <a:gdLst>
                  <a:gd name="T0" fmla="*/ 62 w 97"/>
                  <a:gd name="T1" fmla="*/ 88 h 97"/>
                  <a:gd name="T2" fmla="*/ 44 w 97"/>
                  <a:gd name="T3" fmla="*/ 97 h 97"/>
                  <a:gd name="T4" fmla="*/ 22 w 97"/>
                  <a:gd name="T5" fmla="*/ 97 h 97"/>
                  <a:gd name="T6" fmla="*/ 4 w 97"/>
                  <a:gd name="T7" fmla="*/ 80 h 97"/>
                  <a:gd name="T8" fmla="*/ 0 w 97"/>
                  <a:gd name="T9" fmla="*/ 62 h 97"/>
                  <a:gd name="T10" fmla="*/ 9 w 97"/>
                  <a:gd name="T11" fmla="*/ 48 h 97"/>
                  <a:gd name="T12" fmla="*/ 22 w 97"/>
                  <a:gd name="T13" fmla="*/ 44 h 97"/>
                  <a:gd name="T14" fmla="*/ 40 w 97"/>
                  <a:gd name="T15" fmla="*/ 40 h 97"/>
                  <a:gd name="T16" fmla="*/ 71 w 97"/>
                  <a:gd name="T17" fmla="*/ 40 h 97"/>
                  <a:gd name="T18" fmla="*/ 80 w 97"/>
                  <a:gd name="T19" fmla="*/ 31 h 97"/>
                  <a:gd name="T20" fmla="*/ 80 w 97"/>
                  <a:gd name="T21" fmla="*/ 17 h 97"/>
                  <a:gd name="T22" fmla="*/ 71 w 97"/>
                  <a:gd name="T23" fmla="*/ 13 h 97"/>
                  <a:gd name="T24" fmla="*/ 49 w 97"/>
                  <a:gd name="T25" fmla="*/ 13 h 97"/>
                  <a:gd name="T26" fmla="*/ 35 w 97"/>
                  <a:gd name="T27" fmla="*/ 22 h 97"/>
                  <a:gd name="T28" fmla="*/ 13 w 97"/>
                  <a:gd name="T29" fmla="*/ 26 h 97"/>
                  <a:gd name="T30" fmla="*/ 31 w 97"/>
                  <a:gd name="T31" fmla="*/ 4 h 97"/>
                  <a:gd name="T32" fmla="*/ 57 w 97"/>
                  <a:gd name="T33" fmla="*/ 0 h 97"/>
                  <a:gd name="T34" fmla="*/ 89 w 97"/>
                  <a:gd name="T35" fmla="*/ 8 h 97"/>
                  <a:gd name="T36" fmla="*/ 97 w 97"/>
                  <a:gd name="T37" fmla="*/ 22 h 97"/>
                  <a:gd name="T38" fmla="*/ 97 w 97"/>
                  <a:gd name="T39" fmla="*/ 40 h 97"/>
                  <a:gd name="T40" fmla="*/ 89 w 97"/>
                  <a:gd name="T41" fmla="*/ 75 h 97"/>
                  <a:gd name="T42" fmla="*/ 89 w 97"/>
                  <a:gd name="T43" fmla="*/ 88 h 97"/>
                  <a:gd name="T44" fmla="*/ 71 w 97"/>
                  <a:gd name="T45" fmla="*/ 97 h 97"/>
                  <a:gd name="T46" fmla="*/ 71 w 97"/>
                  <a:gd name="T47" fmla="*/ 84 h 97"/>
                  <a:gd name="T48" fmla="*/ 71 w 97"/>
                  <a:gd name="T49" fmla="*/ 48 h 97"/>
                  <a:gd name="T50" fmla="*/ 62 w 97"/>
                  <a:gd name="T51" fmla="*/ 48 h 97"/>
                  <a:gd name="T52" fmla="*/ 40 w 97"/>
                  <a:gd name="T53" fmla="*/ 53 h 97"/>
                  <a:gd name="T54" fmla="*/ 26 w 97"/>
                  <a:gd name="T55" fmla="*/ 57 h 97"/>
                  <a:gd name="T56" fmla="*/ 17 w 97"/>
                  <a:gd name="T57" fmla="*/ 66 h 97"/>
                  <a:gd name="T58" fmla="*/ 22 w 97"/>
                  <a:gd name="T59" fmla="*/ 75 h 97"/>
                  <a:gd name="T60" fmla="*/ 31 w 97"/>
                  <a:gd name="T61" fmla="*/ 84 h 97"/>
                  <a:gd name="T62" fmla="*/ 49 w 97"/>
                  <a:gd name="T63" fmla="*/ 84 h 97"/>
                  <a:gd name="T64" fmla="*/ 62 w 97"/>
                  <a:gd name="T65" fmla="*/ 75 h 97"/>
                  <a:gd name="T66" fmla="*/ 75 w 97"/>
                  <a:gd name="T67" fmla="*/ 62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7" h="97">
                    <a:moveTo>
                      <a:pt x="71" y="84"/>
                    </a:moveTo>
                    <a:lnTo>
                      <a:pt x="62" y="88"/>
                    </a:lnTo>
                    <a:lnTo>
                      <a:pt x="53" y="93"/>
                    </a:lnTo>
                    <a:lnTo>
                      <a:pt x="44" y="97"/>
                    </a:lnTo>
                    <a:lnTo>
                      <a:pt x="35" y="97"/>
                    </a:lnTo>
                    <a:lnTo>
                      <a:pt x="22" y="97"/>
                    </a:lnTo>
                    <a:lnTo>
                      <a:pt x="9" y="88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9" y="48"/>
                    </a:lnTo>
                    <a:lnTo>
                      <a:pt x="17" y="44"/>
                    </a:lnTo>
                    <a:lnTo>
                      <a:pt x="22" y="44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71" y="40"/>
                    </a:lnTo>
                    <a:lnTo>
                      <a:pt x="80" y="35"/>
                    </a:lnTo>
                    <a:lnTo>
                      <a:pt x="80" y="31"/>
                    </a:lnTo>
                    <a:lnTo>
                      <a:pt x="80" y="26"/>
                    </a:lnTo>
                    <a:lnTo>
                      <a:pt x="80" y="17"/>
                    </a:lnTo>
                    <a:lnTo>
                      <a:pt x="75" y="17"/>
                    </a:lnTo>
                    <a:lnTo>
                      <a:pt x="71" y="13"/>
                    </a:lnTo>
                    <a:lnTo>
                      <a:pt x="57" y="13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5" y="22"/>
                    </a:lnTo>
                    <a:lnTo>
                      <a:pt x="31" y="31"/>
                    </a:lnTo>
                    <a:lnTo>
                      <a:pt x="13" y="26"/>
                    </a:lnTo>
                    <a:lnTo>
                      <a:pt x="17" y="1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75" y="0"/>
                    </a:lnTo>
                    <a:lnTo>
                      <a:pt x="89" y="8"/>
                    </a:lnTo>
                    <a:lnTo>
                      <a:pt x="97" y="13"/>
                    </a:lnTo>
                    <a:lnTo>
                      <a:pt x="97" y="22"/>
                    </a:lnTo>
                    <a:lnTo>
                      <a:pt x="97" y="31"/>
                    </a:lnTo>
                    <a:lnTo>
                      <a:pt x="97" y="40"/>
                    </a:lnTo>
                    <a:lnTo>
                      <a:pt x="93" y="66"/>
                    </a:lnTo>
                    <a:lnTo>
                      <a:pt x="89" y="75"/>
                    </a:lnTo>
                    <a:lnTo>
                      <a:pt x="89" y="84"/>
                    </a:lnTo>
                    <a:lnTo>
                      <a:pt x="89" y="88"/>
                    </a:lnTo>
                    <a:lnTo>
                      <a:pt x="89" y="97"/>
                    </a:lnTo>
                    <a:lnTo>
                      <a:pt x="71" y="97"/>
                    </a:lnTo>
                    <a:lnTo>
                      <a:pt x="71" y="88"/>
                    </a:lnTo>
                    <a:lnTo>
                      <a:pt x="71" y="84"/>
                    </a:lnTo>
                    <a:close/>
                    <a:moveTo>
                      <a:pt x="75" y="48"/>
                    </a:moveTo>
                    <a:lnTo>
                      <a:pt x="71" y="48"/>
                    </a:lnTo>
                    <a:lnTo>
                      <a:pt x="62" y="48"/>
                    </a:lnTo>
                    <a:lnTo>
                      <a:pt x="53" y="53"/>
                    </a:lnTo>
                    <a:lnTo>
                      <a:pt x="40" y="53"/>
                    </a:lnTo>
                    <a:lnTo>
                      <a:pt x="31" y="53"/>
                    </a:lnTo>
                    <a:lnTo>
                      <a:pt x="26" y="57"/>
                    </a:lnTo>
                    <a:lnTo>
                      <a:pt x="22" y="62"/>
                    </a:lnTo>
                    <a:lnTo>
                      <a:pt x="17" y="66"/>
                    </a:lnTo>
                    <a:lnTo>
                      <a:pt x="17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9" y="84"/>
                    </a:lnTo>
                    <a:lnTo>
                      <a:pt x="57" y="80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5" y="62"/>
                    </a:lnTo>
                    <a:lnTo>
                      <a:pt x="75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1" name="Freeform 445"/>
              <p:cNvSpPr>
                <a:spLocks/>
              </p:cNvSpPr>
              <p:nvPr/>
            </p:nvSpPr>
            <p:spPr bwMode="auto">
              <a:xfrm>
                <a:off x="3938" y="6255"/>
                <a:ext cx="160" cy="97"/>
              </a:xfrm>
              <a:custGeom>
                <a:avLst/>
                <a:gdLst>
                  <a:gd name="T0" fmla="*/ 0 w 160"/>
                  <a:gd name="T1" fmla="*/ 97 h 97"/>
                  <a:gd name="T2" fmla="*/ 22 w 160"/>
                  <a:gd name="T3" fmla="*/ 0 h 97"/>
                  <a:gd name="T4" fmla="*/ 40 w 160"/>
                  <a:gd name="T5" fmla="*/ 0 h 97"/>
                  <a:gd name="T6" fmla="*/ 40 w 160"/>
                  <a:gd name="T7" fmla="*/ 17 h 97"/>
                  <a:gd name="T8" fmla="*/ 49 w 160"/>
                  <a:gd name="T9" fmla="*/ 8 h 97"/>
                  <a:gd name="T10" fmla="*/ 57 w 160"/>
                  <a:gd name="T11" fmla="*/ 0 h 97"/>
                  <a:gd name="T12" fmla="*/ 66 w 160"/>
                  <a:gd name="T13" fmla="*/ 0 h 97"/>
                  <a:gd name="T14" fmla="*/ 75 w 160"/>
                  <a:gd name="T15" fmla="*/ 0 h 97"/>
                  <a:gd name="T16" fmla="*/ 84 w 160"/>
                  <a:gd name="T17" fmla="*/ 0 h 97"/>
                  <a:gd name="T18" fmla="*/ 89 w 160"/>
                  <a:gd name="T19" fmla="*/ 4 h 97"/>
                  <a:gd name="T20" fmla="*/ 93 w 160"/>
                  <a:gd name="T21" fmla="*/ 8 h 97"/>
                  <a:gd name="T22" fmla="*/ 97 w 160"/>
                  <a:gd name="T23" fmla="*/ 17 h 97"/>
                  <a:gd name="T24" fmla="*/ 106 w 160"/>
                  <a:gd name="T25" fmla="*/ 8 h 97"/>
                  <a:gd name="T26" fmla="*/ 115 w 160"/>
                  <a:gd name="T27" fmla="*/ 4 h 97"/>
                  <a:gd name="T28" fmla="*/ 124 w 160"/>
                  <a:gd name="T29" fmla="*/ 0 h 97"/>
                  <a:gd name="T30" fmla="*/ 133 w 160"/>
                  <a:gd name="T31" fmla="*/ 0 h 97"/>
                  <a:gd name="T32" fmla="*/ 146 w 160"/>
                  <a:gd name="T33" fmla="*/ 0 h 97"/>
                  <a:gd name="T34" fmla="*/ 155 w 160"/>
                  <a:gd name="T35" fmla="*/ 4 h 97"/>
                  <a:gd name="T36" fmla="*/ 160 w 160"/>
                  <a:gd name="T37" fmla="*/ 8 h 97"/>
                  <a:gd name="T38" fmla="*/ 160 w 160"/>
                  <a:gd name="T39" fmla="*/ 17 h 97"/>
                  <a:gd name="T40" fmla="*/ 160 w 160"/>
                  <a:gd name="T41" fmla="*/ 26 h 97"/>
                  <a:gd name="T42" fmla="*/ 160 w 160"/>
                  <a:gd name="T43" fmla="*/ 35 h 97"/>
                  <a:gd name="T44" fmla="*/ 146 w 160"/>
                  <a:gd name="T45" fmla="*/ 97 h 97"/>
                  <a:gd name="T46" fmla="*/ 124 w 160"/>
                  <a:gd name="T47" fmla="*/ 97 h 97"/>
                  <a:gd name="T48" fmla="*/ 142 w 160"/>
                  <a:gd name="T49" fmla="*/ 31 h 97"/>
                  <a:gd name="T50" fmla="*/ 142 w 160"/>
                  <a:gd name="T51" fmla="*/ 26 h 97"/>
                  <a:gd name="T52" fmla="*/ 142 w 160"/>
                  <a:gd name="T53" fmla="*/ 22 h 97"/>
                  <a:gd name="T54" fmla="*/ 142 w 160"/>
                  <a:gd name="T55" fmla="*/ 17 h 97"/>
                  <a:gd name="T56" fmla="*/ 137 w 160"/>
                  <a:gd name="T57" fmla="*/ 13 h 97"/>
                  <a:gd name="T58" fmla="*/ 137 w 160"/>
                  <a:gd name="T59" fmla="*/ 13 h 97"/>
                  <a:gd name="T60" fmla="*/ 129 w 160"/>
                  <a:gd name="T61" fmla="*/ 13 h 97"/>
                  <a:gd name="T62" fmla="*/ 124 w 160"/>
                  <a:gd name="T63" fmla="*/ 13 h 97"/>
                  <a:gd name="T64" fmla="*/ 115 w 160"/>
                  <a:gd name="T65" fmla="*/ 17 h 97"/>
                  <a:gd name="T66" fmla="*/ 106 w 160"/>
                  <a:gd name="T67" fmla="*/ 22 h 97"/>
                  <a:gd name="T68" fmla="*/ 102 w 160"/>
                  <a:gd name="T69" fmla="*/ 26 h 97"/>
                  <a:gd name="T70" fmla="*/ 97 w 160"/>
                  <a:gd name="T71" fmla="*/ 35 h 97"/>
                  <a:gd name="T72" fmla="*/ 93 w 160"/>
                  <a:gd name="T73" fmla="*/ 48 h 97"/>
                  <a:gd name="T74" fmla="*/ 80 w 160"/>
                  <a:gd name="T75" fmla="*/ 97 h 97"/>
                  <a:gd name="T76" fmla="*/ 62 w 160"/>
                  <a:gd name="T77" fmla="*/ 97 h 97"/>
                  <a:gd name="T78" fmla="*/ 80 w 160"/>
                  <a:gd name="T79" fmla="*/ 31 h 97"/>
                  <a:gd name="T80" fmla="*/ 80 w 160"/>
                  <a:gd name="T81" fmla="*/ 26 h 97"/>
                  <a:gd name="T82" fmla="*/ 80 w 160"/>
                  <a:gd name="T83" fmla="*/ 22 h 97"/>
                  <a:gd name="T84" fmla="*/ 80 w 160"/>
                  <a:gd name="T85" fmla="*/ 17 h 97"/>
                  <a:gd name="T86" fmla="*/ 75 w 160"/>
                  <a:gd name="T87" fmla="*/ 13 h 97"/>
                  <a:gd name="T88" fmla="*/ 75 w 160"/>
                  <a:gd name="T89" fmla="*/ 13 h 97"/>
                  <a:gd name="T90" fmla="*/ 66 w 160"/>
                  <a:gd name="T91" fmla="*/ 13 h 97"/>
                  <a:gd name="T92" fmla="*/ 62 w 160"/>
                  <a:gd name="T93" fmla="*/ 13 h 97"/>
                  <a:gd name="T94" fmla="*/ 53 w 160"/>
                  <a:gd name="T95" fmla="*/ 17 h 97"/>
                  <a:gd name="T96" fmla="*/ 44 w 160"/>
                  <a:gd name="T97" fmla="*/ 22 h 97"/>
                  <a:gd name="T98" fmla="*/ 40 w 160"/>
                  <a:gd name="T99" fmla="*/ 26 h 97"/>
                  <a:gd name="T100" fmla="*/ 35 w 160"/>
                  <a:gd name="T101" fmla="*/ 40 h 97"/>
                  <a:gd name="T102" fmla="*/ 31 w 160"/>
                  <a:gd name="T103" fmla="*/ 48 h 97"/>
                  <a:gd name="T104" fmla="*/ 17 w 160"/>
                  <a:gd name="T105" fmla="*/ 97 h 97"/>
                  <a:gd name="T106" fmla="*/ 0 w 160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0" h="97">
                    <a:moveTo>
                      <a:pt x="0" y="97"/>
                    </a:moveTo>
                    <a:lnTo>
                      <a:pt x="22" y="0"/>
                    </a:lnTo>
                    <a:lnTo>
                      <a:pt x="40" y="0"/>
                    </a:lnTo>
                    <a:lnTo>
                      <a:pt x="40" y="17"/>
                    </a:lnTo>
                    <a:lnTo>
                      <a:pt x="49" y="8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89" y="4"/>
                    </a:lnTo>
                    <a:lnTo>
                      <a:pt x="93" y="8"/>
                    </a:lnTo>
                    <a:lnTo>
                      <a:pt x="97" y="17"/>
                    </a:lnTo>
                    <a:lnTo>
                      <a:pt x="106" y="8"/>
                    </a:lnTo>
                    <a:lnTo>
                      <a:pt x="115" y="4"/>
                    </a:lnTo>
                    <a:lnTo>
                      <a:pt x="124" y="0"/>
                    </a:lnTo>
                    <a:lnTo>
                      <a:pt x="133" y="0"/>
                    </a:lnTo>
                    <a:lnTo>
                      <a:pt x="146" y="0"/>
                    </a:lnTo>
                    <a:lnTo>
                      <a:pt x="155" y="4"/>
                    </a:lnTo>
                    <a:lnTo>
                      <a:pt x="160" y="8"/>
                    </a:lnTo>
                    <a:lnTo>
                      <a:pt x="160" y="17"/>
                    </a:lnTo>
                    <a:lnTo>
                      <a:pt x="160" y="26"/>
                    </a:lnTo>
                    <a:lnTo>
                      <a:pt x="160" y="35"/>
                    </a:lnTo>
                    <a:lnTo>
                      <a:pt x="146" y="97"/>
                    </a:lnTo>
                    <a:lnTo>
                      <a:pt x="124" y="97"/>
                    </a:lnTo>
                    <a:lnTo>
                      <a:pt x="142" y="31"/>
                    </a:lnTo>
                    <a:lnTo>
                      <a:pt x="142" y="26"/>
                    </a:lnTo>
                    <a:lnTo>
                      <a:pt x="142" y="22"/>
                    </a:lnTo>
                    <a:lnTo>
                      <a:pt x="142" y="17"/>
                    </a:lnTo>
                    <a:lnTo>
                      <a:pt x="137" y="13"/>
                    </a:lnTo>
                    <a:lnTo>
                      <a:pt x="129" y="13"/>
                    </a:lnTo>
                    <a:lnTo>
                      <a:pt x="124" y="13"/>
                    </a:lnTo>
                    <a:lnTo>
                      <a:pt x="115" y="17"/>
                    </a:lnTo>
                    <a:lnTo>
                      <a:pt x="106" y="22"/>
                    </a:lnTo>
                    <a:lnTo>
                      <a:pt x="102" y="26"/>
                    </a:lnTo>
                    <a:lnTo>
                      <a:pt x="97" y="35"/>
                    </a:lnTo>
                    <a:lnTo>
                      <a:pt x="93" y="48"/>
                    </a:lnTo>
                    <a:lnTo>
                      <a:pt x="80" y="97"/>
                    </a:lnTo>
                    <a:lnTo>
                      <a:pt x="62" y="97"/>
                    </a:lnTo>
                    <a:lnTo>
                      <a:pt x="80" y="31"/>
                    </a:lnTo>
                    <a:lnTo>
                      <a:pt x="80" y="26"/>
                    </a:lnTo>
                    <a:lnTo>
                      <a:pt x="80" y="22"/>
                    </a:lnTo>
                    <a:lnTo>
                      <a:pt x="80" y="17"/>
                    </a:lnTo>
                    <a:lnTo>
                      <a:pt x="75" y="13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53" y="17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5" y="40"/>
                    </a:lnTo>
                    <a:lnTo>
                      <a:pt x="31" y="48"/>
                    </a:lnTo>
                    <a:lnTo>
                      <a:pt x="1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2" name="Freeform 446"/>
              <p:cNvSpPr>
                <a:spLocks/>
              </p:cNvSpPr>
              <p:nvPr/>
            </p:nvSpPr>
            <p:spPr bwMode="auto">
              <a:xfrm>
                <a:off x="4111" y="6335"/>
                <a:ext cx="27" cy="17"/>
              </a:xfrm>
              <a:custGeom>
                <a:avLst/>
                <a:gdLst>
                  <a:gd name="T0" fmla="*/ 0 w 27"/>
                  <a:gd name="T1" fmla="*/ 17 h 17"/>
                  <a:gd name="T2" fmla="*/ 4 w 27"/>
                  <a:gd name="T3" fmla="*/ 0 h 17"/>
                  <a:gd name="T4" fmla="*/ 27 w 27"/>
                  <a:gd name="T5" fmla="*/ 0 h 17"/>
                  <a:gd name="T6" fmla="*/ 22 w 27"/>
                  <a:gd name="T7" fmla="*/ 17 h 17"/>
                  <a:gd name="T8" fmla="*/ 0 w 2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2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3" name="Freeform 447"/>
              <p:cNvSpPr>
                <a:spLocks/>
              </p:cNvSpPr>
              <p:nvPr/>
            </p:nvSpPr>
            <p:spPr bwMode="auto">
              <a:xfrm>
                <a:off x="4147" y="6952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4" name="Freeform 448"/>
              <p:cNvSpPr>
                <a:spLocks/>
              </p:cNvSpPr>
              <p:nvPr/>
            </p:nvSpPr>
            <p:spPr bwMode="auto">
              <a:xfrm>
                <a:off x="4213" y="6917"/>
                <a:ext cx="116" cy="93"/>
              </a:xfrm>
              <a:custGeom>
                <a:avLst/>
                <a:gdLst>
                  <a:gd name="T0" fmla="*/ 27 w 116"/>
                  <a:gd name="T1" fmla="*/ 0 h 93"/>
                  <a:gd name="T2" fmla="*/ 45 w 116"/>
                  <a:gd name="T3" fmla="*/ 0 h 93"/>
                  <a:gd name="T4" fmla="*/ 36 w 116"/>
                  <a:gd name="T5" fmla="*/ 35 h 93"/>
                  <a:gd name="T6" fmla="*/ 89 w 116"/>
                  <a:gd name="T7" fmla="*/ 35 h 93"/>
                  <a:gd name="T8" fmla="*/ 98 w 116"/>
                  <a:gd name="T9" fmla="*/ 0 h 93"/>
                  <a:gd name="T10" fmla="*/ 116 w 116"/>
                  <a:gd name="T11" fmla="*/ 0 h 93"/>
                  <a:gd name="T12" fmla="*/ 93 w 116"/>
                  <a:gd name="T13" fmla="*/ 93 h 93"/>
                  <a:gd name="T14" fmla="*/ 71 w 116"/>
                  <a:gd name="T15" fmla="*/ 93 h 93"/>
                  <a:gd name="T16" fmla="*/ 85 w 116"/>
                  <a:gd name="T17" fmla="*/ 49 h 93"/>
                  <a:gd name="T18" fmla="*/ 31 w 116"/>
                  <a:gd name="T19" fmla="*/ 49 h 93"/>
                  <a:gd name="T20" fmla="*/ 22 w 116"/>
                  <a:gd name="T21" fmla="*/ 93 h 93"/>
                  <a:gd name="T22" fmla="*/ 0 w 116"/>
                  <a:gd name="T23" fmla="*/ 93 h 93"/>
                  <a:gd name="T24" fmla="*/ 27 w 116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93">
                    <a:moveTo>
                      <a:pt x="27" y="0"/>
                    </a:moveTo>
                    <a:lnTo>
                      <a:pt x="45" y="0"/>
                    </a:lnTo>
                    <a:lnTo>
                      <a:pt x="36" y="35"/>
                    </a:lnTo>
                    <a:lnTo>
                      <a:pt x="89" y="35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93" y="93"/>
                    </a:lnTo>
                    <a:lnTo>
                      <a:pt x="71" y="93"/>
                    </a:lnTo>
                    <a:lnTo>
                      <a:pt x="85" y="49"/>
                    </a:lnTo>
                    <a:lnTo>
                      <a:pt x="31" y="49"/>
                    </a:lnTo>
                    <a:lnTo>
                      <a:pt x="22" y="93"/>
                    </a:lnTo>
                    <a:lnTo>
                      <a:pt x="0" y="9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5" name="Freeform 449"/>
              <p:cNvSpPr>
                <a:spLocks/>
              </p:cNvSpPr>
              <p:nvPr/>
            </p:nvSpPr>
            <p:spPr bwMode="auto">
              <a:xfrm>
                <a:off x="4333" y="6917"/>
                <a:ext cx="116" cy="93"/>
              </a:xfrm>
              <a:custGeom>
                <a:avLst/>
                <a:gdLst>
                  <a:gd name="T0" fmla="*/ 27 w 116"/>
                  <a:gd name="T1" fmla="*/ 0 h 93"/>
                  <a:gd name="T2" fmla="*/ 45 w 116"/>
                  <a:gd name="T3" fmla="*/ 0 h 93"/>
                  <a:gd name="T4" fmla="*/ 36 w 116"/>
                  <a:gd name="T5" fmla="*/ 35 h 93"/>
                  <a:gd name="T6" fmla="*/ 85 w 116"/>
                  <a:gd name="T7" fmla="*/ 35 h 93"/>
                  <a:gd name="T8" fmla="*/ 98 w 116"/>
                  <a:gd name="T9" fmla="*/ 0 h 93"/>
                  <a:gd name="T10" fmla="*/ 116 w 116"/>
                  <a:gd name="T11" fmla="*/ 0 h 93"/>
                  <a:gd name="T12" fmla="*/ 89 w 116"/>
                  <a:gd name="T13" fmla="*/ 93 h 93"/>
                  <a:gd name="T14" fmla="*/ 71 w 116"/>
                  <a:gd name="T15" fmla="*/ 93 h 93"/>
                  <a:gd name="T16" fmla="*/ 85 w 116"/>
                  <a:gd name="T17" fmla="*/ 49 h 93"/>
                  <a:gd name="T18" fmla="*/ 31 w 116"/>
                  <a:gd name="T19" fmla="*/ 49 h 93"/>
                  <a:gd name="T20" fmla="*/ 18 w 116"/>
                  <a:gd name="T21" fmla="*/ 93 h 93"/>
                  <a:gd name="T22" fmla="*/ 0 w 116"/>
                  <a:gd name="T23" fmla="*/ 93 h 93"/>
                  <a:gd name="T24" fmla="*/ 27 w 116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93">
                    <a:moveTo>
                      <a:pt x="27" y="0"/>
                    </a:moveTo>
                    <a:lnTo>
                      <a:pt x="45" y="0"/>
                    </a:lnTo>
                    <a:lnTo>
                      <a:pt x="36" y="35"/>
                    </a:lnTo>
                    <a:lnTo>
                      <a:pt x="85" y="35"/>
                    </a:lnTo>
                    <a:lnTo>
                      <a:pt x="98" y="0"/>
                    </a:lnTo>
                    <a:lnTo>
                      <a:pt x="116" y="0"/>
                    </a:lnTo>
                    <a:lnTo>
                      <a:pt x="89" y="93"/>
                    </a:lnTo>
                    <a:lnTo>
                      <a:pt x="71" y="93"/>
                    </a:lnTo>
                    <a:lnTo>
                      <a:pt x="85" y="49"/>
                    </a:lnTo>
                    <a:lnTo>
                      <a:pt x="31" y="49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6" name="Freeform 450"/>
              <p:cNvSpPr>
                <a:spLocks/>
              </p:cNvSpPr>
              <p:nvPr/>
            </p:nvSpPr>
            <p:spPr bwMode="auto">
              <a:xfrm>
                <a:off x="4458" y="6952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7" name="Freeform 451"/>
              <p:cNvSpPr>
                <a:spLocks/>
              </p:cNvSpPr>
              <p:nvPr/>
            </p:nvSpPr>
            <p:spPr bwMode="auto">
              <a:xfrm>
                <a:off x="4244" y="6815"/>
                <a:ext cx="222" cy="66"/>
              </a:xfrm>
              <a:custGeom>
                <a:avLst/>
                <a:gdLst>
                  <a:gd name="T0" fmla="*/ 0 w 222"/>
                  <a:gd name="T1" fmla="*/ 62 h 66"/>
                  <a:gd name="T2" fmla="*/ 125 w 222"/>
                  <a:gd name="T3" fmla="*/ 0 h 66"/>
                  <a:gd name="T4" fmla="*/ 222 w 222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" h="66">
                    <a:moveTo>
                      <a:pt x="0" y="62"/>
                    </a:moveTo>
                    <a:lnTo>
                      <a:pt x="125" y="0"/>
                    </a:lnTo>
                    <a:lnTo>
                      <a:pt x="222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8" name="Freeform 452"/>
              <p:cNvSpPr>
                <a:spLocks/>
              </p:cNvSpPr>
              <p:nvPr/>
            </p:nvSpPr>
            <p:spPr bwMode="auto">
              <a:xfrm>
                <a:off x="2223" y="6579"/>
                <a:ext cx="93" cy="93"/>
              </a:xfrm>
              <a:custGeom>
                <a:avLst/>
                <a:gdLst>
                  <a:gd name="T0" fmla="*/ 18 w 93"/>
                  <a:gd name="T1" fmla="*/ 0 h 93"/>
                  <a:gd name="T2" fmla="*/ 93 w 93"/>
                  <a:gd name="T3" fmla="*/ 0 h 93"/>
                  <a:gd name="T4" fmla="*/ 75 w 93"/>
                  <a:gd name="T5" fmla="*/ 93 h 93"/>
                  <a:gd name="T6" fmla="*/ 58 w 93"/>
                  <a:gd name="T7" fmla="*/ 93 h 93"/>
                  <a:gd name="T8" fmla="*/ 75 w 93"/>
                  <a:gd name="T9" fmla="*/ 9 h 93"/>
                  <a:gd name="T10" fmla="*/ 31 w 93"/>
                  <a:gd name="T11" fmla="*/ 9 h 93"/>
                  <a:gd name="T12" fmla="*/ 13 w 93"/>
                  <a:gd name="T13" fmla="*/ 93 h 93"/>
                  <a:gd name="T14" fmla="*/ 0 w 93"/>
                  <a:gd name="T15" fmla="*/ 93 h 93"/>
                  <a:gd name="T16" fmla="*/ 18 w 93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93">
                    <a:moveTo>
                      <a:pt x="18" y="0"/>
                    </a:moveTo>
                    <a:lnTo>
                      <a:pt x="93" y="0"/>
                    </a:lnTo>
                    <a:lnTo>
                      <a:pt x="75" y="93"/>
                    </a:lnTo>
                    <a:lnTo>
                      <a:pt x="58" y="93"/>
                    </a:lnTo>
                    <a:lnTo>
                      <a:pt x="75" y="9"/>
                    </a:lnTo>
                    <a:lnTo>
                      <a:pt x="31" y="9"/>
                    </a:lnTo>
                    <a:lnTo>
                      <a:pt x="13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69" name="Freeform 453"/>
              <p:cNvSpPr>
                <a:spLocks noEditPoints="1"/>
              </p:cNvSpPr>
              <p:nvPr/>
            </p:nvSpPr>
            <p:spPr bwMode="auto">
              <a:xfrm>
                <a:off x="2312" y="6575"/>
                <a:ext cx="97" cy="133"/>
              </a:xfrm>
              <a:custGeom>
                <a:avLst/>
                <a:gdLst>
                  <a:gd name="T0" fmla="*/ 0 w 97"/>
                  <a:gd name="T1" fmla="*/ 133 h 133"/>
                  <a:gd name="T2" fmla="*/ 26 w 97"/>
                  <a:gd name="T3" fmla="*/ 4 h 133"/>
                  <a:gd name="T4" fmla="*/ 44 w 97"/>
                  <a:gd name="T5" fmla="*/ 4 h 133"/>
                  <a:gd name="T6" fmla="*/ 40 w 97"/>
                  <a:gd name="T7" fmla="*/ 17 h 133"/>
                  <a:gd name="T8" fmla="*/ 49 w 97"/>
                  <a:gd name="T9" fmla="*/ 8 h 133"/>
                  <a:gd name="T10" fmla="*/ 53 w 97"/>
                  <a:gd name="T11" fmla="*/ 4 h 133"/>
                  <a:gd name="T12" fmla="*/ 62 w 97"/>
                  <a:gd name="T13" fmla="*/ 0 h 133"/>
                  <a:gd name="T14" fmla="*/ 71 w 97"/>
                  <a:gd name="T15" fmla="*/ 0 h 133"/>
                  <a:gd name="T16" fmla="*/ 80 w 97"/>
                  <a:gd name="T17" fmla="*/ 4 h 133"/>
                  <a:gd name="T18" fmla="*/ 93 w 97"/>
                  <a:gd name="T19" fmla="*/ 8 h 133"/>
                  <a:gd name="T20" fmla="*/ 97 w 97"/>
                  <a:gd name="T21" fmla="*/ 22 h 133"/>
                  <a:gd name="T22" fmla="*/ 97 w 97"/>
                  <a:gd name="T23" fmla="*/ 40 h 133"/>
                  <a:gd name="T24" fmla="*/ 97 w 97"/>
                  <a:gd name="T25" fmla="*/ 53 h 133"/>
                  <a:gd name="T26" fmla="*/ 93 w 97"/>
                  <a:gd name="T27" fmla="*/ 66 h 133"/>
                  <a:gd name="T28" fmla="*/ 89 w 97"/>
                  <a:gd name="T29" fmla="*/ 75 h 133"/>
                  <a:gd name="T30" fmla="*/ 84 w 97"/>
                  <a:gd name="T31" fmla="*/ 84 h 133"/>
                  <a:gd name="T32" fmla="*/ 75 w 97"/>
                  <a:gd name="T33" fmla="*/ 93 h 133"/>
                  <a:gd name="T34" fmla="*/ 71 w 97"/>
                  <a:gd name="T35" fmla="*/ 97 h 133"/>
                  <a:gd name="T36" fmla="*/ 62 w 97"/>
                  <a:gd name="T37" fmla="*/ 97 h 133"/>
                  <a:gd name="T38" fmla="*/ 53 w 97"/>
                  <a:gd name="T39" fmla="*/ 102 h 133"/>
                  <a:gd name="T40" fmla="*/ 44 w 97"/>
                  <a:gd name="T41" fmla="*/ 97 h 133"/>
                  <a:gd name="T42" fmla="*/ 40 w 97"/>
                  <a:gd name="T43" fmla="*/ 97 h 133"/>
                  <a:gd name="T44" fmla="*/ 31 w 97"/>
                  <a:gd name="T45" fmla="*/ 88 h 133"/>
                  <a:gd name="T46" fmla="*/ 26 w 97"/>
                  <a:gd name="T47" fmla="*/ 84 h 133"/>
                  <a:gd name="T48" fmla="*/ 17 w 97"/>
                  <a:gd name="T49" fmla="*/ 133 h 133"/>
                  <a:gd name="T50" fmla="*/ 0 w 97"/>
                  <a:gd name="T51" fmla="*/ 133 h 133"/>
                  <a:gd name="T52" fmla="*/ 31 w 97"/>
                  <a:gd name="T53" fmla="*/ 57 h 133"/>
                  <a:gd name="T54" fmla="*/ 35 w 97"/>
                  <a:gd name="T55" fmla="*/ 66 h 133"/>
                  <a:gd name="T56" fmla="*/ 35 w 97"/>
                  <a:gd name="T57" fmla="*/ 75 h 133"/>
                  <a:gd name="T58" fmla="*/ 35 w 97"/>
                  <a:gd name="T59" fmla="*/ 80 h 133"/>
                  <a:gd name="T60" fmla="*/ 40 w 97"/>
                  <a:gd name="T61" fmla="*/ 84 h 133"/>
                  <a:gd name="T62" fmla="*/ 49 w 97"/>
                  <a:gd name="T63" fmla="*/ 84 h 133"/>
                  <a:gd name="T64" fmla="*/ 53 w 97"/>
                  <a:gd name="T65" fmla="*/ 88 h 133"/>
                  <a:gd name="T66" fmla="*/ 66 w 97"/>
                  <a:gd name="T67" fmla="*/ 84 h 133"/>
                  <a:gd name="T68" fmla="*/ 75 w 97"/>
                  <a:gd name="T69" fmla="*/ 71 h 133"/>
                  <a:gd name="T70" fmla="*/ 80 w 97"/>
                  <a:gd name="T71" fmla="*/ 53 h 133"/>
                  <a:gd name="T72" fmla="*/ 84 w 97"/>
                  <a:gd name="T73" fmla="*/ 40 h 133"/>
                  <a:gd name="T74" fmla="*/ 84 w 97"/>
                  <a:gd name="T75" fmla="*/ 26 h 133"/>
                  <a:gd name="T76" fmla="*/ 80 w 97"/>
                  <a:gd name="T77" fmla="*/ 17 h 133"/>
                  <a:gd name="T78" fmla="*/ 71 w 97"/>
                  <a:gd name="T79" fmla="*/ 13 h 133"/>
                  <a:gd name="T80" fmla="*/ 62 w 97"/>
                  <a:gd name="T81" fmla="*/ 13 h 133"/>
                  <a:gd name="T82" fmla="*/ 57 w 97"/>
                  <a:gd name="T83" fmla="*/ 13 h 133"/>
                  <a:gd name="T84" fmla="*/ 53 w 97"/>
                  <a:gd name="T85" fmla="*/ 17 h 133"/>
                  <a:gd name="T86" fmla="*/ 49 w 97"/>
                  <a:gd name="T87" fmla="*/ 22 h 133"/>
                  <a:gd name="T88" fmla="*/ 44 w 97"/>
                  <a:gd name="T89" fmla="*/ 26 h 133"/>
                  <a:gd name="T90" fmla="*/ 40 w 97"/>
                  <a:gd name="T91" fmla="*/ 35 h 133"/>
                  <a:gd name="T92" fmla="*/ 35 w 97"/>
                  <a:gd name="T93" fmla="*/ 44 h 133"/>
                  <a:gd name="T94" fmla="*/ 35 w 97"/>
                  <a:gd name="T95" fmla="*/ 53 h 133"/>
                  <a:gd name="T96" fmla="*/ 31 w 97"/>
                  <a:gd name="T97" fmla="*/ 57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7" h="133">
                    <a:moveTo>
                      <a:pt x="0" y="133"/>
                    </a:moveTo>
                    <a:lnTo>
                      <a:pt x="26" y="4"/>
                    </a:lnTo>
                    <a:lnTo>
                      <a:pt x="44" y="4"/>
                    </a:lnTo>
                    <a:lnTo>
                      <a:pt x="40" y="17"/>
                    </a:lnTo>
                    <a:lnTo>
                      <a:pt x="49" y="8"/>
                    </a:lnTo>
                    <a:lnTo>
                      <a:pt x="53" y="4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0" y="4"/>
                    </a:lnTo>
                    <a:lnTo>
                      <a:pt x="93" y="8"/>
                    </a:lnTo>
                    <a:lnTo>
                      <a:pt x="97" y="22"/>
                    </a:lnTo>
                    <a:lnTo>
                      <a:pt x="97" y="40"/>
                    </a:lnTo>
                    <a:lnTo>
                      <a:pt x="97" y="53"/>
                    </a:lnTo>
                    <a:lnTo>
                      <a:pt x="93" y="66"/>
                    </a:lnTo>
                    <a:lnTo>
                      <a:pt x="89" y="75"/>
                    </a:lnTo>
                    <a:lnTo>
                      <a:pt x="84" y="84"/>
                    </a:lnTo>
                    <a:lnTo>
                      <a:pt x="75" y="93"/>
                    </a:lnTo>
                    <a:lnTo>
                      <a:pt x="71" y="97"/>
                    </a:lnTo>
                    <a:lnTo>
                      <a:pt x="62" y="97"/>
                    </a:lnTo>
                    <a:lnTo>
                      <a:pt x="53" y="102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1" y="88"/>
                    </a:lnTo>
                    <a:lnTo>
                      <a:pt x="26" y="84"/>
                    </a:lnTo>
                    <a:lnTo>
                      <a:pt x="17" y="133"/>
                    </a:lnTo>
                    <a:lnTo>
                      <a:pt x="0" y="133"/>
                    </a:lnTo>
                    <a:close/>
                    <a:moveTo>
                      <a:pt x="31" y="57"/>
                    </a:moveTo>
                    <a:lnTo>
                      <a:pt x="35" y="66"/>
                    </a:lnTo>
                    <a:lnTo>
                      <a:pt x="35" y="75"/>
                    </a:lnTo>
                    <a:lnTo>
                      <a:pt x="35" y="80"/>
                    </a:lnTo>
                    <a:lnTo>
                      <a:pt x="40" y="84"/>
                    </a:lnTo>
                    <a:lnTo>
                      <a:pt x="49" y="84"/>
                    </a:lnTo>
                    <a:lnTo>
                      <a:pt x="53" y="88"/>
                    </a:lnTo>
                    <a:lnTo>
                      <a:pt x="66" y="84"/>
                    </a:lnTo>
                    <a:lnTo>
                      <a:pt x="75" y="71"/>
                    </a:lnTo>
                    <a:lnTo>
                      <a:pt x="80" y="53"/>
                    </a:lnTo>
                    <a:lnTo>
                      <a:pt x="84" y="40"/>
                    </a:lnTo>
                    <a:lnTo>
                      <a:pt x="84" y="26"/>
                    </a:lnTo>
                    <a:lnTo>
                      <a:pt x="80" y="17"/>
                    </a:lnTo>
                    <a:lnTo>
                      <a:pt x="71" y="13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3" y="17"/>
                    </a:lnTo>
                    <a:lnTo>
                      <a:pt x="49" y="22"/>
                    </a:lnTo>
                    <a:lnTo>
                      <a:pt x="44" y="26"/>
                    </a:lnTo>
                    <a:lnTo>
                      <a:pt x="40" y="35"/>
                    </a:lnTo>
                    <a:lnTo>
                      <a:pt x="35" y="44"/>
                    </a:lnTo>
                    <a:lnTo>
                      <a:pt x="35" y="53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0" name="Freeform 454"/>
              <p:cNvSpPr>
                <a:spLocks noEditPoints="1"/>
              </p:cNvSpPr>
              <p:nvPr/>
            </p:nvSpPr>
            <p:spPr bwMode="auto">
              <a:xfrm>
                <a:off x="2423" y="6575"/>
                <a:ext cx="89" cy="102"/>
              </a:xfrm>
              <a:custGeom>
                <a:avLst/>
                <a:gdLst>
                  <a:gd name="T0" fmla="*/ 0 w 89"/>
                  <a:gd name="T1" fmla="*/ 62 h 102"/>
                  <a:gd name="T2" fmla="*/ 4 w 89"/>
                  <a:gd name="T3" fmla="*/ 48 h 102"/>
                  <a:gd name="T4" fmla="*/ 4 w 89"/>
                  <a:gd name="T5" fmla="*/ 35 h 102"/>
                  <a:gd name="T6" fmla="*/ 9 w 89"/>
                  <a:gd name="T7" fmla="*/ 26 h 102"/>
                  <a:gd name="T8" fmla="*/ 18 w 89"/>
                  <a:gd name="T9" fmla="*/ 13 h 102"/>
                  <a:gd name="T10" fmla="*/ 31 w 89"/>
                  <a:gd name="T11" fmla="*/ 4 h 102"/>
                  <a:gd name="T12" fmla="*/ 53 w 89"/>
                  <a:gd name="T13" fmla="*/ 0 h 102"/>
                  <a:gd name="T14" fmla="*/ 66 w 89"/>
                  <a:gd name="T15" fmla="*/ 4 h 102"/>
                  <a:gd name="T16" fmla="*/ 80 w 89"/>
                  <a:gd name="T17" fmla="*/ 8 h 102"/>
                  <a:gd name="T18" fmla="*/ 89 w 89"/>
                  <a:gd name="T19" fmla="*/ 22 h 102"/>
                  <a:gd name="T20" fmla="*/ 89 w 89"/>
                  <a:gd name="T21" fmla="*/ 40 h 102"/>
                  <a:gd name="T22" fmla="*/ 89 w 89"/>
                  <a:gd name="T23" fmla="*/ 57 h 102"/>
                  <a:gd name="T24" fmla="*/ 84 w 89"/>
                  <a:gd name="T25" fmla="*/ 71 h 102"/>
                  <a:gd name="T26" fmla="*/ 75 w 89"/>
                  <a:gd name="T27" fmla="*/ 84 h 102"/>
                  <a:gd name="T28" fmla="*/ 66 w 89"/>
                  <a:gd name="T29" fmla="*/ 93 h 102"/>
                  <a:gd name="T30" fmla="*/ 53 w 89"/>
                  <a:gd name="T31" fmla="*/ 97 h 102"/>
                  <a:gd name="T32" fmla="*/ 40 w 89"/>
                  <a:gd name="T33" fmla="*/ 102 h 102"/>
                  <a:gd name="T34" fmla="*/ 31 w 89"/>
                  <a:gd name="T35" fmla="*/ 97 h 102"/>
                  <a:gd name="T36" fmla="*/ 18 w 89"/>
                  <a:gd name="T37" fmla="*/ 97 h 102"/>
                  <a:gd name="T38" fmla="*/ 13 w 89"/>
                  <a:gd name="T39" fmla="*/ 88 h 102"/>
                  <a:gd name="T40" fmla="*/ 4 w 89"/>
                  <a:gd name="T41" fmla="*/ 80 h 102"/>
                  <a:gd name="T42" fmla="*/ 4 w 89"/>
                  <a:gd name="T43" fmla="*/ 71 h 102"/>
                  <a:gd name="T44" fmla="*/ 0 w 89"/>
                  <a:gd name="T45" fmla="*/ 62 h 102"/>
                  <a:gd name="T46" fmla="*/ 18 w 89"/>
                  <a:gd name="T47" fmla="*/ 62 h 102"/>
                  <a:gd name="T48" fmla="*/ 18 w 89"/>
                  <a:gd name="T49" fmla="*/ 71 h 102"/>
                  <a:gd name="T50" fmla="*/ 22 w 89"/>
                  <a:gd name="T51" fmla="*/ 80 h 102"/>
                  <a:gd name="T52" fmla="*/ 31 w 89"/>
                  <a:gd name="T53" fmla="*/ 84 h 102"/>
                  <a:gd name="T54" fmla="*/ 40 w 89"/>
                  <a:gd name="T55" fmla="*/ 88 h 102"/>
                  <a:gd name="T56" fmla="*/ 44 w 89"/>
                  <a:gd name="T57" fmla="*/ 88 h 102"/>
                  <a:gd name="T58" fmla="*/ 49 w 89"/>
                  <a:gd name="T59" fmla="*/ 84 h 102"/>
                  <a:gd name="T60" fmla="*/ 53 w 89"/>
                  <a:gd name="T61" fmla="*/ 84 h 102"/>
                  <a:gd name="T62" fmla="*/ 57 w 89"/>
                  <a:gd name="T63" fmla="*/ 80 h 102"/>
                  <a:gd name="T64" fmla="*/ 62 w 89"/>
                  <a:gd name="T65" fmla="*/ 75 h 102"/>
                  <a:gd name="T66" fmla="*/ 66 w 89"/>
                  <a:gd name="T67" fmla="*/ 71 h 102"/>
                  <a:gd name="T68" fmla="*/ 71 w 89"/>
                  <a:gd name="T69" fmla="*/ 62 h 102"/>
                  <a:gd name="T70" fmla="*/ 71 w 89"/>
                  <a:gd name="T71" fmla="*/ 57 h 102"/>
                  <a:gd name="T72" fmla="*/ 75 w 89"/>
                  <a:gd name="T73" fmla="*/ 48 h 102"/>
                  <a:gd name="T74" fmla="*/ 75 w 89"/>
                  <a:gd name="T75" fmla="*/ 40 h 102"/>
                  <a:gd name="T76" fmla="*/ 71 w 89"/>
                  <a:gd name="T77" fmla="*/ 26 h 102"/>
                  <a:gd name="T78" fmla="*/ 66 w 89"/>
                  <a:gd name="T79" fmla="*/ 17 h 102"/>
                  <a:gd name="T80" fmla="*/ 62 w 89"/>
                  <a:gd name="T81" fmla="*/ 13 h 102"/>
                  <a:gd name="T82" fmla="*/ 53 w 89"/>
                  <a:gd name="T83" fmla="*/ 13 h 102"/>
                  <a:gd name="T84" fmla="*/ 44 w 89"/>
                  <a:gd name="T85" fmla="*/ 13 h 102"/>
                  <a:gd name="T86" fmla="*/ 40 w 89"/>
                  <a:gd name="T87" fmla="*/ 17 h 102"/>
                  <a:gd name="T88" fmla="*/ 31 w 89"/>
                  <a:gd name="T89" fmla="*/ 22 h 102"/>
                  <a:gd name="T90" fmla="*/ 26 w 89"/>
                  <a:gd name="T91" fmla="*/ 26 h 102"/>
                  <a:gd name="T92" fmla="*/ 22 w 89"/>
                  <a:gd name="T93" fmla="*/ 35 h 102"/>
                  <a:gd name="T94" fmla="*/ 18 w 89"/>
                  <a:gd name="T95" fmla="*/ 44 h 102"/>
                  <a:gd name="T96" fmla="*/ 18 w 89"/>
                  <a:gd name="T97" fmla="*/ 53 h 102"/>
                  <a:gd name="T98" fmla="*/ 18 w 89"/>
                  <a:gd name="T99" fmla="*/ 62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" h="102">
                    <a:moveTo>
                      <a:pt x="0" y="62"/>
                    </a:moveTo>
                    <a:lnTo>
                      <a:pt x="4" y="48"/>
                    </a:lnTo>
                    <a:lnTo>
                      <a:pt x="4" y="35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31" y="4"/>
                    </a:lnTo>
                    <a:lnTo>
                      <a:pt x="53" y="0"/>
                    </a:lnTo>
                    <a:lnTo>
                      <a:pt x="66" y="4"/>
                    </a:lnTo>
                    <a:lnTo>
                      <a:pt x="80" y="8"/>
                    </a:lnTo>
                    <a:lnTo>
                      <a:pt x="89" y="22"/>
                    </a:lnTo>
                    <a:lnTo>
                      <a:pt x="89" y="40"/>
                    </a:lnTo>
                    <a:lnTo>
                      <a:pt x="89" y="57"/>
                    </a:lnTo>
                    <a:lnTo>
                      <a:pt x="84" y="71"/>
                    </a:lnTo>
                    <a:lnTo>
                      <a:pt x="75" y="84"/>
                    </a:lnTo>
                    <a:lnTo>
                      <a:pt x="66" y="93"/>
                    </a:lnTo>
                    <a:lnTo>
                      <a:pt x="53" y="97"/>
                    </a:lnTo>
                    <a:lnTo>
                      <a:pt x="40" y="102"/>
                    </a:lnTo>
                    <a:lnTo>
                      <a:pt x="31" y="97"/>
                    </a:lnTo>
                    <a:lnTo>
                      <a:pt x="18" y="97"/>
                    </a:lnTo>
                    <a:lnTo>
                      <a:pt x="13" y="88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62"/>
                    </a:lnTo>
                    <a:close/>
                    <a:moveTo>
                      <a:pt x="18" y="62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31" y="84"/>
                    </a:lnTo>
                    <a:lnTo>
                      <a:pt x="40" y="88"/>
                    </a:lnTo>
                    <a:lnTo>
                      <a:pt x="44" y="88"/>
                    </a:lnTo>
                    <a:lnTo>
                      <a:pt x="49" y="84"/>
                    </a:lnTo>
                    <a:lnTo>
                      <a:pt x="53" y="84"/>
                    </a:lnTo>
                    <a:lnTo>
                      <a:pt x="57" y="80"/>
                    </a:lnTo>
                    <a:lnTo>
                      <a:pt x="62" y="75"/>
                    </a:lnTo>
                    <a:lnTo>
                      <a:pt x="66" y="71"/>
                    </a:lnTo>
                    <a:lnTo>
                      <a:pt x="71" y="62"/>
                    </a:lnTo>
                    <a:lnTo>
                      <a:pt x="71" y="57"/>
                    </a:lnTo>
                    <a:lnTo>
                      <a:pt x="75" y="48"/>
                    </a:lnTo>
                    <a:lnTo>
                      <a:pt x="75" y="40"/>
                    </a:lnTo>
                    <a:lnTo>
                      <a:pt x="71" y="26"/>
                    </a:lnTo>
                    <a:lnTo>
                      <a:pt x="66" y="17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6" y="26"/>
                    </a:lnTo>
                    <a:lnTo>
                      <a:pt x="22" y="35"/>
                    </a:lnTo>
                    <a:lnTo>
                      <a:pt x="18" y="44"/>
                    </a:lnTo>
                    <a:lnTo>
                      <a:pt x="18" y="53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1" name="Freeform 455"/>
              <p:cNvSpPr>
                <a:spLocks/>
              </p:cNvSpPr>
              <p:nvPr/>
            </p:nvSpPr>
            <p:spPr bwMode="auto">
              <a:xfrm>
                <a:off x="2525" y="6579"/>
                <a:ext cx="142" cy="98"/>
              </a:xfrm>
              <a:custGeom>
                <a:avLst/>
                <a:gdLst>
                  <a:gd name="T0" fmla="*/ 18 w 142"/>
                  <a:gd name="T1" fmla="*/ 0 h 98"/>
                  <a:gd name="T2" fmla="*/ 31 w 142"/>
                  <a:gd name="T3" fmla="*/ 0 h 98"/>
                  <a:gd name="T4" fmla="*/ 18 w 142"/>
                  <a:gd name="T5" fmla="*/ 58 h 98"/>
                  <a:gd name="T6" fmla="*/ 18 w 142"/>
                  <a:gd name="T7" fmla="*/ 67 h 98"/>
                  <a:gd name="T8" fmla="*/ 18 w 142"/>
                  <a:gd name="T9" fmla="*/ 71 h 98"/>
                  <a:gd name="T10" fmla="*/ 18 w 142"/>
                  <a:gd name="T11" fmla="*/ 76 h 98"/>
                  <a:gd name="T12" fmla="*/ 18 w 142"/>
                  <a:gd name="T13" fmla="*/ 80 h 98"/>
                  <a:gd name="T14" fmla="*/ 22 w 142"/>
                  <a:gd name="T15" fmla="*/ 80 h 98"/>
                  <a:gd name="T16" fmla="*/ 27 w 142"/>
                  <a:gd name="T17" fmla="*/ 80 h 98"/>
                  <a:gd name="T18" fmla="*/ 35 w 142"/>
                  <a:gd name="T19" fmla="*/ 80 h 98"/>
                  <a:gd name="T20" fmla="*/ 44 w 142"/>
                  <a:gd name="T21" fmla="*/ 76 h 98"/>
                  <a:gd name="T22" fmla="*/ 49 w 142"/>
                  <a:gd name="T23" fmla="*/ 71 h 98"/>
                  <a:gd name="T24" fmla="*/ 53 w 142"/>
                  <a:gd name="T25" fmla="*/ 67 h 98"/>
                  <a:gd name="T26" fmla="*/ 58 w 142"/>
                  <a:gd name="T27" fmla="*/ 58 h 98"/>
                  <a:gd name="T28" fmla="*/ 62 w 142"/>
                  <a:gd name="T29" fmla="*/ 49 h 98"/>
                  <a:gd name="T30" fmla="*/ 71 w 142"/>
                  <a:gd name="T31" fmla="*/ 0 h 98"/>
                  <a:gd name="T32" fmla="*/ 84 w 142"/>
                  <a:gd name="T33" fmla="*/ 0 h 98"/>
                  <a:gd name="T34" fmla="*/ 71 w 142"/>
                  <a:gd name="T35" fmla="*/ 62 h 98"/>
                  <a:gd name="T36" fmla="*/ 71 w 142"/>
                  <a:gd name="T37" fmla="*/ 67 h 98"/>
                  <a:gd name="T38" fmla="*/ 71 w 142"/>
                  <a:gd name="T39" fmla="*/ 71 h 98"/>
                  <a:gd name="T40" fmla="*/ 71 w 142"/>
                  <a:gd name="T41" fmla="*/ 76 h 98"/>
                  <a:gd name="T42" fmla="*/ 75 w 142"/>
                  <a:gd name="T43" fmla="*/ 80 h 98"/>
                  <a:gd name="T44" fmla="*/ 75 w 142"/>
                  <a:gd name="T45" fmla="*/ 80 h 98"/>
                  <a:gd name="T46" fmla="*/ 80 w 142"/>
                  <a:gd name="T47" fmla="*/ 80 h 98"/>
                  <a:gd name="T48" fmla="*/ 93 w 142"/>
                  <a:gd name="T49" fmla="*/ 80 h 98"/>
                  <a:gd name="T50" fmla="*/ 102 w 142"/>
                  <a:gd name="T51" fmla="*/ 71 h 98"/>
                  <a:gd name="T52" fmla="*/ 111 w 142"/>
                  <a:gd name="T53" fmla="*/ 62 h 98"/>
                  <a:gd name="T54" fmla="*/ 115 w 142"/>
                  <a:gd name="T55" fmla="*/ 44 h 98"/>
                  <a:gd name="T56" fmla="*/ 115 w 142"/>
                  <a:gd name="T57" fmla="*/ 44 h 98"/>
                  <a:gd name="T58" fmla="*/ 115 w 142"/>
                  <a:gd name="T59" fmla="*/ 44 h 98"/>
                  <a:gd name="T60" fmla="*/ 124 w 142"/>
                  <a:gd name="T61" fmla="*/ 0 h 98"/>
                  <a:gd name="T62" fmla="*/ 142 w 142"/>
                  <a:gd name="T63" fmla="*/ 0 h 98"/>
                  <a:gd name="T64" fmla="*/ 120 w 142"/>
                  <a:gd name="T65" fmla="*/ 93 h 98"/>
                  <a:gd name="T66" fmla="*/ 107 w 142"/>
                  <a:gd name="T67" fmla="*/ 93 h 98"/>
                  <a:gd name="T68" fmla="*/ 107 w 142"/>
                  <a:gd name="T69" fmla="*/ 80 h 98"/>
                  <a:gd name="T70" fmla="*/ 102 w 142"/>
                  <a:gd name="T71" fmla="*/ 84 h 98"/>
                  <a:gd name="T72" fmla="*/ 93 w 142"/>
                  <a:gd name="T73" fmla="*/ 93 h 98"/>
                  <a:gd name="T74" fmla="*/ 84 w 142"/>
                  <a:gd name="T75" fmla="*/ 93 h 98"/>
                  <a:gd name="T76" fmla="*/ 80 w 142"/>
                  <a:gd name="T77" fmla="*/ 98 h 98"/>
                  <a:gd name="T78" fmla="*/ 71 w 142"/>
                  <a:gd name="T79" fmla="*/ 93 h 98"/>
                  <a:gd name="T80" fmla="*/ 62 w 142"/>
                  <a:gd name="T81" fmla="*/ 89 h 98"/>
                  <a:gd name="T82" fmla="*/ 58 w 142"/>
                  <a:gd name="T83" fmla="*/ 84 h 98"/>
                  <a:gd name="T84" fmla="*/ 53 w 142"/>
                  <a:gd name="T85" fmla="*/ 80 h 98"/>
                  <a:gd name="T86" fmla="*/ 49 w 142"/>
                  <a:gd name="T87" fmla="*/ 84 h 98"/>
                  <a:gd name="T88" fmla="*/ 40 w 142"/>
                  <a:gd name="T89" fmla="*/ 93 h 98"/>
                  <a:gd name="T90" fmla="*/ 31 w 142"/>
                  <a:gd name="T91" fmla="*/ 93 h 98"/>
                  <a:gd name="T92" fmla="*/ 22 w 142"/>
                  <a:gd name="T93" fmla="*/ 98 h 98"/>
                  <a:gd name="T94" fmla="*/ 13 w 142"/>
                  <a:gd name="T95" fmla="*/ 93 h 98"/>
                  <a:gd name="T96" fmla="*/ 9 w 142"/>
                  <a:gd name="T97" fmla="*/ 89 h 98"/>
                  <a:gd name="T98" fmla="*/ 4 w 142"/>
                  <a:gd name="T99" fmla="*/ 84 h 98"/>
                  <a:gd name="T100" fmla="*/ 0 w 142"/>
                  <a:gd name="T101" fmla="*/ 76 h 98"/>
                  <a:gd name="T102" fmla="*/ 0 w 142"/>
                  <a:gd name="T103" fmla="*/ 67 h 98"/>
                  <a:gd name="T104" fmla="*/ 4 w 142"/>
                  <a:gd name="T105" fmla="*/ 53 h 98"/>
                  <a:gd name="T106" fmla="*/ 18 w 142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2" h="98">
                    <a:moveTo>
                      <a:pt x="18" y="0"/>
                    </a:moveTo>
                    <a:lnTo>
                      <a:pt x="31" y="0"/>
                    </a:lnTo>
                    <a:lnTo>
                      <a:pt x="18" y="58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22" y="80"/>
                    </a:lnTo>
                    <a:lnTo>
                      <a:pt x="27" y="80"/>
                    </a:lnTo>
                    <a:lnTo>
                      <a:pt x="35" y="80"/>
                    </a:lnTo>
                    <a:lnTo>
                      <a:pt x="44" y="76"/>
                    </a:lnTo>
                    <a:lnTo>
                      <a:pt x="49" y="71"/>
                    </a:lnTo>
                    <a:lnTo>
                      <a:pt x="53" y="67"/>
                    </a:lnTo>
                    <a:lnTo>
                      <a:pt x="58" y="58"/>
                    </a:lnTo>
                    <a:lnTo>
                      <a:pt x="62" y="49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71" y="62"/>
                    </a:lnTo>
                    <a:lnTo>
                      <a:pt x="71" y="67"/>
                    </a:lnTo>
                    <a:lnTo>
                      <a:pt x="71" y="71"/>
                    </a:lnTo>
                    <a:lnTo>
                      <a:pt x="71" y="76"/>
                    </a:lnTo>
                    <a:lnTo>
                      <a:pt x="75" y="80"/>
                    </a:lnTo>
                    <a:lnTo>
                      <a:pt x="80" y="80"/>
                    </a:lnTo>
                    <a:lnTo>
                      <a:pt x="93" y="80"/>
                    </a:lnTo>
                    <a:lnTo>
                      <a:pt x="102" y="71"/>
                    </a:lnTo>
                    <a:lnTo>
                      <a:pt x="111" y="62"/>
                    </a:lnTo>
                    <a:lnTo>
                      <a:pt x="115" y="44"/>
                    </a:lnTo>
                    <a:lnTo>
                      <a:pt x="124" y="0"/>
                    </a:lnTo>
                    <a:lnTo>
                      <a:pt x="142" y="0"/>
                    </a:lnTo>
                    <a:lnTo>
                      <a:pt x="120" y="93"/>
                    </a:lnTo>
                    <a:lnTo>
                      <a:pt x="107" y="93"/>
                    </a:lnTo>
                    <a:lnTo>
                      <a:pt x="107" y="80"/>
                    </a:lnTo>
                    <a:lnTo>
                      <a:pt x="102" y="84"/>
                    </a:lnTo>
                    <a:lnTo>
                      <a:pt x="93" y="93"/>
                    </a:lnTo>
                    <a:lnTo>
                      <a:pt x="84" y="93"/>
                    </a:lnTo>
                    <a:lnTo>
                      <a:pt x="80" y="98"/>
                    </a:lnTo>
                    <a:lnTo>
                      <a:pt x="71" y="93"/>
                    </a:lnTo>
                    <a:lnTo>
                      <a:pt x="62" y="89"/>
                    </a:lnTo>
                    <a:lnTo>
                      <a:pt x="58" y="84"/>
                    </a:lnTo>
                    <a:lnTo>
                      <a:pt x="53" y="80"/>
                    </a:lnTo>
                    <a:lnTo>
                      <a:pt x="49" y="84"/>
                    </a:lnTo>
                    <a:lnTo>
                      <a:pt x="40" y="93"/>
                    </a:lnTo>
                    <a:lnTo>
                      <a:pt x="31" y="93"/>
                    </a:lnTo>
                    <a:lnTo>
                      <a:pt x="22" y="98"/>
                    </a:lnTo>
                    <a:lnTo>
                      <a:pt x="13" y="93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2" name="Freeform 456"/>
              <p:cNvSpPr>
                <a:spLocks/>
              </p:cNvSpPr>
              <p:nvPr/>
            </p:nvSpPr>
            <p:spPr bwMode="auto">
              <a:xfrm>
                <a:off x="2676" y="6655"/>
                <a:ext cx="22" cy="17"/>
              </a:xfrm>
              <a:custGeom>
                <a:avLst/>
                <a:gdLst>
                  <a:gd name="T0" fmla="*/ 0 w 22"/>
                  <a:gd name="T1" fmla="*/ 17 h 17"/>
                  <a:gd name="T2" fmla="*/ 4 w 22"/>
                  <a:gd name="T3" fmla="*/ 0 h 17"/>
                  <a:gd name="T4" fmla="*/ 22 w 22"/>
                  <a:gd name="T5" fmla="*/ 0 h 17"/>
                  <a:gd name="T6" fmla="*/ 18 w 22"/>
                  <a:gd name="T7" fmla="*/ 17 h 17"/>
                  <a:gd name="T8" fmla="*/ 0 w 2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3" name="Freeform 457"/>
              <p:cNvSpPr>
                <a:spLocks noEditPoints="1"/>
              </p:cNvSpPr>
              <p:nvPr/>
            </p:nvSpPr>
            <p:spPr bwMode="auto">
              <a:xfrm>
                <a:off x="2774" y="6575"/>
                <a:ext cx="84" cy="102"/>
              </a:xfrm>
              <a:custGeom>
                <a:avLst/>
                <a:gdLst>
                  <a:gd name="T0" fmla="*/ 57 w 84"/>
                  <a:gd name="T1" fmla="*/ 48 h 102"/>
                  <a:gd name="T2" fmla="*/ 66 w 84"/>
                  <a:gd name="T3" fmla="*/ 53 h 102"/>
                  <a:gd name="T4" fmla="*/ 71 w 84"/>
                  <a:gd name="T5" fmla="*/ 57 h 102"/>
                  <a:gd name="T6" fmla="*/ 75 w 84"/>
                  <a:gd name="T7" fmla="*/ 62 h 102"/>
                  <a:gd name="T8" fmla="*/ 75 w 84"/>
                  <a:gd name="T9" fmla="*/ 71 h 102"/>
                  <a:gd name="T10" fmla="*/ 75 w 84"/>
                  <a:gd name="T11" fmla="*/ 80 h 102"/>
                  <a:gd name="T12" fmla="*/ 66 w 84"/>
                  <a:gd name="T13" fmla="*/ 88 h 102"/>
                  <a:gd name="T14" fmla="*/ 57 w 84"/>
                  <a:gd name="T15" fmla="*/ 97 h 102"/>
                  <a:gd name="T16" fmla="*/ 40 w 84"/>
                  <a:gd name="T17" fmla="*/ 102 h 102"/>
                  <a:gd name="T18" fmla="*/ 26 w 84"/>
                  <a:gd name="T19" fmla="*/ 97 h 102"/>
                  <a:gd name="T20" fmla="*/ 17 w 84"/>
                  <a:gd name="T21" fmla="*/ 97 h 102"/>
                  <a:gd name="T22" fmla="*/ 9 w 84"/>
                  <a:gd name="T23" fmla="*/ 88 h 102"/>
                  <a:gd name="T24" fmla="*/ 4 w 84"/>
                  <a:gd name="T25" fmla="*/ 80 h 102"/>
                  <a:gd name="T26" fmla="*/ 0 w 84"/>
                  <a:gd name="T27" fmla="*/ 71 h 102"/>
                  <a:gd name="T28" fmla="*/ 0 w 84"/>
                  <a:gd name="T29" fmla="*/ 62 h 102"/>
                  <a:gd name="T30" fmla="*/ 4 w 84"/>
                  <a:gd name="T31" fmla="*/ 40 h 102"/>
                  <a:gd name="T32" fmla="*/ 13 w 84"/>
                  <a:gd name="T33" fmla="*/ 17 h 102"/>
                  <a:gd name="T34" fmla="*/ 22 w 84"/>
                  <a:gd name="T35" fmla="*/ 8 h 102"/>
                  <a:gd name="T36" fmla="*/ 31 w 84"/>
                  <a:gd name="T37" fmla="*/ 4 h 102"/>
                  <a:gd name="T38" fmla="*/ 40 w 84"/>
                  <a:gd name="T39" fmla="*/ 0 h 102"/>
                  <a:gd name="T40" fmla="*/ 53 w 84"/>
                  <a:gd name="T41" fmla="*/ 0 h 102"/>
                  <a:gd name="T42" fmla="*/ 66 w 84"/>
                  <a:gd name="T43" fmla="*/ 0 h 102"/>
                  <a:gd name="T44" fmla="*/ 75 w 84"/>
                  <a:gd name="T45" fmla="*/ 8 h 102"/>
                  <a:gd name="T46" fmla="*/ 80 w 84"/>
                  <a:gd name="T47" fmla="*/ 13 h 102"/>
                  <a:gd name="T48" fmla="*/ 84 w 84"/>
                  <a:gd name="T49" fmla="*/ 22 h 102"/>
                  <a:gd name="T50" fmla="*/ 80 w 84"/>
                  <a:gd name="T51" fmla="*/ 31 h 102"/>
                  <a:gd name="T52" fmla="*/ 75 w 84"/>
                  <a:gd name="T53" fmla="*/ 40 h 102"/>
                  <a:gd name="T54" fmla="*/ 71 w 84"/>
                  <a:gd name="T55" fmla="*/ 44 h 102"/>
                  <a:gd name="T56" fmla="*/ 57 w 84"/>
                  <a:gd name="T57" fmla="*/ 48 h 102"/>
                  <a:gd name="T58" fmla="*/ 17 w 84"/>
                  <a:gd name="T59" fmla="*/ 40 h 102"/>
                  <a:gd name="T60" fmla="*/ 26 w 84"/>
                  <a:gd name="T61" fmla="*/ 40 h 102"/>
                  <a:gd name="T62" fmla="*/ 31 w 84"/>
                  <a:gd name="T63" fmla="*/ 40 h 102"/>
                  <a:gd name="T64" fmla="*/ 44 w 84"/>
                  <a:gd name="T65" fmla="*/ 40 h 102"/>
                  <a:gd name="T66" fmla="*/ 57 w 84"/>
                  <a:gd name="T67" fmla="*/ 35 h 102"/>
                  <a:gd name="T68" fmla="*/ 62 w 84"/>
                  <a:gd name="T69" fmla="*/ 31 h 102"/>
                  <a:gd name="T70" fmla="*/ 66 w 84"/>
                  <a:gd name="T71" fmla="*/ 26 h 102"/>
                  <a:gd name="T72" fmla="*/ 66 w 84"/>
                  <a:gd name="T73" fmla="*/ 22 h 102"/>
                  <a:gd name="T74" fmla="*/ 62 w 84"/>
                  <a:gd name="T75" fmla="*/ 17 h 102"/>
                  <a:gd name="T76" fmla="*/ 57 w 84"/>
                  <a:gd name="T77" fmla="*/ 13 h 102"/>
                  <a:gd name="T78" fmla="*/ 53 w 84"/>
                  <a:gd name="T79" fmla="*/ 13 h 102"/>
                  <a:gd name="T80" fmla="*/ 40 w 84"/>
                  <a:gd name="T81" fmla="*/ 13 h 102"/>
                  <a:gd name="T82" fmla="*/ 31 w 84"/>
                  <a:gd name="T83" fmla="*/ 22 h 102"/>
                  <a:gd name="T84" fmla="*/ 22 w 84"/>
                  <a:gd name="T85" fmla="*/ 31 h 102"/>
                  <a:gd name="T86" fmla="*/ 17 w 84"/>
                  <a:gd name="T87" fmla="*/ 40 h 102"/>
                  <a:gd name="T88" fmla="*/ 17 w 84"/>
                  <a:gd name="T89" fmla="*/ 53 h 102"/>
                  <a:gd name="T90" fmla="*/ 17 w 84"/>
                  <a:gd name="T91" fmla="*/ 57 h 102"/>
                  <a:gd name="T92" fmla="*/ 17 w 84"/>
                  <a:gd name="T93" fmla="*/ 62 h 102"/>
                  <a:gd name="T94" fmla="*/ 17 w 84"/>
                  <a:gd name="T95" fmla="*/ 71 h 102"/>
                  <a:gd name="T96" fmla="*/ 22 w 84"/>
                  <a:gd name="T97" fmla="*/ 80 h 102"/>
                  <a:gd name="T98" fmla="*/ 31 w 84"/>
                  <a:gd name="T99" fmla="*/ 84 h 102"/>
                  <a:gd name="T100" fmla="*/ 40 w 84"/>
                  <a:gd name="T101" fmla="*/ 88 h 102"/>
                  <a:gd name="T102" fmla="*/ 49 w 84"/>
                  <a:gd name="T103" fmla="*/ 84 h 102"/>
                  <a:gd name="T104" fmla="*/ 53 w 84"/>
                  <a:gd name="T105" fmla="*/ 84 h 102"/>
                  <a:gd name="T106" fmla="*/ 57 w 84"/>
                  <a:gd name="T107" fmla="*/ 75 h 102"/>
                  <a:gd name="T108" fmla="*/ 62 w 84"/>
                  <a:gd name="T109" fmla="*/ 71 h 102"/>
                  <a:gd name="T110" fmla="*/ 57 w 84"/>
                  <a:gd name="T111" fmla="*/ 62 h 102"/>
                  <a:gd name="T112" fmla="*/ 53 w 84"/>
                  <a:gd name="T113" fmla="*/ 57 h 102"/>
                  <a:gd name="T114" fmla="*/ 44 w 84"/>
                  <a:gd name="T115" fmla="*/ 53 h 102"/>
                  <a:gd name="T116" fmla="*/ 26 w 84"/>
                  <a:gd name="T117" fmla="*/ 53 h 102"/>
                  <a:gd name="T118" fmla="*/ 22 w 84"/>
                  <a:gd name="T119" fmla="*/ 53 h 102"/>
                  <a:gd name="T120" fmla="*/ 17 w 84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4" h="102">
                    <a:moveTo>
                      <a:pt x="57" y="48"/>
                    </a:moveTo>
                    <a:lnTo>
                      <a:pt x="66" y="53"/>
                    </a:lnTo>
                    <a:lnTo>
                      <a:pt x="71" y="57"/>
                    </a:lnTo>
                    <a:lnTo>
                      <a:pt x="75" y="62"/>
                    </a:lnTo>
                    <a:lnTo>
                      <a:pt x="75" y="71"/>
                    </a:lnTo>
                    <a:lnTo>
                      <a:pt x="75" y="80"/>
                    </a:lnTo>
                    <a:lnTo>
                      <a:pt x="66" y="88"/>
                    </a:lnTo>
                    <a:lnTo>
                      <a:pt x="57" y="97"/>
                    </a:lnTo>
                    <a:lnTo>
                      <a:pt x="40" y="102"/>
                    </a:lnTo>
                    <a:lnTo>
                      <a:pt x="26" y="97"/>
                    </a:lnTo>
                    <a:lnTo>
                      <a:pt x="17" y="97"/>
                    </a:lnTo>
                    <a:lnTo>
                      <a:pt x="9" y="88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40"/>
                    </a:lnTo>
                    <a:lnTo>
                      <a:pt x="13" y="17"/>
                    </a:lnTo>
                    <a:lnTo>
                      <a:pt x="22" y="8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75" y="8"/>
                    </a:lnTo>
                    <a:lnTo>
                      <a:pt x="80" y="13"/>
                    </a:lnTo>
                    <a:lnTo>
                      <a:pt x="84" y="22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44"/>
                    </a:lnTo>
                    <a:lnTo>
                      <a:pt x="57" y="48"/>
                    </a:lnTo>
                    <a:close/>
                    <a:moveTo>
                      <a:pt x="17" y="40"/>
                    </a:moveTo>
                    <a:lnTo>
                      <a:pt x="26" y="40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7" y="35"/>
                    </a:lnTo>
                    <a:lnTo>
                      <a:pt x="62" y="31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7"/>
                    </a:lnTo>
                    <a:lnTo>
                      <a:pt x="57" y="13"/>
                    </a:lnTo>
                    <a:lnTo>
                      <a:pt x="53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  <a:moveTo>
                      <a:pt x="17" y="53"/>
                    </a:moveTo>
                    <a:lnTo>
                      <a:pt x="17" y="57"/>
                    </a:lnTo>
                    <a:lnTo>
                      <a:pt x="17" y="62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31" y="84"/>
                    </a:lnTo>
                    <a:lnTo>
                      <a:pt x="40" y="88"/>
                    </a:lnTo>
                    <a:lnTo>
                      <a:pt x="49" y="84"/>
                    </a:lnTo>
                    <a:lnTo>
                      <a:pt x="53" y="84"/>
                    </a:lnTo>
                    <a:lnTo>
                      <a:pt x="57" y="75"/>
                    </a:lnTo>
                    <a:lnTo>
                      <a:pt x="62" y="71"/>
                    </a:lnTo>
                    <a:lnTo>
                      <a:pt x="57" y="62"/>
                    </a:lnTo>
                    <a:lnTo>
                      <a:pt x="53" y="57"/>
                    </a:lnTo>
                    <a:lnTo>
                      <a:pt x="44" y="53"/>
                    </a:lnTo>
                    <a:lnTo>
                      <a:pt x="26" y="53"/>
                    </a:lnTo>
                    <a:lnTo>
                      <a:pt x="22" y="53"/>
                    </a:lnTo>
                    <a:lnTo>
                      <a:pt x="1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4" name="Freeform 458"/>
              <p:cNvSpPr>
                <a:spLocks noEditPoints="1"/>
              </p:cNvSpPr>
              <p:nvPr/>
            </p:nvSpPr>
            <p:spPr bwMode="auto">
              <a:xfrm>
                <a:off x="2858" y="6575"/>
                <a:ext cx="98" cy="133"/>
              </a:xfrm>
              <a:custGeom>
                <a:avLst/>
                <a:gdLst>
                  <a:gd name="T0" fmla="*/ 0 w 98"/>
                  <a:gd name="T1" fmla="*/ 133 h 133"/>
                  <a:gd name="T2" fmla="*/ 27 w 98"/>
                  <a:gd name="T3" fmla="*/ 4 h 133"/>
                  <a:gd name="T4" fmla="*/ 40 w 98"/>
                  <a:gd name="T5" fmla="*/ 4 h 133"/>
                  <a:gd name="T6" fmla="*/ 36 w 98"/>
                  <a:gd name="T7" fmla="*/ 17 h 133"/>
                  <a:gd name="T8" fmla="*/ 45 w 98"/>
                  <a:gd name="T9" fmla="*/ 8 h 133"/>
                  <a:gd name="T10" fmla="*/ 53 w 98"/>
                  <a:gd name="T11" fmla="*/ 4 h 133"/>
                  <a:gd name="T12" fmla="*/ 58 w 98"/>
                  <a:gd name="T13" fmla="*/ 0 h 133"/>
                  <a:gd name="T14" fmla="*/ 67 w 98"/>
                  <a:gd name="T15" fmla="*/ 0 h 133"/>
                  <a:gd name="T16" fmla="*/ 80 w 98"/>
                  <a:gd name="T17" fmla="*/ 4 h 133"/>
                  <a:gd name="T18" fmla="*/ 89 w 98"/>
                  <a:gd name="T19" fmla="*/ 8 h 133"/>
                  <a:gd name="T20" fmla="*/ 93 w 98"/>
                  <a:gd name="T21" fmla="*/ 22 h 133"/>
                  <a:gd name="T22" fmla="*/ 98 w 98"/>
                  <a:gd name="T23" fmla="*/ 40 h 133"/>
                  <a:gd name="T24" fmla="*/ 98 w 98"/>
                  <a:gd name="T25" fmla="*/ 53 h 133"/>
                  <a:gd name="T26" fmla="*/ 93 w 98"/>
                  <a:gd name="T27" fmla="*/ 66 h 133"/>
                  <a:gd name="T28" fmla="*/ 89 w 98"/>
                  <a:gd name="T29" fmla="*/ 75 h 133"/>
                  <a:gd name="T30" fmla="*/ 80 w 98"/>
                  <a:gd name="T31" fmla="*/ 84 h 133"/>
                  <a:gd name="T32" fmla="*/ 71 w 98"/>
                  <a:gd name="T33" fmla="*/ 93 h 133"/>
                  <a:gd name="T34" fmla="*/ 67 w 98"/>
                  <a:gd name="T35" fmla="*/ 97 h 133"/>
                  <a:gd name="T36" fmla="*/ 58 w 98"/>
                  <a:gd name="T37" fmla="*/ 97 h 133"/>
                  <a:gd name="T38" fmla="*/ 53 w 98"/>
                  <a:gd name="T39" fmla="*/ 102 h 133"/>
                  <a:gd name="T40" fmla="*/ 45 w 98"/>
                  <a:gd name="T41" fmla="*/ 97 h 133"/>
                  <a:gd name="T42" fmla="*/ 36 w 98"/>
                  <a:gd name="T43" fmla="*/ 97 h 133"/>
                  <a:gd name="T44" fmla="*/ 31 w 98"/>
                  <a:gd name="T45" fmla="*/ 88 h 133"/>
                  <a:gd name="T46" fmla="*/ 27 w 98"/>
                  <a:gd name="T47" fmla="*/ 84 h 133"/>
                  <a:gd name="T48" fmla="*/ 13 w 98"/>
                  <a:gd name="T49" fmla="*/ 133 h 133"/>
                  <a:gd name="T50" fmla="*/ 0 w 98"/>
                  <a:gd name="T51" fmla="*/ 133 h 133"/>
                  <a:gd name="T52" fmla="*/ 31 w 98"/>
                  <a:gd name="T53" fmla="*/ 57 h 133"/>
                  <a:gd name="T54" fmla="*/ 31 w 98"/>
                  <a:gd name="T55" fmla="*/ 66 h 133"/>
                  <a:gd name="T56" fmla="*/ 31 w 98"/>
                  <a:gd name="T57" fmla="*/ 75 h 133"/>
                  <a:gd name="T58" fmla="*/ 36 w 98"/>
                  <a:gd name="T59" fmla="*/ 80 h 133"/>
                  <a:gd name="T60" fmla="*/ 40 w 98"/>
                  <a:gd name="T61" fmla="*/ 84 h 133"/>
                  <a:gd name="T62" fmla="*/ 45 w 98"/>
                  <a:gd name="T63" fmla="*/ 84 h 133"/>
                  <a:gd name="T64" fmla="*/ 49 w 98"/>
                  <a:gd name="T65" fmla="*/ 88 h 133"/>
                  <a:gd name="T66" fmla="*/ 62 w 98"/>
                  <a:gd name="T67" fmla="*/ 84 h 133"/>
                  <a:gd name="T68" fmla="*/ 71 w 98"/>
                  <a:gd name="T69" fmla="*/ 71 h 133"/>
                  <a:gd name="T70" fmla="*/ 80 w 98"/>
                  <a:gd name="T71" fmla="*/ 53 h 133"/>
                  <a:gd name="T72" fmla="*/ 80 w 98"/>
                  <a:gd name="T73" fmla="*/ 40 h 133"/>
                  <a:gd name="T74" fmla="*/ 80 w 98"/>
                  <a:gd name="T75" fmla="*/ 26 h 133"/>
                  <a:gd name="T76" fmla="*/ 76 w 98"/>
                  <a:gd name="T77" fmla="*/ 17 h 133"/>
                  <a:gd name="T78" fmla="*/ 71 w 98"/>
                  <a:gd name="T79" fmla="*/ 13 h 133"/>
                  <a:gd name="T80" fmla="*/ 62 w 98"/>
                  <a:gd name="T81" fmla="*/ 13 h 133"/>
                  <a:gd name="T82" fmla="*/ 53 w 98"/>
                  <a:gd name="T83" fmla="*/ 13 h 133"/>
                  <a:gd name="T84" fmla="*/ 49 w 98"/>
                  <a:gd name="T85" fmla="*/ 17 h 133"/>
                  <a:gd name="T86" fmla="*/ 45 w 98"/>
                  <a:gd name="T87" fmla="*/ 22 h 133"/>
                  <a:gd name="T88" fmla="*/ 40 w 98"/>
                  <a:gd name="T89" fmla="*/ 26 h 133"/>
                  <a:gd name="T90" fmla="*/ 36 w 98"/>
                  <a:gd name="T91" fmla="*/ 35 h 133"/>
                  <a:gd name="T92" fmla="*/ 31 w 98"/>
                  <a:gd name="T93" fmla="*/ 44 h 133"/>
                  <a:gd name="T94" fmla="*/ 31 w 98"/>
                  <a:gd name="T95" fmla="*/ 53 h 133"/>
                  <a:gd name="T96" fmla="*/ 31 w 98"/>
                  <a:gd name="T97" fmla="*/ 57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8" h="133">
                    <a:moveTo>
                      <a:pt x="0" y="133"/>
                    </a:moveTo>
                    <a:lnTo>
                      <a:pt x="27" y="4"/>
                    </a:lnTo>
                    <a:lnTo>
                      <a:pt x="40" y="4"/>
                    </a:lnTo>
                    <a:lnTo>
                      <a:pt x="36" y="17"/>
                    </a:lnTo>
                    <a:lnTo>
                      <a:pt x="45" y="8"/>
                    </a:lnTo>
                    <a:lnTo>
                      <a:pt x="53" y="4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80" y="4"/>
                    </a:lnTo>
                    <a:lnTo>
                      <a:pt x="89" y="8"/>
                    </a:lnTo>
                    <a:lnTo>
                      <a:pt x="93" y="22"/>
                    </a:lnTo>
                    <a:lnTo>
                      <a:pt x="98" y="40"/>
                    </a:lnTo>
                    <a:lnTo>
                      <a:pt x="98" y="53"/>
                    </a:lnTo>
                    <a:lnTo>
                      <a:pt x="93" y="66"/>
                    </a:lnTo>
                    <a:lnTo>
                      <a:pt x="89" y="75"/>
                    </a:lnTo>
                    <a:lnTo>
                      <a:pt x="80" y="84"/>
                    </a:lnTo>
                    <a:lnTo>
                      <a:pt x="71" y="93"/>
                    </a:lnTo>
                    <a:lnTo>
                      <a:pt x="67" y="97"/>
                    </a:lnTo>
                    <a:lnTo>
                      <a:pt x="58" y="97"/>
                    </a:lnTo>
                    <a:lnTo>
                      <a:pt x="53" y="102"/>
                    </a:lnTo>
                    <a:lnTo>
                      <a:pt x="45" y="97"/>
                    </a:lnTo>
                    <a:lnTo>
                      <a:pt x="36" y="97"/>
                    </a:lnTo>
                    <a:lnTo>
                      <a:pt x="31" y="88"/>
                    </a:lnTo>
                    <a:lnTo>
                      <a:pt x="27" y="84"/>
                    </a:lnTo>
                    <a:lnTo>
                      <a:pt x="13" y="133"/>
                    </a:lnTo>
                    <a:lnTo>
                      <a:pt x="0" y="133"/>
                    </a:lnTo>
                    <a:close/>
                    <a:moveTo>
                      <a:pt x="31" y="57"/>
                    </a:moveTo>
                    <a:lnTo>
                      <a:pt x="31" y="66"/>
                    </a:lnTo>
                    <a:lnTo>
                      <a:pt x="31" y="75"/>
                    </a:lnTo>
                    <a:lnTo>
                      <a:pt x="36" y="80"/>
                    </a:lnTo>
                    <a:lnTo>
                      <a:pt x="40" y="84"/>
                    </a:lnTo>
                    <a:lnTo>
                      <a:pt x="45" y="84"/>
                    </a:lnTo>
                    <a:lnTo>
                      <a:pt x="49" y="88"/>
                    </a:lnTo>
                    <a:lnTo>
                      <a:pt x="62" y="84"/>
                    </a:lnTo>
                    <a:lnTo>
                      <a:pt x="71" y="71"/>
                    </a:lnTo>
                    <a:lnTo>
                      <a:pt x="80" y="53"/>
                    </a:lnTo>
                    <a:lnTo>
                      <a:pt x="80" y="40"/>
                    </a:lnTo>
                    <a:lnTo>
                      <a:pt x="80" y="26"/>
                    </a:lnTo>
                    <a:lnTo>
                      <a:pt x="76" y="17"/>
                    </a:lnTo>
                    <a:lnTo>
                      <a:pt x="71" y="13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5" y="22"/>
                    </a:lnTo>
                    <a:lnTo>
                      <a:pt x="40" y="26"/>
                    </a:lnTo>
                    <a:lnTo>
                      <a:pt x="36" y="35"/>
                    </a:lnTo>
                    <a:lnTo>
                      <a:pt x="31" y="44"/>
                    </a:lnTo>
                    <a:lnTo>
                      <a:pt x="31" y="53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5" name="Freeform 459"/>
              <p:cNvSpPr>
                <a:spLocks/>
              </p:cNvSpPr>
              <p:nvPr/>
            </p:nvSpPr>
            <p:spPr bwMode="auto">
              <a:xfrm>
                <a:off x="2969" y="6655"/>
                <a:ext cx="22" cy="17"/>
              </a:xfrm>
              <a:custGeom>
                <a:avLst/>
                <a:gdLst>
                  <a:gd name="T0" fmla="*/ 0 w 22"/>
                  <a:gd name="T1" fmla="*/ 17 h 17"/>
                  <a:gd name="T2" fmla="*/ 5 w 22"/>
                  <a:gd name="T3" fmla="*/ 0 h 17"/>
                  <a:gd name="T4" fmla="*/ 22 w 22"/>
                  <a:gd name="T5" fmla="*/ 0 h 17"/>
                  <a:gd name="T6" fmla="*/ 18 w 22"/>
                  <a:gd name="T7" fmla="*/ 17 h 17"/>
                  <a:gd name="T8" fmla="*/ 0 w 2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6" name="Freeform 460"/>
              <p:cNvSpPr>
                <a:spLocks/>
              </p:cNvSpPr>
              <p:nvPr/>
            </p:nvSpPr>
            <p:spPr bwMode="auto">
              <a:xfrm>
                <a:off x="1308" y="6575"/>
                <a:ext cx="93" cy="93"/>
              </a:xfrm>
              <a:custGeom>
                <a:avLst/>
                <a:gdLst>
                  <a:gd name="T0" fmla="*/ 17 w 93"/>
                  <a:gd name="T1" fmla="*/ 0 h 93"/>
                  <a:gd name="T2" fmla="*/ 35 w 93"/>
                  <a:gd name="T3" fmla="*/ 0 h 93"/>
                  <a:gd name="T4" fmla="*/ 26 w 93"/>
                  <a:gd name="T5" fmla="*/ 40 h 93"/>
                  <a:gd name="T6" fmla="*/ 71 w 93"/>
                  <a:gd name="T7" fmla="*/ 40 h 93"/>
                  <a:gd name="T8" fmla="*/ 80 w 93"/>
                  <a:gd name="T9" fmla="*/ 0 h 93"/>
                  <a:gd name="T10" fmla="*/ 93 w 93"/>
                  <a:gd name="T11" fmla="*/ 0 h 93"/>
                  <a:gd name="T12" fmla="*/ 75 w 93"/>
                  <a:gd name="T13" fmla="*/ 93 h 93"/>
                  <a:gd name="T14" fmla="*/ 57 w 93"/>
                  <a:gd name="T15" fmla="*/ 93 h 93"/>
                  <a:gd name="T16" fmla="*/ 66 w 93"/>
                  <a:gd name="T17" fmla="*/ 53 h 93"/>
                  <a:gd name="T18" fmla="*/ 22 w 93"/>
                  <a:gd name="T19" fmla="*/ 53 h 93"/>
                  <a:gd name="T20" fmla="*/ 13 w 93"/>
                  <a:gd name="T21" fmla="*/ 93 h 93"/>
                  <a:gd name="T22" fmla="*/ 0 w 93"/>
                  <a:gd name="T23" fmla="*/ 93 h 93"/>
                  <a:gd name="T24" fmla="*/ 17 w 9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93">
                    <a:moveTo>
                      <a:pt x="17" y="0"/>
                    </a:moveTo>
                    <a:lnTo>
                      <a:pt x="35" y="0"/>
                    </a:lnTo>
                    <a:lnTo>
                      <a:pt x="26" y="40"/>
                    </a:lnTo>
                    <a:lnTo>
                      <a:pt x="71" y="40"/>
                    </a:lnTo>
                    <a:lnTo>
                      <a:pt x="80" y="0"/>
                    </a:lnTo>
                    <a:lnTo>
                      <a:pt x="93" y="0"/>
                    </a:lnTo>
                    <a:lnTo>
                      <a:pt x="75" y="93"/>
                    </a:lnTo>
                    <a:lnTo>
                      <a:pt x="57" y="93"/>
                    </a:lnTo>
                    <a:lnTo>
                      <a:pt x="66" y="53"/>
                    </a:lnTo>
                    <a:lnTo>
                      <a:pt x="22" y="53"/>
                    </a:lnTo>
                    <a:lnTo>
                      <a:pt x="13" y="93"/>
                    </a:lnTo>
                    <a:lnTo>
                      <a:pt x="0" y="9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7" name="Freeform 461"/>
              <p:cNvSpPr>
                <a:spLocks noEditPoints="1"/>
              </p:cNvSpPr>
              <p:nvPr/>
            </p:nvSpPr>
            <p:spPr bwMode="auto">
              <a:xfrm>
                <a:off x="1410" y="6570"/>
                <a:ext cx="84" cy="102"/>
              </a:xfrm>
              <a:custGeom>
                <a:avLst/>
                <a:gdLst>
                  <a:gd name="T0" fmla="*/ 53 w 84"/>
                  <a:gd name="T1" fmla="*/ 93 h 102"/>
                  <a:gd name="T2" fmla="*/ 35 w 84"/>
                  <a:gd name="T3" fmla="*/ 102 h 102"/>
                  <a:gd name="T4" fmla="*/ 18 w 84"/>
                  <a:gd name="T5" fmla="*/ 98 h 102"/>
                  <a:gd name="T6" fmla="*/ 0 w 84"/>
                  <a:gd name="T7" fmla="*/ 85 h 102"/>
                  <a:gd name="T8" fmla="*/ 0 w 84"/>
                  <a:gd name="T9" fmla="*/ 67 h 102"/>
                  <a:gd name="T10" fmla="*/ 4 w 84"/>
                  <a:gd name="T11" fmla="*/ 53 h 102"/>
                  <a:gd name="T12" fmla="*/ 18 w 84"/>
                  <a:gd name="T13" fmla="*/ 45 h 102"/>
                  <a:gd name="T14" fmla="*/ 35 w 84"/>
                  <a:gd name="T15" fmla="*/ 45 h 102"/>
                  <a:gd name="T16" fmla="*/ 58 w 84"/>
                  <a:gd name="T17" fmla="*/ 40 h 102"/>
                  <a:gd name="T18" fmla="*/ 71 w 84"/>
                  <a:gd name="T19" fmla="*/ 31 h 102"/>
                  <a:gd name="T20" fmla="*/ 66 w 84"/>
                  <a:gd name="T21" fmla="*/ 22 h 102"/>
                  <a:gd name="T22" fmla="*/ 58 w 84"/>
                  <a:gd name="T23" fmla="*/ 18 h 102"/>
                  <a:gd name="T24" fmla="*/ 40 w 84"/>
                  <a:gd name="T25" fmla="*/ 18 h 102"/>
                  <a:gd name="T26" fmla="*/ 26 w 84"/>
                  <a:gd name="T27" fmla="*/ 27 h 102"/>
                  <a:gd name="T28" fmla="*/ 9 w 84"/>
                  <a:gd name="T29" fmla="*/ 31 h 102"/>
                  <a:gd name="T30" fmla="*/ 22 w 84"/>
                  <a:gd name="T31" fmla="*/ 9 h 102"/>
                  <a:gd name="T32" fmla="*/ 49 w 84"/>
                  <a:gd name="T33" fmla="*/ 0 h 102"/>
                  <a:gd name="T34" fmla="*/ 75 w 84"/>
                  <a:gd name="T35" fmla="*/ 9 h 102"/>
                  <a:gd name="T36" fmla="*/ 84 w 84"/>
                  <a:gd name="T37" fmla="*/ 27 h 102"/>
                  <a:gd name="T38" fmla="*/ 84 w 84"/>
                  <a:gd name="T39" fmla="*/ 45 h 102"/>
                  <a:gd name="T40" fmla="*/ 75 w 84"/>
                  <a:gd name="T41" fmla="*/ 80 h 102"/>
                  <a:gd name="T42" fmla="*/ 75 w 84"/>
                  <a:gd name="T43" fmla="*/ 93 h 102"/>
                  <a:gd name="T44" fmla="*/ 62 w 84"/>
                  <a:gd name="T45" fmla="*/ 98 h 102"/>
                  <a:gd name="T46" fmla="*/ 58 w 84"/>
                  <a:gd name="T47" fmla="*/ 89 h 102"/>
                  <a:gd name="T48" fmla="*/ 62 w 84"/>
                  <a:gd name="T49" fmla="*/ 53 h 102"/>
                  <a:gd name="T50" fmla="*/ 53 w 84"/>
                  <a:gd name="T51" fmla="*/ 53 h 102"/>
                  <a:gd name="T52" fmla="*/ 35 w 84"/>
                  <a:gd name="T53" fmla="*/ 58 h 102"/>
                  <a:gd name="T54" fmla="*/ 22 w 84"/>
                  <a:gd name="T55" fmla="*/ 62 h 102"/>
                  <a:gd name="T56" fmla="*/ 13 w 84"/>
                  <a:gd name="T57" fmla="*/ 67 h 102"/>
                  <a:gd name="T58" fmla="*/ 13 w 84"/>
                  <a:gd name="T59" fmla="*/ 80 h 102"/>
                  <a:gd name="T60" fmla="*/ 26 w 84"/>
                  <a:gd name="T61" fmla="*/ 89 h 102"/>
                  <a:gd name="T62" fmla="*/ 40 w 84"/>
                  <a:gd name="T63" fmla="*/ 89 h 102"/>
                  <a:gd name="T64" fmla="*/ 53 w 84"/>
                  <a:gd name="T65" fmla="*/ 80 h 102"/>
                  <a:gd name="T66" fmla="*/ 62 w 84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4" h="102">
                    <a:moveTo>
                      <a:pt x="58" y="89"/>
                    </a:moveTo>
                    <a:lnTo>
                      <a:pt x="53" y="93"/>
                    </a:lnTo>
                    <a:lnTo>
                      <a:pt x="44" y="98"/>
                    </a:lnTo>
                    <a:lnTo>
                      <a:pt x="35" y="102"/>
                    </a:lnTo>
                    <a:lnTo>
                      <a:pt x="26" y="102"/>
                    </a:lnTo>
                    <a:lnTo>
                      <a:pt x="18" y="98"/>
                    </a:lnTo>
                    <a:lnTo>
                      <a:pt x="4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4" y="53"/>
                    </a:lnTo>
                    <a:lnTo>
                      <a:pt x="13" y="49"/>
                    </a:lnTo>
                    <a:lnTo>
                      <a:pt x="18" y="45"/>
                    </a:lnTo>
                    <a:lnTo>
                      <a:pt x="26" y="45"/>
                    </a:lnTo>
                    <a:lnTo>
                      <a:pt x="35" y="45"/>
                    </a:lnTo>
                    <a:lnTo>
                      <a:pt x="44" y="45"/>
                    </a:lnTo>
                    <a:lnTo>
                      <a:pt x="58" y="40"/>
                    </a:lnTo>
                    <a:lnTo>
                      <a:pt x="66" y="40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58" y="18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1" y="18"/>
                    </a:lnTo>
                    <a:lnTo>
                      <a:pt x="26" y="27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5"/>
                    </a:lnTo>
                    <a:lnTo>
                      <a:pt x="49" y="0"/>
                    </a:lnTo>
                    <a:lnTo>
                      <a:pt x="66" y="5"/>
                    </a:lnTo>
                    <a:lnTo>
                      <a:pt x="75" y="9"/>
                    </a:lnTo>
                    <a:lnTo>
                      <a:pt x="84" y="18"/>
                    </a:lnTo>
                    <a:lnTo>
                      <a:pt x="84" y="27"/>
                    </a:lnTo>
                    <a:lnTo>
                      <a:pt x="84" y="36"/>
                    </a:lnTo>
                    <a:lnTo>
                      <a:pt x="84" y="45"/>
                    </a:lnTo>
                    <a:lnTo>
                      <a:pt x="80" y="67"/>
                    </a:lnTo>
                    <a:lnTo>
                      <a:pt x="75" y="80"/>
                    </a:lnTo>
                    <a:lnTo>
                      <a:pt x="75" y="85"/>
                    </a:lnTo>
                    <a:lnTo>
                      <a:pt x="75" y="93"/>
                    </a:lnTo>
                    <a:lnTo>
                      <a:pt x="75" y="98"/>
                    </a:lnTo>
                    <a:lnTo>
                      <a:pt x="62" y="98"/>
                    </a:lnTo>
                    <a:lnTo>
                      <a:pt x="62" y="93"/>
                    </a:lnTo>
                    <a:lnTo>
                      <a:pt x="58" y="89"/>
                    </a:lnTo>
                    <a:close/>
                    <a:moveTo>
                      <a:pt x="66" y="49"/>
                    </a:moveTo>
                    <a:lnTo>
                      <a:pt x="62" y="53"/>
                    </a:lnTo>
                    <a:lnTo>
                      <a:pt x="58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5" y="58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8" y="71"/>
                    </a:lnTo>
                    <a:lnTo>
                      <a:pt x="62" y="62"/>
                    </a:lnTo>
                    <a:lnTo>
                      <a:pt x="66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8" name="Freeform 462"/>
              <p:cNvSpPr>
                <a:spLocks/>
              </p:cNvSpPr>
              <p:nvPr/>
            </p:nvSpPr>
            <p:spPr bwMode="auto">
              <a:xfrm>
                <a:off x="1512" y="6570"/>
                <a:ext cx="80" cy="102"/>
              </a:xfrm>
              <a:custGeom>
                <a:avLst/>
                <a:gdLst>
                  <a:gd name="T0" fmla="*/ 58 w 80"/>
                  <a:gd name="T1" fmla="*/ 67 h 102"/>
                  <a:gd name="T2" fmla="*/ 76 w 80"/>
                  <a:gd name="T3" fmla="*/ 67 h 102"/>
                  <a:gd name="T4" fmla="*/ 67 w 80"/>
                  <a:gd name="T5" fmla="*/ 80 h 102"/>
                  <a:gd name="T6" fmla="*/ 58 w 80"/>
                  <a:gd name="T7" fmla="*/ 93 h 102"/>
                  <a:gd name="T8" fmla="*/ 44 w 80"/>
                  <a:gd name="T9" fmla="*/ 98 h 102"/>
                  <a:gd name="T10" fmla="*/ 31 w 80"/>
                  <a:gd name="T11" fmla="*/ 102 h 102"/>
                  <a:gd name="T12" fmla="*/ 18 w 80"/>
                  <a:gd name="T13" fmla="*/ 98 h 102"/>
                  <a:gd name="T14" fmla="*/ 9 w 80"/>
                  <a:gd name="T15" fmla="*/ 93 h 102"/>
                  <a:gd name="T16" fmla="*/ 0 w 80"/>
                  <a:gd name="T17" fmla="*/ 80 h 102"/>
                  <a:gd name="T18" fmla="*/ 0 w 80"/>
                  <a:gd name="T19" fmla="*/ 62 h 102"/>
                  <a:gd name="T20" fmla="*/ 0 w 80"/>
                  <a:gd name="T21" fmla="*/ 49 h 102"/>
                  <a:gd name="T22" fmla="*/ 4 w 80"/>
                  <a:gd name="T23" fmla="*/ 31 h 102"/>
                  <a:gd name="T24" fmla="*/ 13 w 80"/>
                  <a:gd name="T25" fmla="*/ 18 h 102"/>
                  <a:gd name="T26" fmla="*/ 22 w 80"/>
                  <a:gd name="T27" fmla="*/ 9 h 102"/>
                  <a:gd name="T28" fmla="*/ 36 w 80"/>
                  <a:gd name="T29" fmla="*/ 5 h 102"/>
                  <a:gd name="T30" fmla="*/ 49 w 80"/>
                  <a:gd name="T31" fmla="*/ 0 h 102"/>
                  <a:gd name="T32" fmla="*/ 62 w 80"/>
                  <a:gd name="T33" fmla="*/ 5 h 102"/>
                  <a:gd name="T34" fmla="*/ 71 w 80"/>
                  <a:gd name="T35" fmla="*/ 9 h 102"/>
                  <a:gd name="T36" fmla="*/ 80 w 80"/>
                  <a:gd name="T37" fmla="*/ 22 h 102"/>
                  <a:gd name="T38" fmla="*/ 80 w 80"/>
                  <a:gd name="T39" fmla="*/ 31 h 102"/>
                  <a:gd name="T40" fmla="*/ 67 w 80"/>
                  <a:gd name="T41" fmla="*/ 36 h 102"/>
                  <a:gd name="T42" fmla="*/ 62 w 80"/>
                  <a:gd name="T43" fmla="*/ 27 h 102"/>
                  <a:gd name="T44" fmla="*/ 58 w 80"/>
                  <a:gd name="T45" fmla="*/ 22 h 102"/>
                  <a:gd name="T46" fmla="*/ 53 w 80"/>
                  <a:gd name="T47" fmla="*/ 18 h 102"/>
                  <a:gd name="T48" fmla="*/ 44 w 80"/>
                  <a:gd name="T49" fmla="*/ 13 h 102"/>
                  <a:gd name="T50" fmla="*/ 36 w 80"/>
                  <a:gd name="T51" fmla="*/ 18 h 102"/>
                  <a:gd name="T52" fmla="*/ 31 w 80"/>
                  <a:gd name="T53" fmla="*/ 22 h 102"/>
                  <a:gd name="T54" fmla="*/ 22 w 80"/>
                  <a:gd name="T55" fmla="*/ 31 h 102"/>
                  <a:gd name="T56" fmla="*/ 18 w 80"/>
                  <a:gd name="T57" fmla="*/ 40 h 102"/>
                  <a:gd name="T58" fmla="*/ 18 w 80"/>
                  <a:gd name="T59" fmla="*/ 53 h 102"/>
                  <a:gd name="T60" fmla="*/ 13 w 80"/>
                  <a:gd name="T61" fmla="*/ 67 h 102"/>
                  <a:gd name="T62" fmla="*/ 18 w 80"/>
                  <a:gd name="T63" fmla="*/ 76 h 102"/>
                  <a:gd name="T64" fmla="*/ 18 w 80"/>
                  <a:gd name="T65" fmla="*/ 85 h 102"/>
                  <a:gd name="T66" fmla="*/ 27 w 80"/>
                  <a:gd name="T67" fmla="*/ 89 h 102"/>
                  <a:gd name="T68" fmla="*/ 31 w 80"/>
                  <a:gd name="T69" fmla="*/ 89 h 102"/>
                  <a:gd name="T70" fmla="*/ 40 w 80"/>
                  <a:gd name="T71" fmla="*/ 89 h 102"/>
                  <a:gd name="T72" fmla="*/ 49 w 80"/>
                  <a:gd name="T73" fmla="*/ 85 h 102"/>
                  <a:gd name="T74" fmla="*/ 53 w 80"/>
                  <a:gd name="T75" fmla="*/ 76 h 102"/>
                  <a:gd name="T76" fmla="*/ 58 w 80"/>
                  <a:gd name="T77" fmla="*/ 67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02">
                    <a:moveTo>
                      <a:pt x="58" y="67"/>
                    </a:moveTo>
                    <a:lnTo>
                      <a:pt x="76" y="67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18" y="98"/>
                    </a:lnTo>
                    <a:lnTo>
                      <a:pt x="9" y="93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5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1" y="9"/>
                    </a:lnTo>
                    <a:lnTo>
                      <a:pt x="80" y="22"/>
                    </a:lnTo>
                    <a:lnTo>
                      <a:pt x="80" y="31"/>
                    </a:lnTo>
                    <a:lnTo>
                      <a:pt x="67" y="36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4" y="13"/>
                    </a:lnTo>
                    <a:lnTo>
                      <a:pt x="36" y="18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lnTo>
                      <a:pt x="18" y="53"/>
                    </a:lnTo>
                    <a:lnTo>
                      <a:pt x="13" y="67"/>
                    </a:lnTo>
                    <a:lnTo>
                      <a:pt x="18" y="76"/>
                    </a:lnTo>
                    <a:lnTo>
                      <a:pt x="18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79" name="Freeform 463"/>
              <p:cNvSpPr>
                <a:spLocks/>
              </p:cNvSpPr>
              <p:nvPr/>
            </p:nvSpPr>
            <p:spPr bwMode="auto">
              <a:xfrm>
                <a:off x="1596" y="6570"/>
                <a:ext cx="143" cy="98"/>
              </a:xfrm>
              <a:custGeom>
                <a:avLst/>
                <a:gdLst>
                  <a:gd name="T0" fmla="*/ 0 w 143"/>
                  <a:gd name="T1" fmla="*/ 98 h 98"/>
                  <a:gd name="T2" fmla="*/ 18 w 143"/>
                  <a:gd name="T3" fmla="*/ 5 h 98"/>
                  <a:gd name="T4" fmla="*/ 36 w 143"/>
                  <a:gd name="T5" fmla="*/ 5 h 98"/>
                  <a:gd name="T6" fmla="*/ 31 w 143"/>
                  <a:gd name="T7" fmla="*/ 18 h 98"/>
                  <a:gd name="T8" fmla="*/ 40 w 143"/>
                  <a:gd name="T9" fmla="*/ 9 h 98"/>
                  <a:gd name="T10" fmla="*/ 49 w 143"/>
                  <a:gd name="T11" fmla="*/ 5 h 98"/>
                  <a:gd name="T12" fmla="*/ 54 w 143"/>
                  <a:gd name="T13" fmla="*/ 5 h 98"/>
                  <a:gd name="T14" fmla="*/ 63 w 143"/>
                  <a:gd name="T15" fmla="*/ 0 h 98"/>
                  <a:gd name="T16" fmla="*/ 71 w 143"/>
                  <a:gd name="T17" fmla="*/ 5 h 98"/>
                  <a:gd name="T18" fmla="*/ 76 w 143"/>
                  <a:gd name="T19" fmla="*/ 5 h 98"/>
                  <a:gd name="T20" fmla="*/ 85 w 143"/>
                  <a:gd name="T21" fmla="*/ 13 h 98"/>
                  <a:gd name="T22" fmla="*/ 85 w 143"/>
                  <a:gd name="T23" fmla="*/ 18 h 98"/>
                  <a:gd name="T24" fmla="*/ 94 w 143"/>
                  <a:gd name="T25" fmla="*/ 13 h 98"/>
                  <a:gd name="T26" fmla="*/ 103 w 143"/>
                  <a:gd name="T27" fmla="*/ 5 h 98"/>
                  <a:gd name="T28" fmla="*/ 107 w 143"/>
                  <a:gd name="T29" fmla="*/ 5 h 98"/>
                  <a:gd name="T30" fmla="*/ 116 w 143"/>
                  <a:gd name="T31" fmla="*/ 0 h 98"/>
                  <a:gd name="T32" fmla="*/ 129 w 143"/>
                  <a:gd name="T33" fmla="*/ 5 h 98"/>
                  <a:gd name="T34" fmla="*/ 134 w 143"/>
                  <a:gd name="T35" fmla="*/ 9 h 98"/>
                  <a:gd name="T36" fmla="*/ 138 w 143"/>
                  <a:gd name="T37" fmla="*/ 13 h 98"/>
                  <a:gd name="T38" fmla="*/ 143 w 143"/>
                  <a:gd name="T39" fmla="*/ 22 h 98"/>
                  <a:gd name="T40" fmla="*/ 138 w 143"/>
                  <a:gd name="T41" fmla="*/ 31 h 98"/>
                  <a:gd name="T42" fmla="*/ 138 w 143"/>
                  <a:gd name="T43" fmla="*/ 40 h 98"/>
                  <a:gd name="T44" fmla="*/ 125 w 143"/>
                  <a:gd name="T45" fmla="*/ 98 h 98"/>
                  <a:gd name="T46" fmla="*/ 111 w 143"/>
                  <a:gd name="T47" fmla="*/ 98 h 98"/>
                  <a:gd name="T48" fmla="*/ 125 w 143"/>
                  <a:gd name="T49" fmla="*/ 36 h 98"/>
                  <a:gd name="T50" fmla="*/ 125 w 143"/>
                  <a:gd name="T51" fmla="*/ 31 h 98"/>
                  <a:gd name="T52" fmla="*/ 125 w 143"/>
                  <a:gd name="T53" fmla="*/ 27 h 98"/>
                  <a:gd name="T54" fmla="*/ 125 w 143"/>
                  <a:gd name="T55" fmla="*/ 22 h 98"/>
                  <a:gd name="T56" fmla="*/ 120 w 143"/>
                  <a:gd name="T57" fmla="*/ 18 h 98"/>
                  <a:gd name="T58" fmla="*/ 120 w 143"/>
                  <a:gd name="T59" fmla="*/ 18 h 98"/>
                  <a:gd name="T60" fmla="*/ 111 w 143"/>
                  <a:gd name="T61" fmla="*/ 13 h 98"/>
                  <a:gd name="T62" fmla="*/ 107 w 143"/>
                  <a:gd name="T63" fmla="*/ 18 h 98"/>
                  <a:gd name="T64" fmla="*/ 98 w 143"/>
                  <a:gd name="T65" fmla="*/ 18 h 98"/>
                  <a:gd name="T66" fmla="*/ 94 w 143"/>
                  <a:gd name="T67" fmla="*/ 27 h 98"/>
                  <a:gd name="T68" fmla="*/ 89 w 143"/>
                  <a:gd name="T69" fmla="*/ 31 h 98"/>
                  <a:gd name="T70" fmla="*/ 85 w 143"/>
                  <a:gd name="T71" fmla="*/ 40 h 98"/>
                  <a:gd name="T72" fmla="*/ 80 w 143"/>
                  <a:gd name="T73" fmla="*/ 53 h 98"/>
                  <a:gd name="T74" fmla="*/ 71 w 143"/>
                  <a:gd name="T75" fmla="*/ 98 h 98"/>
                  <a:gd name="T76" fmla="*/ 54 w 143"/>
                  <a:gd name="T77" fmla="*/ 98 h 98"/>
                  <a:gd name="T78" fmla="*/ 67 w 143"/>
                  <a:gd name="T79" fmla="*/ 36 h 98"/>
                  <a:gd name="T80" fmla="*/ 71 w 143"/>
                  <a:gd name="T81" fmla="*/ 31 h 98"/>
                  <a:gd name="T82" fmla="*/ 71 w 143"/>
                  <a:gd name="T83" fmla="*/ 27 h 98"/>
                  <a:gd name="T84" fmla="*/ 67 w 143"/>
                  <a:gd name="T85" fmla="*/ 22 h 98"/>
                  <a:gd name="T86" fmla="*/ 67 w 143"/>
                  <a:gd name="T87" fmla="*/ 18 h 98"/>
                  <a:gd name="T88" fmla="*/ 63 w 143"/>
                  <a:gd name="T89" fmla="*/ 18 h 98"/>
                  <a:gd name="T90" fmla="*/ 58 w 143"/>
                  <a:gd name="T91" fmla="*/ 13 h 98"/>
                  <a:gd name="T92" fmla="*/ 54 w 143"/>
                  <a:gd name="T93" fmla="*/ 18 h 98"/>
                  <a:gd name="T94" fmla="*/ 45 w 143"/>
                  <a:gd name="T95" fmla="*/ 18 h 98"/>
                  <a:gd name="T96" fmla="*/ 40 w 143"/>
                  <a:gd name="T97" fmla="*/ 27 h 98"/>
                  <a:gd name="T98" fmla="*/ 31 w 143"/>
                  <a:gd name="T99" fmla="*/ 31 h 98"/>
                  <a:gd name="T100" fmla="*/ 27 w 143"/>
                  <a:gd name="T101" fmla="*/ 40 h 98"/>
                  <a:gd name="T102" fmla="*/ 27 w 143"/>
                  <a:gd name="T103" fmla="*/ 53 h 98"/>
                  <a:gd name="T104" fmla="*/ 18 w 143"/>
                  <a:gd name="T105" fmla="*/ 98 h 98"/>
                  <a:gd name="T106" fmla="*/ 0 w 143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3" h="98">
                    <a:moveTo>
                      <a:pt x="0" y="98"/>
                    </a:moveTo>
                    <a:lnTo>
                      <a:pt x="18" y="5"/>
                    </a:lnTo>
                    <a:lnTo>
                      <a:pt x="36" y="5"/>
                    </a:lnTo>
                    <a:lnTo>
                      <a:pt x="31" y="18"/>
                    </a:lnTo>
                    <a:lnTo>
                      <a:pt x="40" y="9"/>
                    </a:lnTo>
                    <a:lnTo>
                      <a:pt x="49" y="5"/>
                    </a:lnTo>
                    <a:lnTo>
                      <a:pt x="54" y="5"/>
                    </a:lnTo>
                    <a:lnTo>
                      <a:pt x="63" y="0"/>
                    </a:lnTo>
                    <a:lnTo>
                      <a:pt x="71" y="5"/>
                    </a:lnTo>
                    <a:lnTo>
                      <a:pt x="76" y="5"/>
                    </a:lnTo>
                    <a:lnTo>
                      <a:pt x="85" y="13"/>
                    </a:lnTo>
                    <a:lnTo>
                      <a:pt x="85" y="18"/>
                    </a:lnTo>
                    <a:lnTo>
                      <a:pt x="94" y="13"/>
                    </a:lnTo>
                    <a:lnTo>
                      <a:pt x="103" y="5"/>
                    </a:lnTo>
                    <a:lnTo>
                      <a:pt x="107" y="5"/>
                    </a:lnTo>
                    <a:lnTo>
                      <a:pt x="116" y="0"/>
                    </a:lnTo>
                    <a:lnTo>
                      <a:pt x="129" y="5"/>
                    </a:lnTo>
                    <a:lnTo>
                      <a:pt x="134" y="9"/>
                    </a:lnTo>
                    <a:lnTo>
                      <a:pt x="138" y="13"/>
                    </a:lnTo>
                    <a:lnTo>
                      <a:pt x="143" y="22"/>
                    </a:lnTo>
                    <a:lnTo>
                      <a:pt x="138" y="31"/>
                    </a:lnTo>
                    <a:lnTo>
                      <a:pt x="138" y="40"/>
                    </a:lnTo>
                    <a:lnTo>
                      <a:pt x="125" y="98"/>
                    </a:lnTo>
                    <a:lnTo>
                      <a:pt x="111" y="98"/>
                    </a:lnTo>
                    <a:lnTo>
                      <a:pt x="125" y="36"/>
                    </a:lnTo>
                    <a:lnTo>
                      <a:pt x="125" y="31"/>
                    </a:lnTo>
                    <a:lnTo>
                      <a:pt x="125" y="27"/>
                    </a:lnTo>
                    <a:lnTo>
                      <a:pt x="125" y="22"/>
                    </a:lnTo>
                    <a:lnTo>
                      <a:pt x="120" y="18"/>
                    </a:lnTo>
                    <a:lnTo>
                      <a:pt x="111" y="13"/>
                    </a:lnTo>
                    <a:lnTo>
                      <a:pt x="107" y="18"/>
                    </a:lnTo>
                    <a:lnTo>
                      <a:pt x="98" y="18"/>
                    </a:lnTo>
                    <a:lnTo>
                      <a:pt x="94" y="27"/>
                    </a:lnTo>
                    <a:lnTo>
                      <a:pt x="89" y="31"/>
                    </a:lnTo>
                    <a:lnTo>
                      <a:pt x="85" y="40"/>
                    </a:lnTo>
                    <a:lnTo>
                      <a:pt x="80" y="53"/>
                    </a:lnTo>
                    <a:lnTo>
                      <a:pt x="71" y="98"/>
                    </a:lnTo>
                    <a:lnTo>
                      <a:pt x="54" y="98"/>
                    </a:lnTo>
                    <a:lnTo>
                      <a:pt x="67" y="36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67" y="22"/>
                    </a:lnTo>
                    <a:lnTo>
                      <a:pt x="67" y="18"/>
                    </a:lnTo>
                    <a:lnTo>
                      <a:pt x="63" y="18"/>
                    </a:lnTo>
                    <a:lnTo>
                      <a:pt x="58" y="13"/>
                    </a:lnTo>
                    <a:lnTo>
                      <a:pt x="54" y="18"/>
                    </a:lnTo>
                    <a:lnTo>
                      <a:pt x="45" y="18"/>
                    </a:lnTo>
                    <a:lnTo>
                      <a:pt x="40" y="27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7" y="53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0" name="Freeform 464"/>
              <p:cNvSpPr>
                <a:spLocks/>
              </p:cNvSpPr>
              <p:nvPr/>
            </p:nvSpPr>
            <p:spPr bwMode="auto">
              <a:xfrm>
                <a:off x="1747" y="6650"/>
                <a:ext cx="23" cy="18"/>
              </a:xfrm>
              <a:custGeom>
                <a:avLst/>
                <a:gdLst>
                  <a:gd name="T0" fmla="*/ 0 w 23"/>
                  <a:gd name="T1" fmla="*/ 18 h 18"/>
                  <a:gd name="T2" fmla="*/ 5 w 23"/>
                  <a:gd name="T3" fmla="*/ 0 h 18"/>
                  <a:gd name="T4" fmla="*/ 23 w 23"/>
                  <a:gd name="T5" fmla="*/ 0 h 18"/>
                  <a:gd name="T6" fmla="*/ 18 w 23"/>
                  <a:gd name="T7" fmla="*/ 18 h 18"/>
                  <a:gd name="T8" fmla="*/ 0 w 2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0" y="18"/>
                    </a:moveTo>
                    <a:lnTo>
                      <a:pt x="5" y="0"/>
                    </a:lnTo>
                    <a:lnTo>
                      <a:pt x="23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1" name="Freeform 465"/>
              <p:cNvSpPr>
                <a:spLocks noEditPoints="1"/>
              </p:cNvSpPr>
              <p:nvPr/>
            </p:nvSpPr>
            <p:spPr bwMode="auto">
              <a:xfrm>
                <a:off x="1845" y="6570"/>
                <a:ext cx="85" cy="102"/>
              </a:xfrm>
              <a:custGeom>
                <a:avLst/>
                <a:gdLst>
                  <a:gd name="T0" fmla="*/ 62 w 85"/>
                  <a:gd name="T1" fmla="*/ 49 h 102"/>
                  <a:gd name="T2" fmla="*/ 71 w 85"/>
                  <a:gd name="T3" fmla="*/ 53 h 102"/>
                  <a:gd name="T4" fmla="*/ 76 w 85"/>
                  <a:gd name="T5" fmla="*/ 58 h 102"/>
                  <a:gd name="T6" fmla="*/ 80 w 85"/>
                  <a:gd name="T7" fmla="*/ 62 h 102"/>
                  <a:gd name="T8" fmla="*/ 80 w 85"/>
                  <a:gd name="T9" fmla="*/ 71 h 102"/>
                  <a:gd name="T10" fmla="*/ 76 w 85"/>
                  <a:gd name="T11" fmla="*/ 85 h 102"/>
                  <a:gd name="T12" fmla="*/ 71 w 85"/>
                  <a:gd name="T13" fmla="*/ 93 h 102"/>
                  <a:gd name="T14" fmla="*/ 58 w 85"/>
                  <a:gd name="T15" fmla="*/ 98 h 102"/>
                  <a:gd name="T16" fmla="*/ 40 w 85"/>
                  <a:gd name="T17" fmla="*/ 102 h 102"/>
                  <a:gd name="T18" fmla="*/ 31 w 85"/>
                  <a:gd name="T19" fmla="*/ 102 h 102"/>
                  <a:gd name="T20" fmla="*/ 18 w 85"/>
                  <a:gd name="T21" fmla="*/ 98 h 102"/>
                  <a:gd name="T22" fmla="*/ 14 w 85"/>
                  <a:gd name="T23" fmla="*/ 93 h 102"/>
                  <a:gd name="T24" fmla="*/ 9 w 85"/>
                  <a:gd name="T25" fmla="*/ 85 h 102"/>
                  <a:gd name="T26" fmla="*/ 5 w 85"/>
                  <a:gd name="T27" fmla="*/ 76 h 102"/>
                  <a:gd name="T28" fmla="*/ 0 w 85"/>
                  <a:gd name="T29" fmla="*/ 62 h 102"/>
                  <a:gd name="T30" fmla="*/ 5 w 85"/>
                  <a:gd name="T31" fmla="*/ 40 h 102"/>
                  <a:gd name="T32" fmla="*/ 18 w 85"/>
                  <a:gd name="T33" fmla="*/ 18 h 102"/>
                  <a:gd name="T34" fmla="*/ 22 w 85"/>
                  <a:gd name="T35" fmla="*/ 13 h 102"/>
                  <a:gd name="T36" fmla="*/ 31 w 85"/>
                  <a:gd name="T37" fmla="*/ 5 h 102"/>
                  <a:gd name="T38" fmla="*/ 45 w 85"/>
                  <a:gd name="T39" fmla="*/ 5 h 102"/>
                  <a:gd name="T40" fmla="*/ 53 w 85"/>
                  <a:gd name="T41" fmla="*/ 0 h 102"/>
                  <a:gd name="T42" fmla="*/ 67 w 85"/>
                  <a:gd name="T43" fmla="*/ 5 h 102"/>
                  <a:gd name="T44" fmla="*/ 76 w 85"/>
                  <a:gd name="T45" fmla="*/ 9 h 102"/>
                  <a:gd name="T46" fmla="*/ 85 w 85"/>
                  <a:gd name="T47" fmla="*/ 18 h 102"/>
                  <a:gd name="T48" fmla="*/ 85 w 85"/>
                  <a:gd name="T49" fmla="*/ 27 h 102"/>
                  <a:gd name="T50" fmla="*/ 85 w 85"/>
                  <a:gd name="T51" fmla="*/ 36 h 102"/>
                  <a:gd name="T52" fmla="*/ 80 w 85"/>
                  <a:gd name="T53" fmla="*/ 40 h 102"/>
                  <a:gd name="T54" fmla="*/ 71 w 85"/>
                  <a:gd name="T55" fmla="*/ 45 h 102"/>
                  <a:gd name="T56" fmla="*/ 62 w 85"/>
                  <a:gd name="T57" fmla="*/ 49 h 102"/>
                  <a:gd name="T58" fmla="*/ 22 w 85"/>
                  <a:gd name="T59" fmla="*/ 45 h 102"/>
                  <a:gd name="T60" fmla="*/ 27 w 85"/>
                  <a:gd name="T61" fmla="*/ 45 h 102"/>
                  <a:gd name="T62" fmla="*/ 31 w 85"/>
                  <a:gd name="T63" fmla="*/ 45 h 102"/>
                  <a:gd name="T64" fmla="*/ 49 w 85"/>
                  <a:gd name="T65" fmla="*/ 40 h 102"/>
                  <a:gd name="T66" fmla="*/ 58 w 85"/>
                  <a:gd name="T67" fmla="*/ 40 h 102"/>
                  <a:gd name="T68" fmla="*/ 67 w 85"/>
                  <a:gd name="T69" fmla="*/ 36 h 102"/>
                  <a:gd name="T70" fmla="*/ 67 w 85"/>
                  <a:gd name="T71" fmla="*/ 27 h 102"/>
                  <a:gd name="T72" fmla="*/ 67 w 85"/>
                  <a:gd name="T73" fmla="*/ 22 h 102"/>
                  <a:gd name="T74" fmla="*/ 67 w 85"/>
                  <a:gd name="T75" fmla="*/ 18 h 102"/>
                  <a:gd name="T76" fmla="*/ 62 w 85"/>
                  <a:gd name="T77" fmla="*/ 13 h 102"/>
                  <a:gd name="T78" fmla="*/ 53 w 85"/>
                  <a:gd name="T79" fmla="*/ 13 h 102"/>
                  <a:gd name="T80" fmla="*/ 45 w 85"/>
                  <a:gd name="T81" fmla="*/ 18 h 102"/>
                  <a:gd name="T82" fmla="*/ 36 w 85"/>
                  <a:gd name="T83" fmla="*/ 22 h 102"/>
                  <a:gd name="T84" fmla="*/ 27 w 85"/>
                  <a:gd name="T85" fmla="*/ 31 h 102"/>
                  <a:gd name="T86" fmla="*/ 22 w 85"/>
                  <a:gd name="T87" fmla="*/ 45 h 102"/>
                  <a:gd name="T88" fmla="*/ 18 w 85"/>
                  <a:gd name="T89" fmla="*/ 53 h 102"/>
                  <a:gd name="T90" fmla="*/ 18 w 85"/>
                  <a:gd name="T91" fmla="*/ 58 h 102"/>
                  <a:gd name="T92" fmla="*/ 18 w 85"/>
                  <a:gd name="T93" fmla="*/ 62 h 102"/>
                  <a:gd name="T94" fmla="*/ 18 w 85"/>
                  <a:gd name="T95" fmla="*/ 76 h 102"/>
                  <a:gd name="T96" fmla="*/ 27 w 85"/>
                  <a:gd name="T97" fmla="*/ 80 h 102"/>
                  <a:gd name="T98" fmla="*/ 31 w 85"/>
                  <a:gd name="T99" fmla="*/ 89 h 102"/>
                  <a:gd name="T100" fmla="*/ 45 w 85"/>
                  <a:gd name="T101" fmla="*/ 89 h 102"/>
                  <a:gd name="T102" fmla="*/ 49 w 85"/>
                  <a:gd name="T103" fmla="*/ 89 h 102"/>
                  <a:gd name="T104" fmla="*/ 58 w 85"/>
                  <a:gd name="T105" fmla="*/ 85 h 102"/>
                  <a:gd name="T106" fmla="*/ 62 w 85"/>
                  <a:gd name="T107" fmla="*/ 80 h 102"/>
                  <a:gd name="T108" fmla="*/ 62 w 85"/>
                  <a:gd name="T109" fmla="*/ 71 h 102"/>
                  <a:gd name="T110" fmla="*/ 62 w 85"/>
                  <a:gd name="T111" fmla="*/ 62 h 102"/>
                  <a:gd name="T112" fmla="*/ 53 w 85"/>
                  <a:gd name="T113" fmla="*/ 58 h 102"/>
                  <a:gd name="T114" fmla="*/ 45 w 85"/>
                  <a:gd name="T115" fmla="*/ 58 h 102"/>
                  <a:gd name="T116" fmla="*/ 27 w 85"/>
                  <a:gd name="T117" fmla="*/ 53 h 102"/>
                  <a:gd name="T118" fmla="*/ 22 w 85"/>
                  <a:gd name="T119" fmla="*/ 53 h 102"/>
                  <a:gd name="T120" fmla="*/ 18 w 85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5" h="102">
                    <a:moveTo>
                      <a:pt x="62" y="49"/>
                    </a:moveTo>
                    <a:lnTo>
                      <a:pt x="71" y="53"/>
                    </a:lnTo>
                    <a:lnTo>
                      <a:pt x="76" y="58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76" y="85"/>
                    </a:lnTo>
                    <a:lnTo>
                      <a:pt x="71" y="93"/>
                    </a:lnTo>
                    <a:lnTo>
                      <a:pt x="58" y="98"/>
                    </a:lnTo>
                    <a:lnTo>
                      <a:pt x="40" y="102"/>
                    </a:lnTo>
                    <a:lnTo>
                      <a:pt x="31" y="102"/>
                    </a:lnTo>
                    <a:lnTo>
                      <a:pt x="18" y="98"/>
                    </a:lnTo>
                    <a:lnTo>
                      <a:pt x="14" y="93"/>
                    </a:lnTo>
                    <a:lnTo>
                      <a:pt x="9" y="85"/>
                    </a:lnTo>
                    <a:lnTo>
                      <a:pt x="5" y="76"/>
                    </a:lnTo>
                    <a:lnTo>
                      <a:pt x="0" y="62"/>
                    </a:lnTo>
                    <a:lnTo>
                      <a:pt x="5" y="40"/>
                    </a:lnTo>
                    <a:lnTo>
                      <a:pt x="18" y="18"/>
                    </a:lnTo>
                    <a:lnTo>
                      <a:pt x="22" y="13"/>
                    </a:lnTo>
                    <a:lnTo>
                      <a:pt x="31" y="5"/>
                    </a:lnTo>
                    <a:lnTo>
                      <a:pt x="45" y="5"/>
                    </a:lnTo>
                    <a:lnTo>
                      <a:pt x="53" y="0"/>
                    </a:lnTo>
                    <a:lnTo>
                      <a:pt x="67" y="5"/>
                    </a:lnTo>
                    <a:lnTo>
                      <a:pt x="76" y="9"/>
                    </a:lnTo>
                    <a:lnTo>
                      <a:pt x="85" y="18"/>
                    </a:lnTo>
                    <a:lnTo>
                      <a:pt x="85" y="27"/>
                    </a:lnTo>
                    <a:lnTo>
                      <a:pt x="85" y="36"/>
                    </a:lnTo>
                    <a:lnTo>
                      <a:pt x="80" y="40"/>
                    </a:lnTo>
                    <a:lnTo>
                      <a:pt x="71" y="45"/>
                    </a:lnTo>
                    <a:lnTo>
                      <a:pt x="62" y="49"/>
                    </a:lnTo>
                    <a:close/>
                    <a:moveTo>
                      <a:pt x="22" y="45"/>
                    </a:moveTo>
                    <a:lnTo>
                      <a:pt x="27" y="45"/>
                    </a:lnTo>
                    <a:lnTo>
                      <a:pt x="31" y="45"/>
                    </a:lnTo>
                    <a:lnTo>
                      <a:pt x="49" y="40"/>
                    </a:lnTo>
                    <a:lnTo>
                      <a:pt x="58" y="40"/>
                    </a:lnTo>
                    <a:lnTo>
                      <a:pt x="67" y="36"/>
                    </a:lnTo>
                    <a:lnTo>
                      <a:pt x="67" y="27"/>
                    </a:lnTo>
                    <a:lnTo>
                      <a:pt x="67" y="22"/>
                    </a:lnTo>
                    <a:lnTo>
                      <a:pt x="67" y="18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6" y="22"/>
                    </a:lnTo>
                    <a:lnTo>
                      <a:pt x="27" y="31"/>
                    </a:lnTo>
                    <a:lnTo>
                      <a:pt x="22" y="45"/>
                    </a:lnTo>
                    <a:close/>
                    <a:moveTo>
                      <a:pt x="18" y="53"/>
                    </a:moveTo>
                    <a:lnTo>
                      <a:pt x="18" y="58"/>
                    </a:lnTo>
                    <a:lnTo>
                      <a:pt x="18" y="62"/>
                    </a:lnTo>
                    <a:lnTo>
                      <a:pt x="18" y="76"/>
                    </a:lnTo>
                    <a:lnTo>
                      <a:pt x="27" y="80"/>
                    </a:lnTo>
                    <a:lnTo>
                      <a:pt x="31" y="89"/>
                    </a:lnTo>
                    <a:lnTo>
                      <a:pt x="45" y="89"/>
                    </a:lnTo>
                    <a:lnTo>
                      <a:pt x="49" y="89"/>
                    </a:lnTo>
                    <a:lnTo>
                      <a:pt x="58" y="85"/>
                    </a:lnTo>
                    <a:lnTo>
                      <a:pt x="62" y="80"/>
                    </a:lnTo>
                    <a:lnTo>
                      <a:pt x="62" y="71"/>
                    </a:lnTo>
                    <a:lnTo>
                      <a:pt x="62" y="62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27" y="53"/>
                    </a:lnTo>
                    <a:lnTo>
                      <a:pt x="22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2" name="Freeform 466"/>
              <p:cNvSpPr>
                <a:spLocks noEditPoints="1"/>
              </p:cNvSpPr>
              <p:nvPr/>
            </p:nvSpPr>
            <p:spPr bwMode="auto">
              <a:xfrm>
                <a:off x="1930" y="6570"/>
                <a:ext cx="97" cy="138"/>
              </a:xfrm>
              <a:custGeom>
                <a:avLst/>
                <a:gdLst>
                  <a:gd name="T0" fmla="*/ 0 w 97"/>
                  <a:gd name="T1" fmla="*/ 138 h 138"/>
                  <a:gd name="T2" fmla="*/ 26 w 97"/>
                  <a:gd name="T3" fmla="*/ 5 h 138"/>
                  <a:gd name="T4" fmla="*/ 44 w 97"/>
                  <a:gd name="T5" fmla="*/ 5 h 138"/>
                  <a:gd name="T6" fmla="*/ 40 w 97"/>
                  <a:gd name="T7" fmla="*/ 18 h 138"/>
                  <a:gd name="T8" fmla="*/ 48 w 97"/>
                  <a:gd name="T9" fmla="*/ 9 h 138"/>
                  <a:gd name="T10" fmla="*/ 53 w 97"/>
                  <a:gd name="T11" fmla="*/ 5 h 138"/>
                  <a:gd name="T12" fmla="*/ 62 w 97"/>
                  <a:gd name="T13" fmla="*/ 5 h 138"/>
                  <a:gd name="T14" fmla="*/ 66 w 97"/>
                  <a:gd name="T15" fmla="*/ 0 h 138"/>
                  <a:gd name="T16" fmla="*/ 80 w 97"/>
                  <a:gd name="T17" fmla="*/ 5 h 138"/>
                  <a:gd name="T18" fmla="*/ 88 w 97"/>
                  <a:gd name="T19" fmla="*/ 13 h 138"/>
                  <a:gd name="T20" fmla="*/ 97 w 97"/>
                  <a:gd name="T21" fmla="*/ 22 h 138"/>
                  <a:gd name="T22" fmla="*/ 97 w 97"/>
                  <a:gd name="T23" fmla="*/ 40 h 138"/>
                  <a:gd name="T24" fmla="*/ 97 w 97"/>
                  <a:gd name="T25" fmla="*/ 53 h 138"/>
                  <a:gd name="T26" fmla="*/ 93 w 97"/>
                  <a:gd name="T27" fmla="*/ 67 h 138"/>
                  <a:gd name="T28" fmla="*/ 88 w 97"/>
                  <a:gd name="T29" fmla="*/ 80 h 138"/>
                  <a:gd name="T30" fmla="*/ 84 w 97"/>
                  <a:gd name="T31" fmla="*/ 89 h 138"/>
                  <a:gd name="T32" fmla="*/ 75 w 97"/>
                  <a:gd name="T33" fmla="*/ 93 h 138"/>
                  <a:gd name="T34" fmla="*/ 66 w 97"/>
                  <a:gd name="T35" fmla="*/ 98 h 138"/>
                  <a:gd name="T36" fmla="*/ 62 w 97"/>
                  <a:gd name="T37" fmla="*/ 102 h 138"/>
                  <a:gd name="T38" fmla="*/ 53 w 97"/>
                  <a:gd name="T39" fmla="*/ 102 h 138"/>
                  <a:gd name="T40" fmla="*/ 44 w 97"/>
                  <a:gd name="T41" fmla="*/ 102 h 138"/>
                  <a:gd name="T42" fmla="*/ 40 w 97"/>
                  <a:gd name="T43" fmla="*/ 98 h 138"/>
                  <a:gd name="T44" fmla="*/ 31 w 97"/>
                  <a:gd name="T45" fmla="*/ 93 h 138"/>
                  <a:gd name="T46" fmla="*/ 26 w 97"/>
                  <a:gd name="T47" fmla="*/ 85 h 138"/>
                  <a:gd name="T48" fmla="*/ 17 w 97"/>
                  <a:gd name="T49" fmla="*/ 138 h 138"/>
                  <a:gd name="T50" fmla="*/ 0 w 97"/>
                  <a:gd name="T51" fmla="*/ 138 h 138"/>
                  <a:gd name="T52" fmla="*/ 31 w 97"/>
                  <a:gd name="T53" fmla="*/ 62 h 138"/>
                  <a:gd name="T54" fmla="*/ 31 w 97"/>
                  <a:gd name="T55" fmla="*/ 71 h 138"/>
                  <a:gd name="T56" fmla="*/ 35 w 97"/>
                  <a:gd name="T57" fmla="*/ 76 h 138"/>
                  <a:gd name="T58" fmla="*/ 35 w 97"/>
                  <a:gd name="T59" fmla="*/ 80 h 138"/>
                  <a:gd name="T60" fmla="*/ 40 w 97"/>
                  <a:gd name="T61" fmla="*/ 85 h 138"/>
                  <a:gd name="T62" fmla="*/ 44 w 97"/>
                  <a:gd name="T63" fmla="*/ 89 h 138"/>
                  <a:gd name="T64" fmla="*/ 53 w 97"/>
                  <a:gd name="T65" fmla="*/ 89 h 138"/>
                  <a:gd name="T66" fmla="*/ 66 w 97"/>
                  <a:gd name="T67" fmla="*/ 85 h 138"/>
                  <a:gd name="T68" fmla="*/ 75 w 97"/>
                  <a:gd name="T69" fmla="*/ 71 h 138"/>
                  <a:gd name="T70" fmla="*/ 80 w 97"/>
                  <a:gd name="T71" fmla="*/ 58 h 138"/>
                  <a:gd name="T72" fmla="*/ 84 w 97"/>
                  <a:gd name="T73" fmla="*/ 40 h 138"/>
                  <a:gd name="T74" fmla="*/ 80 w 97"/>
                  <a:gd name="T75" fmla="*/ 31 h 138"/>
                  <a:gd name="T76" fmla="*/ 75 w 97"/>
                  <a:gd name="T77" fmla="*/ 22 h 138"/>
                  <a:gd name="T78" fmla="*/ 71 w 97"/>
                  <a:gd name="T79" fmla="*/ 18 h 138"/>
                  <a:gd name="T80" fmla="*/ 62 w 97"/>
                  <a:gd name="T81" fmla="*/ 13 h 138"/>
                  <a:gd name="T82" fmla="*/ 57 w 97"/>
                  <a:gd name="T83" fmla="*/ 13 h 138"/>
                  <a:gd name="T84" fmla="*/ 53 w 97"/>
                  <a:gd name="T85" fmla="*/ 18 h 138"/>
                  <a:gd name="T86" fmla="*/ 48 w 97"/>
                  <a:gd name="T87" fmla="*/ 22 h 138"/>
                  <a:gd name="T88" fmla="*/ 44 w 97"/>
                  <a:gd name="T89" fmla="*/ 27 h 138"/>
                  <a:gd name="T90" fmla="*/ 40 w 97"/>
                  <a:gd name="T91" fmla="*/ 36 h 138"/>
                  <a:gd name="T92" fmla="*/ 35 w 97"/>
                  <a:gd name="T93" fmla="*/ 45 h 138"/>
                  <a:gd name="T94" fmla="*/ 31 w 97"/>
                  <a:gd name="T95" fmla="*/ 53 h 138"/>
                  <a:gd name="T96" fmla="*/ 31 w 97"/>
                  <a:gd name="T97" fmla="*/ 62 h 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7" h="138">
                    <a:moveTo>
                      <a:pt x="0" y="138"/>
                    </a:moveTo>
                    <a:lnTo>
                      <a:pt x="26" y="5"/>
                    </a:lnTo>
                    <a:lnTo>
                      <a:pt x="44" y="5"/>
                    </a:lnTo>
                    <a:lnTo>
                      <a:pt x="40" y="18"/>
                    </a:lnTo>
                    <a:lnTo>
                      <a:pt x="48" y="9"/>
                    </a:lnTo>
                    <a:lnTo>
                      <a:pt x="53" y="5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80" y="5"/>
                    </a:lnTo>
                    <a:lnTo>
                      <a:pt x="88" y="13"/>
                    </a:lnTo>
                    <a:lnTo>
                      <a:pt x="97" y="22"/>
                    </a:lnTo>
                    <a:lnTo>
                      <a:pt x="97" y="40"/>
                    </a:lnTo>
                    <a:lnTo>
                      <a:pt x="97" y="53"/>
                    </a:lnTo>
                    <a:lnTo>
                      <a:pt x="93" y="67"/>
                    </a:lnTo>
                    <a:lnTo>
                      <a:pt x="88" y="80"/>
                    </a:lnTo>
                    <a:lnTo>
                      <a:pt x="84" y="89"/>
                    </a:lnTo>
                    <a:lnTo>
                      <a:pt x="75" y="93"/>
                    </a:lnTo>
                    <a:lnTo>
                      <a:pt x="66" y="98"/>
                    </a:lnTo>
                    <a:lnTo>
                      <a:pt x="62" y="102"/>
                    </a:lnTo>
                    <a:lnTo>
                      <a:pt x="53" y="102"/>
                    </a:lnTo>
                    <a:lnTo>
                      <a:pt x="44" y="102"/>
                    </a:lnTo>
                    <a:lnTo>
                      <a:pt x="40" y="98"/>
                    </a:lnTo>
                    <a:lnTo>
                      <a:pt x="31" y="93"/>
                    </a:lnTo>
                    <a:lnTo>
                      <a:pt x="26" y="85"/>
                    </a:lnTo>
                    <a:lnTo>
                      <a:pt x="17" y="138"/>
                    </a:lnTo>
                    <a:lnTo>
                      <a:pt x="0" y="138"/>
                    </a:lnTo>
                    <a:close/>
                    <a:moveTo>
                      <a:pt x="31" y="62"/>
                    </a:moveTo>
                    <a:lnTo>
                      <a:pt x="31" y="71"/>
                    </a:lnTo>
                    <a:lnTo>
                      <a:pt x="35" y="76"/>
                    </a:lnTo>
                    <a:lnTo>
                      <a:pt x="35" y="80"/>
                    </a:lnTo>
                    <a:lnTo>
                      <a:pt x="40" y="85"/>
                    </a:lnTo>
                    <a:lnTo>
                      <a:pt x="44" y="89"/>
                    </a:lnTo>
                    <a:lnTo>
                      <a:pt x="53" y="89"/>
                    </a:lnTo>
                    <a:lnTo>
                      <a:pt x="66" y="85"/>
                    </a:lnTo>
                    <a:lnTo>
                      <a:pt x="75" y="71"/>
                    </a:lnTo>
                    <a:lnTo>
                      <a:pt x="80" y="58"/>
                    </a:lnTo>
                    <a:lnTo>
                      <a:pt x="84" y="40"/>
                    </a:lnTo>
                    <a:lnTo>
                      <a:pt x="80" y="31"/>
                    </a:lnTo>
                    <a:lnTo>
                      <a:pt x="75" y="22"/>
                    </a:lnTo>
                    <a:lnTo>
                      <a:pt x="71" y="18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3" y="18"/>
                    </a:lnTo>
                    <a:lnTo>
                      <a:pt x="48" y="22"/>
                    </a:lnTo>
                    <a:lnTo>
                      <a:pt x="44" y="27"/>
                    </a:lnTo>
                    <a:lnTo>
                      <a:pt x="40" y="36"/>
                    </a:lnTo>
                    <a:lnTo>
                      <a:pt x="35" y="45"/>
                    </a:lnTo>
                    <a:lnTo>
                      <a:pt x="31" y="53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3" name="Freeform 467"/>
              <p:cNvSpPr>
                <a:spLocks/>
              </p:cNvSpPr>
              <p:nvPr/>
            </p:nvSpPr>
            <p:spPr bwMode="auto">
              <a:xfrm>
                <a:off x="2041" y="6650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4 w 22"/>
                  <a:gd name="T3" fmla="*/ 0 h 18"/>
                  <a:gd name="T4" fmla="*/ 22 w 22"/>
                  <a:gd name="T5" fmla="*/ 0 h 18"/>
                  <a:gd name="T6" fmla="*/ 22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4" name="Freeform 468"/>
              <p:cNvSpPr>
                <a:spLocks/>
              </p:cNvSpPr>
              <p:nvPr/>
            </p:nvSpPr>
            <p:spPr bwMode="auto">
              <a:xfrm>
                <a:off x="3125" y="6681"/>
                <a:ext cx="97" cy="98"/>
              </a:xfrm>
              <a:custGeom>
                <a:avLst/>
                <a:gdLst>
                  <a:gd name="T0" fmla="*/ 22 w 97"/>
                  <a:gd name="T1" fmla="*/ 0 h 98"/>
                  <a:gd name="T2" fmla="*/ 35 w 97"/>
                  <a:gd name="T3" fmla="*/ 0 h 98"/>
                  <a:gd name="T4" fmla="*/ 26 w 97"/>
                  <a:gd name="T5" fmla="*/ 40 h 98"/>
                  <a:gd name="T6" fmla="*/ 71 w 97"/>
                  <a:gd name="T7" fmla="*/ 40 h 98"/>
                  <a:gd name="T8" fmla="*/ 80 w 97"/>
                  <a:gd name="T9" fmla="*/ 0 h 98"/>
                  <a:gd name="T10" fmla="*/ 97 w 97"/>
                  <a:gd name="T11" fmla="*/ 0 h 98"/>
                  <a:gd name="T12" fmla="*/ 75 w 97"/>
                  <a:gd name="T13" fmla="*/ 98 h 98"/>
                  <a:gd name="T14" fmla="*/ 62 w 97"/>
                  <a:gd name="T15" fmla="*/ 98 h 98"/>
                  <a:gd name="T16" fmla="*/ 71 w 97"/>
                  <a:gd name="T17" fmla="*/ 54 h 98"/>
                  <a:gd name="T18" fmla="*/ 26 w 97"/>
                  <a:gd name="T19" fmla="*/ 54 h 98"/>
                  <a:gd name="T20" fmla="*/ 17 w 97"/>
                  <a:gd name="T21" fmla="*/ 98 h 98"/>
                  <a:gd name="T22" fmla="*/ 0 w 97"/>
                  <a:gd name="T23" fmla="*/ 98 h 98"/>
                  <a:gd name="T24" fmla="*/ 22 w 97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" h="98">
                    <a:moveTo>
                      <a:pt x="22" y="0"/>
                    </a:moveTo>
                    <a:lnTo>
                      <a:pt x="35" y="0"/>
                    </a:lnTo>
                    <a:lnTo>
                      <a:pt x="26" y="40"/>
                    </a:lnTo>
                    <a:lnTo>
                      <a:pt x="71" y="40"/>
                    </a:lnTo>
                    <a:lnTo>
                      <a:pt x="80" y="0"/>
                    </a:lnTo>
                    <a:lnTo>
                      <a:pt x="97" y="0"/>
                    </a:lnTo>
                    <a:lnTo>
                      <a:pt x="75" y="98"/>
                    </a:lnTo>
                    <a:lnTo>
                      <a:pt x="62" y="98"/>
                    </a:lnTo>
                    <a:lnTo>
                      <a:pt x="71" y="54"/>
                    </a:lnTo>
                    <a:lnTo>
                      <a:pt x="26" y="54"/>
                    </a:lnTo>
                    <a:lnTo>
                      <a:pt x="17" y="98"/>
                    </a:lnTo>
                    <a:lnTo>
                      <a:pt x="0" y="9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5" name="Freeform 469"/>
              <p:cNvSpPr>
                <a:spLocks noEditPoints="1"/>
              </p:cNvSpPr>
              <p:nvPr/>
            </p:nvSpPr>
            <p:spPr bwMode="auto">
              <a:xfrm>
                <a:off x="3227" y="6681"/>
                <a:ext cx="89" cy="102"/>
              </a:xfrm>
              <a:custGeom>
                <a:avLst/>
                <a:gdLst>
                  <a:gd name="T0" fmla="*/ 53 w 89"/>
                  <a:gd name="T1" fmla="*/ 94 h 102"/>
                  <a:gd name="T2" fmla="*/ 40 w 89"/>
                  <a:gd name="T3" fmla="*/ 98 h 102"/>
                  <a:gd name="T4" fmla="*/ 18 w 89"/>
                  <a:gd name="T5" fmla="*/ 98 h 102"/>
                  <a:gd name="T6" fmla="*/ 4 w 89"/>
                  <a:gd name="T7" fmla="*/ 85 h 102"/>
                  <a:gd name="T8" fmla="*/ 0 w 89"/>
                  <a:gd name="T9" fmla="*/ 67 h 102"/>
                  <a:gd name="T10" fmla="*/ 9 w 89"/>
                  <a:gd name="T11" fmla="*/ 54 h 102"/>
                  <a:gd name="T12" fmla="*/ 22 w 89"/>
                  <a:gd name="T13" fmla="*/ 45 h 102"/>
                  <a:gd name="T14" fmla="*/ 35 w 89"/>
                  <a:gd name="T15" fmla="*/ 40 h 102"/>
                  <a:gd name="T16" fmla="*/ 62 w 89"/>
                  <a:gd name="T17" fmla="*/ 40 h 102"/>
                  <a:gd name="T18" fmla="*/ 71 w 89"/>
                  <a:gd name="T19" fmla="*/ 31 h 102"/>
                  <a:gd name="T20" fmla="*/ 71 w 89"/>
                  <a:gd name="T21" fmla="*/ 22 h 102"/>
                  <a:gd name="T22" fmla="*/ 62 w 89"/>
                  <a:gd name="T23" fmla="*/ 14 h 102"/>
                  <a:gd name="T24" fmla="*/ 44 w 89"/>
                  <a:gd name="T25" fmla="*/ 14 h 102"/>
                  <a:gd name="T26" fmla="*/ 31 w 89"/>
                  <a:gd name="T27" fmla="*/ 22 h 102"/>
                  <a:gd name="T28" fmla="*/ 9 w 89"/>
                  <a:gd name="T29" fmla="*/ 31 h 102"/>
                  <a:gd name="T30" fmla="*/ 27 w 89"/>
                  <a:gd name="T31" fmla="*/ 9 h 102"/>
                  <a:gd name="T32" fmla="*/ 53 w 89"/>
                  <a:gd name="T33" fmla="*/ 0 h 102"/>
                  <a:gd name="T34" fmla="*/ 80 w 89"/>
                  <a:gd name="T35" fmla="*/ 9 h 102"/>
                  <a:gd name="T36" fmla="*/ 89 w 89"/>
                  <a:gd name="T37" fmla="*/ 27 h 102"/>
                  <a:gd name="T38" fmla="*/ 84 w 89"/>
                  <a:gd name="T39" fmla="*/ 45 h 102"/>
                  <a:gd name="T40" fmla="*/ 80 w 89"/>
                  <a:gd name="T41" fmla="*/ 76 h 102"/>
                  <a:gd name="T42" fmla="*/ 80 w 89"/>
                  <a:gd name="T43" fmla="*/ 89 h 102"/>
                  <a:gd name="T44" fmla="*/ 62 w 89"/>
                  <a:gd name="T45" fmla="*/ 98 h 102"/>
                  <a:gd name="T46" fmla="*/ 62 w 89"/>
                  <a:gd name="T47" fmla="*/ 85 h 102"/>
                  <a:gd name="T48" fmla="*/ 62 w 89"/>
                  <a:gd name="T49" fmla="*/ 49 h 102"/>
                  <a:gd name="T50" fmla="*/ 53 w 89"/>
                  <a:gd name="T51" fmla="*/ 54 h 102"/>
                  <a:gd name="T52" fmla="*/ 35 w 89"/>
                  <a:gd name="T53" fmla="*/ 54 h 102"/>
                  <a:gd name="T54" fmla="*/ 22 w 89"/>
                  <a:gd name="T55" fmla="*/ 58 h 102"/>
                  <a:gd name="T56" fmla="*/ 18 w 89"/>
                  <a:gd name="T57" fmla="*/ 67 h 102"/>
                  <a:gd name="T58" fmla="*/ 18 w 89"/>
                  <a:gd name="T59" fmla="*/ 80 h 102"/>
                  <a:gd name="T60" fmla="*/ 27 w 89"/>
                  <a:gd name="T61" fmla="*/ 85 h 102"/>
                  <a:gd name="T62" fmla="*/ 40 w 89"/>
                  <a:gd name="T63" fmla="*/ 85 h 102"/>
                  <a:gd name="T64" fmla="*/ 58 w 89"/>
                  <a:gd name="T65" fmla="*/ 80 h 102"/>
                  <a:gd name="T66" fmla="*/ 67 w 89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" h="102">
                    <a:moveTo>
                      <a:pt x="62" y="85"/>
                    </a:moveTo>
                    <a:lnTo>
                      <a:pt x="53" y="94"/>
                    </a:lnTo>
                    <a:lnTo>
                      <a:pt x="44" y="98"/>
                    </a:lnTo>
                    <a:lnTo>
                      <a:pt x="40" y="98"/>
                    </a:lnTo>
                    <a:lnTo>
                      <a:pt x="31" y="102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4" y="58"/>
                    </a:lnTo>
                    <a:lnTo>
                      <a:pt x="9" y="54"/>
                    </a:lnTo>
                    <a:lnTo>
                      <a:pt x="13" y="49"/>
                    </a:lnTo>
                    <a:lnTo>
                      <a:pt x="22" y="45"/>
                    </a:lnTo>
                    <a:lnTo>
                      <a:pt x="27" y="45"/>
                    </a:lnTo>
                    <a:lnTo>
                      <a:pt x="35" y="40"/>
                    </a:lnTo>
                    <a:lnTo>
                      <a:pt x="49" y="40"/>
                    </a:lnTo>
                    <a:lnTo>
                      <a:pt x="62" y="40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2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31" y="22"/>
                    </a:lnTo>
                    <a:lnTo>
                      <a:pt x="27" y="31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35" y="0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9" y="27"/>
                    </a:lnTo>
                    <a:lnTo>
                      <a:pt x="89" y="31"/>
                    </a:lnTo>
                    <a:lnTo>
                      <a:pt x="84" y="45"/>
                    </a:lnTo>
                    <a:lnTo>
                      <a:pt x="80" y="67"/>
                    </a:lnTo>
                    <a:lnTo>
                      <a:pt x="80" y="76"/>
                    </a:lnTo>
                    <a:lnTo>
                      <a:pt x="75" y="85"/>
                    </a:lnTo>
                    <a:lnTo>
                      <a:pt x="80" y="89"/>
                    </a:lnTo>
                    <a:lnTo>
                      <a:pt x="80" y="98"/>
                    </a:lnTo>
                    <a:lnTo>
                      <a:pt x="62" y="98"/>
                    </a:lnTo>
                    <a:lnTo>
                      <a:pt x="62" y="94"/>
                    </a:lnTo>
                    <a:lnTo>
                      <a:pt x="62" y="85"/>
                    </a:lnTo>
                    <a:close/>
                    <a:moveTo>
                      <a:pt x="67" y="49"/>
                    </a:moveTo>
                    <a:lnTo>
                      <a:pt x="62" y="49"/>
                    </a:lnTo>
                    <a:lnTo>
                      <a:pt x="62" y="54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35" y="54"/>
                    </a:lnTo>
                    <a:lnTo>
                      <a:pt x="27" y="58"/>
                    </a:lnTo>
                    <a:lnTo>
                      <a:pt x="22" y="58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27" y="85"/>
                    </a:lnTo>
                    <a:lnTo>
                      <a:pt x="35" y="89"/>
                    </a:lnTo>
                    <a:lnTo>
                      <a:pt x="40" y="85"/>
                    </a:lnTo>
                    <a:lnTo>
                      <a:pt x="49" y="85"/>
                    </a:lnTo>
                    <a:lnTo>
                      <a:pt x="58" y="80"/>
                    </a:lnTo>
                    <a:lnTo>
                      <a:pt x="62" y="71"/>
                    </a:lnTo>
                    <a:lnTo>
                      <a:pt x="67" y="62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6" name="Freeform 470"/>
              <p:cNvSpPr>
                <a:spLocks/>
              </p:cNvSpPr>
              <p:nvPr/>
            </p:nvSpPr>
            <p:spPr bwMode="auto">
              <a:xfrm>
                <a:off x="3329" y="6681"/>
                <a:ext cx="84" cy="102"/>
              </a:xfrm>
              <a:custGeom>
                <a:avLst/>
                <a:gdLst>
                  <a:gd name="T0" fmla="*/ 62 w 84"/>
                  <a:gd name="T1" fmla="*/ 62 h 102"/>
                  <a:gd name="T2" fmla="*/ 76 w 84"/>
                  <a:gd name="T3" fmla="*/ 67 h 102"/>
                  <a:gd name="T4" fmla="*/ 71 w 84"/>
                  <a:gd name="T5" fmla="*/ 80 h 102"/>
                  <a:gd name="T6" fmla="*/ 58 w 84"/>
                  <a:gd name="T7" fmla="*/ 94 h 102"/>
                  <a:gd name="T8" fmla="*/ 49 w 84"/>
                  <a:gd name="T9" fmla="*/ 98 h 102"/>
                  <a:gd name="T10" fmla="*/ 36 w 84"/>
                  <a:gd name="T11" fmla="*/ 102 h 102"/>
                  <a:gd name="T12" fmla="*/ 22 w 84"/>
                  <a:gd name="T13" fmla="*/ 98 h 102"/>
                  <a:gd name="T14" fmla="*/ 9 w 84"/>
                  <a:gd name="T15" fmla="*/ 89 h 102"/>
                  <a:gd name="T16" fmla="*/ 5 w 84"/>
                  <a:gd name="T17" fmla="*/ 80 h 102"/>
                  <a:gd name="T18" fmla="*/ 0 w 84"/>
                  <a:gd name="T19" fmla="*/ 62 h 102"/>
                  <a:gd name="T20" fmla="*/ 5 w 84"/>
                  <a:gd name="T21" fmla="*/ 45 h 102"/>
                  <a:gd name="T22" fmla="*/ 9 w 84"/>
                  <a:gd name="T23" fmla="*/ 31 h 102"/>
                  <a:gd name="T24" fmla="*/ 13 w 84"/>
                  <a:gd name="T25" fmla="*/ 18 h 102"/>
                  <a:gd name="T26" fmla="*/ 22 w 84"/>
                  <a:gd name="T27" fmla="*/ 9 h 102"/>
                  <a:gd name="T28" fmla="*/ 36 w 84"/>
                  <a:gd name="T29" fmla="*/ 0 h 102"/>
                  <a:gd name="T30" fmla="*/ 49 w 84"/>
                  <a:gd name="T31" fmla="*/ 0 h 102"/>
                  <a:gd name="T32" fmla="*/ 62 w 84"/>
                  <a:gd name="T33" fmla="*/ 0 h 102"/>
                  <a:gd name="T34" fmla="*/ 76 w 84"/>
                  <a:gd name="T35" fmla="*/ 9 h 102"/>
                  <a:gd name="T36" fmla="*/ 80 w 84"/>
                  <a:gd name="T37" fmla="*/ 18 h 102"/>
                  <a:gd name="T38" fmla="*/ 84 w 84"/>
                  <a:gd name="T39" fmla="*/ 31 h 102"/>
                  <a:gd name="T40" fmla="*/ 67 w 84"/>
                  <a:gd name="T41" fmla="*/ 31 h 102"/>
                  <a:gd name="T42" fmla="*/ 67 w 84"/>
                  <a:gd name="T43" fmla="*/ 27 h 102"/>
                  <a:gd name="T44" fmla="*/ 62 w 84"/>
                  <a:gd name="T45" fmla="*/ 18 h 102"/>
                  <a:gd name="T46" fmla="*/ 58 w 84"/>
                  <a:gd name="T47" fmla="*/ 14 h 102"/>
                  <a:gd name="T48" fmla="*/ 49 w 84"/>
                  <a:gd name="T49" fmla="*/ 14 h 102"/>
                  <a:gd name="T50" fmla="*/ 40 w 84"/>
                  <a:gd name="T51" fmla="*/ 14 h 102"/>
                  <a:gd name="T52" fmla="*/ 31 w 84"/>
                  <a:gd name="T53" fmla="*/ 18 h 102"/>
                  <a:gd name="T54" fmla="*/ 27 w 84"/>
                  <a:gd name="T55" fmla="*/ 27 h 102"/>
                  <a:gd name="T56" fmla="*/ 22 w 84"/>
                  <a:gd name="T57" fmla="*/ 40 h 102"/>
                  <a:gd name="T58" fmla="*/ 18 w 84"/>
                  <a:gd name="T59" fmla="*/ 49 h 102"/>
                  <a:gd name="T60" fmla="*/ 18 w 84"/>
                  <a:gd name="T61" fmla="*/ 62 h 102"/>
                  <a:gd name="T62" fmla="*/ 18 w 84"/>
                  <a:gd name="T63" fmla="*/ 76 h 102"/>
                  <a:gd name="T64" fmla="*/ 22 w 84"/>
                  <a:gd name="T65" fmla="*/ 80 h 102"/>
                  <a:gd name="T66" fmla="*/ 27 w 84"/>
                  <a:gd name="T67" fmla="*/ 85 h 102"/>
                  <a:gd name="T68" fmla="*/ 36 w 84"/>
                  <a:gd name="T69" fmla="*/ 89 h 102"/>
                  <a:gd name="T70" fmla="*/ 44 w 84"/>
                  <a:gd name="T71" fmla="*/ 85 h 102"/>
                  <a:gd name="T72" fmla="*/ 49 w 84"/>
                  <a:gd name="T73" fmla="*/ 80 h 102"/>
                  <a:gd name="T74" fmla="*/ 58 w 84"/>
                  <a:gd name="T75" fmla="*/ 76 h 102"/>
                  <a:gd name="T76" fmla="*/ 62 w 84"/>
                  <a:gd name="T77" fmla="*/ 62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4" h="102">
                    <a:moveTo>
                      <a:pt x="62" y="62"/>
                    </a:moveTo>
                    <a:lnTo>
                      <a:pt x="76" y="67"/>
                    </a:lnTo>
                    <a:lnTo>
                      <a:pt x="71" y="80"/>
                    </a:lnTo>
                    <a:lnTo>
                      <a:pt x="58" y="94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2" y="98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62"/>
                    </a:lnTo>
                    <a:lnTo>
                      <a:pt x="5" y="45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6" y="9"/>
                    </a:lnTo>
                    <a:lnTo>
                      <a:pt x="80" y="18"/>
                    </a:lnTo>
                    <a:lnTo>
                      <a:pt x="84" y="31"/>
                    </a:lnTo>
                    <a:lnTo>
                      <a:pt x="67" y="31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7" y="27"/>
                    </a:lnTo>
                    <a:lnTo>
                      <a:pt x="22" y="40"/>
                    </a:lnTo>
                    <a:lnTo>
                      <a:pt x="18" y="49"/>
                    </a:lnTo>
                    <a:lnTo>
                      <a:pt x="18" y="62"/>
                    </a:lnTo>
                    <a:lnTo>
                      <a:pt x="18" y="76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8" y="76"/>
                    </a:lnTo>
                    <a:lnTo>
                      <a:pt x="62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7" name="Freeform 471"/>
              <p:cNvSpPr>
                <a:spLocks/>
              </p:cNvSpPr>
              <p:nvPr/>
            </p:nvSpPr>
            <p:spPr bwMode="auto">
              <a:xfrm>
                <a:off x="3413" y="6681"/>
                <a:ext cx="143" cy="98"/>
              </a:xfrm>
              <a:custGeom>
                <a:avLst/>
                <a:gdLst>
                  <a:gd name="T0" fmla="*/ 0 w 143"/>
                  <a:gd name="T1" fmla="*/ 98 h 98"/>
                  <a:gd name="T2" fmla="*/ 23 w 143"/>
                  <a:gd name="T3" fmla="*/ 0 h 98"/>
                  <a:gd name="T4" fmla="*/ 36 w 143"/>
                  <a:gd name="T5" fmla="*/ 0 h 98"/>
                  <a:gd name="T6" fmla="*/ 36 w 143"/>
                  <a:gd name="T7" fmla="*/ 18 h 98"/>
                  <a:gd name="T8" fmla="*/ 45 w 143"/>
                  <a:gd name="T9" fmla="*/ 9 h 98"/>
                  <a:gd name="T10" fmla="*/ 49 w 143"/>
                  <a:gd name="T11" fmla="*/ 5 h 98"/>
                  <a:gd name="T12" fmla="*/ 58 w 143"/>
                  <a:gd name="T13" fmla="*/ 0 h 98"/>
                  <a:gd name="T14" fmla="*/ 67 w 143"/>
                  <a:gd name="T15" fmla="*/ 0 h 98"/>
                  <a:gd name="T16" fmla="*/ 72 w 143"/>
                  <a:gd name="T17" fmla="*/ 0 h 98"/>
                  <a:gd name="T18" fmla="*/ 80 w 143"/>
                  <a:gd name="T19" fmla="*/ 5 h 98"/>
                  <a:gd name="T20" fmla="*/ 85 w 143"/>
                  <a:gd name="T21" fmla="*/ 9 h 98"/>
                  <a:gd name="T22" fmla="*/ 89 w 143"/>
                  <a:gd name="T23" fmla="*/ 18 h 98"/>
                  <a:gd name="T24" fmla="*/ 94 w 143"/>
                  <a:gd name="T25" fmla="*/ 9 h 98"/>
                  <a:gd name="T26" fmla="*/ 103 w 143"/>
                  <a:gd name="T27" fmla="*/ 5 h 98"/>
                  <a:gd name="T28" fmla="*/ 112 w 143"/>
                  <a:gd name="T29" fmla="*/ 0 h 98"/>
                  <a:gd name="T30" fmla="*/ 120 w 143"/>
                  <a:gd name="T31" fmla="*/ 0 h 98"/>
                  <a:gd name="T32" fmla="*/ 129 w 143"/>
                  <a:gd name="T33" fmla="*/ 0 h 98"/>
                  <a:gd name="T34" fmla="*/ 138 w 143"/>
                  <a:gd name="T35" fmla="*/ 5 h 98"/>
                  <a:gd name="T36" fmla="*/ 143 w 143"/>
                  <a:gd name="T37" fmla="*/ 14 h 98"/>
                  <a:gd name="T38" fmla="*/ 143 w 143"/>
                  <a:gd name="T39" fmla="*/ 22 h 98"/>
                  <a:gd name="T40" fmla="*/ 143 w 143"/>
                  <a:gd name="T41" fmla="*/ 27 h 98"/>
                  <a:gd name="T42" fmla="*/ 143 w 143"/>
                  <a:gd name="T43" fmla="*/ 36 h 98"/>
                  <a:gd name="T44" fmla="*/ 129 w 143"/>
                  <a:gd name="T45" fmla="*/ 98 h 98"/>
                  <a:gd name="T46" fmla="*/ 112 w 143"/>
                  <a:gd name="T47" fmla="*/ 98 h 98"/>
                  <a:gd name="T48" fmla="*/ 125 w 143"/>
                  <a:gd name="T49" fmla="*/ 36 h 98"/>
                  <a:gd name="T50" fmla="*/ 125 w 143"/>
                  <a:gd name="T51" fmla="*/ 27 h 98"/>
                  <a:gd name="T52" fmla="*/ 125 w 143"/>
                  <a:gd name="T53" fmla="*/ 22 h 98"/>
                  <a:gd name="T54" fmla="*/ 125 w 143"/>
                  <a:gd name="T55" fmla="*/ 18 h 98"/>
                  <a:gd name="T56" fmla="*/ 125 w 143"/>
                  <a:gd name="T57" fmla="*/ 18 h 98"/>
                  <a:gd name="T58" fmla="*/ 120 w 143"/>
                  <a:gd name="T59" fmla="*/ 14 h 98"/>
                  <a:gd name="T60" fmla="*/ 116 w 143"/>
                  <a:gd name="T61" fmla="*/ 14 h 98"/>
                  <a:gd name="T62" fmla="*/ 107 w 143"/>
                  <a:gd name="T63" fmla="*/ 14 h 98"/>
                  <a:gd name="T64" fmla="*/ 103 w 143"/>
                  <a:gd name="T65" fmla="*/ 18 h 98"/>
                  <a:gd name="T66" fmla="*/ 94 w 143"/>
                  <a:gd name="T67" fmla="*/ 22 h 98"/>
                  <a:gd name="T68" fmla="*/ 89 w 143"/>
                  <a:gd name="T69" fmla="*/ 31 h 98"/>
                  <a:gd name="T70" fmla="*/ 85 w 143"/>
                  <a:gd name="T71" fmla="*/ 40 h 98"/>
                  <a:gd name="T72" fmla="*/ 85 w 143"/>
                  <a:gd name="T73" fmla="*/ 54 h 98"/>
                  <a:gd name="T74" fmla="*/ 72 w 143"/>
                  <a:gd name="T75" fmla="*/ 98 h 98"/>
                  <a:gd name="T76" fmla="*/ 58 w 143"/>
                  <a:gd name="T77" fmla="*/ 98 h 98"/>
                  <a:gd name="T78" fmla="*/ 72 w 143"/>
                  <a:gd name="T79" fmla="*/ 31 h 98"/>
                  <a:gd name="T80" fmla="*/ 72 w 143"/>
                  <a:gd name="T81" fmla="*/ 27 h 98"/>
                  <a:gd name="T82" fmla="*/ 72 w 143"/>
                  <a:gd name="T83" fmla="*/ 22 h 98"/>
                  <a:gd name="T84" fmla="*/ 72 w 143"/>
                  <a:gd name="T85" fmla="*/ 18 h 98"/>
                  <a:gd name="T86" fmla="*/ 67 w 143"/>
                  <a:gd name="T87" fmla="*/ 18 h 98"/>
                  <a:gd name="T88" fmla="*/ 67 w 143"/>
                  <a:gd name="T89" fmla="*/ 14 h 98"/>
                  <a:gd name="T90" fmla="*/ 63 w 143"/>
                  <a:gd name="T91" fmla="*/ 14 h 98"/>
                  <a:gd name="T92" fmla="*/ 54 w 143"/>
                  <a:gd name="T93" fmla="*/ 14 h 98"/>
                  <a:gd name="T94" fmla="*/ 49 w 143"/>
                  <a:gd name="T95" fmla="*/ 18 h 98"/>
                  <a:gd name="T96" fmla="*/ 40 w 143"/>
                  <a:gd name="T97" fmla="*/ 22 h 98"/>
                  <a:gd name="T98" fmla="*/ 36 w 143"/>
                  <a:gd name="T99" fmla="*/ 31 h 98"/>
                  <a:gd name="T100" fmla="*/ 32 w 143"/>
                  <a:gd name="T101" fmla="*/ 40 h 98"/>
                  <a:gd name="T102" fmla="*/ 27 w 143"/>
                  <a:gd name="T103" fmla="*/ 54 h 98"/>
                  <a:gd name="T104" fmla="*/ 18 w 143"/>
                  <a:gd name="T105" fmla="*/ 98 h 98"/>
                  <a:gd name="T106" fmla="*/ 0 w 143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3" h="98">
                    <a:moveTo>
                      <a:pt x="0" y="98"/>
                    </a:moveTo>
                    <a:lnTo>
                      <a:pt x="23" y="0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45" y="9"/>
                    </a:lnTo>
                    <a:lnTo>
                      <a:pt x="49" y="5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80" y="5"/>
                    </a:lnTo>
                    <a:lnTo>
                      <a:pt x="85" y="9"/>
                    </a:lnTo>
                    <a:lnTo>
                      <a:pt x="89" y="18"/>
                    </a:lnTo>
                    <a:lnTo>
                      <a:pt x="94" y="9"/>
                    </a:lnTo>
                    <a:lnTo>
                      <a:pt x="103" y="5"/>
                    </a:lnTo>
                    <a:lnTo>
                      <a:pt x="112" y="0"/>
                    </a:lnTo>
                    <a:lnTo>
                      <a:pt x="120" y="0"/>
                    </a:lnTo>
                    <a:lnTo>
                      <a:pt x="129" y="0"/>
                    </a:lnTo>
                    <a:lnTo>
                      <a:pt x="138" y="5"/>
                    </a:lnTo>
                    <a:lnTo>
                      <a:pt x="143" y="14"/>
                    </a:lnTo>
                    <a:lnTo>
                      <a:pt x="143" y="22"/>
                    </a:lnTo>
                    <a:lnTo>
                      <a:pt x="143" y="27"/>
                    </a:lnTo>
                    <a:lnTo>
                      <a:pt x="143" y="36"/>
                    </a:lnTo>
                    <a:lnTo>
                      <a:pt x="129" y="98"/>
                    </a:lnTo>
                    <a:lnTo>
                      <a:pt x="112" y="98"/>
                    </a:lnTo>
                    <a:lnTo>
                      <a:pt x="125" y="36"/>
                    </a:lnTo>
                    <a:lnTo>
                      <a:pt x="125" y="27"/>
                    </a:lnTo>
                    <a:lnTo>
                      <a:pt x="125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6" y="14"/>
                    </a:lnTo>
                    <a:lnTo>
                      <a:pt x="107" y="14"/>
                    </a:lnTo>
                    <a:lnTo>
                      <a:pt x="103" y="18"/>
                    </a:lnTo>
                    <a:lnTo>
                      <a:pt x="94" y="22"/>
                    </a:lnTo>
                    <a:lnTo>
                      <a:pt x="89" y="31"/>
                    </a:lnTo>
                    <a:lnTo>
                      <a:pt x="85" y="40"/>
                    </a:lnTo>
                    <a:lnTo>
                      <a:pt x="85" y="54"/>
                    </a:lnTo>
                    <a:lnTo>
                      <a:pt x="72" y="98"/>
                    </a:lnTo>
                    <a:lnTo>
                      <a:pt x="58" y="98"/>
                    </a:lnTo>
                    <a:lnTo>
                      <a:pt x="72" y="31"/>
                    </a:lnTo>
                    <a:lnTo>
                      <a:pt x="72" y="27"/>
                    </a:lnTo>
                    <a:lnTo>
                      <a:pt x="72" y="22"/>
                    </a:lnTo>
                    <a:lnTo>
                      <a:pt x="72" y="18"/>
                    </a:lnTo>
                    <a:lnTo>
                      <a:pt x="67" y="18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54" y="14"/>
                    </a:lnTo>
                    <a:lnTo>
                      <a:pt x="49" y="18"/>
                    </a:lnTo>
                    <a:lnTo>
                      <a:pt x="40" y="22"/>
                    </a:lnTo>
                    <a:lnTo>
                      <a:pt x="36" y="31"/>
                    </a:lnTo>
                    <a:lnTo>
                      <a:pt x="32" y="40"/>
                    </a:lnTo>
                    <a:lnTo>
                      <a:pt x="27" y="54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8" name="Freeform 472"/>
              <p:cNvSpPr>
                <a:spLocks/>
              </p:cNvSpPr>
              <p:nvPr/>
            </p:nvSpPr>
            <p:spPr bwMode="auto">
              <a:xfrm>
                <a:off x="3569" y="6761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4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9" name="Freeform 473"/>
              <p:cNvSpPr>
                <a:spLocks noEditPoints="1"/>
              </p:cNvSpPr>
              <p:nvPr/>
            </p:nvSpPr>
            <p:spPr bwMode="auto">
              <a:xfrm>
                <a:off x="3667" y="6681"/>
                <a:ext cx="84" cy="102"/>
              </a:xfrm>
              <a:custGeom>
                <a:avLst/>
                <a:gdLst>
                  <a:gd name="T0" fmla="*/ 57 w 84"/>
                  <a:gd name="T1" fmla="*/ 49 h 102"/>
                  <a:gd name="T2" fmla="*/ 66 w 84"/>
                  <a:gd name="T3" fmla="*/ 54 h 102"/>
                  <a:gd name="T4" fmla="*/ 71 w 84"/>
                  <a:gd name="T5" fmla="*/ 58 h 102"/>
                  <a:gd name="T6" fmla="*/ 75 w 84"/>
                  <a:gd name="T7" fmla="*/ 62 h 102"/>
                  <a:gd name="T8" fmla="*/ 75 w 84"/>
                  <a:gd name="T9" fmla="*/ 71 h 102"/>
                  <a:gd name="T10" fmla="*/ 75 w 84"/>
                  <a:gd name="T11" fmla="*/ 80 h 102"/>
                  <a:gd name="T12" fmla="*/ 66 w 84"/>
                  <a:gd name="T13" fmla="*/ 89 h 102"/>
                  <a:gd name="T14" fmla="*/ 57 w 84"/>
                  <a:gd name="T15" fmla="*/ 98 h 102"/>
                  <a:gd name="T16" fmla="*/ 40 w 84"/>
                  <a:gd name="T17" fmla="*/ 102 h 102"/>
                  <a:gd name="T18" fmla="*/ 26 w 84"/>
                  <a:gd name="T19" fmla="*/ 98 h 102"/>
                  <a:gd name="T20" fmla="*/ 17 w 84"/>
                  <a:gd name="T21" fmla="*/ 94 h 102"/>
                  <a:gd name="T22" fmla="*/ 9 w 84"/>
                  <a:gd name="T23" fmla="*/ 89 h 102"/>
                  <a:gd name="T24" fmla="*/ 4 w 84"/>
                  <a:gd name="T25" fmla="*/ 80 h 102"/>
                  <a:gd name="T26" fmla="*/ 0 w 84"/>
                  <a:gd name="T27" fmla="*/ 71 h 102"/>
                  <a:gd name="T28" fmla="*/ 0 w 84"/>
                  <a:gd name="T29" fmla="*/ 62 h 102"/>
                  <a:gd name="T30" fmla="*/ 4 w 84"/>
                  <a:gd name="T31" fmla="*/ 40 h 102"/>
                  <a:gd name="T32" fmla="*/ 13 w 84"/>
                  <a:gd name="T33" fmla="*/ 18 h 102"/>
                  <a:gd name="T34" fmla="*/ 22 w 84"/>
                  <a:gd name="T35" fmla="*/ 9 h 102"/>
                  <a:gd name="T36" fmla="*/ 31 w 84"/>
                  <a:gd name="T37" fmla="*/ 5 h 102"/>
                  <a:gd name="T38" fmla="*/ 40 w 84"/>
                  <a:gd name="T39" fmla="*/ 0 h 102"/>
                  <a:gd name="T40" fmla="*/ 53 w 84"/>
                  <a:gd name="T41" fmla="*/ 0 h 102"/>
                  <a:gd name="T42" fmla="*/ 66 w 84"/>
                  <a:gd name="T43" fmla="*/ 0 h 102"/>
                  <a:gd name="T44" fmla="*/ 75 w 84"/>
                  <a:gd name="T45" fmla="*/ 9 h 102"/>
                  <a:gd name="T46" fmla="*/ 80 w 84"/>
                  <a:gd name="T47" fmla="*/ 14 h 102"/>
                  <a:gd name="T48" fmla="*/ 84 w 84"/>
                  <a:gd name="T49" fmla="*/ 22 h 102"/>
                  <a:gd name="T50" fmla="*/ 80 w 84"/>
                  <a:gd name="T51" fmla="*/ 31 h 102"/>
                  <a:gd name="T52" fmla="*/ 75 w 84"/>
                  <a:gd name="T53" fmla="*/ 40 h 102"/>
                  <a:gd name="T54" fmla="*/ 71 w 84"/>
                  <a:gd name="T55" fmla="*/ 45 h 102"/>
                  <a:gd name="T56" fmla="*/ 57 w 84"/>
                  <a:gd name="T57" fmla="*/ 49 h 102"/>
                  <a:gd name="T58" fmla="*/ 17 w 84"/>
                  <a:gd name="T59" fmla="*/ 40 h 102"/>
                  <a:gd name="T60" fmla="*/ 26 w 84"/>
                  <a:gd name="T61" fmla="*/ 40 h 102"/>
                  <a:gd name="T62" fmla="*/ 31 w 84"/>
                  <a:gd name="T63" fmla="*/ 40 h 102"/>
                  <a:gd name="T64" fmla="*/ 44 w 84"/>
                  <a:gd name="T65" fmla="*/ 40 h 102"/>
                  <a:gd name="T66" fmla="*/ 57 w 84"/>
                  <a:gd name="T67" fmla="*/ 36 h 102"/>
                  <a:gd name="T68" fmla="*/ 62 w 84"/>
                  <a:gd name="T69" fmla="*/ 31 h 102"/>
                  <a:gd name="T70" fmla="*/ 66 w 84"/>
                  <a:gd name="T71" fmla="*/ 27 h 102"/>
                  <a:gd name="T72" fmla="*/ 66 w 84"/>
                  <a:gd name="T73" fmla="*/ 22 h 102"/>
                  <a:gd name="T74" fmla="*/ 62 w 84"/>
                  <a:gd name="T75" fmla="*/ 18 h 102"/>
                  <a:gd name="T76" fmla="*/ 57 w 84"/>
                  <a:gd name="T77" fmla="*/ 14 h 102"/>
                  <a:gd name="T78" fmla="*/ 53 w 84"/>
                  <a:gd name="T79" fmla="*/ 14 h 102"/>
                  <a:gd name="T80" fmla="*/ 40 w 84"/>
                  <a:gd name="T81" fmla="*/ 14 h 102"/>
                  <a:gd name="T82" fmla="*/ 31 w 84"/>
                  <a:gd name="T83" fmla="*/ 22 h 102"/>
                  <a:gd name="T84" fmla="*/ 22 w 84"/>
                  <a:gd name="T85" fmla="*/ 31 h 102"/>
                  <a:gd name="T86" fmla="*/ 17 w 84"/>
                  <a:gd name="T87" fmla="*/ 40 h 102"/>
                  <a:gd name="T88" fmla="*/ 17 w 84"/>
                  <a:gd name="T89" fmla="*/ 54 h 102"/>
                  <a:gd name="T90" fmla="*/ 17 w 84"/>
                  <a:gd name="T91" fmla="*/ 58 h 102"/>
                  <a:gd name="T92" fmla="*/ 17 w 84"/>
                  <a:gd name="T93" fmla="*/ 62 h 102"/>
                  <a:gd name="T94" fmla="*/ 17 w 84"/>
                  <a:gd name="T95" fmla="*/ 71 h 102"/>
                  <a:gd name="T96" fmla="*/ 22 w 84"/>
                  <a:gd name="T97" fmla="*/ 80 h 102"/>
                  <a:gd name="T98" fmla="*/ 31 w 84"/>
                  <a:gd name="T99" fmla="*/ 85 h 102"/>
                  <a:gd name="T100" fmla="*/ 40 w 84"/>
                  <a:gd name="T101" fmla="*/ 89 h 102"/>
                  <a:gd name="T102" fmla="*/ 49 w 84"/>
                  <a:gd name="T103" fmla="*/ 85 h 102"/>
                  <a:gd name="T104" fmla="*/ 53 w 84"/>
                  <a:gd name="T105" fmla="*/ 85 h 102"/>
                  <a:gd name="T106" fmla="*/ 57 w 84"/>
                  <a:gd name="T107" fmla="*/ 76 h 102"/>
                  <a:gd name="T108" fmla="*/ 62 w 84"/>
                  <a:gd name="T109" fmla="*/ 71 h 102"/>
                  <a:gd name="T110" fmla="*/ 57 w 84"/>
                  <a:gd name="T111" fmla="*/ 62 h 102"/>
                  <a:gd name="T112" fmla="*/ 53 w 84"/>
                  <a:gd name="T113" fmla="*/ 58 h 102"/>
                  <a:gd name="T114" fmla="*/ 40 w 84"/>
                  <a:gd name="T115" fmla="*/ 54 h 102"/>
                  <a:gd name="T116" fmla="*/ 26 w 84"/>
                  <a:gd name="T117" fmla="*/ 54 h 102"/>
                  <a:gd name="T118" fmla="*/ 22 w 84"/>
                  <a:gd name="T119" fmla="*/ 54 h 102"/>
                  <a:gd name="T120" fmla="*/ 17 w 84"/>
                  <a:gd name="T121" fmla="*/ 54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4" h="102">
                    <a:moveTo>
                      <a:pt x="57" y="49"/>
                    </a:moveTo>
                    <a:lnTo>
                      <a:pt x="66" y="54"/>
                    </a:lnTo>
                    <a:lnTo>
                      <a:pt x="71" y="58"/>
                    </a:lnTo>
                    <a:lnTo>
                      <a:pt x="75" y="62"/>
                    </a:lnTo>
                    <a:lnTo>
                      <a:pt x="75" y="71"/>
                    </a:lnTo>
                    <a:lnTo>
                      <a:pt x="75" y="80"/>
                    </a:lnTo>
                    <a:lnTo>
                      <a:pt x="66" y="89"/>
                    </a:lnTo>
                    <a:lnTo>
                      <a:pt x="57" y="98"/>
                    </a:lnTo>
                    <a:lnTo>
                      <a:pt x="40" y="102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40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0"/>
                    </a:lnTo>
                    <a:lnTo>
                      <a:pt x="75" y="9"/>
                    </a:lnTo>
                    <a:lnTo>
                      <a:pt x="80" y="14"/>
                    </a:lnTo>
                    <a:lnTo>
                      <a:pt x="84" y="22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45"/>
                    </a:lnTo>
                    <a:lnTo>
                      <a:pt x="57" y="49"/>
                    </a:lnTo>
                    <a:close/>
                    <a:moveTo>
                      <a:pt x="17" y="40"/>
                    </a:moveTo>
                    <a:lnTo>
                      <a:pt x="26" y="40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7" y="36"/>
                    </a:lnTo>
                    <a:lnTo>
                      <a:pt x="62" y="31"/>
                    </a:lnTo>
                    <a:lnTo>
                      <a:pt x="66" y="27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7" y="14"/>
                    </a:lnTo>
                    <a:lnTo>
                      <a:pt x="53" y="14"/>
                    </a:lnTo>
                    <a:lnTo>
                      <a:pt x="40" y="14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  <a:moveTo>
                      <a:pt x="17" y="54"/>
                    </a:moveTo>
                    <a:lnTo>
                      <a:pt x="17" y="58"/>
                    </a:lnTo>
                    <a:lnTo>
                      <a:pt x="17" y="62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7" y="76"/>
                    </a:lnTo>
                    <a:lnTo>
                      <a:pt x="62" y="71"/>
                    </a:lnTo>
                    <a:lnTo>
                      <a:pt x="57" y="62"/>
                    </a:lnTo>
                    <a:lnTo>
                      <a:pt x="53" y="58"/>
                    </a:lnTo>
                    <a:lnTo>
                      <a:pt x="40" y="54"/>
                    </a:lnTo>
                    <a:lnTo>
                      <a:pt x="26" y="54"/>
                    </a:lnTo>
                    <a:lnTo>
                      <a:pt x="22" y="54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0" name="Freeform 474"/>
              <p:cNvSpPr>
                <a:spLocks noEditPoints="1"/>
              </p:cNvSpPr>
              <p:nvPr/>
            </p:nvSpPr>
            <p:spPr bwMode="auto">
              <a:xfrm>
                <a:off x="3751" y="6681"/>
                <a:ext cx="98" cy="134"/>
              </a:xfrm>
              <a:custGeom>
                <a:avLst/>
                <a:gdLst>
                  <a:gd name="T0" fmla="*/ 0 w 98"/>
                  <a:gd name="T1" fmla="*/ 134 h 134"/>
                  <a:gd name="T2" fmla="*/ 27 w 98"/>
                  <a:gd name="T3" fmla="*/ 0 h 134"/>
                  <a:gd name="T4" fmla="*/ 40 w 98"/>
                  <a:gd name="T5" fmla="*/ 0 h 134"/>
                  <a:gd name="T6" fmla="*/ 36 w 98"/>
                  <a:gd name="T7" fmla="*/ 14 h 134"/>
                  <a:gd name="T8" fmla="*/ 45 w 98"/>
                  <a:gd name="T9" fmla="*/ 9 h 134"/>
                  <a:gd name="T10" fmla="*/ 53 w 98"/>
                  <a:gd name="T11" fmla="*/ 5 h 134"/>
                  <a:gd name="T12" fmla="*/ 58 w 98"/>
                  <a:gd name="T13" fmla="*/ 0 h 134"/>
                  <a:gd name="T14" fmla="*/ 67 w 98"/>
                  <a:gd name="T15" fmla="*/ 0 h 134"/>
                  <a:gd name="T16" fmla="*/ 80 w 98"/>
                  <a:gd name="T17" fmla="*/ 5 h 134"/>
                  <a:gd name="T18" fmla="*/ 89 w 98"/>
                  <a:gd name="T19" fmla="*/ 9 h 134"/>
                  <a:gd name="T20" fmla="*/ 93 w 98"/>
                  <a:gd name="T21" fmla="*/ 22 h 134"/>
                  <a:gd name="T22" fmla="*/ 98 w 98"/>
                  <a:gd name="T23" fmla="*/ 40 h 134"/>
                  <a:gd name="T24" fmla="*/ 98 w 98"/>
                  <a:gd name="T25" fmla="*/ 54 h 134"/>
                  <a:gd name="T26" fmla="*/ 93 w 98"/>
                  <a:gd name="T27" fmla="*/ 67 h 134"/>
                  <a:gd name="T28" fmla="*/ 85 w 98"/>
                  <a:gd name="T29" fmla="*/ 76 h 134"/>
                  <a:gd name="T30" fmla="*/ 80 w 98"/>
                  <a:gd name="T31" fmla="*/ 85 h 134"/>
                  <a:gd name="T32" fmla="*/ 71 w 98"/>
                  <a:gd name="T33" fmla="*/ 94 h 134"/>
                  <a:gd name="T34" fmla="*/ 67 w 98"/>
                  <a:gd name="T35" fmla="*/ 98 h 134"/>
                  <a:gd name="T36" fmla="*/ 58 w 98"/>
                  <a:gd name="T37" fmla="*/ 98 h 134"/>
                  <a:gd name="T38" fmla="*/ 49 w 98"/>
                  <a:gd name="T39" fmla="*/ 102 h 134"/>
                  <a:gd name="T40" fmla="*/ 45 w 98"/>
                  <a:gd name="T41" fmla="*/ 98 h 134"/>
                  <a:gd name="T42" fmla="*/ 36 w 98"/>
                  <a:gd name="T43" fmla="*/ 98 h 134"/>
                  <a:gd name="T44" fmla="*/ 31 w 98"/>
                  <a:gd name="T45" fmla="*/ 89 h 134"/>
                  <a:gd name="T46" fmla="*/ 27 w 98"/>
                  <a:gd name="T47" fmla="*/ 85 h 134"/>
                  <a:gd name="T48" fmla="*/ 13 w 98"/>
                  <a:gd name="T49" fmla="*/ 134 h 134"/>
                  <a:gd name="T50" fmla="*/ 0 w 98"/>
                  <a:gd name="T51" fmla="*/ 134 h 134"/>
                  <a:gd name="T52" fmla="*/ 31 w 98"/>
                  <a:gd name="T53" fmla="*/ 58 h 134"/>
                  <a:gd name="T54" fmla="*/ 31 w 98"/>
                  <a:gd name="T55" fmla="*/ 67 h 134"/>
                  <a:gd name="T56" fmla="*/ 31 w 98"/>
                  <a:gd name="T57" fmla="*/ 76 h 134"/>
                  <a:gd name="T58" fmla="*/ 36 w 98"/>
                  <a:gd name="T59" fmla="*/ 80 h 134"/>
                  <a:gd name="T60" fmla="*/ 40 w 98"/>
                  <a:gd name="T61" fmla="*/ 85 h 134"/>
                  <a:gd name="T62" fmla="*/ 45 w 98"/>
                  <a:gd name="T63" fmla="*/ 85 h 134"/>
                  <a:gd name="T64" fmla="*/ 49 w 98"/>
                  <a:gd name="T65" fmla="*/ 89 h 134"/>
                  <a:gd name="T66" fmla="*/ 62 w 98"/>
                  <a:gd name="T67" fmla="*/ 85 h 134"/>
                  <a:gd name="T68" fmla="*/ 71 w 98"/>
                  <a:gd name="T69" fmla="*/ 71 h 134"/>
                  <a:gd name="T70" fmla="*/ 80 w 98"/>
                  <a:gd name="T71" fmla="*/ 54 h 134"/>
                  <a:gd name="T72" fmla="*/ 80 w 98"/>
                  <a:gd name="T73" fmla="*/ 40 h 134"/>
                  <a:gd name="T74" fmla="*/ 80 w 98"/>
                  <a:gd name="T75" fmla="*/ 27 h 134"/>
                  <a:gd name="T76" fmla="*/ 76 w 98"/>
                  <a:gd name="T77" fmla="*/ 18 h 134"/>
                  <a:gd name="T78" fmla="*/ 71 w 98"/>
                  <a:gd name="T79" fmla="*/ 14 h 134"/>
                  <a:gd name="T80" fmla="*/ 62 w 98"/>
                  <a:gd name="T81" fmla="*/ 14 h 134"/>
                  <a:gd name="T82" fmla="*/ 53 w 98"/>
                  <a:gd name="T83" fmla="*/ 14 h 134"/>
                  <a:gd name="T84" fmla="*/ 49 w 98"/>
                  <a:gd name="T85" fmla="*/ 18 h 134"/>
                  <a:gd name="T86" fmla="*/ 45 w 98"/>
                  <a:gd name="T87" fmla="*/ 22 h 134"/>
                  <a:gd name="T88" fmla="*/ 40 w 98"/>
                  <a:gd name="T89" fmla="*/ 27 h 134"/>
                  <a:gd name="T90" fmla="*/ 36 w 98"/>
                  <a:gd name="T91" fmla="*/ 36 h 134"/>
                  <a:gd name="T92" fmla="*/ 31 w 98"/>
                  <a:gd name="T93" fmla="*/ 45 h 134"/>
                  <a:gd name="T94" fmla="*/ 31 w 98"/>
                  <a:gd name="T95" fmla="*/ 54 h 134"/>
                  <a:gd name="T96" fmla="*/ 31 w 98"/>
                  <a:gd name="T97" fmla="*/ 58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8" h="134">
                    <a:moveTo>
                      <a:pt x="0" y="134"/>
                    </a:moveTo>
                    <a:lnTo>
                      <a:pt x="27" y="0"/>
                    </a:lnTo>
                    <a:lnTo>
                      <a:pt x="40" y="0"/>
                    </a:lnTo>
                    <a:lnTo>
                      <a:pt x="36" y="14"/>
                    </a:lnTo>
                    <a:lnTo>
                      <a:pt x="45" y="9"/>
                    </a:lnTo>
                    <a:lnTo>
                      <a:pt x="53" y="5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3" y="22"/>
                    </a:lnTo>
                    <a:lnTo>
                      <a:pt x="98" y="40"/>
                    </a:lnTo>
                    <a:lnTo>
                      <a:pt x="98" y="54"/>
                    </a:lnTo>
                    <a:lnTo>
                      <a:pt x="93" y="67"/>
                    </a:lnTo>
                    <a:lnTo>
                      <a:pt x="85" y="76"/>
                    </a:lnTo>
                    <a:lnTo>
                      <a:pt x="80" y="85"/>
                    </a:lnTo>
                    <a:lnTo>
                      <a:pt x="71" y="94"/>
                    </a:lnTo>
                    <a:lnTo>
                      <a:pt x="67" y="98"/>
                    </a:lnTo>
                    <a:lnTo>
                      <a:pt x="58" y="98"/>
                    </a:lnTo>
                    <a:lnTo>
                      <a:pt x="49" y="102"/>
                    </a:lnTo>
                    <a:lnTo>
                      <a:pt x="45" y="98"/>
                    </a:lnTo>
                    <a:lnTo>
                      <a:pt x="36" y="98"/>
                    </a:lnTo>
                    <a:lnTo>
                      <a:pt x="31" y="89"/>
                    </a:lnTo>
                    <a:lnTo>
                      <a:pt x="27" y="85"/>
                    </a:lnTo>
                    <a:lnTo>
                      <a:pt x="13" y="134"/>
                    </a:lnTo>
                    <a:lnTo>
                      <a:pt x="0" y="134"/>
                    </a:lnTo>
                    <a:close/>
                    <a:moveTo>
                      <a:pt x="31" y="58"/>
                    </a:moveTo>
                    <a:lnTo>
                      <a:pt x="31" y="67"/>
                    </a:lnTo>
                    <a:lnTo>
                      <a:pt x="31" y="76"/>
                    </a:lnTo>
                    <a:lnTo>
                      <a:pt x="36" y="80"/>
                    </a:lnTo>
                    <a:lnTo>
                      <a:pt x="40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62" y="85"/>
                    </a:lnTo>
                    <a:lnTo>
                      <a:pt x="71" y="71"/>
                    </a:lnTo>
                    <a:lnTo>
                      <a:pt x="80" y="54"/>
                    </a:lnTo>
                    <a:lnTo>
                      <a:pt x="80" y="40"/>
                    </a:lnTo>
                    <a:lnTo>
                      <a:pt x="80" y="27"/>
                    </a:lnTo>
                    <a:lnTo>
                      <a:pt x="76" y="18"/>
                    </a:lnTo>
                    <a:lnTo>
                      <a:pt x="71" y="14"/>
                    </a:lnTo>
                    <a:lnTo>
                      <a:pt x="62" y="14"/>
                    </a:lnTo>
                    <a:lnTo>
                      <a:pt x="53" y="14"/>
                    </a:lnTo>
                    <a:lnTo>
                      <a:pt x="49" y="18"/>
                    </a:lnTo>
                    <a:lnTo>
                      <a:pt x="45" y="22"/>
                    </a:lnTo>
                    <a:lnTo>
                      <a:pt x="40" y="27"/>
                    </a:lnTo>
                    <a:lnTo>
                      <a:pt x="36" y="36"/>
                    </a:lnTo>
                    <a:lnTo>
                      <a:pt x="31" y="45"/>
                    </a:lnTo>
                    <a:lnTo>
                      <a:pt x="31" y="54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1" name="Freeform 475"/>
              <p:cNvSpPr>
                <a:spLocks/>
              </p:cNvSpPr>
              <p:nvPr/>
            </p:nvSpPr>
            <p:spPr bwMode="auto">
              <a:xfrm>
                <a:off x="3862" y="6761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5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2" name="Freeform 476"/>
              <p:cNvSpPr>
                <a:spLocks/>
              </p:cNvSpPr>
              <p:nvPr/>
            </p:nvSpPr>
            <p:spPr bwMode="auto">
              <a:xfrm>
                <a:off x="4004" y="6681"/>
                <a:ext cx="94" cy="98"/>
              </a:xfrm>
              <a:custGeom>
                <a:avLst/>
                <a:gdLst>
                  <a:gd name="T0" fmla="*/ 23 w 94"/>
                  <a:gd name="T1" fmla="*/ 0 h 98"/>
                  <a:gd name="T2" fmla="*/ 94 w 94"/>
                  <a:gd name="T3" fmla="*/ 0 h 98"/>
                  <a:gd name="T4" fmla="*/ 76 w 94"/>
                  <a:gd name="T5" fmla="*/ 98 h 98"/>
                  <a:gd name="T6" fmla="*/ 58 w 94"/>
                  <a:gd name="T7" fmla="*/ 98 h 98"/>
                  <a:gd name="T8" fmla="*/ 76 w 94"/>
                  <a:gd name="T9" fmla="*/ 14 h 98"/>
                  <a:gd name="T10" fmla="*/ 36 w 94"/>
                  <a:gd name="T11" fmla="*/ 14 h 98"/>
                  <a:gd name="T12" fmla="*/ 18 w 94"/>
                  <a:gd name="T13" fmla="*/ 98 h 98"/>
                  <a:gd name="T14" fmla="*/ 0 w 94"/>
                  <a:gd name="T15" fmla="*/ 98 h 98"/>
                  <a:gd name="T16" fmla="*/ 23 w 9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98">
                    <a:moveTo>
                      <a:pt x="23" y="0"/>
                    </a:moveTo>
                    <a:lnTo>
                      <a:pt x="94" y="0"/>
                    </a:lnTo>
                    <a:lnTo>
                      <a:pt x="76" y="98"/>
                    </a:lnTo>
                    <a:lnTo>
                      <a:pt x="58" y="98"/>
                    </a:lnTo>
                    <a:lnTo>
                      <a:pt x="76" y="14"/>
                    </a:lnTo>
                    <a:lnTo>
                      <a:pt x="36" y="14"/>
                    </a:lnTo>
                    <a:lnTo>
                      <a:pt x="18" y="98"/>
                    </a:lnTo>
                    <a:lnTo>
                      <a:pt x="0" y="9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3" name="Freeform 477"/>
              <p:cNvSpPr>
                <a:spLocks noEditPoints="1"/>
              </p:cNvSpPr>
              <p:nvPr/>
            </p:nvSpPr>
            <p:spPr bwMode="auto">
              <a:xfrm>
                <a:off x="4098" y="6681"/>
                <a:ext cx="97" cy="134"/>
              </a:xfrm>
              <a:custGeom>
                <a:avLst/>
                <a:gdLst>
                  <a:gd name="T0" fmla="*/ 0 w 97"/>
                  <a:gd name="T1" fmla="*/ 134 h 134"/>
                  <a:gd name="T2" fmla="*/ 26 w 97"/>
                  <a:gd name="T3" fmla="*/ 0 h 134"/>
                  <a:gd name="T4" fmla="*/ 40 w 97"/>
                  <a:gd name="T5" fmla="*/ 0 h 134"/>
                  <a:gd name="T6" fmla="*/ 40 w 97"/>
                  <a:gd name="T7" fmla="*/ 14 h 134"/>
                  <a:gd name="T8" fmla="*/ 44 w 97"/>
                  <a:gd name="T9" fmla="*/ 9 h 134"/>
                  <a:gd name="T10" fmla="*/ 53 w 97"/>
                  <a:gd name="T11" fmla="*/ 5 h 134"/>
                  <a:gd name="T12" fmla="*/ 57 w 97"/>
                  <a:gd name="T13" fmla="*/ 0 h 134"/>
                  <a:gd name="T14" fmla="*/ 66 w 97"/>
                  <a:gd name="T15" fmla="*/ 0 h 134"/>
                  <a:gd name="T16" fmla="*/ 80 w 97"/>
                  <a:gd name="T17" fmla="*/ 5 h 134"/>
                  <a:gd name="T18" fmla="*/ 89 w 97"/>
                  <a:gd name="T19" fmla="*/ 9 h 134"/>
                  <a:gd name="T20" fmla="*/ 93 w 97"/>
                  <a:gd name="T21" fmla="*/ 22 h 134"/>
                  <a:gd name="T22" fmla="*/ 97 w 97"/>
                  <a:gd name="T23" fmla="*/ 40 h 134"/>
                  <a:gd name="T24" fmla="*/ 97 w 97"/>
                  <a:gd name="T25" fmla="*/ 54 h 134"/>
                  <a:gd name="T26" fmla="*/ 93 w 97"/>
                  <a:gd name="T27" fmla="*/ 67 h 134"/>
                  <a:gd name="T28" fmla="*/ 89 w 97"/>
                  <a:gd name="T29" fmla="*/ 76 h 134"/>
                  <a:gd name="T30" fmla="*/ 80 w 97"/>
                  <a:gd name="T31" fmla="*/ 85 h 134"/>
                  <a:gd name="T32" fmla="*/ 75 w 97"/>
                  <a:gd name="T33" fmla="*/ 94 h 134"/>
                  <a:gd name="T34" fmla="*/ 66 w 97"/>
                  <a:gd name="T35" fmla="*/ 98 h 134"/>
                  <a:gd name="T36" fmla="*/ 57 w 97"/>
                  <a:gd name="T37" fmla="*/ 98 h 134"/>
                  <a:gd name="T38" fmla="*/ 53 w 97"/>
                  <a:gd name="T39" fmla="*/ 102 h 134"/>
                  <a:gd name="T40" fmla="*/ 44 w 97"/>
                  <a:gd name="T41" fmla="*/ 98 h 134"/>
                  <a:gd name="T42" fmla="*/ 35 w 97"/>
                  <a:gd name="T43" fmla="*/ 98 h 134"/>
                  <a:gd name="T44" fmla="*/ 31 w 97"/>
                  <a:gd name="T45" fmla="*/ 89 h 134"/>
                  <a:gd name="T46" fmla="*/ 26 w 97"/>
                  <a:gd name="T47" fmla="*/ 85 h 134"/>
                  <a:gd name="T48" fmla="*/ 13 w 97"/>
                  <a:gd name="T49" fmla="*/ 134 h 134"/>
                  <a:gd name="T50" fmla="*/ 0 w 97"/>
                  <a:gd name="T51" fmla="*/ 134 h 134"/>
                  <a:gd name="T52" fmla="*/ 31 w 97"/>
                  <a:gd name="T53" fmla="*/ 58 h 134"/>
                  <a:gd name="T54" fmla="*/ 31 w 97"/>
                  <a:gd name="T55" fmla="*/ 67 h 134"/>
                  <a:gd name="T56" fmla="*/ 31 w 97"/>
                  <a:gd name="T57" fmla="*/ 76 h 134"/>
                  <a:gd name="T58" fmla="*/ 35 w 97"/>
                  <a:gd name="T59" fmla="*/ 80 h 134"/>
                  <a:gd name="T60" fmla="*/ 40 w 97"/>
                  <a:gd name="T61" fmla="*/ 85 h 134"/>
                  <a:gd name="T62" fmla="*/ 44 w 97"/>
                  <a:gd name="T63" fmla="*/ 85 h 134"/>
                  <a:gd name="T64" fmla="*/ 49 w 97"/>
                  <a:gd name="T65" fmla="*/ 89 h 134"/>
                  <a:gd name="T66" fmla="*/ 62 w 97"/>
                  <a:gd name="T67" fmla="*/ 85 h 134"/>
                  <a:gd name="T68" fmla="*/ 71 w 97"/>
                  <a:gd name="T69" fmla="*/ 71 h 134"/>
                  <a:gd name="T70" fmla="*/ 80 w 97"/>
                  <a:gd name="T71" fmla="*/ 54 h 134"/>
                  <a:gd name="T72" fmla="*/ 80 w 97"/>
                  <a:gd name="T73" fmla="*/ 40 h 134"/>
                  <a:gd name="T74" fmla="*/ 80 w 97"/>
                  <a:gd name="T75" fmla="*/ 27 h 134"/>
                  <a:gd name="T76" fmla="*/ 75 w 97"/>
                  <a:gd name="T77" fmla="*/ 18 h 134"/>
                  <a:gd name="T78" fmla="*/ 71 w 97"/>
                  <a:gd name="T79" fmla="*/ 14 h 134"/>
                  <a:gd name="T80" fmla="*/ 62 w 97"/>
                  <a:gd name="T81" fmla="*/ 14 h 134"/>
                  <a:gd name="T82" fmla="*/ 57 w 97"/>
                  <a:gd name="T83" fmla="*/ 14 h 134"/>
                  <a:gd name="T84" fmla="*/ 49 w 97"/>
                  <a:gd name="T85" fmla="*/ 18 h 134"/>
                  <a:gd name="T86" fmla="*/ 44 w 97"/>
                  <a:gd name="T87" fmla="*/ 22 h 134"/>
                  <a:gd name="T88" fmla="*/ 40 w 97"/>
                  <a:gd name="T89" fmla="*/ 27 h 134"/>
                  <a:gd name="T90" fmla="*/ 35 w 97"/>
                  <a:gd name="T91" fmla="*/ 36 h 134"/>
                  <a:gd name="T92" fmla="*/ 35 w 97"/>
                  <a:gd name="T93" fmla="*/ 45 h 134"/>
                  <a:gd name="T94" fmla="*/ 31 w 97"/>
                  <a:gd name="T95" fmla="*/ 54 h 134"/>
                  <a:gd name="T96" fmla="*/ 31 w 97"/>
                  <a:gd name="T97" fmla="*/ 58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7" h="134">
                    <a:moveTo>
                      <a:pt x="0" y="134"/>
                    </a:moveTo>
                    <a:lnTo>
                      <a:pt x="26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44" y="9"/>
                    </a:lnTo>
                    <a:lnTo>
                      <a:pt x="53" y="5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3" y="22"/>
                    </a:lnTo>
                    <a:lnTo>
                      <a:pt x="97" y="40"/>
                    </a:lnTo>
                    <a:lnTo>
                      <a:pt x="97" y="54"/>
                    </a:lnTo>
                    <a:lnTo>
                      <a:pt x="93" y="67"/>
                    </a:lnTo>
                    <a:lnTo>
                      <a:pt x="89" y="76"/>
                    </a:lnTo>
                    <a:lnTo>
                      <a:pt x="80" y="85"/>
                    </a:lnTo>
                    <a:lnTo>
                      <a:pt x="75" y="94"/>
                    </a:lnTo>
                    <a:lnTo>
                      <a:pt x="66" y="98"/>
                    </a:lnTo>
                    <a:lnTo>
                      <a:pt x="57" y="98"/>
                    </a:lnTo>
                    <a:lnTo>
                      <a:pt x="53" y="102"/>
                    </a:lnTo>
                    <a:lnTo>
                      <a:pt x="44" y="98"/>
                    </a:lnTo>
                    <a:lnTo>
                      <a:pt x="35" y="98"/>
                    </a:lnTo>
                    <a:lnTo>
                      <a:pt x="31" y="89"/>
                    </a:lnTo>
                    <a:lnTo>
                      <a:pt x="26" y="85"/>
                    </a:lnTo>
                    <a:lnTo>
                      <a:pt x="13" y="134"/>
                    </a:lnTo>
                    <a:lnTo>
                      <a:pt x="0" y="134"/>
                    </a:lnTo>
                    <a:close/>
                    <a:moveTo>
                      <a:pt x="31" y="58"/>
                    </a:moveTo>
                    <a:lnTo>
                      <a:pt x="31" y="67"/>
                    </a:lnTo>
                    <a:lnTo>
                      <a:pt x="31" y="76"/>
                    </a:lnTo>
                    <a:lnTo>
                      <a:pt x="35" y="80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9" y="89"/>
                    </a:lnTo>
                    <a:lnTo>
                      <a:pt x="62" y="85"/>
                    </a:lnTo>
                    <a:lnTo>
                      <a:pt x="71" y="71"/>
                    </a:lnTo>
                    <a:lnTo>
                      <a:pt x="80" y="54"/>
                    </a:lnTo>
                    <a:lnTo>
                      <a:pt x="80" y="40"/>
                    </a:lnTo>
                    <a:lnTo>
                      <a:pt x="80" y="27"/>
                    </a:lnTo>
                    <a:lnTo>
                      <a:pt x="75" y="18"/>
                    </a:lnTo>
                    <a:lnTo>
                      <a:pt x="71" y="14"/>
                    </a:lnTo>
                    <a:lnTo>
                      <a:pt x="62" y="14"/>
                    </a:lnTo>
                    <a:lnTo>
                      <a:pt x="57" y="14"/>
                    </a:lnTo>
                    <a:lnTo>
                      <a:pt x="49" y="18"/>
                    </a:lnTo>
                    <a:lnTo>
                      <a:pt x="44" y="22"/>
                    </a:lnTo>
                    <a:lnTo>
                      <a:pt x="40" y="27"/>
                    </a:lnTo>
                    <a:lnTo>
                      <a:pt x="35" y="36"/>
                    </a:lnTo>
                    <a:lnTo>
                      <a:pt x="35" y="45"/>
                    </a:lnTo>
                    <a:lnTo>
                      <a:pt x="31" y="54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4" name="Freeform 478"/>
              <p:cNvSpPr>
                <a:spLocks noEditPoints="1"/>
              </p:cNvSpPr>
              <p:nvPr/>
            </p:nvSpPr>
            <p:spPr bwMode="auto">
              <a:xfrm>
                <a:off x="4209" y="6681"/>
                <a:ext cx="89" cy="102"/>
              </a:xfrm>
              <a:custGeom>
                <a:avLst/>
                <a:gdLst>
                  <a:gd name="T0" fmla="*/ 0 w 89"/>
                  <a:gd name="T1" fmla="*/ 62 h 102"/>
                  <a:gd name="T2" fmla="*/ 0 w 89"/>
                  <a:gd name="T3" fmla="*/ 49 h 102"/>
                  <a:gd name="T4" fmla="*/ 4 w 89"/>
                  <a:gd name="T5" fmla="*/ 36 h 102"/>
                  <a:gd name="T6" fmla="*/ 9 w 89"/>
                  <a:gd name="T7" fmla="*/ 27 h 102"/>
                  <a:gd name="T8" fmla="*/ 13 w 89"/>
                  <a:gd name="T9" fmla="*/ 14 h 102"/>
                  <a:gd name="T10" fmla="*/ 31 w 89"/>
                  <a:gd name="T11" fmla="*/ 5 h 102"/>
                  <a:gd name="T12" fmla="*/ 49 w 89"/>
                  <a:gd name="T13" fmla="*/ 0 h 102"/>
                  <a:gd name="T14" fmla="*/ 66 w 89"/>
                  <a:gd name="T15" fmla="*/ 5 h 102"/>
                  <a:gd name="T16" fmla="*/ 75 w 89"/>
                  <a:gd name="T17" fmla="*/ 9 h 102"/>
                  <a:gd name="T18" fmla="*/ 84 w 89"/>
                  <a:gd name="T19" fmla="*/ 22 h 102"/>
                  <a:gd name="T20" fmla="*/ 89 w 89"/>
                  <a:gd name="T21" fmla="*/ 40 h 102"/>
                  <a:gd name="T22" fmla="*/ 84 w 89"/>
                  <a:gd name="T23" fmla="*/ 58 h 102"/>
                  <a:gd name="T24" fmla="*/ 80 w 89"/>
                  <a:gd name="T25" fmla="*/ 71 h 102"/>
                  <a:gd name="T26" fmla="*/ 71 w 89"/>
                  <a:gd name="T27" fmla="*/ 85 h 102"/>
                  <a:gd name="T28" fmla="*/ 62 w 89"/>
                  <a:gd name="T29" fmla="*/ 94 h 102"/>
                  <a:gd name="T30" fmla="*/ 49 w 89"/>
                  <a:gd name="T31" fmla="*/ 98 h 102"/>
                  <a:gd name="T32" fmla="*/ 35 w 89"/>
                  <a:gd name="T33" fmla="*/ 102 h 102"/>
                  <a:gd name="T34" fmla="*/ 26 w 89"/>
                  <a:gd name="T35" fmla="*/ 98 h 102"/>
                  <a:gd name="T36" fmla="*/ 18 w 89"/>
                  <a:gd name="T37" fmla="*/ 94 h 102"/>
                  <a:gd name="T38" fmla="*/ 9 w 89"/>
                  <a:gd name="T39" fmla="*/ 89 h 102"/>
                  <a:gd name="T40" fmla="*/ 4 w 89"/>
                  <a:gd name="T41" fmla="*/ 80 h 102"/>
                  <a:gd name="T42" fmla="*/ 0 w 89"/>
                  <a:gd name="T43" fmla="*/ 71 h 102"/>
                  <a:gd name="T44" fmla="*/ 0 w 89"/>
                  <a:gd name="T45" fmla="*/ 62 h 102"/>
                  <a:gd name="T46" fmla="*/ 13 w 89"/>
                  <a:gd name="T47" fmla="*/ 62 h 102"/>
                  <a:gd name="T48" fmla="*/ 18 w 89"/>
                  <a:gd name="T49" fmla="*/ 71 h 102"/>
                  <a:gd name="T50" fmla="*/ 22 w 89"/>
                  <a:gd name="T51" fmla="*/ 80 h 102"/>
                  <a:gd name="T52" fmla="*/ 26 w 89"/>
                  <a:gd name="T53" fmla="*/ 85 h 102"/>
                  <a:gd name="T54" fmla="*/ 35 w 89"/>
                  <a:gd name="T55" fmla="*/ 89 h 102"/>
                  <a:gd name="T56" fmla="*/ 44 w 89"/>
                  <a:gd name="T57" fmla="*/ 89 h 102"/>
                  <a:gd name="T58" fmla="*/ 49 w 89"/>
                  <a:gd name="T59" fmla="*/ 85 h 102"/>
                  <a:gd name="T60" fmla="*/ 53 w 89"/>
                  <a:gd name="T61" fmla="*/ 85 h 102"/>
                  <a:gd name="T62" fmla="*/ 57 w 89"/>
                  <a:gd name="T63" fmla="*/ 80 h 102"/>
                  <a:gd name="T64" fmla="*/ 62 w 89"/>
                  <a:gd name="T65" fmla="*/ 76 h 102"/>
                  <a:gd name="T66" fmla="*/ 62 w 89"/>
                  <a:gd name="T67" fmla="*/ 71 h 102"/>
                  <a:gd name="T68" fmla="*/ 66 w 89"/>
                  <a:gd name="T69" fmla="*/ 62 h 102"/>
                  <a:gd name="T70" fmla="*/ 66 w 89"/>
                  <a:gd name="T71" fmla="*/ 58 h 102"/>
                  <a:gd name="T72" fmla="*/ 71 w 89"/>
                  <a:gd name="T73" fmla="*/ 49 h 102"/>
                  <a:gd name="T74" fmla="*/ 71 w 89"/>
                  <a:gd name="T75" fmla="*/ 40 h 102"/>
                  <a:gd name="T76" fmla="*/ 71 w 89"/>
                  <a:gd name="T77" fmla="*/ 27 h 102"/>
                  <a:gd name="T78" fmla="*/ 66 w 89"/>
                  <a:gd name="T79" fmla="*/ 18 h 102"/>
                  <a:gd name="T80" fmla="*/ 57 w 89"/>
                  <a:gd name="T81" fmla="*/ 14 h 102"/>
                  <a:gd name="T82" fmla="*/ 49 w 89"/>
                  <a:gd name="T83" fmla="*/ 14 h 102"/>
                  <a:gd name="T84" fmla="*/ 40 w 89"/>
                  <a:gd name="T85" fmla="*/ 14 h 102"/>
                  <a:gd name="T86" fmla="*/ 35 w 89"/>
                  <a:gd name="T87" fmla="*/ 18 h 102"/>
                  <a:gd name="T88" fmla="*/ 31 w 89"/>
                  <a:gd name="T89" fmla="*/ 22 h 102"/>
                  <a:gd name="T90" fmla="*/ 22 w 89"/>
                  <a:gd name="T91" fmla="*/ 27 h 102"/>
                  <a:gd name="T92" fmla="*/ 22 w 89"/>
                  <a:gd name="T93" fmla="*/ 36 h 102"/>
                  <a:gd name="T94" fmla="*/ 18 w 89"/>
                  <a:gd name="T95" fmla="*/ 45 h 102"/>
                  <a:gd name="T96" fmla="*/ 13 w 89"/>
                  <a:gd name="T97" fmla="*/ 54 h 102"/>
                  <a:gd name="T98" fmla="*/ 13 w 89"/>
                  <a:gd name="T99" fmla="*/ 62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9" h="102">
                    <a:moveTo>
                      <a:pt x="0" y="62"/>
                    </a:moveTo>
                    <a:lnTo>
                      <a:pt x="0" y="49"/>
                    </a:lnTo>
                    <a:lnTo>
                      <a:pt x="4" y="36"/>
                    </a:lnTo>
                    <a:lnTo>
                      <a:pt x="9" y="27"/>
                    </a:lnTo>
                    <a:lnTo>
                      <a:pt x="13" y="14"/>
                    </a:lnTo>
                    <a:lnTo>
                      <a:pt x="31" y="5"/>
                    </a:lnTo>
                    <a:lnTo>
                      <a:pt x="49" y="0"/>
                    </a:lnTo>
                    <a:lnTo>
                      <a:pt x="66" y="5"/>
                    </a:lnTo>
                    <a:lnTo>
                      <a:pt x="75" y="9"/>
                    </a:lnTo>
                    <a:lnTo>
                      <a:pt x="84" y="22"/>
                    </a:lnTo>
                    <a:lnTo>
                      <a:pt x="89" y="40"/>
                    </a:lnTo>
                    <a:lnTo>
                      <a:pt x="84" y="58"/>
                    </a:lnTo>
                    <a:lnTo>
                      <a:pt x="80" y="71"/>
                    </a:lnTo>
                    <a:lnTo>
                      <a:pt x="71" y="85"/>
                    </a:lnTo>
                    <a:lnTo>
                      <a:pt x="62" y="94"/>
                    </a:lnTo>
                    <a:lnTo>
                      <a:pt x="49" y="98"/>
                    </a:lnTo>
                    <a:lnTo>
                      <a:pt x="35" y="102"/>
                    </a:lnTo>
                    <a:lnTo>
                      <a:pt x="26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6" y="85"/>
                    </a:lnTo>
                    <a:lnTo>
                      <a:pt x="35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2" y="71"/>
                    </a:lnTo>
                    <a:lnTo>
                      <a:pt x="66" y="62"/>
                    </a:lnTo>
                    <a:lnTo>
                      <a:pt x="66" y="58"/>
                    </a:lnTo>
                    <a:lnTo>
                      <a:pt x="71" y="49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18"/>
                    </a:lnTo>
                    <a:lnTo>
                      <a:pt x="57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5" y="18"/>
                    </a:lnTo>
                    <a:lnTo>
                      <a:pt x="31" y="22"/>
                    </a:lnTo>
                    <a:lnTo>
                      <a:pt x="22" y="27"/>
                    </a:lnTo>
                    <a:lnTo>
                      <a:pt x="22" y="36"/>
                    </a:lnTo>
                    <a:lnTo>
                      <a:pt x="18" y="45"/>
                    </a:lnTo>
                    <a:lnTo>
                      <a:pt x="13" y="54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5" name="Freeform 479"/>
              <p:cNvSpPr>
                <a:spLocks/>
              </p:cNvSpPr>
              <p:nvPr/>
            </p:nvSpPr>
            <p:spPr bwMode="auto">
              <a:xfrm>
                <a:off x="4311" y="6681"/>
                <a:ext cx="138" cy="102"/>
              </a:xfrm>
              <a:custGeom>
                <a:avLst/>
                <a:gdLst>
                  <a:gd name="T0" fmla="*/ 13 w 138"/>
                  <a:gd name="T1" fmla="*/ 0 h 102"/>
                  <a:gd name="T2" fmla="*/ 31 w 138"/>
                  <a:gd name="T3" fmla="*/ 0 h 102"/>
                  <a:gd name="T4" fmla="*/ 18 w 138"/>
                  <a:gd name="T5" fmla="*/ 62 h 102"/>
                  <a:gd name="T6" fmla="*/ 13 w 138"/>
                  <a:gd name="T7" fmla="*/ 71 h 102"/>
                  <a:gd name="T8" fmla="*/ 13 w 138"/>
                  <a:gd name="T9" fmla="*/ 76 h 102"/>
                  <a:gd name="T10" fmla="*/ 13 w 138"/>
                  <a:gd name="T11" fmla="*/ 80 h 102"/>
                  <a:gd name="T12" fmla="*/ 18 w 138"/>
                  <a:gd name="T13" fmla="*/ 85 h 102"/>
                  <a:gd name="T14" fmla="*/ 22 w 138"/>
                  <a:gd name="T15" fmla="*/ 85 h 102"/>
                  <a:gd name="T16" fmla="*/ 27 w 138"/>
                  <a:gd name="T17" fmla="*/ 85 h 102"/>
                  <a:gd name="T18" fmla="*/ 31 w 138"/>
                  <a:gd name="T19" fmla="*/ 85 h 102"/>
                  <a:gd name="T20" fmla="*/ 40 w 138"/>
                  <a:gd name="T21" fmla="*/ 80 h 102"/>
                  <a:gd name="T22" fmla="*/ 44 w 138"/>
                  <a:gd name="T23" fmla="*/ 76 h 102"/>
                  <a:gd name="T24" fmla="*/ 49 w 138"/>
                  <a:gd name="T25" fmla="*/ 71 h 102"/>
                  <a:gd name="T26" fmla="*/ 53 w 138"/>
                  <a:gd name="T27" fmla="*/ 62 h 102"/>
                  <a:gd name="T28" fmla="*/ 58 w 138"/>
                  <a:gd name="T29" fmla="*/ 49 h 102"/>
                  <a:gd name="T30" fmla="*/ 67 w 138"/>
                  <a:gd name="T31" fmla="*/ 0 h 102"/>
                  <a:gd name="T32" fmla="*/ 84 w 138"/>
                  <a:gd name="T33" fmla="*/ 0 h 102"/>
                  <a:gd name="T34" fmla="*/ 71 w 138"/>
                  <a:gd name="T35" fmla="*/ 67 h 102"/>
                  <a:gd name="T36" fmla="*/ 71 w 138"/>
                  <a:gd name="T37" fmla="*/ 71 h 102"/>
                  <a:gd name="T38" fmla="*/ 71 w 138"/>
                  <a:gd name="T39" fmla="*/ 76 h 102"/>
                  <a:gd name="T40" fmla="*/ 71 w 138"/>
                  <a:gd name="T41" fmla="*/ 80 h 102"/>
                  <a:gd name="T42" fmla="*/ 71 w 138"/>
                  <a:gd name="T43" fmla="*/ 85 h 102"/>
                  <a:gd name="T44" fmla="*/ 75 w 138"/>
                  <a:gd name="T45" fmla="*/ 85 h 102"/>
                  <a:gd name="T46" fmla="*/ 80 w 138"/>
                  <a:gd name="T47" fmla="*/ 85 h 102"/>
                  <a:gd name="T48" fmla="*/ 89 w 138"/>
                  <a:gd name="T49" fmla="*/ 85 h 102"/>
                  <a:gd name="T50" fmla="*/ 98 w 138"/>
                  <a:gd name="T51" fmla="*/ 76 h 102"/>
                  <a:gd name="T52" fmla="*/ 107 w 138"/>
                  <a:gd name="T53" fmla="*/ 67 h 102"/>
                  <a:gd name="T54" fmla="*/ 111 w 138"/>
                  <a:gd name="T55" fmla="*/ 49 h 102"/>
                  <a:gd name="T56" fmla="*/ 111 w 138"/>
                  <a:gd name="T57" fmla="*/ 49 h 102"/>
                  <a:gd name="T58" fmla="*/ 111 w 138"/>
                  <a:gd name="T59" fmla="*/ 49 h 102"/>
                  <a:gd name="T60" fmla="*/ 124 w 138"/>
                  <a:gd name="T61" fmla="*/ 0 h 102"/>
                  <a:gd name="T62" fmla="*/ 138 w 138"/>
                  <a:gd name="T63" fmla="*/ 0 h 102"/>
                  <a:gd name="T64" fmla="*/ 120 w 138"/>
                  <a:gd name="T65" fmla="*/ 98 h 102"/>
                  <a:gd name="T66" fmla="*/ 102 w 138"/>
                  <a:gd name="T67" fmla="*/ 98 h 102"/>
                  <a:gd name="T68" fmla="*/ 107 w 138"/>
                  <a:gd name="T69" fmla="*/ 80 h 102"/>
                  <a:gd name="T70" fmla="*/ 98 w 138"/>
                  <a:gd name="T71" fmla="*/ 89 h 102"/>
                  <a:gd name="T72" fmla="*/ 93 w 138"/>
                  <a:gd name="T73" fmla="*/ 98 h 102"/>
                  <a:gd name="T74" fmla="*/ 84 w 138"/>
                  <a:gd name="T75" fmla="*/ 98 h 102"/>
                  <a:gd name="T76" fmla="*/ 75 w 138"/>
                  <a:gd name="T77" fmla="*/ 102 h 102"/>
                  <a:gd name="T78" fmla="*/ 67 w 138"/>
                  <a:gd name="T79" fmla="*/ 98 h 102"/>
                  <a:gd name="T80" fmla="*/ 58 w 138"/>
                  <a:gd name="T81" fmla="*/ 94 h 102"/>
                  <a:gd name="T82" fmla="*/ 53 w 138"/>
                  <a:gd name="T83" fmla="*/ 89 h 102"/>
                  <a:gd name="T84" fmla="*/ 53 w 138"/>
                  <a:gd name="T85" fmla="*/ 80 h 102"/>
                  <a:gd name="T86" fmla="*/ 44 w 138"/>
                  <a:gd name="T87" fmla="*/ 89 h 102"/>
                  <a:gd name="T88" fmla="*/ 35 w 138"/>
                  <a:gd name="T89" fmla="*/ 98 h 102"/>
                  <a:gd name="T90" fmla="*/ 31 w 138"/>
                  <a:gd name="T91" fmla="*/ 98 h 102"/>
                  <a:gd name="T92" fmla="*/ 22 w 138"/>
                  <a:gd name="T93" fmla="*/ 102 h 102"/>
                  <a:gd name="T94" fmla="*/ 13 w 138"/>
                  <a:gd name="T95" fmla="*/ 98 h 102"/>
                  <a:gd name="T96" fmla="*/ 4 w 138"/>
                  <a:gd name="T97" fmla="*/ 94 h 102"/>
                  <a:gd name="T98" fmla="*/ 0 w 138"/>
                  <a:gd name="T99" fmla="*/ 89 h 102"/>
                  <a:gd name="T100" fmla="*/ 0 w 138"/>
                  <a:gd name="T101" fmla="*/ 80 h 102"/>
                  <a:gd name="T102" fmla="*/ 0 w 138"/>
                  <a:gd name="T103" fmla="*/ 71 h 102"/>
                  <a:gd name="T104" fmla="*/ 0 w 138"/>
                  <a:gd name="T105" fmla="*/ 58 h 102"/>
                  <a:gd name="T106" fmla="*/ 13 w 138"/>
                  <a:gd name="T107" fmla="*/ 0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8" h="102">
                    <a:moveTo>
                      <a:pt x="13" y="0"/>
                    </a:moveTo>
                    <a:lnTo>
                      <a:pt x="31" y="0"/>
                    </a:lnTo>
                    <a:lnTo>
                      <a:pt x="18" y="62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40" y="80"/>
                    </a:lnTo>
                    <a:lnTo>
                      <a:pt x="44" y="76"/>
                    </a:lnTo>
                    <a:lnTo>
                      <a:pt x="49" y="71"/>
                    </a:lnTo>
                    <a:lnTo>
                      <a:pt x="53" y="62"/>
                    </a:lnTo>
                    <a:lnTo>
                      <a:pt x="58" y="49"/>
                    </a:lnTo>
                    <a:lnTo>
                      <a:pt x="67" y="0"/>
                    </a:lnTo>
                    <a:lnTo>
                      <a:pt x="84" y="0"/>
                    </a:lnTo>
                    <a:lnTo>
                      <a:pt x="71" y="67"/>
                    </a:lnTo>
                    <a:lnTo>
                      <a:pt x="71" y="71"/>
                    </a:lnTo>
                    <a:lnTo>
                      <a:pt x="71" y="76"/>
                    </a:lnTo>
                    <a:lnTo>
                      <a:pt x="71" y="80"/>
                    </a:lnTo>
                    <a:lnTo>
                      <a:pt x="71" y="85"/>
                    </a:lnTo>
                    <a:lnTo>
                      <a:pt x="75" y="85"/>
                    </a:lnTo>
                    <a:lnTo>
                      <a:pt x="80" y="85"/>
                    </a:lnTo>
                    <a:lnTo>
                      <a:pt x="89" y="85"/>
                    </a:lnTo>
                    <a:lnTo>
                      <a:pt x="98" y="76"/>
                    </a:lnTo>
                    <a:lnTo>
                      <a:pt x="107" y="67"/>
                    </a:lnTo>
                    <a:lnTo>
                      <a:pt x="111" y="49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20" y="98"/>
                    </a:lnTo>
                    <a:lnTo>
                      <a:pt x="102" y="98"/>
                    </a:lnTo>
                    <a:lnTo>
                      <a:pt x="107" y="80"/>
                    </a:lnTo>
                    <a:lnTo>
                      <a:pt x="98" y="89"/>
                    </a:lnTo>
                    <a:lnTo>
                      <a:pt x="93" y="98"/>
                    </a:lnTo>
                    <a:lnTo>
                      <a:pt x="84" y="98"/>
                    </a:lnTo>
                    <a:lnTo>
                      <a:pt x="75" y="102"/>
                    </a:lnTo>
                    <a:lnTo>
                      <a:pt x="67" y="98"/>
                    </a:lnTo>
                    <a:lnTo>
                      <a:pt x="58" y="94"/>
                    </a:lnTo>
                    <a:lnTo>
                      <a:pt x="53" y="89"/>
                    </a:lnTo>
                    <a:lnTo>
                      <a:pt x="53" y="80"/>
                    </a:lnTo>
                    <a:lnTo>
                      <a:pt x="44" y="89"/>
                    </a:lnTo>
                    <a:lnTo>
                      <a:pt x="35" y="98"/>
                    </a:lnTo>
                    <a:lnTo>
                      <a:pt x="31" y="98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6" name="Freeform 480"/>
              <p:cNvSpPr>
                <a:spLocks/>
              </p:cNvSpPr>
              <p:nvPr/>
            </p:nvSpPr>
            <p:spPr bwMode="auto">
              <a:xfrm>
                <a:off x="4458" y="6761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4 w 22"/>
                  <a:gd name="T3" fmla="*/ 0 h 18"/>
                  <a:gd name="T4" fmla="*/ 22 w 22"/>
                  <a:gd name="T5" fmla="*/ 0 h 18"/>
                  <a:gd name="T6" fmla="*/ 17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7" name="Freeform 481"/>
              <p:cNvSpPr>
                <a:spLocks noEditPoints="1"/>
              </p:cNvSpPr>
              <p:nvPr/>
            </p:nvSpPr>
            <p:spPr bwMode="auto">
              <a:xfrm>
                <a:off x="4555" y="6681"/>
                <a:ext cx="85" cy="102"/>
              </a:xfrm>
              <a:custGeom>
                <a:avLst/>
                <a:gdLst>
                  <a:gd name="T0" fmla="*/ 62 w 85"/>
                  <a:gd name="T1" fmla="*/ 49 h 102"/>
                  <a:gd name="T2" fmla="*/ 71 w 85"/>
                  <a:gd name="T3" fmla="*/ 54 h 102"/>
                  <a:gd name="T4" fmla="*/ 76 w 85"/>
                  <a:gd name="T5" fmla="*/ 58 h 102"/>
                  <a:gd name="T6" fmla="*/ 80 w 85"/>
                  <a:gd name="T7" fmla="*/ 62 h 102"/>
                  <a:gd name="T8" fmla="*/ 80 w 85"/>
                  <a:gd name="T9" fmla="*/ 71 h 102"/>
                  <a:gd name="T10" fmla="*/ 76 w 85"/>
                  <a:gd name="T11" fmla="*/ 80 h 102"/>
                  <a:gd name="T12" fmla="*/ 71 w 85"/>
                  <a:gd name="T13" fmla="*/ 89 h 102"/>
                  <a:gd name="T14" fmla="*/ 58 w 85"/>
                  <a:gd name="T15" fmla="*/ 98 h 102"/>
                  <a:gd name="T16" fmla="*/ 40 w 85"/>
                  <a:gd name="T17" fmla="*/ 102 h 102"/>
                  <a:gd name="T18" fmla="*/ 31 w 85"/>
                  <a:gd name="T19" fmla="*/ 98 h 102"/>
                  <a:gd name="T20" fmla="*/ 18 w 85"/>
                  <a:gd name="T21" fmla="*/ 94 h 102"/>
                  <a:gd name="T22" fmla="*/ 14 w 85"/>
                  <a:gd name="T23" fmla="*/ 89 h 102"/>
                  <a:gd name="T24" fmla="*/ 5 w 85"/>
                  <a:gd name="T25" fmla="*/ 80 h 102"/>
                  <a:gd name="T26" fmla="*/ 5 w 85"/>
                  <a:gd name="T27" fmla="*/ 71 h 102"/>
                  <a:gd name="T28" fmla="*/ 0 w 85"/>
                  <a:gd name="T29" fmla="*/ 62 h 102"/>
                  <a:gd name="T30" fmla="*/ 5 w 85"/>
                  <a:gd name="T31" fmla="*/ 40 h 102"/>
                  <a:gd name="T32" fmla="*/ 18 w 85"/>
                  <a:gd name="T33" fmla="*/ 18 h 102"/>
                  <a:gd name="T34" fmla="*/ 22 w 85"/>
                  <a:gd name="T35" fmla="*/ 9 h 102"/>
                  <a:gd name="T36" fmla="*/ 31 w 85"/>
                  <a:gd name="T37" fmla="*/ 5 h 102"/>
                  <a:gd name="T38" fmla="*/ 45 w 85"/>
                  <a:gd name="T39" fmla="*/ 0 h 102"/>
                  <a:gd name="T40" fmla="*/ 54 w 85"/>
                  <a:gd name="T41" fmla="*/ 0 h 102"/>
                  <a:gd name="T42" fmla="*/ 67 w 85"/>
                  <a:gd name="T43" fmla="*/ 0 h 102"/>
                  <a:gd name="T44" fmla="*/ 76 w 85"/>
                  <a:gd name="T45" fmla="*/ 9 h 102"/>
                  <a:gd name="T46" fmla="*/ 85 w 85"/>
                  <a:gd name="T47" fmla="*/ 14 h 102"/>
                  <a:gd name="T48" fmla="*/ 85 w 85"/>
                  <a:gd name="T49" fmla="*/ 22 h 102"/>
                  <a:gd name="T50" fmla="*/ 85 w 85"/>
                  <a:gd name="T51" fmla="*/ 31 h 102"/>
                  <a:gd name="T52" fmla="*/ 80 w 85"/>
                  <a:gd name="T53" fmla="*/ 40 h 102"/>
                  <a:gd name="T54" fmla="*/ 71 w 85"/>
                  <a:gd name="T55" fmla="*/ 45 h 102"/>
                  <a:gd name="T56" fmla="*/ 62 w 85"/>
                  <a:gd name="T57" fmla="*/ 49 h 102"/>
                  <a:gd name="T58" fmla="*/ 22 w 85"/>
                  <a:gd name="T59" fmla="*/ 40 h 102"/>
                  <a:gd name="T60" fmla="*/ 27 w 85"/>
                  <a:gd name="T61" fmla="*/ 40 h 102"/>
                  <a:gd name="T62" fmla="*/ 31 w 85"/>
                  <a:gd name="T63" fmla="*/ 40 h 102"/>
                  <a:gd name="T64" fmla="*/ 49 w 85"/>
                  <a:gd name="T65" fmla="*/ 40 h 102"/>
                  <a:gd name="T66" fmla="*/ 58 w 85"/>
                  <a:gd name="T67" fmla="*/ 36 h 102"/>
                  <a:gd name="T68" fmla="*/ 67 w 85"/>
                  <a:gd name="T69" fmla="*/ 31 h 102"/>
                  <a:gd name="T70" fmla="*/ 67 w 85"/>
                  <a:gd name="T71" fmla="*/ 27 h 102"/>
                  <a:gd name="T72" fmla="*/ 67 w 85"/>
                  <a:gd name="T73" fmla="*/ 22 h 102"/>
                  <a:gd name="T74" fmla="*/ 62 w 85"/>
                  <a:gd name="T75" fmla="*/ 18 h 102"/>
                  <a:gd name="T76" fmla="*/ 58 w 85"/>
                  <a:gd name="T77" fmla="*/ 14 h 102"/>
                  <a:gd name="T78" fmla="*/ 54 w 85"/>
                  <a:gd name="T79" fmla="*/ 14 h 102"/>
                  <a:gd name="T80" fmla="*/ 45 w 85"/>
                  <a:gd name="T81" fmla="*/ 14 h 102"/>
                  <a:gd name="T82" fmla="*/ 36 w 85"/>
                  <a:gd name="T83" fmla="*/ 22 h 102"/>
                  <a:gd name="T84" fmla="*/ 27 w 85"/>
                  <a:gd name="T85" fmla="*/ 31 h 102"/>
                  <a:gd name="T86" fmla="*/ 22 w 85"/>
                  <a:gd name="T87" fmla="*/ 40 h 102"/>
                  <a:gd name="T88" fmla="*/ 18 w 85"/>
                  <a:gd name="T89" fmla="*/ 54 h 102"/>
                  <a:gd name="T90" fmla="*/ 18 w 85"/>
                  <a:gd name="T91" fmla="*/ 58 h 102"/>
                  <a:gd name="T92" fmla="*/ 18 w 85"/>
                  <a:gd name="T93" fmla="*/ 62 h 102"/>
                  <a:gd name="T94" fmla="*/ 18 w 85"/>
                  <a:gd name="T95" fmla="*/ 71 h 102"/>
                  <a:gd name="T96" fmla="*/ 22 w 85"/>
                  <a:gd name="T97" fmla="*/ 80 h 102"/>
                  <a:gd name="T98" fmla="*/ 31 w 85"/>
                  <a:gd name="T99" fmla="*/ 85 h 102"/>
                  <a:gd name="T100" fmla="*/ 45 w 85"/>
                  <a:gd name="T101" fmla="*/ 89 h 102"/>
                  <a:gd name="T102" fmla="*/ 49 w 85"/>
                  <a:gd name="T103" fmla="*/ 85 h 102"/>
                  <a:gd name="T104" fmla="*/ 58 w 85"/>
                  <a:gd name="T105" fmla="*/ 85 h 102"/>
                  <a:gd name="T106" fmla="*/ 62 w 85"/>
                  <a:gd name="T107" fmla="*/ 76 h 102"/>
                  <a:gd name="T108" fmla="*/ 62 w 85"/>
                  <a:gd name="T109" fmla="*/ 71 h 102"/>
                  <a:gd name="T110" fmla="*/ 62 w 85"/>
                  <a:gd name="T111" fmla="*/ 62 h 102"/>
                  <a:gd name="T112" fmla="*/ 54 w 85"/>
                  <a:gd name="T113" fmla="*/ 58 h 102"/>
                  <a:gd name="T114" fmla="*/ 45 w 85"/>
                  <a:gd name="T115" fmla="*/ 54 h 102"/>
                  <a:gd name="T116" fmla="*/ 27 w 85"/>
                  <a:gd name="T117" fmla="*/ 54 h 102"/>
                  <a:gd name="T118" fmla="*/ 22 w 85"/>
                  <a:gd name="T119" fmla="*/ 54 h 102"/>
                  <a:gd name="T120" fmla="*/ 18 w 85"/>
                  <a:gd name="T121" fmla="*/ 54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5" h="102">
                    <a:moveTo>
                      <a:pt x="62" y="49"/>
                    </a:moveTo>
                    <a:lnTo>
                      <a:pt x="71" y="54"/>
                    </a:lnTo>
                    <a:lnTo>
                      <a:pt x="76" y="58"/>
                    </a:lnTo>
                    <a:lnTo>
                      <a:pt x="80" y="62"/>
                    </a:lnTo>
                    <a:lnTo>
                      <a:pt x="80" y="71"/>
                    </a:lnTo>
                    <a:lnTo>
                      <a:pt x="76" y="80"/>
                    </a:lnTo>
                    <a:lnTo>
                      <a:pt x="71" y="89"/>
                    </a:lnTo>
                    <a:lnTo>
                      <a:pt x="58" y="98"/>
                    </a:lnTo>
                    <a:lnTo>
                      <a:pt x="40" y="102"/>
                    </a:lnTo>
                    <a:lnTo>
                      <a:pt x="31" y="98"/>
                    </a:lnTo>
                    <a:lnTo>
                      <a:pt x="18" y="94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5" y="40"/>
                    </a:lnTo>
                    <a:lnTo>
                      <a:pt x="18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6" y="9"/>
                    </a:lnTo>
                    <a:lnTo>
                      <a:pt x="85" y="14"/>
                    </a:lnTo>
                    <a:lnTo>
                      <a:pt x="85" y="22"/>
                    </a:lnTo>
                    <a:lnTo>
                      <a:pt x="85" y="31"/>
                    </a:lnTo>
                    <a:lnTo>
                      <a:pt x="80" y="40"/>
                    </a:lnTo>
                    <a:lnTo>
                      <a:pt x="71" y="45"/>
                    </a:lnTo>
                    <a:lnTo>
                      <a:pt x="62" y="49"/>
                    </a:lnTo>
                    <a:close/>
                    <a:moveTo>
                      <a:pt x="22" y="40"/>
                    </a:moveTo>
                    <a:lnTo>
                      <a:pt x="27" y="40"/>
                    </a:lnTo>
                    <a:lnTo>
                      <a:pt x="31" y="40"/>
                    </a:lnTo>
                    <a:lnTo>
                      <a:pt x="49" y="40"/>
                    </a:lnTo>
                    <a:lnTo>
                      <a:pt x="58" y="36"/>
                    </a:lnTo>
                    <a:lnTo>
                      <a:pt x="67" y="31"/>
                    </a:lnTo>
                    <a:lnTo>
                      <a:pt x="67" y="27"/>
                    </a:lnTo>
                    <a:lnTo>
                      <a:pt x="67" y="22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5" y="14"/>
                    </a:lnTo>
                    <a:lnTo>
                      <a:pt x="36" y="22"/>
                    </a:lnTo>
                    <a:lnTo>
                      <a:pt x="27" y="31"/>
                    </a:lnTo>
                    <a:lnTo>
                      <a:pt x="22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31" y="85"/>
                    </a:lnTo>
                    <a:lnTo>
                      <a:pt x="45" y="89"/>
                    </a:lnTo>
                    <a:lnTo>
                      <a:pt x="49" y="85"/>
                    </a:lnTo>
                    <a:lnTo>
                      <a:pt x="58" y="85"/>
                    </a:lnTo>
                    <a:lnTo>
                      <a:pt x="62" y="76"/>
                    </a:lnTo>
                    <a:lnTo>
                      <a:pt x="62" y="71"/>
                    </a:lnTo>
                    <a:lnTo>
                      <a:pt x="62" y="62"/>
                    </a:lnTo>
                    <a:lnTo>
                      <a:pt x="54" y="58"/>
                    </a:lnTo>
                    <a:lnTo>
                      <a:pt x="45" y="54"/>
                    </a:lnTo>
                    <a:lnTo>
                      <a:pt x="27" y="54"/>
                    </a:lnTo>
                    <a:lnTo>
                      <a:pt x="2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8" name="Freeform 482"/>
              <p:cNvSpPr>
                <a:spLocks noEditPoints="1"/>
              </p:cNvSpPr>
              <p:nvPr/>
            </p:nvSpPr>
            <p:spPr bwMode="auto">
              <a:xfrm>
                <a:off x="4640" y="6681"/>
                <a:ext cx="97" cy="134"/>
              </a:xfrm>
              <a:custGeom>
                <a:avLst/>
                <a:gdLst>
                  <a:gd name="T0" fmla="*/ 0 w 97"/>
                  <a:gd name="T1" fmla="*/ 134 h 134"/>
                  <a:gd name="T2" fmla="*/ 26 w 97"/>
                  <a:gd name="T3" fmla="*/ 0 h 134"/>
                  <a:gd name="T4" fmla="*/ 44 w 97"/>
                  <a:gd name="T5" fmla="*/ 0 h 134"/>
                  <a:gd name="T6" fmla="*/ 40 w 97"/>
                  <a:gd name="T7" fmla="*/ 14 h 134"/>
                  <a:gd name="T8" fmla="*/ 49 w 97"/>
                  <a:gd name="T9" fmla="*/ 9 h 134"/>
                  <a:gd name="T10" fmla="*/ 53 w 97"/>
                  <a:gd name="T11" fmla="*/ 5 h 134"/>
                  <a:gd name="T12" fmla="*/ 62 w 97"/>
                  <a:gd name="T13" fmla="*/ 0 h 134"/>
                  <a:gd name="T14" fmla="*/ 66 w 97"/>
                  <a:gd name="T15" fmla="*/ 0 h 134"/>
                  <a:gd name="T16" fmla="*/ 80 w 97"/>
                  <a:gd name="T17" fmla="*/ 5 h 134"/>
                  <a:gd name="T18" fmla="*/ 89 w 97"/>
                  <a:gd name="T19" fmla="*/ 9 h 134"/>
                  <a:gd name="T20" fmla="*/ 97 w 97"/>
                  <a:gd name="T21" fmla="*/ 22 h 134"/>
                  <a:gd name="T22" fmla="*/ 97 w 97"/>
                  <a:gd name="T23" fmla="*/ 40 h 134"/>
                  <a:gd name="T24" fmla="*/ 97 w 97"/>
                  <a:gd name="T25" fmla="*/ 54 h 134"/>
                  <a:gd name="T26" fmla="*/ 93 w 97"/>
                  <a:gd name="T27" fmla="*/ 67 h 134"/>
                  <a:gd name="T28" fmla="*/ 89 w 97"/>
                  <a:gd name="T29" fmla="*/ 76 h 134"/>
                  <a:gd name="T30" fmla="*/ 80 w 97"/>
                  <a:gd name="T31" fmla="*/ 85 h 134"/>
                  <a:gd name="T32" fmla="*/ 75 w 97"/>
                  <a:gd name="T33" fmla="*/ 94 h 134"/>
                  <a:gd name="T34" fmla="*/ 66 w 97"/>
                  <a:gd name="T35" fmla="*/ 98 h 134"/>
                  <a:gd name="T36" fmla="*/ 62 w 97"/>
                  <a:gd name="T37" fmla="*/ 98 h 134"/>
                  <a:gd name="T38" fmla="*/ 53 w 97"/>
                  <a:gd name="T39" fmla="*/ 102 h 134"/>
                  <a:gd name="T40" fmla="*/ 44 w 97"/>
                  <a:gd name="T41" fmla="*/ 98 h 134"/>
                  <a:gd name="T42" fmla="*/ 40 w 97"/>
                  <a:gd name="T43" fmla="*/ 98 h 134"/>
                  <a:gd name="T44" fmla="*/ 31 w 97"/>
                  <a:gd name="T45" fmla="*/ 89 h 134"/>
                  <a:gd name="T46" fmla="*/ 26 w 97"/>
                  <a:gd name="T47" fmla="*/ 85 h 134"/>
                  <a:gd name="T48" fmla="*/ 17 w 97"/>
                  <a:gd name="T49" fmla="*/ 134 h 134"/>
                  <a:gd name="T50" fmla="*/ 0 w 97"/>
                  <a:gd name="T51" fmla="*/ 134 h 134"/>
                  <a:gd name="T52" fmla="*/ 31 w 97"/>
                  <a:gd name="T53" fmla="*/ 58 h 134"/>
                  <a:gd name="T54" fmla="*/ 31 w 97"/>
                  <a:gd name="T55" fmla="*/ 67 h 134"/>
                  <a:gd name="T56" fmla="*/ 35 w 97"/>
                  <a:gd name="T57" fmla="*/ 76 h 134"/>
                  <a:gd name="T58" fmla="*/ 35 w 97"/>
                  <a:gd name="T59" fmla="*/ 80 h 134"/>
                  <a:gd name="T60" fmla="*/ 40 w 97"/>
                  <a:gd name="T61" fmla="*/ 85 h 134"/>
                  <a:gd name="T62" fmla="*/ 44 w 97"/>
                  <a:gd name="T63" fmla="*/ 85 h 134"/>
                  <a:gd name="T64" fmla="*/ 53 w 97"/>
                  <a:gd name="T65" fmla="*/ 89 h 134"/>
                  <a:gd name="T66" fmla="*/ 66 w 97"/>
                  <a:gd name="T67" fmla="*/ 85 h 134"/>
                  <a:gd name="T68" fmla="*/ 75 w 97"/>
                  <a:gd name="T69" fmla="*/ 71 h 134"/>
                  <a:gd name="T70" fmla="*/ 80 w 97"/>
                  <a:gd name="T71" fmla="*/ 54 h 134"/>
                  <a:gd name="T72" fmla="*/ 84 w 97"/>
                  <a:gd name="T73" fmla="*/ 40 h 134"/>
                  <a:gd name="T74" fmla="*/ 80 w 97"/>
                  <a:gd name="T75" fmla="*/ 27 h 134"/>
                  <a:gd name="T76" fmla="*/ 75 w 97"/>
                  <a:gd name="T77" fmla="*/ 18 h 134"/>
                  <a:gd name="T78" fmla="*/ 71 w 97"/>
                  <a:gd name="T79" fmla="*/ 14 h 134"/>
                  <a:gd name="T80" fmla="*/ 62 w 97"/>
                  <a:gd name="T81" fmla="*/ 14 h 134"/>
                  <a:gd name="T82" fmla="*/ 57 w 97"/>
                  <a:gd name="T83" fmla="*/ 14 h 134"/>
                  <a:gd name="T84" fmla="*/ 53 w 97"/>
                  <a:gd name="T85" fmla="*/ 18 h 134"/>
                  <a:gd name="T86" fmla="*/ 49 w 97"/>
                  <a:gd name="T87" fmla="*/ 22 h 134"/>
                  <a:gd name="T88" fmla="*/ 44 w 97"/>
                  <a:gd name="T89" fmla="*/ 27 h 134"/>
                  <a:gd name="T90" fmla="*/ 40 w 97"/>
                  <a:gd name="T91" fmla="*/ 36 h 134"/>
                  <a:gd name="T92" fmla="*/ 35 w 97"/>
                  <a:gd name="T93" fmla="*/ 45 h 134"/>
                  <a:gd name="T94" fmla="*/ 31 w 97"/>
                  <a:gd name="T95" fmla="*/ 54 h 134"/>
                  <a:gd name="T96" fmla="*/ 31 w 97"/>
                  <a:gd name="T97" fmla="*/ 58 h 1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7" h="134">
                    <a:moveTo>
                      <a:pt x="0" y="134"/>
                    </a:moveTo>
                    <a:lnTo>
                      <a:pt x="26" y="0"/>
                    </a:lnTo>
                    <a:lnTo>
                      <a:pt x="44" y="0"/>
                    </a:lnTo>
                    <a:lnTo>
                      <a:pt x="40" y="14"/>
                    </a:lnTo>
                    <a:lnTo>
                      <a:pt x="49" y="9"/>
                    </a:lnTo>
                    <a:lnTo>
                      <a:pt x="53" y="5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80" y="5"/>
                    </a:lnTo>
                    <a:lnTo>
                      <a:pt x="89" y="9"/>
                    </a:lnTo>
                    <a:lnTo>
                      <a:pt x="97" y="22"/>
                    </a:lnTo>
                    <a:lnTo>
                      <a:pt x="97" y="40"/>
                    </a:lnTo>
                    <a:lnTo>
                      <a:pt x="97" y="54"/>
                    </a:lnTo>
                    <a:lnTo>
                      <a:pt x="93" y="67"/>
                    </a:lnTo>
                    <a:lnTo>
                      <a:pt x="89" y="76"/>
                    </a:lnTo>
                    <a:lnTo>
                      <a:pt x="80" y="85"/>
                    </a:lnTo>
                    <a:lnTo>
                      <a:pt x="75" y="94"/>
                    </a:lnTo>
                    <a:lnTo>
                      <a:pt x="66" y="98"/>
                    </a:lnTo>
                    <a:lnTo>
                      <a:pt x="62" y="98"/>
                    </a:lnTo>
                    <a:lnTo>
                      <a:pt x="53" y="102"/>
                    </a:lnTo>
                    <a:lnTo>
                      <a:pt x="44" y="98"/>
                    </a:lnTo>
                    <a:lnTo>
                      <a:pt x="40" y="98"/>
                    </a:lnTo>
                    <a:lnTo>
                      <a:pt x="31" y="89"/>
                    </a:lnTo>
                    <a:lnTo>
                      <a:pt x="26" y="85"/>
                    </a:lnTo>
                    <a:lnTo>
                      <a:pt x="17" y="134"/>
                    </a:lnTo>
                    <a:lnTo>
                      <a:pt x="0" y="134"/>
                    </a:lnTo>
                    <a:close/>
                    <a:moveTo>
                      <a:pt x="31" y="58"/>
                    </a:moveTo>
                    <a:lnTo>
                      <a:pt x="31" y="67"/>
                    </a:lnTo>
                    <a:lnTo>
                      <a:pt x="35" y="76"/>
                    </a:lnTo>
                    <a:lnTo>
                      <a:pt x="35" y="80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53" y="89"/>
                    </a:lnTo>
                    <a:lnTo>
                      <a:pt x="66" y="85"/>
                    </a:lnTo>
                    <a:lnTo>
                      <a:pt x="75" y="71"/>
                    </a:lnTo>
                    <a:lnTo>
                      <a:pt x="80" y="54"/>
                    </a:lnTo>
                    <a:lnTo>
                      <a:pt x="84" y="40"/>
                    </a:lnTo>
                    <a:lnTo>
                      <a:pt x="80" y="27"/>
                    </a:lnTo>
                    <a:lnTo>
                      <a:pt x="75" y="18"/>
                    </a:lnTo>
                    <a:lnTo>
                      <a:pt x="71" y="14"/>
                    </a:lnTo>
                    <a:lnTo>
                      <a:pt x="62" y="14"/>
                    </a:lnTo>
                    <a:lnTo>
                      <a:pt x="57" y="14"/>
                    </a:lnTo>
                    <a:lnTo>
                      <a:pt x="53" y="18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40" y="36"/>
                    </a:lnTo>
                    <a:lnTo>
                      <a:pt x="35" y="45"/>
                    </a:lnTo>
                    <a:lnTo>
                      <a:pt x="31" y="54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99" name="Freeform 483"/>
              <p:cNvSpPr>
                <a:spLocks/>
              </p:cNvSpPr>
              <p:nvPr/>
            </p:nvSpPr>
            <p:spPr bwMode="auto">
              <a:xfrm>
                <a:off x="4751" y="6761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4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0" name="Freeform 484"/>
              <p:cNvSpPr>
                <a:spLocks/>
              </p:cNvSpPr>
              <p:nvPr/>
            </p:nvSpPr>
            <p:spPr bwMode="auto">
              <a:xfrm>
                <a:off x="3236" y="7188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4 w 62"/>
                  <a:gd name="T3" fmla="*/ 0 h 13"/>
                  <a:gd name="T4" fmla="*/ 62 w 62"/>
                  <a:gd name="T5" fmla="*/ 0 h 13"/>
                  <a:gd name="T6" fmla="*/ 62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6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1" name="Freeform 485"/>
              <p:cNvSpPr>
                <a:spLocks noEditPoints="1"/>
              </p:cNvSpPr>
              <p:nvPr/>
            </p:nvSpPr>
            <p:spPr bwMode="auto">
              <a:xfrm>
                <a:off x="3311" y="7143"/>
                <a:ext cx="107" cy="98"/>
              </a:xfrm>
              <a:custGeom>
                <a:avLst/>
                <a:gdLst>
                  <a:gd name="T0" fmla="*/ 0 w 107"/>
                  <a:gd name="T1" fmla="*/ 63 h 98"/>
                  <a:gd name="T2" fmla="*/ 0 w 107"/>
                  <a:gd name="T3" fmla="*/ 49 h 98"/>
                  <a:gd name="T4" fmla="*/ 5 w 107"/>
                  <a:gd name="T5" fmla="*/ 36 h 98"/>
                  <a:gd name="T6" fmla="*/ 9 w 107"/>
                  <a:gd name="T7" fmla="*/ 27 h 98"/>
                  <a:gd name="T8" fmla="*/ 18 w 107"/>
                  <a:gd name="T9" fmla="*/ 18 h 98"/>
                  <a:gd name="T10" fmla="*/ 36 w 107"/>
                  <a:gd name="T11" fmla="*/ 5 h 98"/>
                  <a:gd name="T12" fmla="*/ 58 w 107"/>
                  <a:gd name="T13" fmla="*/ 0 h 98"/>
                  <a:gd name="T14" fmla="*/ 80 w 107"/>
                  <a:gd name="T15" fmla="*/ 5 h 98"/>
                  <a:gd name="T16" fmla="*/ 94 w 107"/>
                  <a:gd name="T17" fmla="*/ 14 h 98"/>
                  <a:gd name="T18" fmla="*/ 102 w 107"/>
                  <a:gd name="T19" fmla="*/ 27 h 98"/>
                  <a:gd name="T20" fmla="*/ 107 w 107"/>
                  <a:gd name="T21" fmla="*/ 40 h 98"/>
                  <a:gd name="T22" fmla="*/ 102 w 107"/>
                  <a:gd name="T23" fmla="*/ 58 h 98"/>
                  <a:gd name="T24" fmla="*/ 98 w 107"/>
                  <a:gd name="T25" fmla="*/ 72 h 98"/>
                  <a:gd name="T26" fmla="*/ 89 w 107"/>
                  <a:gd name="T27" fmla="*/ 85 h 98"/>
                  <a:gd name="T28" fmla="*/ 76 w 107"/>
                  <a:gd name="T29" fmla="*/ 94 h 98"/>
                  <a:gd name="T30" fmla="*/ 62 w 107"/>
                  <a:gd name="T31" fmla="*/ 98 h 98"/>
                  <a:gd name="T32" fmla="*/ 45 w 107"/>
                  <a:gd name="T33" fmla="*/ 98 h 98"/>
                  <a:gd name="T34" fmla="*/ 31 w 107"/>
                  <a:gd name="T35" fmla="*/ 98 h 98"/>
                  <a:gd name="T36" fmla="*/ 23 w 107"/>
                  <a:gd name="T37" fmla="*/ 94 h 98"/>
                  <a:gd name="T38" fmla="*/ 14 w 107"/>
                  <a:gd name="T39" fmla="*/ 89 h 98"/>
                  <a:gd name="T40" fmla="*/ 5 w 107"/>
                  <a:gd name="T41" fmla="*/ 80 h 98"/>
                  <a:gd name="T42" fmla="*/ 0 w 107"/>
                  <a:gd name="T43" fmla="*/ 72 h 98"/>
                  <a:gd name="T44" fmla="*/ 0 w 107"/>
                  <a:gd name="T45" fmla="*/ 63 h 98"/>
                  <a:gd name="T46" fmla="*/ 18 w 107"/>
                  <a:gd name="T47" fmla="*/ 63 h 98"/>
                  <a:gd name="T48" fmla="*/ 18 w 107"/>
                  <a:gd name="T49" fmla="*/ 72 h 98"/>
                  <a:gd name="T50" fmla="*/ 27 w 107"/>
                  <a:gd name="T51" fmla="*/ 80 h 98"/>
                  <a:gd name="T52" fmla="*/ 36 w 107"/>
                  <a:gd name="T53" fmla="*/ 85 h 98"/>
                  <a:gd name="T54" fmla="*/ 45 w 107"/>
                  <a:gd name="T55" fmla="*/ 89 h 98"/>
                  <a:gd name="T56" fmla="*/ 49 w 107"/>
                  <a:gd name="T57" fmla="*/ 89 h 98"/>
                  <a:gd name="T58" fmla="*/ 58 w 107"/>
                  <a:gd name="T59" fmla="*/ 85 h 98"/>
                  <a:gd name="T60" fmla="*/ 62 w 107"/>
                  <a:gd name="T61" fmla="*/ 85 h 98"/>
                  <a:gd name="T62" fmla="*/ 67 w 107"/>
                  <a:gd name="T63" fmla="*/ 80 h 98"/>
                  <a:gd name="T64" fmla="*/ 71 w 107"/>
                  <a:gd name="T65" fmla="*/ 76 h 98"/>
                  <a:gd name="T66" fmla="*/ 76 w 107"/>
                  <a:gd name="T67" fmla="*/ 72 h 98"/>
                  <a:gd name="T68" fmla="*/ 80 w 107"/>
                  <a:gd name="T69" fmla="*/ 63 h 98"/>
                  <a:gd name="T70" fmla="*/ 85 w 107"/>
                  <a:gd name="T71" fmla="*/ 58 h 98"/>
                  <a:gd name="T72" fmla="*/ 85 w 107"/>
                  <a:gd name="T73" fmla="*/ 49 h 98"/>
                  <a:gd name="T74" fmla="*/ 85 w 107"/>
                  <a:gd name="T75" fmla="*/ 40 h 98"/>
                  <a:gd name="T76" fmla="*/ 85 w 107"/>
                  <a:gd name="T77" fmla="*/ 32 h 98"/>
                  <a:gd name="T78" fmla="*/ 80 w 107"/>
                  <a:gd name="T79" fmla="*/ 23 h 98"/>
                  <a:gd name="T80" fmla="*/ 71 w 107"/>
                  <a:gd name="T81" fmla="*/ 18 h 98"/>
                  <a:gd name="T82" fmla="*/ 58 w 107"/>
                  <a:gd name="T83" fmla="*/ 14 h 98"/>
                  <a:gd name="T84" fmla="*/ 49 w 107"/>
                  <a:gd name="T85" fmla="*/ 14 h 98"/>
                  <a:gd name="T86" fmla="*/ 45 w 107"/>
                  <a:gd name="T87" fmla="*/ 18 h 98"/>
                  <a:gd name="T88" fmla="*/ 36 w 107"/>
                  <a:gd name="T89" fmla="*/ 23 h 98"/>
                  <a:gd name="T90" fmla="*/ 31 w 107"/>
                  <a:gd name="T91" fmla="*/ 27 h 98"/>
                  <a:gd name="T92" fmla="*/ 23 w 107"/>
                  <a:gd name="T93" fmla="*/ 36 h 98"/>
                  <a:gd name="T94" fmla="*/ 23 w 107"/>
                  <a:gd name="T95" fmla="*/ 45 h 98"/>
                  <a:gd name="T96" fmla="*/ 18 w 107"/>
                  <a:gd name="T97" fmla="*/ 54 h 98"/>
                  <a:gd name="T98" fmla="*/ 18 w 107"/>
                  <a:gd name="T99" fmla="*/ 63 h 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7" h="98">
                    <a:moveTo>
                      <a:pt x="0" y="63"/>
                    </a:moveTo>
                    <a:lnTo>
                      <a:pt x="0" y="49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36" y="5"/>
                    </a:lnTo>
                    <a:lnTo>
                      <a:pt x="58" y="0"/>
                    </a:lnTo>
                    <a:lnTo>
                      <a:pt x="80" y="5"/>
                    </a:lnTo>
                    <a:lnTo>
                      <a:pt x="94" y="14"/>
                    </a:lnTo>
                    <a:lnTo>
                      <a:pt x="102" y="27"/>
                    </a:lnTo>
                    <a:lnTo>
                      <a:pt x="107" y="40"/>
                    </a:lnTo>
                    <a:lnTo>
                      <a:pt x="102" y="58"/>
                    </a:lnTo>
                    <a:lnTo>
                      <a:pt x="98" y="72"/>
                    </a:lnTo>
                    <a:lnTo>
                      <a:pt x="89" y="85"/>
                    </a:lnTo>
                    <a:lnTo>
                      <a:pt x="76" y="94"/>
                    </a:lnTo>
                    <a:lnTo>
                      <a:pt x="62" y="98"/>
                    </a:lnTo>
                    <a:lnTo>
                      <a:pt x="45" y="98"/>
                    </a:lnTo>
                    <a:lnTo>
                      <a:pt x="31" y="98"/>
                    </a:lnTo>
                    <a:lnTo>
                      <a:pt x="23" y="94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0" y="72"/>
                    </a:lnTo>
                    <a:lnTo>
                      <a:pt x="0" y="63"/>
                    </a:lnTo>
                    <a:close/>
                    <a:moveTo>
                      <a:pt x="18" y="63"/>
                    </a:moveTo>
                    <a:lnTo>
                      <a:pt x="18" y="72"/>
                    </a:lnTo>
                    <a:lnTo>
                      <a:pt x="27" y="80"/>
                    </a:lnTo>
                    <a:lnTo>
                      <a:pt x="36" y="85"/>
                    </a:lnTo>
                    <a:lnTo>
                      <a:pt x="45" y="89"/>
                    </a:lnTo>
                    <a:lnTo>
                      <a:pt x="49" y="89"/>
                    </a:lnTo>
                    <a:lnTo>
                      <a:pt x="58" y="85"/>
                    </a:lnTo>
                    <a:lnTo>
                      <a:pt x="62" y="85"/>
                    </a:lnTo>
                    <a:lnTo>
                      <a:pt x="67" y="80"/>
                    </a:lnTo>
                    <a:lnTo>
                      <a:pt x="71" y="76"/>
                    </a:lnTo>
                    <a:lnTo>
                      <a:pt x="76" y="72"/>
                    </a:lnTo>
                    <a:lnTo>
                      <a:pt x="80" y="63"/>
                    </a:lnTo>
                    <a:lnTo>
                      <a:pt x="85" y="58"/>
                    </a:lnTo>
                    <a:lnTo>
                      <a:pt x="85" y="49"/>
                    </a:lnTo>
                    <a:lnTo>
                      <a:pt x="85" y="40"/>
                    </a:lnTo>
                    <a:lnTo>
                      <a:pt x="85" y="32"/>
                    </a:lnTo>
                    <a:lnTo>
                      <a:pt x="80" y="23"/>
                    </a:lnTo>
                    <a:lnTo>
                      <a:pt x="71" y="18"/>
                    </a:lnTo>
                    <a:lnTo>
                      <a:pt x="58" y="14"/>
                    </a:lnTo>
                    <a:lnTo>
                      <a:pt x="49" y="14"/>
                    </a:lnTo>
                    <a:lnTo>
                      <a:pt x="45" y="18"/>
                    </a:lnTo>
                    <a:lnTo>
                      <a:pt x="36" y="23"/>
                    </a:lnTo>
                    <a:lnTo>
                      <a:pt x="31" y="27"/>
                    </a:lnTo>
                    <a:lnTo>
                      <a:pt x="23" y="36"/>
                    </a:lnTo>
                    <a:lnTo>
                      <a:pt x="23" y="45"/>
                    </a:lnTo>
                    <a:lnTo>
                      <a:pt x="18" y="54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2" name="Freeform 486"/>
              <p:cNvSpPr>
                <a:spLocks/>
              </p:cNvSpPr>
              <p:nvPr/>
            </p:nvSpPr>
            <p:spPr bwMode="auto">
              <a:xfrm>
                <a:off x="3427" y="7148"/>
                <a:ext cx="142" cy="93"/>
              </a:xfrm>
              <a:custGeom>
                <a:avLst/>
                <a:gdLst>
                  <a:gd name="T0" fmla="*/ 22 w 142"/>
                  <a:gd name="T1" fmla="*/ 0 h 93"/>
                  <a:gd name="T2" fmla="*/ 53 w 142"/>
                  <a:gd name="T3" fmla="*/ 0 h 93"/>
                  <a:gd name="T4" fmla="*/ 62 w 142"/>
                  <a:gd name="T5" fmla="*/ 75 h 93"/>
                  <a:gd name="T6" fmla="*/ 115 w 142"/>
                  <a:gd name="T7" fmla="*/ 0 h 93"/>
                  <a:gd name="T8" fmla="*/ 142 w 142"/>
                  <a:gd name="T9" fmla="*/ 0 h 93"/>
                  <a:gd name="T10" fmla="*/ 120 w 142"/>
                  <a:gd name="T11" fmla="*/ 93 h 93"/>
                  <a:gd name="T12" fmla="*/ 98 w 142"/>
                  <a:gd name="T13" fmla="*/ 93 h 93"/>
                  <a:gd name="T14" fmla="*/ 120 w 142"/>
                  <a:gd name="T15" fmla="*/ 18 h 93"/>
                  <a:gd name="T16" fmla="*/ 66 w 142"/>
                  <a:gd name="T17" fmla="*/ 93 h 93"/>
                  <a:gd name="T18" fmla="*/ 49 w 142"/>
                  <a:gd name="T19" fmla="*/ 93 h 93"/>
                  <a:gd name="T20" fmla="*/ 40 w 142"/>
                  <a:gd name="T21" fmla="*/ 13 h 93"/>
                  <a:gd name="T22" fmla="*/ 18 w 142"/>
                  <a:gd name="T23" fmla="*/ 93 h 93"/>
                  <a:gd name="T24" fmla="*/ 0 w 142"/>
                  <a:gd name="T25" fmla="*/ 93 h 93"/>
                  <a:gd name="T26" fmla="*/ 22 w 142"/>
                  <a:gd name="T27" fmla="*/ 0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2" h="93">
                    <a:moveTo>
                      <a:pt x="22" y="0"/>
                    </a:moveTo>
                    <a:lnTo>
                      <a:pt x="53" y="0"/>
                    </a:lnTo>
                    <a:lnTo>
                      <a:pt x="62" y="75"/>
                    </a:lnTo>
                    <a:lnTo>
                      <a:pt x="115" y="0"/>
                    </a:lnTo>
                    <a:lnTo>
                      <a:pt x="142" y="0"/>
                    </a:lnTo>
                    <a:lnTo>
                      <a:pt x="120" y="93"/>
                    </a:lnTo>
                    <a:lnTo>
                      <a:pt x="98" y="93"/>
                    </a:lnTo>
                    <a:lnTo>
                      <a:pt x="120" y="18"/>
                    </a:lnTo>
                    <a:lnTo>
                      <a:pt x="66" y="93"/>
                    </a:lnTo>
                    <a:lnTo>
                      <a:pt x="49" y="93"/>
                    </a:lnTo>
                    <a:lnTo>
                      <a:pt x="40" y="13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3" name="Freeform 487"/>
              <p:cNvSpPr>
                <a:spLocks/>
              </p:cNvSpPr>
              <p:nvPr/>
            </p:nvSpPr>
            <p:spPr bwMode="auto">
              <a:xfrm>
                <a:off x="3578" y="7188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4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4" name="Freeform 488"/>
              <p:cNvSpPr>
                <a:spLocks/>
              </p:cNvSpPr>
              <p:nvPr/>
            </p:nvSpPr>
            <p:spPr bwMode="auto">
              <a:xfrm>
                <a:off x="3231" y="7401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5 w 63"/>
                  <a:gd name="T3" fmla="*/ 0 h 18"/>
                  <a:gd name="T4" fmla="*/ 63 w 63"/>
                  <a:gd name="T5" fmla="*/ 0 h 18"/>
                  <a:gd name="T6" fmla="*/ 58 w 63"/>
                  <a:gd name="T7" fmla="*/ 18 h 18"/>
                  <a:gd name="T8" fmla="*/ 0 w 6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5" name="Freeform 489"/>
              <p:cNvSpPr>
                <a:spLocks noEditPoints="1"/>
              </p:cNvSpPr>
              <p:nvPr/>
            </p:nvSpPr>
            <p:spPr bwMode="auto">
              <a:xfrm>
                <a:off x="3302" y="7361"/>
                <a:ext cx="103" cy="98"/>
              </a:xfrm>
              <a:custGeom>
                <a:avLst/>
                <a:gdLst>
                  <a:gd name="T0" fmla="*/ 80 w 103"/>
                  <a:gd name="T1" fmla="*/ 67 h 98"/>
                  <a:gd name="T2" fmla="*/ 98 w 103"/>
                  <a:gd name="T3" fmla="*/ 67 h 98"/>
                  <a:gd name="T4" fmla="*/ 89 w 103"/>
                  <a:gd name="T5" fmla="*/ 80 h 98"/>
                  <a:gd name="T6" fmla="*/ 80 w 103"/>
                  <a:gd name="T7" fmla="*/ 89 h 98"/>
                  <a:gd name="T8" fmla="*/ 63 w 103"/>
                  <a:gd name="T9" fmla="*/ 98 h 98"/>
                  <a:gd name="T10" fmla="*/ 45 w 103"/>
                  <a:gd name="T11" fmla="*/ 98 h 98"/>
                  <a:gd name="T12" fmla="*/ 32 w 103"/>
                  <a:gd name="T13" fmla="*/ 98 h 98"/>
                  <a:gd name="T14" fmla="*/ 23 w 103"/>
                  <a:gd name="T15" fmla="*/ 94 h 98"/>
                  <a:gd name="T16" fmla="*/ 14 w 103"/>
                  <a:gd name="T17" fmla="*/ 89 h 98"/>
                  <a:gd name="T18" fmla="*/ 5 w 103"/>
                  <a:gd name="T19" fmla="*/ 80 h 98"/>
                  <a:gd name="T20" fmla="*/ 0 w 103"/>
                  <a:gd name="T21" fmla="*/ 71 h 98"/>
                  <a:gd name="T22" fmla="*/ 0 w 103"/>
                  <a:gd name="T23" fmla="*/ 58 h 98"/>
                  <a:gd name="T24" fmla="*/ 5 w 103"/>
                  <a:gd name="T25" fmla="*/ 45 h 98"/>
                  <a:gd name="T26" fmla="*/ 9 w 103"/>
                  <a:gd name="T27" fmla="*/ 31 h 98"/>
                  <a:gd name="T28" fmla="*/ 18 w 103"/>
                  <a:gd name="T29" fmla="*/ 18 h 98"/>
                  <a:gd name="T30" fmla="*/ 32 w 103"/>
                  <a:gd name="T31" fmla="*/ 9 h 98"/>
                  <a:gd name="T32" fmla="*/ 45 w 103"/>
                  <a:gd name="T33" fmla="*/ 5 h 98"/>
                  <a:gd name="T34" fmla="*/ 63 w 103"/>
                  <a:gd name="T35" fmla="*/ 0 h 98"/>
                  <a:gd name="T36" fmla="*/ 80 w 103"/>
                  <a:gd name="T37" fmla="*/ 5 h 98"/>
                  <a:gd name="T38" fmla="*/ 94 w 103"/>
                  <a:gd name="T39" fmla="*/ 14 h 98"/>
                  <a:gd name="T40" fmla="*/ 103 w 103"/>
                  <a:gd name="T41" fmla="*/ 22 h 98"/>
                  <a:gd name="T42" fmla="*/ 103 w 103"/>
                  <a:gd name="T43" fmla="*/ 40 h 98"/>
                  <a:gd name="T44" fmla="*/ 103 w 103"/>
                  <a:gd name="T45" fmla="*/ 49 h 98"/>
                  <a:gd name="T46" fmla="*/ 103 w 103"/>
                  <a:gd name="T47" fmla="*/ 54 h 98"/>
                  <a:gd name="T48" fmla="*/ 23 w 103"/>
                  <a:gd name="T49" fmla="*/ 54 h 98"/>
                  <a:gd name="T50" fmla="*/ 18 w 103"/>
                  <a:gd name="T51" fmla="*/ 58 h 98"/>
                  <a:gd name="T52" fmla="*/ 18 w 103"/>
                  <a:gd name="T53" fmla="*/ 58 h 98"/>
                  <a:gd name="T54" fmla="*/ 23 w 103"/>
                  <a:gd name="T55" fmla="*/ 71 h 98"/>
                  <a:gd name="T56" fmla="*/ 27 w 103"/>
                  <a:gd name="T57" fmla="*/ 80 h 98"/>
                  <a:gd name="T58" fmla="*/ 36 w 103"/>
                  <a:gd name="T59" fmla="*/ 85 h 98"/>
                  <a:gd name="T60" fmla="*/ 45 w 103"/>
                  <a:gd name="T61" fmla="*/ 85 h 98"/>
                  <a:gd name="T62" fmla="*/ 54 w 103"/>
                  <a:gd name="T63" fmla="*/ 85 h 98"/>
                  <a:gd name="T64" fmla="*/ 63 w 103"/>
                  <a:gd name="T65" fmla="*/ 80 h 98"/>
                  <a:gd name="T66" fmla="*/ 71 w 103"/>
                  <a:gd name="T67" fmla="*/ 76 h 98"/>
                  <a:gd name="T68" fmla="*/ 80 w 103"/>
                  <a:gd name="T69" fmla="*/ 67 h 98"/>
                  <a:gd name="T70" fmla="*/ 23 w 103"/>
                  <a:gd name="T71" fmla="*/ 40 h 98"/>
                  <a:gd name="T72" fmla="*/ 85 w 103"/>
                  <a:gd name="T73" fmla="*/ 40 h 98"/>
                  <a:gd name="T74" fmla="*/ 85 w 103"/>
                  <a:gd name="T75" fmla="*/ 40 h 98"/>
                  <a:gd name="T76" fmla="*/ 85 w 103"/>
                  <a:gd name="T77" fmla="*/ 40 h 98"/>
                  <a:gd name="T78" fmla="*/ 85 w 103"/>
                  <a:gd name="T79" fmla="*/ 27 h 98"/>
                  <a:gd name="T80" fmla="*/ 80 w 103"/>
                  <a:gd name="T81" fmla="*/ 22 h 98"/>
                  <a:gd name="T82" fmla="*/ 71 w 103"/>
                  <a:gd name="T83" fmla="*/ 14 h 98"/>
                  <a:gd name="T84" fmla="*/ 63 w 103"/>
                  <a:gd name="T85" fmla="*/ 14 h 98"/>
                  <a:gd name="T86" fmla="*/ 49 w 103"/>
                  <a:gd name="T87" fmla="*/ 14 h 98"/>
                  <a:gd name="T88" fmla="*/ 40 w 103"/>
                  <a:gd name="T89" fmla="*/ 22 h 98"/>
                  <a:gd name="T90" fmla="*/ 32 w 103"/>
                  <a:gd name="T91" fmla="*/ 31 h 98"/>
                  <a:gd name="T92" fmla="*/ 23 w 103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3" h="98">
                    <a:moveTo>
                      <a:pt x="80" y="67"/>
                    </a:moveTo>
                    <a:lnTo>
                      <a:pt x="98" y="67"/>
                    </a:lnTo>
                    <a:lnTo>
                      <a:pt x="89" y="80"/>
                    </a:lnTo>
                    <a:lnTo>
                      <a:pt x="80" y="89"/>
                    </a:lnTo>
                    <a:lnTo>
                      <a:pt x="63" y="98"/>
                    </a:lnTo>
                    <a:lnTo>
                      <a:pt x="45" y="98"/>
                    </a:lnTo>
                    <a:lnTo>
                      <a:pt x="32" y="98"/>
                    </a:lnTo>
                    <a:lnTo>
                      <a:pt x="23" y="94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5" y="45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32" y="9"/>
                    </a:lnTo>
                    <a:lnTo>
                      <a:pt x="45" y="5"/>
                    </a:lnTo>
                    <a:lnTo>
                      <a:pt x="63" y="0"/>
                    </a:lnTo>
                    <a:lnTo>
                      <a:pt x="80" y="5"/>
                    </a:lnTo>
                    <a:lnTo>
                      <a:pt x="94" y="14"/>
                    </a:lnTo>
                    <a:lnTo>
                      <a:pt x="103" y="22"/>
                    </a:lnTo>
                    <a:lnTo>
                      <a:pt x="103" y="40"/>
                    </a:lnTo>
                    <a:lnTo>
                      <a:pt x="103" y="49"/>
                    </a:lnTo>
                    <a:lnTo>
                      <a:pt x="103" y="54"/>
                    </a:lnTo>
                    <a:lnTo>
                      <a:pt x="23" y="54"/>
                    </a:lnTo>
                    <a:lnTo>
                      <a:pt x="18" y="58"/>
                    </a:lnTo>
                    <a:lnTo>
                      <a:pt x="23" y="71"/>
                    </a:lnTo>
                    <a:lnTo>
                      <a:pt x="27" y="80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54" y="85"/>
                    </a:lnTo>
                    <a:lnTo>
                      <a:pt x="63" y="80"/>
                    </a:lnTo>
                    <a:lnTo>
                      <a:pt x="71" y="76"/>
                    </a:lnTo>
                    <a:lnTo>
                      <a:pt x="80" y="67"/>
                    </a:lnTo>
                    <a:close/>
                    <a:moveTo>
                      <a:pt x="23" y="40"/>
                    </a:moveTo>
                    <a:lnTo>
                      <a:pt x="85" y="40"/>
                    </a:lnTo>
                    <a:lnTo>
                      <a:pt x="85" y="27"/>
                    </a:lnTo>
                    <a:lnTo>
                      <a:pt x="80" y="22"/>
                    </a:lnTo>
                    <a:lnTo>
                      <a:pt x="71" y="14"/>
                    </a:lnTo>
                    <a:lnTo>
                      <a:pt x="63" y="14"/>
                    </a:lnTo>
                    <a:lnTo>
                      <a:pt x="49" y="14"/>
                    </a:lnTo>
                    <a:lnTo>
                      <a:pt x="40" y="22"/>
                    </a:lnTo>
                    <a:lnTo>
                      <a:pt x="32" y="31"/>
                    </a:lnTo>
                    <a:lnTo>
                      <a:pt x="2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6" name="Freeform 490"/>
              <p:cNvSpPr>
                <a:spLocks/>
              </p:cNvSpPr>
              <p:nvPr/>
            </p:nvSpPr>
            <p:spPr bwMode="auto">
              <a:xfrm>
                <a:off x="3418" y="7366"/>
                <a:ext cx="142" cy="93"/>
              </a:xfrm>
              <a:custGeom>
                <a:avLst/>
                <a:gdLst>
                  <a:gd name="T0" fmla="*/ 22 w 142"/>
                  <a:gd name="T1" fmla="*/ 0 h 93"/>
                  <a:gd name="T2" fmla="*/ 49 w 142"/>
                  <a:gd name="T3" fmla="*/ 0 h 93"/>
                  <a:gd name="T4" fmla="*/ 62 w 142"/>
                  <a:gd name="T5" fmla="*/ 75 h 93"/>
                  <a:gd name="T6" fmla="*/ 115 w 142"/>
                  <a:gd name="T7" fmla="*/ 0 h 93"/>
                  <a:gd name="T8" fmla="*/ 142 w 142"/>
                  <a:gd name="T9" fmla="*/ 0 h 93"/>
                  <a:gd name="T10" fmla="*/ 115 w 142"/>
                  <a:gd name="T11" fmla="*/ 93 h 93"/>
                  <a:gd name="T12" fmla="*/ 98 w 142"/>
                  <a:gd name="T13" fmla="*/ 93 h 93"/>
                  <a:gd name="T14" fmla="*/ 120 w 142"/>
                  <a:gd name="T15" fmla="*/ 17 h 93"/>
                  <a:gd name="T16" fmla="*/ 67 w 142"/>
                  <a:gd name="T17" fmla="*/ 93 h 93"/>
                  <a:gd name="T18" fmla="*/ 49 w 142"/>
                  <a:gd name="T19" fmla="*/ 93 h 93"/>
                  <a:gd name="T20" fmla="*/ 35 w 142"/>
                  <a:gd name="T21" fmla="*/ 13 h 93"/>
                  <a:gd name="T22" fmla="*/ 18 w 142"/>
                  <a:gd name="T23" fmla="*/ 93 h 93"/>
                  <a:gd name="T24" fmla="*/ 0 w 142"/>
                  <a:gd name="T25" fmla="*/ 93 h 93"/>
                  <a:gd name="T26" fmla="*/ 22 w 142"/>
                  <a:gd name="T27" fmla="*/ 0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2" h="93">
                    <a:moveTo>
                      <a:pt x="22" y="0"/>
                    </a:moveTo>
                    <a:lnTo>
                      <a:pt x="49" y="0"/>
                    </a:lnTo>
                    <a:lnTo>
                      <a:pt x="62" y="75"/>
                    </a:lnTo>
                    <a:lnTo>
                      <a:pt x="115" y="0"/>
                    </a:lnTo>
                    <a:lnTo>
                      <a:pt x="142" y="0"/>
                    </a:lnTo>
                    <a:lnTo>
                      <a:pt x="115" y="93"/>
                    </a:lnTo>
                    <a:lnTo>
                      <a:pt x="98" y="93"/>
                    </a:lnTo>
                    <a:lnTo>
                      <a:pt x="120" y="17"/>
                    </a:lnTo>
                    <a:lnTo>
                      <a:pt x="67" y="93"/>
                    </a:lnTo>
                    <a:lnTo>
                      <a:pt x="49" y="93"/>
                    </a:lnTo>
                    <a:lnTo>
                      <a:pt x="35" y="13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7" name="Freeform 491"/>
              <p:cNvSpPr>
                <a:spLocks/>
              </p:cNvSpPr>
              <p:nvPr/>
            </p:nvSpPr>
            <p:spPr bwMode="auto">
              <a:xfrm>
                <a:off x="3569" y="7401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8" name="Freeform 492"/>
              <p:cNvSpPr>
                <a:spLocks/>
              </p:cNvSpPr>
              <p:nvPr/>
            </p:nvSpPr>
            <p:spPr bwMode="auto">
              <a:xfrm>
                <a:off x="3338" y="7041"/>
                <a:ext cx="227" cy="67"/>
              </a:xfrm>
              <a:custGeom>
                <a:avLst/>
                <a:gdLst>
                  <a:gd name="T0" fmla="*/ 0 w 227"/>
                  <a:gd name="T1" fmla="*/ 67 h 67"/>
                  <a:gd name="T2" fmla="*/ 129 w 227"/>
                  <a:gd name="T3" fmla="*/ 0 h 67"/>
                  <a:gd name="T4" fmla="*/ 227 w 227"/>
                  <a:gd name="T5" fmla="*/ 67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" h="67">
                    <a:moveTo>
                      <a:pt x="0" y="67"/>
                    </a:moveTo>
                    <a:lnTo>
                      <a:pt x="129" y="0"/>
                    </a:lnTo>
                    <a:lnTo>
                      <a:pt x="227" y="67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09" name="Freeform 493"/>
              <p:cNvSpPr>
                <a:spLocks/>
              </p:cNvSpPr>
              <p:nvPr/>
            </p:nvSpPr>
            <p:spPr bwMode="auto">
              <a:xfrm>
                <a:off x="3325" y="7268"/>
                <a:ext cx="226" cy="67"/>
              </a:xfrm>
              <a:custGeom>
                <a:avLst/>
                <a:gdLst>
                  <a:gd name="T0" fmla="*/ 0 w 226"/>
                  <a:gd name="T1" fmla="*/ 67 h 67"/>
                  <a:gd name="T2" fmla="*/ 128 w 226"/>
                  <a:gd name="T3" fmla="*/ 0 h 67"/>
                  <a:gd name="T4" fmla="*/ 226 w 226"/>
                  <a:gd name="T5" fmla="*/ 67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" h="67">
                    <a:moveTo>
                      <a:pt x="0" y="67"/>
                    </a:moveTo>
                    <a:lnTo>
                      <a:pt x="128" y="0"/>
                    </a:lnTo>
                    <a:lnTo>
                      <a:pt x="226" y="67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0" name="Freeform 494"/>
              <p:cNvSpPr>
                <a:spLocks/>
              </p:cNvSpPr>
              <p:nvPr/>
            </p:nvSpPr>
            <p:spPr bwMode="auto">
              <a:xfrm>
                <a:off x="3245" y="6952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1" name="Freeform 495"/>
              <p:cNvSpPr>
                <a:spLocks/>
              </p:cNvSpPr>
              <p:nvPr/>
            </p:nvSpPr>
            <p:spPr bwMode="auto">
              <a:xfrm>
                <a:off x="3320" y="6917"/>
                <a:ext cx="107" cy="93"/>
              </a:xfrm>
              <a:custGeom>
                <a:avLst/>
                <a:gdLst>
                  <a:gd name="T0" fmla="*/ 71 w 107"/>
                  <a:gd name="T1" fmla="*/ 75 h 93"/>
                  <a:gd name="T2" fmla="*/ 49 w 107"/>
                  <a:gd name="T3" fmla="*/ 89 h 93"/>
                  <a:gd name="T4" fmla="*/ 31 w 107"/>
                  <a:gd name="T5" fmla="*/ 93 h 93"/>
                  <a:gd name="T6" fmla="*/ 18 w 107"/>
                  <a:gd name="T7" fmla="*/ 93 h 93"/>
                  <a:gd name="T8" fmla="*/ 9 w 107"/>
                  <a:gd name="T9" fmla="*/ 89 h 93"/>
                  <a:gd name="T10" fmla="*/ 5 w 107"/>
                  <a:gd name="T11" fmla="*/ 80 h 93"/>
                  <a:gd name="T12" fmla="*/ 0 w 107"/>
                  <a:gd name="T13" fmla="*/ 71 h 93"/>
                  <a:gd name="T14" fmla="*/ 0 w 107"/>
                  <a:gd name="T15" fmla="*/ 66 h 93"/>
                  <a:gd name="T16" fmla="*/ 5 w 107"/>
                  <a:gd name="T17" fmla="*/ 53 h 93"/>
                  <a:gd name="T18" fmla="*/ 18 w 107"/>
                  <a:gd name="T19" fmla="*/ 0 h 93"/>
                  <a:gd name="T20" fmla="*/ 36 w 107"/>
                  <a:gd name="T21" fmla="*/ 0 h 93"/>
                  <a:gd name="T22" fmla="*/ 22 w 107"/>
                  <a:gd name="T23" fmla="*/ 58 h 93"/>
                  <a:gd name="T24" fmla="*/ 22 w 107"/>
                  <a:gd name="T25" fmla="*/ 66 h 93"/>
                  <a:gd name="T26" fmla="*/ 18 w 107"/>
                  <a:gd name="T27" fmla="*/ 71 h 93"/>
                  <a:gd name="T28" fmla="*/ 22 w 107"/>
                  <a:gd name="T29" fmla="*/ 75 h 93"/>
                  <a:gd name="T30" fmla="*/ 22 w 107"/>
                  <a:gd name="T31" fmla="*/ 80 h 93"/>
                  <a:gd name="T32" fmla="*/ 27 w 107"/>
                  <a:gd name="T33" fmla="*/ 80 h 93"/>
                  <a:gd name="T34" fmla="*/ 36 w 107"/>
                  <a:gd name="T35" fmla="*/ 80 h 93"/>
                  <a:gd name="T36" fmla="*/ 45 w 107"/>
                  <a:gd name="T37" fmla="*/ 80 h 93"/>
                  <a:gd name="T38" fmla="*/ 49 w 107"/>
                  <a:gd name="T39" fmla="*/ 80 h 93"/>
                  <a:gd name="T40" fmla="*/ 58 w 107"/>
                  <a:gd name="T41" fmla="*/ 75 h 93"/>
                  <a:gd name="T42" fmla="*/ 62 w 107"/>
                  <a:gd name="T43" fmla="*/ 71 h 93"/>
                  <a:gd name="T44" fmla="*/ 71 w 107"/>
                  <a:gd name="T45" fmla="*/ 62 h 93"/>
                  <a:gd name="T46" fmla="*/ 71 w 107"/>
                  <a:gd name="T47" fmla="*/ 58 h 93"/>
                  <a:gd name="T48" fmla="*/ 76 w 107"/>
                  <a:gd name="T49" fmla="*/ 49 h 93"/>
                  <a:gd name="T50" fmla="*/ 80 w 107"/>
                  <a:gd name="T51" fmla="*/ 40 h 93"/>
                  <a:gd name="T52" fmla="*/ 89 w 107"/>
                  <a:gd name="T53" fmla="*/ 0 h 93"/>
                  <a:gd name="T54" fmla="*/ 107 w 107"/>
                  <a:gd name="T55" fmla="*/ 0 h 93"/>
                  <a:gd name="T56" fmla="*/ 85 w 107"/>
                  <a:gd name="T57" fmla="*/ 93 h 93"/>
                  <a:gd name="T58" fmla="*/ 67 w 107"/>
                  <a:gd name="T59" fmla="*/ 93 h 93"/>
                  <a:gd name="T60" fmla="*/ 71 w 107"/>
                  <a:gd name="T61" fmla="*/ 75 h 9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7" h="93">
                    <a:moveTo>
                      <a:pt x="71" y="75"/>
                    </a:moveTo>
                    <a:lnTo>
                      <a:pt x="49" y="89"/>
                    </a:lnTo>
                    <a:lnTo>
                      <a:pt x="31" y="93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53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22" y="58"/>
                    </a:lnTo>
                    <a:lnTo>
                      <a:pt x="22" y="66"/>
                    </a:lnTo>
                    <a:lnTo>
                      <a:pt x="18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27" y="80"/>
                    </a:lnTo>
                    <a:lnTo>
                      <a:pt x="36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8" y="75"/>
                    </a:lnTo>
                    <a:lnTo>
                      <a:pt x="62" y="71"/>
                    </a:lnTo>
                    <a:lnTo>
                      <a:pt x="71" y="62"/>
                    </a:lnTo>
                    <a:lnTo>
                      <a:pt x="71" y="58"/>
                    </a:lnTo>
                    <a:lnTo>
                      <a:pt x="76" y="49"/>
                    </a:lnTo>
                    <a:lnTo>
                      <a:pt x="80" y="40"/>
                    </a:lnTo>
                    <a:lnTo>
                      <a:pt x="89" y="0"/>
                    </a:lnTo>
                    <a:lnTo>
                      <a:pt x="107" y="0"/>
                    </a:lnTo>
                    <a:lnTo>
                      <a:pt x="85" y="93"/>
                    </a:lnTo>
                    <a:lnTo>
                      <a:pt x="67" y="93"/>
                    </a:lnTo>
                    <a:lnTo>
                      <a:pt x="71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2" name="Freeform 496"/>
              <p:cNvSpPr>
                <a:spLocks/>
              </p:cNvSpPr>
              <p:nvPr/>
            </p:nvSpPr>
            <p:spPr bwMode="auto">
              <a:xfrm>
                <a:off x="3436" y="6917"/>
                <a:ext cx="142" cy="93"/>
              </a:xfrm>
              <a:custGeom>
                <a:avLst/>
                <a:gdLst>
                  <a:gd name="T0" fmla="*/ 22 w 142"/>
                  <a:gd name="T1" fmla="*/ 0 h 93"/>
                  <a:gd name="T2" fmla="*/ 49 w 142"/>
                  <a:gd name="T3" fmla="*/ 0 h 93"/>
                  <a:gd name="T4" fmla="*/ 62 w 142"/>
                  <a:gd name="T5" fmla="*/ 71 h 93"/>
                  <a:gd name="T6" fmla="*/ 115 w 142"/>
                  <a:gd name="T7" fmla="*/ 0 h 93"/>
                  <a:gd name="T8" fmla="*/ 142 w 142"/>
                  <a:gd name="T9" fmla="*/ 0 h 93"/>
                  <a:gd name="T10" fmla="*/ 115 w 142"/>
                  <a:gd name="T11" fmla="*/ 93 h 93"/>
                  <a:gd name="T12" fmla="*/ 97 w 142"/>
                  <a:gd name="T13" fmla="*/ 93 h 93"/>
                  <a:gd name="T14" fmla="*/ 120 w 142"/>
                  <a:gd name="T15" fmla="*/ 18 h 93"/>
                  <a:gd name="T16" fmla="*/ 66 w 142"/>
                  <a:gd name="T17" fmla="*/ 93 h 93"/>
                  <a:gd name="T18" fmla="*/ 49 w 142"/>
                  <a:gd name="T19" fmla="*/ 93 h 93"/>
                  <a:gd name="T20" fmla="*/ 35 w 142"/>
                  <a:gd name="T21" fmla="*/ 13 h 93"/>
                  <a:gd name="T22" fmla="*/ 17 w 142"/>
                  <a:gd name="T23" fmla="*/ 93 h 93"/>
                  <a:gd name="T24" fmla="*/ 0 w 142"/>
                  <a:gd name="T25" fmla="*/ 93 h 93"/>
                  <a:gd name="T26" fmla="*/ 22 w 142"/>
                  <a:gd name="T27" fmla="*/ 0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2" h="93">
                    <a:moveTo>
                      <a:pt x="22" y="0"/>
                    </a:moveTo>
                    <a:lnTo>
                      <a:pt x="49" y="0"/>
                    </a:lnTo>
                    <a:lnTo>
                      <a:pt x="62" y="71"/>
                    </a:lnTo>
                    <a:lnTo>
                      <a:pt x="115" y="0"/>
                    </a:lnTo>
                    <a:lnTo>
                      <a:pt x="142" y="0"/>
                    </a:lnTo>
                    <a:lnTo>
                      <a:pt x="115" y="93"/>
                    </a:lnTo>
                    <a:lnTo>
                      <a:pt x="97" y="93"/>
                    </a:lnTo>
                    <a:lnTo>
                      <a:pt x="120" y="18"/>
                    </a:lnTo>
                    <a:lnTo>
                      <a:pt x="66" y="93"/>
                    </a:lnTo>
                    <a:lnTo>
                      <a:pt x="49" y="93"/>
                    </a:lnTo>
                    <a:lnTo>
                      <a:pt x="35" y="13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3" name="Freeform 497"/>
              <p:cNvSpPr>
                <a:spLocks/>
              </p:cNvSpPr>
              <p:nvPr/>
            </p:nvSpPr>
            <p:spPr bwMode="auto">
              <a:xfrm>
                <a:off x="3587" y="6952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4" name="Freeform 498"/>
              <p:cNvSpPr>
                <a:spLocks/>
              </p:cNvSpPr>
              <p:nvPr/>
            </p:nvSpPr>
            <p:spPr bwMode="auto">
              <a:xfrm>
                <a:off x="3342" y="6815"/>
                <a:ext cx="227" cy="66"/>
              </a:xfrm>
              <a:custGeom>
                <a:avLst/>
                <a:gdLst>
                  <a:gd name="T0" fmla="*/ 0 w 227"/>
                  <a:gd name="T1" fmla="*/ 62 h 66"/>
                  <a:gd name="T2" fmla="*/ 125 w 227"/>
                  <a:gd name="T3" fmla="*/ 0 h 66"/>
                  <a:gd name="T4" fmla="*/ 227 w 227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" h="66">
                    <a:moveTo>
                      <a:pt x="0" y="62"/>
                    </a:moveTo>
                    <a:lnTo>
                      <a:pt x="125" y="0"/>
                    </a:lnTo>
                    <a:lnTo>
                      <a:pt x="227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5" name="Freeform 499"/>
              <p:cNvSpPr>
                <a:spLocks/>
              </p:cNvSpPr>
              <p:nvPr/>
            </p:nvSpPr>
            <p:spPr bwMode="auto">
              <a:xfrm>
                <a:off x="4098" y="7170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62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6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6" name="Freeform 500"/>
              <p:cNvSpPr>
                <a:spLocks noEditPoints="1"/>
              </p:cNvSpPr>
              <p:nvPr/>
            </p:nvSpPr>
            <p:spPr bwMode="auto">
              <a:xfrm>
                <a:off x="4173" y="7130"/>
                <a:ext cx="102" cy="98"/>
              </a:xfrm>
              <a:custGeom>
                <a:avLst/>
                <a:gdLst>
                  <a:gd name="T0" fmla="*/ 76 w 102"/>
                  <a:gd name="T1" fmla="*/ 62 h 98"/>
                  <a:gd name="T2" fmla="*/ 98 w 102"/>
                  <a:gd name="T3" fmla="*/ 67 h 98"/>
                  <a:gd name="T4" fmla="*/ 89 w 102"/>
                  <a:gd name="T5" fmla="*/ 76 h 98"/>
                  <a:gd name="T6" fmla="*/ 80 w 102"/>
                  <a:gd name="T7" fmla="*/ 89 h 98"/>
                  <a:gd name="T8" fmla="*/ 62 w 102"/>
                  <a:gd name="T9" fmla="*/ 93 h 98"/>
                  <a:gd name="T10" fmla="*/ 45 w 102"/>
                  <a:gd name="T11" fmla="*/ 98 h 98"/>
                  <a:gd name="T12" fmla="*/ 31 w 102"/>
                  <a:gd name="T13" fmla="*/ 98 h 98"/>
                  <a:gd name="T14" fmla="*/ 22 w 102"/>
                  <a:gd name="T15" fmla="*/ 93 h 98"/>
                  <a:gd name="T16" fmla="*/ 14 w 102"/>
                  <a:gd name="T17" fmla="*/ 89 h 98"/>
                  <a:gd name="T18" fmla="*/ 5 w 102"/>
                  <a:gd name="T19" fmla="*/ 80 h 98"/>
                  <a:gd name="T20" fmla="*/ 0 w 102"/>
                  <a:gd name="T21" fmla="*/ 71 h 98"/>
                  <a:gd name="T22" fmla="*/ 0 w 102"/>
                  <a:gd name="T23" fmla="*/ 58 h 98"/>
                  <a:gd name="T24" fmla="*/ 0 w 102"/>
                  <a:gd name="T25" fmla="*/ 45 h 98"/>
                  <a:gd name="T26" fmla="*/ 9 w 102"/>
                  <a:gd name="T27" fmla="*/ 27 h 98"/>
                  <a:gd name="T28" fmla="*/ 18 w 102"/>
                  <a:gd name="T29" fmla="*/ 18 h 98"/>
                  <a:gd name="T30" fmla="*/ 31 w 102"/>
                  <a:gd name="T31" fmla="*/ 9 h 98"/>
                  <a:gd name="T32" fmla="*/ 45 w 102"/>
                  <a:gd name="T33" fmla="*/ 0 h 98"/>
                  <a:gd name="T34" fmla="*/ 58 w 102"/>
                  <a:gd name="T35" fmla="*/ 0 h 98"/>
                  <a:gd name="T36" fmla="*/ 76 w 102"/>
                  <a:gd name="T37" fmla="*/ 5 h 98"/>
                  <a:gd name="T38" fmla="*/ 93 w 102"/>
                  <a:gd name="T39" fmla="*/ 9 h 98"/>
                  <a:gd name="T40" fmla="*/ 102 w 102"/>
                  <a:gd name="T41" fmla="*/ 22 h 98"/>
                  <a:gd name="T42" fmla="*/ 102 w 102"/>
                  <a:gd name="T43" fmla="*/ 40 h 98"/>
                  <a:gd name="T44" fmla="*/ 102 w 102"/>
                  <a:gd name="T45" fmla="*/ 45 h 98"/>
                  <a:gd name="T46" fmla="*/ 102 w 102"/>
                  <a:gd name="T47" fmla="*/ 53 h 98"/>
                  <a:gd name="T48" fmla="*/ 18 w 102"/>
                  <a:gd name="T49" fmla="*/ 53 h 98"/>
                  <a:gd name="T50" fmla="*/ 18 w 102"/>
                  <a:gd name="T51" fmla="*/ 53 h 98"/>
                  <a:gd name="T52" fmla="*/ 18 w 102"/>
                  <a:gd name="T53" fmla="*/ 58 h 98"/>
                  <a:gd name="T54" fmla="*/ 22 w 102"/>
                  <a:gd name="T55" fmla="*/ 71 h 98"/>
                  <a:gd name="T56" fmla="*/ 27 w 102"/>
                  <a:gd name="T57" fmla="*/ 76 h 98"/>
                  <a:gd name="T58" fmla="*/ 36 w 102"/>
                  <a:gd name="T59" fmla="*/ 85 h 98"/>
                  <a:gd name="T60" fmla="*/ 45 w 102"/>
                  <a:gd name="T61" fmla="*/ 85 h 98"/>
                  <a:gd name="T62" fmla="*/ 54 w 102"/>
                  <a:gd name="T63" fmla="*/ 85 h 98"/>
                  <a:gd name="T64" fmla="*/ 62 w 102"/>
                  <a:gd name="T65" fmla="*/ 80 h 98"/>
                  <a:gd name="T66" fmla="*/ 71 w 102"/>
                  <a:gd name="T67" fmla="*/ 71 h 98"/>
                  <a:gd name="T68" fmla="*/ 76 w 102"/>
                  <a:gd name="T69" fmla="*/ 62 h 98"/>
                  <a:gd name="T70" fmla="*/ 22 w 102"/>
                  <a:gd name="T71" fmla="*/ 40 h 98"/>
                  <a:gd name="T72" fmla="*/ 85 w 102"/>
                  <a:gd name="T73" fmla="*/ 40 h 98"/>
                  <a:gd name="T74" fmla="*/ 85 w 102"/>
                  <a:gd name="T75" fmla="*/ 40 h 98"/>
                  <a:gd name="T76" fmla="*/ 85 w 102"/>
                  <a:gd name="T77" fmla="*/ 36 h 98"/>
                  <a:gd name="T78" fmla="*/ 85 w 102"/>
                  <a:gd name="T79" fmla="*/ 27 h 98"/>
                  <a:gd name="T80" fmla="*/ 80 w 102"/>
                  <a:gd name="T81" fmla="*/ 18 h 98"/>
                  <a:gd name="T82" fmla="*/ 71 w 102"/>
                  <a:gd name="T83" fmla="*/ 13 h 98"/>
                  <a:gd name="T84" fmla="*/ 58 w 102"/>
                  <a:gd name="T85" fmla="*/ 13 h 98"/>
                  <a:gd name="T86" fmla="*/ 49 w 102"/>
                  <a:gd name="T87" fmla="*/ 13 h 98"/>
                  <a:gd name="T88" fmla="*/ 36 w 102"/>
                  <a:gd name="T89" fmla="*/ 18 h 98"/>
                  <a:gd name="T90" fmla="*/ 27 w 102"/>
                  <a:gd name="T91" fmla="*/ 27 h 98"/>
                  <a:gd name="T92" fmla="*/ 22 w 102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" h="98">
                    <a:moveTo>
                      <a:pt x="76" y="62"/>
                    </a:moveTo>
                    <a:lnTo>
                      <a:pt x="98" y="67"/>
                    </a:lnTo>
                    <a:lnTo>
                      <a:pt x="89" y="76"/>
                    </a:lnTo>
                    <a:lnTo>
                      <a:pt x="80" y="89"/>
                    </a:lnTo>
                    <a:lnTo>
                      <a:pt x="62" y="93"/>
                    </a:lnTo>
                    <a:lnTo>
                      <a:pt x="45" y="98"/>
                    </a:lnTo>
                    <a:lnTo>
                      <a:pt x="31" y="98"/>
                    </a:lnTo>
                    <a:lnTo>
                      <a:pt x="22" y="93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31" y="9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6" y="5"/>
                    </a:lnTo>
                    <a:lnTo>
                      <a:pt x="93" y="9"/>
                    </a:lnTo>
                    <a:lnTo>
                      <a:pt x="102" y="22"/>
                    </a:lnTo>
                    <a:lnTo>
                      <a:pt x="102" y="40"/>
                    </a:lnTo>
                    <a:lnTo>
                      <a:pt x="102" y="45"/>
                    </a:lnTo>
                    <a:lnTo>
                      <a:pt x="102" y="53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22" y="71"/>
                    </a:lnTo>
                    <a:lnTo>
                      <a:pt x="27" y="76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54" y="85"/>
                    </a:lnTo>
                    <a:lnTo>
                      <a:pt x="62" y="80"/>
                    </a:lnTo>
                    <a:lnTo>
                      <a:pt x="71" y="71"/>
                    </a:lnTo>
                    <a:lnTo>
                      <a:pt x="76" y="62"/>
                    </a:lnTo>
                    <a:close/>
                    <a:moveTo>
                      <a:pt x="22" y="40"/>
                    </a:moveTo>
                    <a:lnTo>
                      <a:pt x="85" y="40"/>
                    </a:lnTo>
                    <a:lnTo>
                      <a:pt x="85" y="36"/>
                    </a:lnTo>
                    <a:lnTo>
                      <a:pt x="85" y="27"/>
                    </a:lnTo>
                    <a:lnTo>
                      <a:pt x="80" y="18"/>
                    </a:lnTo>
                    <a:lnTo>
                      <a:pt x="71" y="13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36" y="18"/>
                    </a:lnTo>
                    <a:lnTo>
                      <a:pt x="27" y="27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7" name="Freeform 501"/>
              <p:cNvSpPr>
                <a:spLocks/>
              </p:cNvSpPr>
              <p:nvPr/>
            </p:nvSpPr>
            <p:spPr bwMode="auto">
              <a:xfrm>
                <a:off x="4289" y="7130"/>
                <a:ext cx="111" cy="93"/>
              </a:xfrm>
              <a:custGeom>
                <a:avLst/>
                <a:gdLst>
                  <a:gd name="T0" fmla="*/ 22 w 111"/>
                  <a:gd name="T1" fmla="*/ 0 h 93"/>
                  <a:gd name="T2" fmla="*/ 44 w 111"/>
                  <a:gd name="T3" fmla="*/ 0 h 93"/>
                  <a:gd name="T4" fmla="*/ 31 w 111"/>
                  <a:gd name="T5" fmla="*/ 40 h 93"/>
                  <a:gd name="T6" fmla="*/ 84 w 111"/>
                  <a:gd name="T7" fmla="*/ 40 h 93"/>
                  <a:gd name="T8" fmla="*/ 93 w 111"/>
                  <a:gd name="T9" fmla="*/ 0 h 93"/>
                  <a:gd name="T10" fmla="*/ 111 w 111"/>
                  <a:gd name="T11" fmla="*/ 0 h 93"/>
                  <a:gd name="T12" fmla="*/ 89 w 111"/>
                  <a:gd name="T13" fmla="*/ 93 h 93"/>
                  <a:gd name="T14" fmla="*/ 71 w 111"/>
                  <a:gd name="T15" fmla="*/ 93 h 93"/>
                  <a:gd name="T16" fmla="*/ 80 w 111"/>
                  <a:gd name="T17" fmla="*/ 53 h 93"/>
                  <a:gd name="T18" fmla="*/ 31 w 111"/>
                  <a:gd name="T19" fmla="*/ 53 h 93"/>
                  <a:gd name="T20" fmla="*/ 17 w 111"/>
                  <a:gd name="T21" fmla="*/ 93 h 93"/>
                  <a:gd name="T22" fmla="*/ 0 w 111"/>
                  <a:gd name="T23" fmla="*/ 93 h 93"/>
                  <a:gd name="T24" fmla="*/ 22 w 111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1" h="93">
                    <a:moveTo>
                      <a:pt x="22" y="0"/>
                    </a:moveTo>
                    <a:lnTo>
                      <a:pt x="44" y="0"/>
                    </a:lnTo>
                    <a:lnTo>
                      <a:pt x="31" y="40"/>
                    </a:lnTo>
                    <a:lnTo>
                      <a:pt x="84" y="40"/>
                    </a:lnTo>
                    <a:lnTo>
                      <a:pt x="93" y="0"/>
                    </a:lnTo>
                    <a:lnTo>
                      <a:pt x="111" y="0"/>
                    </a:lnTo>
                    <a:lnTo>
                      <a:pt x="89" y="93"/>
                    </a:lnTo>
                    <a:lnTo>
                      <a:pt x="71" y="93"/>
                    </a:lnTo>
                    <a:lnTo>
                      <a:pt x="80" y="53"/>
                    </a:lnTo>
                    <a:lnTo>
                      <a:pt x="31" y="53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8" name="Freeform 502"/>
              <p:cNvSpPr>
                <a:spLocks/>
              </p:cNvSpPr>
              <p:nvPr/>
            </p:nvSpPr>
            <p:spPr bwMode="auto">
              <a:xfrm>
                <a:off x="4409" y="7130"/>
                <a:ext cx="111" cy="93"/>
              </a:xfrm>
              <a:custGeom>
                <a:avLst/>
                <a:gdLst>
                  <a:gd name="T0" fmla="*/ 22 w 111"/>
                  <a:gd name="T1" fmla="*/ 0 h 93"/>
                  <a:gd name="T2" fmla="*/ 40 w 111"/>
                  <a:gd name="T3" fmla="*/ 0 h 93"/>
                  <a:gd name="T4" fmla="*/ 31 w 111"/>
                  <a:gd name="T5" fmla="*/ 40 h 93"/>
                  <a:gd name="T6" fmla="*/ 84 w 111"/>
                  <a:gd name="T7" fmla="*/ 40 h 93"/>
                  <a:gd name="T8" fmla="*/ 93 w 111"/>
                  <a:gd name="T9" fmla="*/ 0 h 93"/>
                  <a:gd name="T10" fmla="*/ 111 w 111"/>
                  <a:gd name="T11" fmla="*/ 0 h 93"/>
                  <a:gd name="T12" fmla="*/ 89 w 111"/>
                  <a:gd name="T13" fmla="*/ 93 h 93"/>
                  <a:gd name="T14" fmla="*/ 71 w 111"/>
                  <a:gd name="T15" fmla="*/ 93 h 93"/>
                  <a:gd name="T16" fmla="*/ 80 w 111"/>
                  <a:gd name="T17" fmla="*/ 53 h 93"/>
                  <a:gd name="T18" fmla="*/ 26 w 111"/>
                  <a:gd name="T19" fmla="*/ 53 h 93"/>
                  <a:gd name="T20" fmla="*/ 17 w 111"/>
                  <a:gd name="T21" fmla="*/ 93 h 93"/>
                  <a:gd name="T22" fmla="*/ 0 w 111"/>
                  <a:gd name="T23" fmla="*/ 93 h 93"/>
                  <a:gd name="T24" fmla="*/ 22 w 111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1" h="93">
                    <a:moveTo>
                      <a:pt x="22" y="0"/>
                    </a:moveTo>
                    <a:lnTo>
                      <a:pt x="40" y="0"/>
                    </a:lnTo>
                    <a:lnTo>
                      <a:pt x="31" y="40"/>
                    </a:lnTo>
                    <a:lnTo>
                      <a:pt x="84" y="40"/>
                    </a:lnTo>
                    <a:lnTo>
                      <a:pt x="93" y="0"/>
                    </a:lnTo>
                    <a:lnTo>
                      <a:pt x="111" y="0"/>
                    </a:lnTo>
                    <a:lnTo>
                      <a:pt x="89" y="93"/>
                    </a:lnTo>
                    <a:lnTo>
                      <a:pt x="71" y="93"/>
                    </a:lnTo>
                    <a:lnTo>
                      <a:pt x="80" y="53"/>
                    </a:lnTo>
                    <a:lnTo>
                      <a:pt x="26" y="53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9" name="Freeform 503"/>
              <p:cNvSpPr>
                <a:spLocks/>
              </p:cNvSpPr>
              <p:nvPr/>
            </p:nvSpPr>
            <p:spPr bwMode="auto">
              <a:xfrm>
                <a:off x="4529" y="7170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0" name="Freeform 504"/>
              <p:cNvSpPr>
                <a:spLocks/>
              </p:cNvSpPr>
              <p:nvPr/>
            </p:nvSpPr>
            <p:spPr bwMode="auto">
              <a:xfrm>
                <a:off x="4235" y="7028"/>
                <a:ext cx="227" cy="67"/>
              </a:xfrm>
              <a:custGeom>
                <a:avLst/>
                <a:gdLst>
                  <a:gd name="T0" fmla="*/ 0 w 227"/>
                  <a:gd name="T1" fmla="*/ 67 h 67"/>
                  <a:gd name="T2" fmla="*/ 129 w 227"/>
                  <a:gd name="T3" fmla="*/ 0 h 67"/>
                  <a:gd name="T4" fmla="*/ 227 w 227"/>
                  <a:gd name="T5" fmla="*/ 67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" h="67">
                    <a:moveTo>
                      <a:pt x="0" y="67"/>
                    </a:moveTo>
                    <a:lnTo>
                      <a:pt x="129" y="0"/>
                    </a:lnTo>
                    <a:lnTo>
                      <a:pt x="227" y="67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1" name="Freeform 505"/>
              <p:cNvSpPr>
                <a:spLocks/>
              </p:cNvSpPr>
              <p:nvPr/>
            </p:nvSpPr>
            <p:spPr bwMode="auto">
              <a:xfrm>
                <a:off x="4200" y="7401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62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6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2" name="Freeform 506"/>
              <p:cNvSpPr>
                <a:spLocks/>
              </p:cNvSpPr>
              <p:nvPr/>
            </p:nvSpPr>
            <p:spPr bwMode="auto">
              <a:xfrm>
                <a:off x="4271" y="7366"/>
                <a:ext cx="142" cy="93"/>
              </a:xfrm>
              <a:custGeom>
                <a:avLst/>
                <a:gdLst>
                  <a:gd name="T0" fmla="*/ 22 w 142"/>
                  <a:gd name="T1" fmla="*/ 0 h 93"/>
                  <a:gd name="T2" fmla="*/ 53 w 142"/>
                  <a:gd name="T3" fmla="*/ 0 h 93"/>
                  <a:gd name="T4" fmla="*/ 62 w 142"/>
                  <a:gd name="T5" fmla="*/ 75 h 93"/>
                  <a:gd name="T6" fmla="*/ 115 w 142"/>
                  <a:gd name="T7" fmla="*/ 0 h 93"/>
                  <a:gd name="T8" fmla="*/ 142 w 142"/>
                  <a:gd name="T9" fmla="*/ 0 h 93"/>
                  <a:gd name="T10" fmla="*/ 120 w 142"/>
                  <a:gd name="T11" fmla="*/ 93 h 93"/>
                  <a:gd name="T12" fmla="*/ 98 w 142"/>
                  <a:gd name="T13" fmla="*/ 93 h 93"/>
                  <a:gd name="T14" fmla="*/ 120 w 142"/>
                  <a:gd name="T15" fmla="*/ 17 h 93"/>
                  <a:gd name="T16" fmla="*/ 67 w 142"/>
                  <a:gd name="T17" fmla="*/ 93 h 93"/>
                  <a:gd name="T18" fmla="*/ 49 w 142"/>
                  <a:gd name="T19" fmla="*/ 93 h 93"/>
                  <a:gd name="T20" fmla="*/ 40 w 142"/>
                  <a:gd name="T21" fmla="*/ 13 h 93"/>
                  <a:gd name="T22" fmla="*/ 18 w 142"/>
                  <a:gd name="T23" fmla="*/ 93 h 93"/>
                  <a:gd name="T24" fmla="*/ 0 w 142"/>
                  <a:gd name="T25" fmla="*/ 93 h 93"/>
                  <a:gd name="T26" fmla="*/ 22 w 142"/>
                  <a:gd name="T27" fmla="*/ 0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2" h="93">
                    <a:moveTo>
                      <a:pt x="22" y="0"/>
                    </a:moveTo>
                    <a:lnTo>
                      <a:pt x="53" y="0"/>
                    </a:lnTo>
                    <a:lnTo>
                      <a:pt x="62" y="75"/>
                    </a:lnTo>
                    <a:lnTo>
                      <a:pt x="115" y="0"/>
                    </a:lnTo>
                    <a:lnTo>
                      <a:pt x="142" y="0"/>
                    </a:lnTo>
                    <a:lnTo>
                      <a:pt x="120" y="93"/>
                    </a:lnTo>
                    <a:lnTo>
                      <a:pt x="98" y="93"/>
                    </a:lnTo>
                    <a:lnTo>
                      <a:pt x="120" y="17"/>
                    </a:lnTo>
                    <a:lnTo>
                      <a:pt x="67" y="93"/>
                    </a:lnTo>
                    <a:lnTo>
                      <a:pt x="49" y="93"/>
                    </a:lnTo>
                    <a:lnTo>
                      <a:pt x="40" y="13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3" name="Freeform 507"/>
              <p:cNvSpPr>
                <a:spLocks/>
              </p:cNvSpPr>
              <p:nvPr/>
            </p:nvSpPr>
            <p:spPr bwMode="auto">
              <a:xfrm>
                <a:off x="4422" y="7401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4" name="Freeform 508"/>
              <p:cNvSpPr>
                <a:spLocks/>
              </p:cNvSpPr>
              <p:nvPr/>
            </p:nvSpPr>
            <p:spPr bwMode="auto">
              <a:xfrm>
                <a:off x="4222" y="7263"/>
                <a:ext cx="222" cy="67"/>
              </a:xfrm>
              <a:custGeom>
                <a:avLst/>
                <a:gdLst>
                  <a:gd name="T0" fmla="*/ 0 w 222"/>
                  <a:gd name="T1" fmla="*/ 63 h 67"/>
                  <a:gd name="T2" fmla="*/ 124 w 222"/>
                  <a:gd name="T3" fmla="*/ 0 h 67"/>
                  <a:gd name="T4" fmla="*/ 222 w 222"/>
                  <a:gd name="T5" fmla="*/ 67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" h="67">
                    <a:moveTo>
                      <a:pt x="0" y="63"/>
                    </a:moveTo>
                    <a:lnTo>
                      <a:pt x="124" y="0"/>
                    </a:lnTo>
                    <a:lnTo>
                      <a:pt x="222" y="67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5" name="Freeform 509"/>
              <p:cNvSpPr>
                <a:spLocks/>
              </p:cNvSpPr>
              <p:nvPr/>
            </p:nvSpPr>
            <p:spPr bwMode="auto">
              <a:xfrm>
                <a:off x="1445" y="6837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5 w 63"/>
                  <a:gd name="T3" fmla="*/ 0 h 18"/>
                  <a:gd name="T4" fmla="*/ 63 w 63"/>
                  <a:gd name="T5" fmla="*/ 0 h 18"/>
                  <a:gd name="T6" fmla="*/ 58 w 63"/>
                  <a:gd name="T7" fmla="*/ 18 h 18"/>
                  <a:gd name="T8" fmla="*/ 0 w 6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6" name="Freeform 510"/>
              <p:cNvSpPr>
                <a:spLocks/>
              </p:cNvSpPr>
              <p:nvPr/>
            </p:nvSpPr>
            <p:spPr bwMode="auto">
              <a:xfrm>
                <a:off x="1508" y="6801"/>
                <a:ext cx="119" cy="129"/>
              </a:xfrm>
              <a:custGeom>
                <a:avLst/>
                <a:gdLst>
                  <a:gd name="T0" fmla="*/ 0 w 119"/>
                  <a:gd name="T1" fmla="*/ 129 h 129"/>
                  <a:gd name="T2" fmla="*/ 0 w 119"/>
                  <a:gd name="T3" fmla="*/ 111 h 129"/>
                  <a:gd name="T4" fmla="*/ 4 w 119"/>
                  <a:gd name="T5" fmla="*/ 116 h 129"/>
                  <a:gd name="T6" fmla="*/ 13 w 119"/>
                  <a:gd name="T7" fmla="*/ 116 h 129"/>
                  <a:gd name="T8" fmla="*/ 17 w 119"/>
                  <a:gd name="T9" fmla="*/ 111 h 129"/>
                  <a:gd name="T10" fmla="*/ 22 w 119"/>
                  <a:gd name="T11" fmla="*/ 111 h 129"/>
                  <a:gd name="T12" fmla="*/ 26 w 119"/>
                  <a:gd name="T13" fmla="*/ 107 h 129"/>
                  <a:gd name="T14" fmla="*/ 31 w 119"/>
                  <a:gd name="T15" fmla="*/ 102 h 129"/>
                  <a:gd name="T16" fmla="*/ 40 w 119"/>
                  <a:gd name="T17" fmla="*/ 94 h 129"/>
                  <a:gd name="T18" fmla="*/ 17 w 119"/>
                  <a:gd name="T19" fmla="*/ 0 h 129"/>
                  <a:gd name="T20" fmla="*/ 40 w 119"/>
                  <a:gd name="T21" fmla="*/ 0 h 129"/>
                  <a:gd name="T22" fmla="*/ 44 w 119"/>
                  <a:gd name="T23" fmla="*/ 45 h 129"/>
                  <a:gd name="T24" fmla="*/ 48 w 119"/>
                  <a:gd name="T25" fmla="*/ 58 h 129"/>
                  <a:gd name="T26" fmla="*/ 48 w 119"/>
                  <a:gd name="T27" fmla="*/ 71 h 129"/>
                  <a:gd name="T28" fmla="*/ 102 w 119"/>
                  <a:gd name="T29" fmla="*/ 0 h 129"/>
                  <a:gd name="T30" fmla="*/ 119 w 119"/>
                  <a:gd name="T31" fmla="*/ 0 h 129"/>
                  <a:gd name="T32" fmla="*/ 48 w 119"/>
                  <a:gd name="T33" fmla="*/ 102 h 129"/>
                  <a:gd name="T34" fmla="*/ 40 w 119"/>
                  <a:gd name="T35" fmla="*/ 116 h 129"/>
                  <a:gd name="T36" fmla="*/ 31 w 119"/>
                  <a:gd name="T37" fmla="*/ 125 h 129"/>
                  <a:gd name="T38" fmla="*/ 22 w 119"/>
                  <a:gd name="T39" fmla="*/ 129 h 129"/>
                  <a:gd name="T40" fmla="*/ 13 w 119"/>
                  <a:gd name="T41" fmla="*/ 129 h 129"/>
                  <a:gd name="T42" fmla="*/ 4 w 119"/>
                  <a:gd name="T43" fmla="*/ 129 h 129"/>
                  <a:gd name="T44" fmla="*/ 0 w 119"/>
                  <a:gd name="T45" fmla="*/ 129 h 1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19" h="129">
                    <a:moveTo>
                      <a:pt x="0" y="129"/>
                    </a:moveTo>
                    <a:lnTo>
                      <a:pt x="0" y="111"/>
                    </a:lnTo>
                    <a:lnTo>
                      <a:pt x="4" y="116"/>
                    </a:lnTo>
                    <a:lnTo>
                      <a:pt x="13" y="116"/>
                    </a:lnTo>
                    <a:lnTo>
                      <a:pt x="17" y="111"/>
                    </a:lnTo>
                    <a:lnTo>
                      <a:pt x="22" y="111"/>
                    </a:lnTo>
                    <a:lnTo>
                      <a:pt x="26" y="107"/>
                    </a:lnTo>
                    <a:lnTo>
                      <a:pt x="31" y="102"/>
                    </a:lnTo>
                    <a:lnTo>
                      <a:pt x="40" y="94"/>
                    </a:lnTo>
                    <a:lnTo>
                      <a:pt x="17" y="0"/>
                    </a:lnTo>
                    <a:lnTo>
                      <a:pt x="40" y="0"/>
                    </a:lnTo>
                    <a:lnTo>
                      <a:pt x="44" y="45"/>
                    </a:lnTo>
                    <a:lnTo>
                      <a:pt x="48" y="58"/>
                    </a:lnTo>
                    <a:lnTo>
                      <a:pt x="48" y="71"/>
                    </a:lnTo>
                    <a:lnTo>
                      <a:pt x="102" y="0"/>
                    </a:lnTo>
                    <a:lnTo>
                      <a:pt x="119" y="0"/>
                    </a:lnTo>
                    <a:lnTo>
                      <a:pt x="48" y="102"/>
                    </a:lnTo>
                    <a:lnTo>
                      <a:pt x="40" y="116"/>
                    </a:lnTo>
                    <a:lnTo>
                      <a:pt x="31" y="125"/>
                    </a:lnTo>
                    <a:lnTo>
                      <a:pt x="22" y="129"/>
                    </a:lnTo>
                    <a:lnTo>
                      <a:pt x="13" y="129"/>
                    </a:lnTo>
                    <a:lnTo>
                      <a:pt x="4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7" name="Freeform 511"/>
              <p:cNvSpPr>
                <a:spLocks/>
              </p:cNvSpPr>
              <p:nvPr/>
            </p:nvSpPr>
            <p:spPr bwMode="auto">
              <a:xfrm>
                <a:off x="1627" y="6801"/>
                <a:ext cx="169" cy="120"/>
              </a:xfrm>
              <a:custGeom>
                <a:avLst/>
                <a:gdLst>
                  <a:gd name="T0" fmla="*/ 58 w 169"/>
                  <a:gd name="T1" fmla="*/ 85 h 120"/>
                  <a:gd name="T2" fmla="*/ 36 w 169"/>
                  <a:gd name="T3" fmla="*/ 94 h 120"/>
                  <a:gd name="T4" fmla="*/ 18 w 169"/>
                  <a:gd name="T5" fmla="*/ 94 h 120"/>
                  <a:gd name="T6" fmla="*/ 5 w 169"/>
                  <a:gd name="T7" fmla="*/ 80 h 120"/>
                  <a:gd name="T8" fmla="*/ 0 w 169"/>
                  <a:gd name="T9" fmla="*/ 67 h 120"/>
                  <a:gd name="T10" fmla="*/ 18 w 169"/>
                  <a:gd name="T11" fmla="*/ 0 h 120"/>
                  <a:gd name="T12" fmla="*/ 23 w 169"/>
                  <a:gd name="T13" fmla="*/ 58 h 120"/>
                  <a:gd name="T14" fmla="*/ 18 w 169"/>
                  <a:gd name="T15" fmla="*/ 71 h 120"/>
                  <a:gd name="T16" fmla="*/ 23 w 169"/>
                  <a:gd name="T17" fmla="*/ 76 h 120"/>
                  <a:gd name="T18" fmla="*/ 32 w 169"/>
                  <a:gd name="T19" fmla="*/ 80 h 120"/>
                  <a:gd name="T20" fmla="*/ 49 w 169"/>
                  <a:gd name="T21" fmla="*/ 76 h 120"/>
                  <a:gd name="T22" fmla="*/ 63 w 169"/>
                  <a:gd name="T23" fmla="*/ 62 h 120"/>
                  <a:gd name="T24" fmla="*/ 72 w 169"/>
                  <a:gd name="T25" fmla="*/ 45 h 120"/>
                  <a:gd name="T26" fmla="*/ 103 w 169"/>
                  <a:gd name="T27" fmla="*/ 0 h 120"/>
                  <a:gd name="T28" fmla="*/ 85 w 169"/>
                  <a:gd name="T29" fmla="*/ 67 h 120"/>
                  <a:gd name="T30" fmla="*/ 85 w 169"/>
                  <a:gd name="T31" fmla="*/ 76 h 120"/>
                  <a:gd name="T32" fmla="*/ 94 w 169"/>
                  <a:gd name="T33" fmla="*/ 80 h 120"/>
                  <a:gd name="T34" fmla="*/ 112 w 169"/>
                  <a:gd name="T35" fmla="*/ 76 h 120"/>
                  <a:gd name="T36" fmla="*/ 134 w 169"/>
                  <a:gd name="T37" fmla="*/ 58 h 120"/>
                  <a:gd name="T38" fmla="*/ 138 w 169"/>
                  <a:gd name="T39" fmla="*/ 45 h 120"/>
                  <a:gd name="T40" fmla="*/ 152 w 169"/>
                  <a:gd name="T41" fmla="*/ 0 h 120"/>
                  <a:gd name="T42" fmla="*/ 152 w 169"/>
                  <a:gd name="T43" fmla="*/ 67 h 120"/>
                  <a:gd name="T44" fmla="*/ 152 w 169"/>
                  <a:gd name="T45" fmla="*/ 76 h 120"/>
                  <a:gd name="T46" fmla="*/ 156 w 169"/>
                  <a:gd name="T47" fmla="*/ 80 h 120"/>
                  <a:gd name="T48" fmla="*/ 160 w 169"/>
                  <a:gd name="T49" fmla="*/ 120 h 120"/>
                  <a:gd name="T50" fmla="*/ 152 w 169"/>
                  <a:gd name="T51" fmla="*/ 94 h 120"/>
                  <a:gd name="T52" fmla="*/ 134 w 169"/>
                  <a:gd name="T53" fmla="*/ 89 h 120"/>
                  <a:gd name="T54" fmla="*/ 129 w 169"/>
                  <a:gd name="T55" fmla="*/ 80 h 120"/>
                  <a:gd name="T56" fmla="*/ 129 w 169"/>
                  <a:gd name="T57" fmla="*/ 76 h 120"/>
                  <a:gd name="T58" fmla="*/ 112 w 169"/>
                  <a:gd name="T59" fmla="*/ 94 h 120"/>
                  <a:gd name="T60" fmla="*/ 94 w 169"/>
                  <a:gd name="T61" fmla="*/ 94 h 120"/>
                  <a:gd name="T62" fmla="*/ 76 w 169"/>
                  <a:gd name="T63" fmla="*/ 89 h 120"/>
                  <a:gd name="T64" fmla="*/ 67 w 169"/>
                  <a:gd name="T65" fmla="*/ 76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9" h="120">
                    <a:moveTo>
                      <a:pt x="67" y="76"/>
                    </a:moveTo>
                    <a:lnTo>
                      <a:pt x="58" y="85"/>
                    </a:lnTo>
                    <a:lnTo>
                      <a:pt x="49" y="89"/>
                    </a:lnTo>
                    <a:lnTo>
                      <a:pt x="36" y="94"/>
                    </a:lnTo>
                    <a:lnTo>
                      <a:pt x="27" y="94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5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23" y="58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23" y="76"/>
                    </a:lnTo>
                    <a:lnTo>
                      <a:pt x="27" y="80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9" y="76"/>
                    </a:lnTo>
                    <a:lnTo>
                      <a:pt x="58" y="71"/>
                    </a:lnTo>
                    <a:lnTo>
                      <a:pt x="63" y="62"/>
                    </a:lnTo>
                    <a:lnTo>
                      <a:pt x="67" y="58"/>
                    </a:lnTo>
                    <a:lnTo>
                      <a:pt x="72" y="45"/>
                    </a:lnTo>
                    <a:lnTo>
                      <a:pt x="85" y="0"/>
                    </a:lnTo>
                    <a:lnTo>
                      <a:pt x="103" y="0"/>
                    </a:lnTo>
                    <a:lnTo>
                      <a:pt x="89" y="58"/>
                    </a:lnTo>
                    <a:lnTo>
                      <a:pt x="85" y="67"/>
                    </a:lnTo>
                    <a:lnTo>
                      <a:pt x="85" y="71"/>
                    </a:lnTo>
                    <a:lnTo>
                      <a:pt x="85" y="76"/>
                    </a:lnTo>
                    <a:lnTo>
                      <a:pt x="89" y="76"/>
                    </a:lnTo>
                    <a:lnTo>
                      <a:pt x="94" y="80"/>
                    </a:lnTo>
                    <a:lnTo>
                      <a:pt x="98" y="80"/>
                    </a:lnTo>
                    <a:lnTo>
                      <a:pt x="112" y="76"/>
                    </a:lnTo>
                    <a:lnTo>
                      <a:pt x="120" y="71"/>
                    </a:lnTo>
                    <a:lnTo>
                      <a:pt x="134" y="58"/>
                    </a:lnTo>
                    <a:lnTo>
                      <a:pt x="138" y="45"/>
                    </a:lnTo>
                    <a:lnTo>
                      <a:pt x="138" y="40"/>
                    </a:lnTo>
                    <a:lnTo>
                      <a:pt x="152" y="0"/>
                    </a:lnTo>
                    <a:lnTo>
                      <a:pt x="169" y="0"/>
                    </a:lnTo>
                    <a:lnTo>
                      <a:pt x="152" y="67"/>
                    </a:lnTo>
                    <a:lnTo>
                      <a:pt x="152" y="71"/>
                    </a:lnTo>
                    <a:lnTo>
                      <a:pt x="152" y="76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69" y="80"/>
                    </a:lnTo>
                    <a:lnTo>
                      <a:pt x="160" y="120"/>
                    </a:lnTo>
                    <a:lnTo>
                      <a:pt x="143" y="120"/>
                    </a:lnTo>
                    <a:lnTo>
                      <a:pt x="152" y="94"/>
                    </a:lnTo>
                    <a:lnTo>
                      <a:pt x="143" y="94"/>
                    </a:lnTo>
                    <a:lnTo>
                      <a:pt x="134" y="89"/>
                    </a:lnTo>
                    <a:lnTo>
                      <a:pt x="134" y="85"/>
                    </a:lnTo>
                    <a:lnTo>
                      <a:pt x="129" y="80"/>
                    </a:lnTo>
                    <a:lnTo>
                      <a:pt x="129" y="76"/>
                    </a:lnTo>
                    <a:lnTo>
                      <a:pt x="120" y="85"/>
                    </a:lnTo>
                    <a:lnTo>
                      <a:pt x="112" y="94"/>
                    </a:lnTo>
                    <a:lnTo>
                      <a:pt x="103" y="94"/>
                    </a:lnTo>
                    <a:lnTo>
                      <a:pt x="94" y="94"/>
                    </a:lnTo>
                    <a:lnTo>
                      <a:pt x="85" y="94"/>
                    </a:lnTo>
                    <a:lnTo>
                      <a:pt x="76" y="89"/>
                    </a:lnTo>
                    <a:lnTo>
                      <a:pt x="67" y="85"/>
                    </a:lnTo>
                    <a:lnTo>
                      <a:pt x="67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8" name="Freeform 512"/>
              <p:cNvSpPr>
                <a:spLocks/>
              </p:cNvSpPr>
              <p:nvPr/>
            </p:nvSpPr>
            <p:spPr bwMode="auto">
              <a:xfrm>
                <a:off x="1810" y="6837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29" name="Freeform 513"/>
              <p:cNvSpPr>
                <a:spLocks/>
              </p:cNvSpPr>
              <p:nvPr/>
            </p:nvSpPr>
            <p:spPr bwMode="auto">
              <a:xfrm>
                <a:off x="1543" y="6695"/>
                <a:ext cx="222" cy="66"/>
              </a:xfrm>
              <a:custGeom>
                <a:avLst/>
                <a:gdLst>
                  <a:gd name="T0" fmla="*/ 0 w 222"/>
                  <a:gd name="T1" fmla="*/ 66 h 66"/>
                  <a:gd name="T2" fmla="*/ 124 w 222"/>
                  <a:gd name="T3" fmla="*/ 0 h 66"/>
                  <a:gd name="T4" fmla="*/ 222 w 222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" h="66">
                    <a:moveTo>
                      <a:pt x="0" y="66"/>
                    </a:moveTo>
                    <a:lnTo>
                      <a:pt x="124" y="0"/>
                    </a:lnTo>
                    <a:lnTo>
                      <a:pt x="222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0" name="Freeform 514"/>
              <p:cNvSpPr>
                <a:spLocks/>
              </p:cNvSpPr>
              <p:nvPr/>
            </p:nvSpPr>
            <p:spPr bwMode="auto">
              <a:xfrm>
                <a:off x="2365" y="6877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0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1" name="Freeform 515"/>
              <p:cNvSpPr>
                <a:spLocks noEditPoints="1"/>
              </p:cNvSpPr>
              <p:nvPr/>
            </p:nvSpPr>
            <p:spPr bwMode="auto">
              <a:xfrm>
                <a:off x="2436" y="6837"/>
                <a:ext cx="98" cy="98"/>
              </a:xfrm>
              <a:custGeom>
                <a:avLst/>
                <a:gdLst>
                  <a:gd name="T0" fmla="*/ 71 w 98"/>
                  <a:gd name="T1" fmla="*/ 44 h 98"/>
                  <a:gd name="T2" fmla="*/ 80 w 98"/>
                  <a:gd name="T3" fmla="*/ 49 h 98"/>
                  <a:gd name="T4" fmla="*/ 89 w 98"/>
                  <a:gd name="T5" fmla="*/ 53 h 98"/>
                  <a:gd name="T6" fmla="*/ 89 w 98"/>
                  <a:gd name="T7" fmla="*/ 62 h 98"/>
                  <a:gd name="T8" fmla="*/ 93 w 98"/>
                  <a:gd name="T9" fmla="*/ 66 h 98"/>
                  <a:gd name="T10" fmla="*/ 89 w 98"/>
                  <a:gd name="T11" fmla="*/ 75 h 98"/>
                  <a:gd name="T12" fmla="*/ 80 w 98"/>
                  <a:gd name="T13" fmla="*/ 89 h 98"/>
                  <a:gd name="T14" fmla="*/ 67 w 98"/>
                  <a:gd name="T15" fmla="*/ 93 h 98"/>
                  <a:gd name="T16" fmla="*/ 49 w 98"/>
                  <a:gd name="T17" fmla="*/ 98 h 98"/>
                  <a:gd name="T18" fmla="*/ 31 w 98"/>
                  <a:gd name="T19" fmla="*/ 93 h 98"/>
                  <a:gd name="T20" fmla="*/ 22 w 98"/>
                  <a:gd name="T21" fmla="*/ 93 h 98"/>
                  <a:gd name="T22" fmla="*/ 13 w 98"/>
                  <a:gd name="T23" fmla="*/ 84 h 98"/>
                  <a:gd name="T24" fmla="*/ 5 w 98"/>
                  <a:gd name="T25" fmla="*/ 80 h 98"/>
                  <a:gd name="T26" fmla="*/ 0 w 98"/>
                  <a:gd name="T27" fmla="*/ 71 h 98"/>
                  <a:gd name="T28" fmla="*/ 0 w 98"/>
                  <a:gd name="T29" fmla="*/ 58 h 98"/>
                  <a:gd name="T30" fmla="*/ 0 w 98"/>
                  <a:gd name="T31" fmla="*/ 49 h 98"/>
                  <a:gd name="T32" fmla="*/ 5 w 98"/>
                  <a:gd name="T33" fmla="*/ 35 h 98"/>
                  <a:gd name="T34" fmla="*/ 9 w 98"/>
                  <a:gd name="T35" fmla="*/ 26 h 98"/>
                  <a:gd name="T36" fmla="*/ 18 w 98"/>
                  <a:gd name="T37" fmla="*/ 18 h 98"/>
                  <a:gd name="T38" fmla="*/ 27 w 98"/>
                  <a:gd name="T39" fmla="*/ 9 h 98"/>
                  <a:gd name="T40" fmla="*/ 36 w 98"/>
                  <a:gd name="T41" fmla="*/ 4 h 98"/>
                  <a:gd name="T42" fmla="*/ 49 w 98"/>
                  <a:gd name="T43" fmla="*/ 0 h 98"/>
                  <a:gd name="T44" fmla="*/ 62 w 98"/>
                  <a:gd name="T45" fmla="*/ 0 h 98"/>
                  <a:gd name="T46" fmla="*/ 80 w 98"/>
                  <a:gd name="T47" fmla="*/ 0 h 98"/>
                  <a:gd name="T48" fmla="*/ 89 w 98"/>
                  <a:gd name="T49" fmla="*/ 4 h 98"/>
                  <a:gd name="T50" fmla="*/ 98 w 98"/>
                  <a:gd name="T51" fmla="*/ 13 h 98"/>
                  <a:gd name="T52" fmla="*/ 98 w 98"/>
                  <a:gd name="T53" fmla="*/ 22 h 98"/>
                  <a:gd name="T54" fmla="*/ 98 w 98"/>
                  <a:gd name="T55" fmla="*/ 31 h 98"/>
                  <a:gd name="T56" fmla="*/ 93 w 98"/>
                  <a:gd name="T57" fmla="*/ 35 h 98"/>
                  <a:gd name="T58" fmla="*/ 84 w 98"/>
                  <a:gd name="T59" fmla="*/ 40 h 98"/>
                  <a:gd name="T60" fmla="*/ 71 w 98"/>
                  <a:gd name="T61" fmla="*/ 44 h 98"/>
                  <a:gd name="T62" fmla="*/ 22 w 98"/>
                  <a:gd name="T63" fmla="*/ 40 h 98"/>
                  <a:gd name="T64" fmla="*/ 31 w 98"/>
                  <a:gd name="T65" fmla="*/ 40 h 98"/>
                  <a:gd name="T66" fmla="*/ 36 w 98"/>
                  <a:gd name="T67" fmla="*/ 40 h 98"/>
                  <a:gd name="T68" fmla="*/ 53 w 98"/>
                  <a:gd name="T69" fmla="*/ 40 h 98"/>
                  <a:gd name="T70" fmla="*/ 67 w 98"/>
                  <a:gd name="T71" fmla="*/ 35 h 98"/>
                  <a:gd name="T72" fmla="*/ 76 w 98"/>
                  <a:gd name="T73" fmla="*/ 31 h 98"/>
                  <a:gd name="T74" fmla="*/ 80 w 98"/>
                  <a:gd name="T75" fmla="*/ 22 h 98"/>
                  <a:gd name="T76" fmla="*/ 80 w 98"/>
                  <a:gd name="T77" fmla="*/ 18 h 98"/>
                  <a:gd name="T78" fmla="*/ 76 w 98"/>
                  <a:gd name="T79" fmla="*/ 13 h 98"/>
                  <a:gd name="T80" fmla="*/ 71 w 98"/>
                  <a:gd name="T81" fmla="*/ 13 h 98"/>
                  <a:gd name="T82" fmla="*/ 62 w 98"/>
                  <a:gd name="T83" fmla="*/ 13 h 98"/>
                  <a:gd name="T84" fmla="*/ 49 w 98"/>
                  <a:gd name="T85" fmla="*/ 13 h 98"/>
                  <a:gd name="T86" fmla="*/ 40 w 98"/>
                  <a:gd name="T87" fmla="*/ 18 h 98"/>
                  <a:gd name="T88" fmla="*/ 27 w 98"/>
                  <a:gd name="T89" fmla="*/ 26 h 98"/>
                  <a:gd name="T90" fmla="*/ 22 w 98"/>
                  <a:gd name="T91" fmla="*/ 40 h 98"/>
                  <a:gd name="T92" fmla="*/ 18 w 98"/>
                  <a:gd name="T93" fmla="*/ 53 h 98"/>
                  <a:gd name="T94" fmla="*/ 18 w 98"/>
                  <a:gd name="T95" fmla="*/ 53 h 98"/>
                  <a:gd name="T96" fmla="*/ 18 w 98"/>
                  <a:gd name="T97" fmla="*/ 58 h 98"/>
                  <a:gd name="T98" fmla="*/ 22 w 98"/>
                  <a:gd name="T99" fmla="*/ 71 h 98"/>
                  <a:gd name="T100" fmla="*/ 27 w 98"/>
                  <a:gd name="T101" fmla="*/ 75 h 98"/>
                  <a:gd name="T102" fmla="*/ 36 w 98"/>
                  <a:gd name="T103" fmla="*/ 84 h 98"/>
                  <a:gd name="T104" fmla="*/ 49 w 98"/>
                  <a:gd name="T105" fmla="*/ 84 h 98"/>
                  <a:gd name="T106" fmla="*/ 58 w 98"/>
                  <a:gd name="T107" fmla="*/ 84 h 98"/>
                  <a:gd name="T108" fmla="*/ 67 w 98"/>
                  <a:gd name="T109" fmla="*/ 80 h 98"/>
                  <a:gd name="T110" fmla="*/ 71 w 98"/>
                  <a:gd name="T111" fmla="*/ 75 h 98"/>
                  <a:gd name="T112" fmla="*/ 71 w 98"/>
                  <a:gd name="T113" fmla="*/ 66 h 98"/>
                  <a:gd name="T114" fmla="*/ 71 w 98"/>
                  <a:gd name="T115" fmla="*/ 58 h 98"/>
                  <a:gd name="T116" fmla="*/ 62 w 98"/>
                  <a:gd name="T117" fmla="*/ 53 h 98"/>
                  <a:gd name="T118" fmla="*/ 49 w 98"/>
                  <a:gd name="T119" fmla="*/ 53 h 98"/>
                  <a:gd name="T120" fmla="*/ 31 w 98"/>
                  <a:gd name="T121" fmla="*/ 53 h 98"/>
                  <a:gd name="T122" fmla="*/ 27 w 98"/>
                  <a:gd name="T123" fmla="*/ 53 h 98"/>
                  <a:gd name="T124" fmla="*/ 18 w 98"/>
                  <a:gd name="T125" fmla="*/ 53 h 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8" h="98">
                    <a:moveTo>
                      <a:pt x="71" y="44"/>
                    </a:moveTo>
                    <a:lnTo>
                      <a:pt x="80" y="49"/>
                    </a:lnTo>
                    <a:lnTo>
                      <a:pt x="89" y="53"/>
                    </a:lnTo>
                    <a:lnTo>
                      <a:pt x="89" y="62"/>
                    </a:lnTo>
                    <a:lnTo>
                      <a:pt x="93" y="66"/>
                    </a:lnTo>
                    <a:lnTo>
                      <a:pt x="89" y="75"/>
                    </a:lnTo>
                    <a:lnTo>
                      <a:pt x="80" y="89"/>
                    </a:lnTo>
                    <a:lnTo>
                      <a:pt x="67" y="93"/>
                    </a:lnTo>
                    <a:lnTo>
                      <a:pt x="49" y="98"/>
                    </a:lnTo>
                    <a:lnTo>
                      <a:pt x="31" y="93"/>
                    </a:lnTo>
                    <a:lnTo>
                      <a:pt x="22" y="93"/>
                    </a:lnTo>
                    <a:lnTo>
                      <a:pt x="13" y="84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36" y="4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89" y="4"/>
                    </a:lnTo>
                    <a:lnTo>
                      <a:pt x="98" y="13"/>
                    </a:lnTo>
                    <a:lnTo>
                      <a:pt x="98" y="22"/>
                    </a:lnTo>
                    <a:lnTo>
                      <a:pt x="98" y="31"/>
                    </a:lnTo>
                    <a:lnTo>
                      <a:pt x="93" y="35"/>
                    </a:lnTo>
                    <a:lnTo>
                      <a:pt x="84" y="40"/>
                    </a:lnTo>
                    <a:lnTo>
                      <a:pt x="71" y="44"/>
                    </a:lnTo>
                    <a:close/>
                    <a:moveTo>
                      <a:pt x="22" y="40"/>
                    </a:moveTo>
                    <a:lnTo>
                      <a:pt x="31" y="40"/>
                    </a:lnTo>
                    <a:lnTo>
                      <a:pt x="36" y="40"/>
                    </a:lnTo>
                    <a:lnTo>
                      <a:pt x="53" y="40"/>
                    </a:lnTo>
                    <a:lnTo>
                      <a:pt x="67" y="35"/>
                    </a:lnTo>
                    <a:lnTo>
                      <a:pt x="76" y="31"/>
                    </a:lnTo>
                    <a:lnTo>
                      <a:pt x="80" y="22"/>
                    </a:lnTo>
                    <a:lnTo>
                      <a:pt x="80" y="18"/>
                    </a:lnTo>
                    <a:lnTo>
                      <a:pt x="76" y="13"/>
                    </a:lnTo>
                    <a:lnTo>
                      <a:pt x="71" y="13"/>
                    </a:lnTo>
                    <a:lnTo>
                      <a:pt x="62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27" y="26"/>
                    </a:lnTo>
                    <a:lnTo>
                      <a:pt x="22" y="40"/>
                    </a:lnTo>
                    <a:close/>
                    <a:moveTo>
                      <a:pt x="18" y="53"/>
                    </a:moveTo>
                    <a:lnTo>
                      <a:pt x="18" y="53"/>
                    </a:lnTo>
                    <a:lnTo>
                      <a:pt x="18" y="58"/>
                    </a:lnTo>
                    <a:lnTo>
                      <a:pt x="22" y="71"/>
                    </a:lnTo>
                    <a:lnTo>
                      <a:pt x="27" y="75"/>
                    </a:lnTo>
                    <a:lnTo>
                      <a:pt x="36" y="84"/>
                    </a:lnTo>
                    <a:lnTo>
                      <a:pt x="49" y="84"/>
                    </a:lnTo>
                    <a:lnTo>
                      <a:pt x="58" y="84"/>
                    </a:lnTo>
                    <a:lnTo>
                      <a:pt x="67" y="80"/>
                    </a:lnTo>
                    <a:lnTo>
                      <a:pt x="71" y="75"/>
                    </a:lnTo>
                    <a:lnTo>
                      <a:pt x="71" y="66"/>
                    </a:lnTo>
                    <a:lnTo>
                      <a:pt x="71" y="58"/>
                    </a:lnTo>
                    <a:lnTo>
                      <a:pt x="62" y="53"/>
                    </a:lnTo>
                    <a:lnTo>
                      <a:pt x="49" y="53"/>
                    </a:lnTo>
                    <a:lnTo>
                      <a:pt x="31" y="53"/>
                    </a:lnTo>
                    <a:lnTo>
                      <a:pt x="27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2" name="Freeform 516"/>
              <p:cNvSpPr>
                <a:spLocks/>
              </p:cNvSpPr>
              <p:nvPr/>
            </p:nvSpPr>
            <p:spPr bwMode="auto">
              <a:xfrm>
                <a:off x="2552" y="6837"/>
                <a:ext cx="168" cy="98"/>
              </a:xfrm>
              <a:custGeom>
                <a:avLst/>
                <a:gdLst>
                  <a:gd name="T0" fmla="*/ 17 w 168"/>
                  <a:gd name="T1" fmla="*/ 0 h 98"/>
                  <a:gd name="T2" fmla="*/ 35 w 168"/>
                  <a:gd name="T3" fmla="*/ 0 h 98"/>
                  <a:gd name="T4" fmla="*/ 22 w 168"/>
                  <a:gd name="T5" fmla="*/ 62 h 98"/>
                  <a:gd name="T6" fmla="*/ 17 w 168"/>
                  <a:gd name="T7" fmla="*/ 66 h 98"/>
                  <a:gd name="T8" fmla="*/ 17 w 168"/>
                  <a:gd name="T9" fmla="*/ 71 h 98"/>
                  <a:gd name="T10" fmla="*/ 17 w 168"/>
                  <a:gd name="T11" fmla="*/ 75 h 98"/>
                  <a:gd name="T12" fmla="*/ 22 w 168"/>
                  <a:gd name="T13" fmla="*/ 80 h 98"/>
                  <a:gd name="T14" fmla="*/ 26 w 168"/>
                  <a:gd name="T15" fmla="*/ 84 h 98"/>
                  <a:gd name="T16" fmla="*/ 31 w 168"/>
                  <a:gd name="T17" fmla="*/ 84 h 98"/>
                  <a:gd name="T18" fmla="*/ 40 w 168"/>
                  <a:gd name="T19" fmla="*/ 80 h 98"/>
                  <a:gd name="T20" fmla="*/ 48 w 168"/>
                  <a:gd name="T21" fmla="*/ 80 h 98"/>
                  <a:gd name="T22" fmla="*/ 57 w 168"/>
                  <a:gd name="T23" fmla="*/ 75 h 98"/>
                  <a:gd name="T24" fmla="*/ 62 w 168"/>
                  <a:gd name="T25" fmla="*/ 66 h 98"/>
                  <a:gd name="T26" fmla="*/ 66 w 168"/>
                  <a:gd name="T27" fmla="*/ 58 h 98"/>
                  <a:gd name="T28" fmla="*/ 71 w 168"/>
                  <a:gd name="T29" fmla="*/ 49 h 98"/>
                  <a:gd name="T30" fmla="*/ 84 w 168"/>
                  <a:gd name="T31" fmla="*/ 0 h 98"/>
                  <a:gd name="T32" fmla="*/ 102 w 168"/>
                  <a:gd name="T33" fmla="*/ 0 h 98"/>
                  <a:gd name="T34" fmla="*/ 84 w 168"/>
                  <a:gd name="T35" fmla="*/ 62 h 98"/>
                  <a:gd name="T36" fmla="*/ 84 w 168"/>
                  <a:gd name="T37" fmla="*/ 66 h 98"/>
                  <a:gd name="T38" fmla="*/ 84 w 168"/>
                  <a:gd name="T39" fmla="*/ 71 h 98"/>
                  <a:gd name="T40" fmla="*/ 84 w 168"/>
                  <a:gd name="T41" fmla="*/ 75 h 98"/>
                  <a:gd name="T42" fmla="*/ 88 w 168"/>
                  <a:gd name="T43" fmla="*/ 80 h 98"/>
                  <a:gd name="T44" fmla="*/ 88 w 168"/>
                  <a:gd name="T45" fmla="*/ 84 h 98"/>
                  <a:gd name="T46" fmla="*/ 97 w 168"/>
                  <a:gd name="T47" fmla="*/ 84 h 98"/>
                  <a:gd name="T48" fmla="*/ 106 w 168"/>
                  <a:gd name="T49" fmla="*/ 80 h 98"/>
                  <a:gd name="T50" fmla="*/ 120 w 168"/>
                  <a:gd name="T51" fmla="*/ 75 h 98"/>
                  <a:gd name="T52" fmla="*/ 128 w 168"/>
                  <a:gd name="T53" fmla="*/ 62 h 98"/>
                  <a:gd name="T54" fmla="*/ 137 w 168"/>
                  <a:gd name="T55" fmla="*/ 44 h 98"/>
                  <a:gd name="T56" fmla="*/ 137 w 168"/>
                  <a:gd name="T57" fmla="*/ 44 h 98"/>
                  <a:gd name="T58" fmla="*/ 137 w 168"/>
                  <a:gd name="T59" fmla="*/ 44 h 98"/>
                  <a:gd name="T60" fmla="*/ 146 w 168"/>
                  <a:gd name="T61" fmla="*/ 0 h 98"/>
                  <a:gd name="T62" fmla="*/ 168 w 168"/>
                  <a:gd name="T63" fmla="*/ 0 h 98"/>
                  <a:gd name="T64" fmla="*/ 142 w 168"/>
                  <a:gd name="T65" fmla="*/ 93 h 98"/>
                  <a:gd name="T66" fmla="*/ 124 w 168"/>
                  <a:gd name="T67" fmla="*/ 93 h 98"/>
                  <a:gd name="T68" fmla="*/ 128 w 168"/>
                  <a:gd name="T69" fmla="*/ 80 h 98"/>
                  <a:gd name="T70" fmla="*/ 120 w 168"/>
                  <a:gd name="T71" fmla="*/ 84 h 98"/>
                  <a:gd name="T72" fmla="*/ 111 w 168"/>
                  <a:gd name="T73" fmla="*/ 93 h 98"/>
                  <a:gd name="T74" fmla="*/ 102 w 168"/>
                  <a:gd name="T75" fmla="*/ 93 h 98"/>
                  <a:gd name="T76" fmla="*/ 93 w 168"/>
                  <a:gd name="T77" fmla="*/ 98 h 98"/>
                  <a:gd name="T78" fmla="*/ 80 w 168"/>
                  <a:gd name="T79" fmla="*/ 93 h 98"/>
                  <a:gd name="T80" fmla="*/ 71 w 168"/>
                  <a:gd name="T81" fmla="*/ 93 h 98"/>
                  <a:gd name="T82" fmla="*/ 66 w 168"/>
                  <a:gd name="T83" fmla="*/ 84 h 98"/>
                  <a:gd name="T84" fmla="*/ 62 w 168"/>
                  <a:gd name="T85" fmla="*/ 80 h 98"/>
                  <a:gd name="T86" fmla="*/ 53 w 168"/>
                  <a:gd name="T87" fmla="*/ 84 h 98"/>
                  <a:gd name="T88" fmla="*/ 44 w 168"/>
                  <a:gd name="T89" fmla="*/ 93 h 98"/>
                  <a:gd name="T90" fmla="*/ 35 w 168"/>
                  <a:gd name="T91" fmla="*/ 93 h 98"/>
                  <a:gd name="T92" fmla="*/ 26 w 168"/>
                  <a:gd name="T93" fmla="*/ 98 h 98"/>
                  <a:gd name="T94" fmla="*/ 13 w 168"/>
                  <a:gd name="T95" fmla="*/ 93 h 98"/>
                  <a:gd name="T96" fmla="*/ 8 w 168"/>
                  <a:gd name="T97" fmla="*/ 93 h 98"/>
                  <a:gd name="T98" fmla="*/ 0 w 168"/>
                  <a:gd name="T99" fmla="*/ 84 h 98"/>
                  <a:gd name="T100" fmla="*/ 0 w 168"/>
                  <a:gd name="T101" fmla="*/ 75 h 98"/>
                  <a:gd name="T102" fmla="*/ 0 w 168"/>
                  <a:gd name="T103" fmla="*/ 66 h 98"/>
                  <a:gd name="T104" fmla="*/ 4 w 168"/>
                  <a:gd name="T105" fmla="*/ 58 h 98"/>
                  <a:gd name="T106" fmla="*/ 17 w 168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8" h="98">
                    <a:moveTo>
                      <a:pt x="17" y="0"/>
                    </a:moveTo>
                    <a:lnTo>
                      <a:pt x="35" y="0"/>
                    </a:lnTo>
                    <a:lnTo>
                      <a:pt x="22" y="62"/>
                    </a:lnTo>
                    <a:lnTo>
                      <a:pt x="17" y="66"/>
                    </a:lnTo>
                    <a:lnTo>
                      <a:pt x="17" y="71"/>
                    </a:lnTo>
                    <a:lnTo>
                      <a:pt x="17" y="75"/>
                    </a:lnTo>
                    <a:lnTo>
                      <a:pt x="22" y="80"/>
                    </a:lnTo>
                    <a:lnTo>
                      <a:pt x="26" y="84"/>
                    </a:lnTo>
                    <a:lnTo>
                      <a:pt x="31" y="84"/>
                    </a:lnTo>
                    <a:lnTo>
                      <a:pt x="40" y="80"/>
                    </a:lnTo>
                    <a:lnTo>
                      <a:pt x="48" y="80"/>
                    </a:lnTo>
                    <a:lnTo>
                      <a:pt x="57" y="75"/>
                    </a:lnTo>
                    <a:lnTo>
                      <a:pt x="62" y="66"/>
                    </a:lnTo>
                    <a:lnTo>
                      <a:pt x="66" y="58"/>
                    </a:lnTo>
                    <a:lnTo>
                      <a:pt x="71" y="49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4" y="62"/>
                    </a:lnTo>
                    <a:lnTo>
                      <a:pt x="84" y="66"/>
                    </a:lnTo>
                    <a:lnTo>
                      <a:pt x="84" y="71"/>
                    </a:lnTo>
                    <a:lnTo>
                      <a:pt x="84" y="75"/>
                    </a:lnTo>
                    <a:lnTo>
                      <a:pt x="88" y="80"/>
                    </a:lnTo>
                    <a:lnTo>
                      <a:pt x="88" y="84"/>
                    </a:lnTo>
                    <a:lnTo>
                      <a:pt x="97" y="84"/>
                    </a:lnTo>
                    <a:lnTo>
                      <a:pt x="106" y="80"/>
                    </a:lnTo>
                    <a:lnTo>
                      <a:pt x="120" y="75"/>
                    </a:lnTo>
                    <a:lnTo>
                      <a:pt x="128" y="62"/>
                    </a:lnTo>
                    <a:lnTo>
                      <a:pt x="137" y="44"/>
                    </a:lnTo>
                    <a:lnTo>
                      <a:pt x="146" y="0"/>
                    </a:lnTo>
                    <a:lnTo>
                      <a:pt x="168" y="0"/>
                    </a:lnTo>
                    <a:lnTo>
                      <a:pt x="142" y="93"/>
                    </a:lnTo>
                    <a:lnTo>
                      <a:pt x="124" y="93"/>
                    </a:lnTo>
                    <a:lnTo>
                      <a:pt x="128" y="80"/>
                    </a:lnTo>
                    <a:lnTo>
                      <a:pt x="120" y="84"/>
                    </a:lnTo>
                    <a:lnTo>
                      <a:pt x="111" y="93"/>
                    </a:lnTo>
                    <a:lnTo>
                      <a:pt x="102" y="93"/>
                    </a:lnTo>
                    <a:lnTo>
                      <a:pt x="93" y="98"/>
                    </a:lnTo>
                    <a:lnTo>
                      <a:pt x="80" y="93"/>
                    </a:lnTo>
                    <a:lnTo>
                      <a:pt x="71" y="93"/>
                    </a:lnTo>
                    <a:lnTo>
                      <a:pt x="66" y="84"/>
                    </a:lnTo>
                    <a:lnTo>
                      <a:pt x="62" y="80"/>
                    </a:lnTo>
                    <a:lnTo>
                      <a:pt x="53" y="84"/>
                    </a:lnTo>
                    <a:lnTo>
                      <a:pt x="44" y="93"/>
                    </a:lnTo>
                    <a:lnTo>
                      <a:pt x="35" y="93"/>
                    </a:lnTo>
                    <a:lnTo>
                      <a:pt x="26" y="98"/>
                    </a:lnTo>
                    <a:lnTo>
                      <a:pt x="13" y="93"/>
                    </a:lnTo>
                    <a:lnTo>
                      <a:pt x="8" y="93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4" y="5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3" name="Freeform 517"/>
              <p:cNvSpPr>
                <a:spLocks/>
              </p:cNvSpPr>
              <p:nvPr/>
            </p:nvSpPr>
            <p:spPr bwMode="auto">
              <a:xfrm>
                <a:off x="2729" y="6877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0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4" name="Freeform 518"/>
              <p:cNvSpPr>
                <a:spLocks/>
              </p:cNvSpPr>
              <p:nvPr/>
            </p:nvSpPr>
            <p:spPr bwMode="auto">
              <a:xfrm>
                <a:off x="2458" y="6735"/>
                <a:ext cx="227" cy="66"/>
              </a:xfrm>
              <a:custGeom>
                <a:avLst/>
                <a:gdLst>
                  <a:gd name="T0" fmla="*/ 0 w 227"/>
                  <a:gd name="T1" fmla="*/ 66 h 66"/>
                  <a:gd name="T2" fmla="*/ 129 w 227"/>
                  <a:gd name="T3" fmla="*/ 0 h 66"/>
                  <a:gd name="T4" fmla="*/ 227 w 227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" h="66">
                    <a:moveTo>
                      <a:pt x="0" y="66"/>
                    </a:moveTo>
                    <a:lnTo>
                      <a:pt x="129" y="0"/>
                    </a:lnTo>
                    <a:lnTo>
                      <a:pt x="227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5" name="Freeform 519"/>
              <p:cNvSpPr>
                <a:spLocks/>
              </p:cNvSpPr>
              <p:nvPr/>
            </p:nvSpPr>
            <p:spPr bwMode="auto">
              <a:xfrm>
                <a:off x="2432" y="7148"/>
                <a:ext cx="66" cy="18"/>
              </a:xfrm>
              <a:custGeom>
                <a:avLst/>
                <a:gdLst>
                  <a:gd name="T0" fmla="*/ 0 w 66"/>
                  <a:gd name="T1" fmla="*/ 18 h 18"/>
                  <a:gd name="T2" fmla="*/ 4 w 66"/>
                  <a:gd name="T3" fmla="*/ 0 h 18"/>
                  <a:gd name="T4" fmla="*/ 66 w 66"/>
                  <a:gd name="T5" fmla="*/ 0 h 18"/>
                  <a:gd name="T6" fmla="*/ 62 w 66"/>
                  <a:gd name="T7" fmla="*/ 18 h 18"/>
                  <a:gd name="T8" fmla="*/ 0 w 66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18">
                    <a:moveTo>
                      <a:pt x="0" y="18"/>
                    </a:moveTo>
                    <a:lnTo>
                      <a:pt x="4" y="0"/>
                    </a:lnTo>
                    <a:lnTo>
                      <a:pt x="66" y="0"/>
                    </a:lnTo>
                    <a:lnTo>
                      <a:pt x="6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6" name="Freeform 520"/>
              <p:cNvSpPr>
                <a:spLocks/>
              </p:cNvSpPr>
              <p:nvPr/>
            </p:nvSpPr>
            <p:spPr bwMode="auto">
              <a:xfrm>
                <a:off x="2507" y="7108"/>
                <a:ext cx="169" cy="98"/>
              </a:xfrm>
              <a:custGeom>
                <a:avLst/>
                <a:gdLst>
                  <a:gd name="T0" fmla="*/ 18 w 169"/>
                  <a:gd name="T1" fmla="*/ 0 h 98"/>
                  <a:gd name="T2" fmla="*/ 40 w 169"/>
                  <a:gd name="T3" fmla="*/ 0 h 98"/>
                  <a:gd name="T4" fmla="*/ 22 w 169"/>
                  <a:gd name="T5" fmla="*/ 62 h 98"/>
                  <a:gd name="T6" fmla="*/ 22 w 169"/>
                  <a:gd name="T7" fmla="*/ 67 h 98"/>
                  <a:gd name="T8" fmla="*/ 22 w 169"/>
                  <a:gd name="T9" fmla="*/ 71 h 98"/>
                  <a:gd name="T10" fmla="*/ 22 w 169"/>
                  <a:gd name="T11" fmla="*/ 75 h 98"/>
                  <a:gd name="T12" fmla="*/ 22 w 169"/>
                  <a:gd name="T13" fmla="*/ 80 h 98"/>
                  <a:gd name="T14" fmla="*/ 27 w 169"/>
                  <a:gd name="T15" fmla="*/ 84 h 98"/>
                  <a:gd name="T16" fmla="*/ 36 w 169"/>
                  <a:gd name="T17" fmla="*/ 84 h 98"/>
                  <a:gd name="T18" fmla="*/ 45 w 169"/>
                  <a:gd name="T19" fmla="*/ 80 h 98"/>
                  <a:gd name="T20" fmla="*/ 53 w 169"/>
                  <a:gd name="T21" fmla="*/ 80 h 98"/>
                  <a:gd name="T22" fmla="*/ 58 w 169"/>
                  <a:gd name="T23" fmla="*/ 75 h 98"/>
                  <a:gd name="T24" fmla="*/ 62 w 169"/>
                  <a:gd name="T25" fmla="*/ 67 h 98"/>
                  <a:gd name="T26" fmla="*/ 67 w 169"/>
                  <a:gd name="T27" fmla="*/ 58 h 98"/>
                  <a:gd name="T28" fmla="*/ 71 w 169"/>
                  <a:gd name="T29" fmla="*/ 49 h 98"/>
                  <a:gd name="T30" fmla="*/ 85 w 169"/>
                  <a:gd name="T31" fmla="*/ 0 h 98"/>
                  <a:gd name="T32" fmla="*/ 102 w 169"/>
                  <a:gd name="T33" fmla="*/ 0 h 98"/>
                  <a:gd name="T34" fmla="*/ 89 w 169"/>
                  <a:gd name="T35" fmla="*/ 62 h 98"/>
                  <a:gd name="T36" fmla="*/ 85 w 169"/>
                  <a:gd name="T37" fmla="*/ 67 h 98"/>
                  <a:gd name="T38" fmla="*/ 85 w 169"/>
                  <a:gd name="T39" fmla="*/ 71 h 98"/>
                  <a:gd name="T40" fmla="*/ 89 w 169"/>
                  <a:gd name="T41" fmla="*/ 75 h 98"/>
                  <a:gd name="T42" fmla="*/ 89 w 169"/>
                  <a:gd name="T43" fmla="*/ 80 h 98"/>
                  <a:gd name="T44" fmla="*/ 93 w 169"/>
                  <a:gd name="T45" fmla="*/ 84 h 98"/>
                  <a:gd name="T46" fmla="*/ 98 w 169"/>
                  <a:gd name="T47" fmla="*/ 84 h 98"/>
                  <a:gd name="T48" fmla="*/ 111 w 169"/>
                  <a:gd name="T49" fmla="*/ 80 h 98"/>
                  <a:gd name="T50" fmla="*/ 125 w 169"/>
                  <a:gd name="T51" fmla="*/ 75 h 98"/>
                  <a:gd name="T52" fmla="*/ 133 w 169"/>
                  <a:gd name="T53" fmla="*/ 62 h 98"/>
                  <a:gd name="T54" fmla="*/ 138 w 169"/>
                  <a:gd name="T55" fmla="*/ 44 h 98"/>
                  <a:gd name="T56" fmla="*/ 138 w 169"/>
                  <a:gd name="T57" fmla="*/ 44 h 98"/>
                  <a:gd name="T58" fmla="*/ 138 w 169"/>
                  <a:gd name="T59" fmla="*/ 44 h 98"/>
                  <a:gd name="T60" fmla="*/ 151 w 169"/>
                  <a:gd name="T61" fmla="*/ 0 h 98"/>
                  <a:gd name="T62" fmla="*/ 169 w 169"/>
                  <a:gd name="T63" fmla="*/ 0 h 98"/>
                  <a:gd name="T64" fmla="*/ 147 w 169"/>
                  <a:gd name="T65" fmla="*/ 93 h 98"/>
                  <a:gd name="T66" fmla="*/ 125 w 169"/>
                  <a:gd name="T67" fmla="*/ 93 h 98"/>
                  <a:gd name="T68" fmla="*/ 129 w 169"/>
                  <a:gd name="T69" fmla="*/ 80 h 98"/>
                  <a:gd name="T70" fmla="*/ 120 w 169"/>
                  <a:gd name="T71" fmla="*/ 84 h 98"/>
                  <a:gd name="T72" fmla="*/ 111 w 169"/>
                  <a:gd name="T73" fmla="*/ 93 h 98"/>
                  <a:gd name="T74" fmla="*/ 102 w 169"/>
                  <a:gd name="T75" fmla="*/ 93 h 98"/>
                  <a:gd name="T76" fmla="*/ 93 w 169"/>
                  <a:gd name="T77" fmla="*/ 98 h 98"/>
                  <a:gd name="T78" fmla="*/ 85 w 169"/>
                  <a:gd name="T79" fmla="*/ 93 h 98"/>
                  <a:gd name="T80" fmla="*/ 76 w 169"/>
                  <a:gd name="T81" fmla="*/ 93 h 98"/>
                  <a:gd name="T82" fmla="*/ 71 w 169"/>
                  <a:gd name="T83" fmla="*/ 84 h 98"/>
                  <a:gd name="T84" fmla="*/ 67 w 169"/>
                  <a:gd name="T85" fmla="*/ 80 h 98"/>
                  <a:gd name="T86" fmla="*/ 58 w 169"/>
                  <a:gd name="T87" fmla="*/ 84 h 98"/>
                  <a:gd name="T88" fmla="*/ 49 w 169"/>
                  <a:gd name="T89" fmla="*/ 93 h 98"/>
                  <a:gd name="T90" fmla="*/ 40 w 169"/>
                  <a:gd name="T91" fmla="*/ 93 h 98"/>
                  <a:gd name="T92" fmla="*/ 27 w 169"/>
                  <a:gd name="T93" fmla="*/ 98 h 98"/>
                  <a:gd name="T94" fmla="*/ 18 w 169"/>
                  <a:gd name="T95" fmla="*/ 93 h 98"/>
                  <a:gd name="T96" fmla="*/ 9 w 169"/>
                  <a:gd name="T97" fmla="*/ 93 h 98"/>
                  <a:gd name="T98" fmla="*/ 5 w 169"/>
                  <a:gd name="T99" fmla="*/ 84 h 98"/>
                  <a:gd name="T100" fmla="*/ 0 w 169"/>
                  <a:gd name="T101" fmla="*/ 75 h 98"/>
                  <a:gd name="T102" fmla="*/ 5 w 169"/>
                  <a:gd name="T103" fmla="*/ 67 h 98"/>
                  <a:gd name="T104" fmla="*/ 5 w 169"/>
                  <a:gd name="T105" fmla="*/ 58 h 98"/>
                  <a:gd name="T106" fmla="*/ 18 w 169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9" h="98">
                    <a:moveTo>
                      <a:pt x="18" y="0"/>
                    </a:moveTo>
                    <a:lnTo>
                      <a:pt x="40" y="0"/>
                    </a:lnTo>
                    <a:lnTo>
                      <a:pt x="22" y="62"/>
                    </a:lnTo>
                    <a:lnTo>
                      <a:pt x="22" y="67"/>
                    </a:lnTo>
                    <a:lnTo>
                      <a:pt x="22" y="71"/>
                    </a:lnTo>
                    <a:lnTo>
                      <a:pt x="22" y="75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5" y="80"/>
                    </a:lnTo>
                    <a:lnTo>
                      <a:pt x="53" y="80"/>
                    </a:lnTo>
                    <a:lnTo>
                      <a:pt x="58" y="75"/>
                    </a:lnTo>
                    <a:lnTo>
                      <a:pt x="62" y="67"/>
                    </a:lnTo>
                    <a:lnTo>
                      <a:pt x="67" y="58"/>
                    </a:lnTo>
                    <a:lnTo>
                      <a:pt x="71" y="49"/>
                    </a:lnTo>
                    <a:lnTo>
                      <a:pt x="85" y="0"/>
                    </a:lnTo>
                    <a:lnTo>
                      <a:pt x="102" y="0"/>
                    </a:lnTo>
                    <a:lnTo>
                      <a:pt x="89" y="62"/>
                    </a:lnTo>
                    <a:lnTo>
                      <a:pt x="85" y="67"/>
                    </a:lnTo>
                    <a:lnTo>
                      <a:pt x="85" y="71"/>
                    </a:lnTo>
                    <a:lnTo>
                      <a:pt x="89" y="75"/>
                    </a:lnTo>
                    <a:lnTo>
                      <a:pt x="89" y="80"/>
                    </a:lnTo>
                    <a:lnTo>
                      <a:pt x="93" y="84"/>
                    </a:lnTo>
                    <a:lnTo>
                      <a:pt x="98" y="84"/>
                    </a:lnTo>
                    <a:lnTo>
                      <a:pt x="111" y="80"/>
                    </a:lnTo>
                    <a:lnTo>
                      <a:pt x="125" y="75"/>
                    </a:lnTo>
                    <a:lnTo>
                      <a:pt x="133" y="62"/>
                    </a:lnTo>
                    <a:lnTo>
                      <a:pt x="138" y="44"/>
                    </a:lnTo>
                    <a:lnTo>
                      <a:pt x="151" y="0"/>
                    </a:lnTo>
                    <a:lnTo>
                      <a:pt x="169" y="0"/>
                    </a:lnTo>
                    <a:lnTo>
                      <a:pt x="147" y="93"/>
                    </a:lnTo>
                    <a:lnTo>
                      <a:pt x="125" y="93"/>
                    </a:lnTo>
                    <a:lnTo>
                      <a:pt x="129" y="80"/>
                    </a:lnTo>
                    <a:lnTo>
                      <a:pt x="120" y="84"/>
                    </a:lnTo>
                    <a:lnTo>
                      <a:pt x="111" y="93"/>
                    </a:lnTo>
                    <a:lnTo>
                      <a:pt x="102" y="93"/>
                    </a:lnTo>
                    <a:lnTo>
                      <a:pt x="93" y="98"/>
                    </a:lnTo>
                    <a:lnTo>
                      <a:pt x="85" y="93"/>
                    </a:lnTo>
                    <a:lnTo>
                      <a:pt x="76" y="93"/>
                    </a:lnTo>
                    <a:lnTo>
                      <a:pt x="71" y="84"/>
                    </a:lnTo>
                    <a:lnTo>
                      <a:pt x="67" y="80"/>
                    </a:lnTo>
                    <a:lnTo>
                      <a:pt x="58" y="84"/>
                    </a:lnTo>
                    <a:lnTo>
                      <a:pt x="49" y="93"/>
                    </a:lnTo>
                    <a:lnTo>
                      <a:pt x="40" y="93"/>
                    </a:lnTo>
                    <a:lnTo>
                      <a:pt x="27" y="98"/>
                    </a:lnTo>
                    <a:lnTo>
                      <a:pt x="18" y="93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5" y="67"/>
                    </a:lnTo>
                    <a:lnTo>
                      <a:pt x="5" y="5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7" name="Freeform 521"/>
              <p:cNvSpPr>
                <a:spLocks/>
              </p:cNvSpPr>
              <p:nvPr/>
            </p:nvSpPr>
            <p:spPr bwMode="auto">
              <a:xfrm>
                <a:off x="2685" y="7148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8" name="Freeform 522"/>
              <p:cNvSpPr>
                <a:spLocks/>
              </p:cNvSpPr>
              <p:nvPr/>
            </p:nvSpPr>
            <p:spPr bwMode="auto">
              <a:xfrm>
                <a:off x="2454" y="7006"/>
                <a:ext cx="222" cy="66"/>
              </a:xfrm>
              <a:custGeom>
                <a:avLst/>
                <a:gdLst>
                  <a:gd name="T0" fmla="*/ 0 w 222"/>
                  <a:gd name="T1" fmla="*/ 66 h 66"/>
                  <a:gd name="T2" fmla="*/ 124 w 222"/>
                  <a:gd name="T3" fmla="*/ 0 h 66"/>
                  <a:gd name="T4" fmla="*/ 222 w 222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" h="66">
                    <a:moveTo>
                      <a:pt x="0" y="66"/>
                    </a:moveTo>
                    <a:lnTo>
                      <a:pt x="124" y="0"/>
                    </a:lnTo>
                    <a:lnTo>
                      <a:pt x="222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39" name="Freeform 523"/>
              <p:cNvSpPr>
                <a:spLocks/>
              </p:cNvSpPr>
              <p:nvPr/>
            </p:nvSpPr>
            <p:spPr bwMode="auto">
              <a:xfrm>
                <a:off x="1410" y="7095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4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0" name="Freeform 524"/>
              <p:cNvSpPr>
                <a:spLocks noEditPoints="1"/>
              </p:cNvSpPr>
              <p:nvPr/>
            </p:nvSpPr>
            <p:spPr bwMode="auto">
              <a:xfrm>
                <a:off x="1481" y="7055"/>
                <a:ext cx="151" cy="97"/>
              </a:xfrm>
              <a:custGeom>
                <a:avLst/>
                <a:gdLst>
                  <a:gd name="T0" fmla="*/ 22 w 151"/>
                  <a:gd name="T1" fmla="*/ 0 h 97"/>
                  <a:gd name="T2" fmla="*/ 40 w 151"/>
                  <a:gd name="T3" fmla="*/ 0 h 97"/>
                  <a:gd name="T4" fmla="*/ 31 w 151"/>
                  <a:gd name="T5" fmla="*/ 40 h 97"/>
                  <a:gd name="T6" fmla="*/ 53 w 151"/>
                  <a:gd name="T7" fmla="*/ 40 h 97"/>
                  <a:gd name="T8" fmla="*/ 62 w 151"/>
                  <a:gd name="T9" fmla="*/ 26 h 97"/>
                  <a:gd name="T10" fmla="*/ 71 w 151"/>
                  <a:gd name="T11" fmla="*/ 8 h 97"/>
                  <a:gd name="T12" fmla="*/ 89 w 151"/>
                  <a:gd name="T13" fmla="*/ 0 h 97"/>
                  <a:gd name="T14" fmla="*/ 111 w 151"/>
                  <a:gd name="T15" fmla="*/ 0 h 97"/>
                  <a:gd name="T16" fmla="*/ 129 w 151"/>
                  <a:gd name="T17" fmla="*/ 0 h 97"/>
                  <a:gd name="T18" fmla="*/ 142 w 151"/>
                  <a:gd name="T19" fmla="*/ 8 h 97"/>
                  <a:gd name="T20" fmla="*/ 146 w 151"/>
                  <a:gd name="T21" fmla="*/ 17 h 97"/>
                  <a:gd name="T22" fmla="*/ 151 w 151"/>
                  <a:gd name="T23" fmla="*/ 35 h 97"/>
                  <a:gd name="T24" fmla="*/ 146 w 151"/>
                  <a:gd name="T25" fmla="*/ 57 h 97"/>
                  <a:gd name="T26" fmla="*/ 138 w 151"/>
                  <a:gd name="T27" fmla="*/ 75 h 97"/>
                  <a:gd name="T28" fmla="*/ 129 w 151"/>
                  <a:gd name="T29" fmla="*/ 84 h 97"/>
                  <a:gd name="T30" fmla="*/ 115 w 151"/>
                  <a:gd name="T31" fmla="*/ 93 h 97"/>
                  <a:gd name="T32" fmla="*/ 107 w 151"/>
                  <a:gd name="T33" fmla="*/ 93 h 97"/>
                  <a:gd name="T34" fmla="*/ 93 w 151"/>
                  <a:gd name="T35" fmla="*/ 97 h 97"/>
                  <a:gd name="T36" fmla="*/ 75 w 151"/>
                  <a:gd name="T37" fmla="*/ 93 h 97"/>
                  <a:gd name="T38" fmla="*/ 62 w 151"/>
                  <a:gd name="T39" fmla="*/ 84 h 97"/>
                  <a:gd name="T40" fmla="*/ 53 w 151"/>
                  <a:gd name="T41" fmla="*/ 71 h 97"/>
                  <a:gd name="T42" fmla="*/ 53 w 151"/>
                  <a:gd name="T43" fmla="*/ 57 h 97"/>
                  <a:gd name="T44" fmla="*/ 53 w 151"/>
                  <a:gd name="T45" fmla="*/ 57 h 97"/>
                  <a:gd name="T46" fmla="*/ 53 w 151"/>
                  <a:gd name="T47" fmla="*/ 53 h 97"/>
                  <a:gd name="T48" fmla="*/ 27 w 151"/>
                  <a:gd name="T49" fmla="*/ 53 h 97"/>
                  <a:gd name="T50" fmla="*/ 18 w 151"/>
                  <a:gd name="T51" fmla="*/ 93 h 97"/>
                  <a:gd name="T52" fmla="*/ 0 w 151"/>
                  <a:gd name="T53" fmla="*/ 93 h 97"/>
                  <a:gd name="T54" fmla="*/ 22 w 151"/>
                  <a:gd name="T55" fmla="*/ 0 h 97"/>
                  <a:gd name="T56" fmla="*/ 71 w 151"/>
                  <a:gd name="T57" fmla="*/ 57 h 97"/>
                  <a:gd name="T58" fmla="*/ 71 w 151"/>
                  <a:gd name="T59" fmla="*/ 71 h 97"/>
                  <a:gd name="T60" fmla="*/ 75 w 151"/>
                  <a:gd name="T61" fmla="*/ 75 h 97"/>
                  <a:gd name="T62" fmla="*/ 84 w 151"/>
                  <a:gd name="T63" fmla="*/ 80 h 97"/>
                  <a:gd name="T64" fmla="*/ 93 w 151"/>
                  <a:gd name="T65" fmla="*/ 84 h 97"/>
                  <a:gd name="T66" fmla="*/ 102 w 151"/>
                  <a:gd name="T67" fmla="*/ 80 h 97"/>
                  <a:gd name="T68" fmla="*/ 111 w 151"/>
                  <a:gd name="T69" fmla="*/ 80 h 97"/>
                  <a:gd name="T70" fmla="*/ 115 w 151"/>
                  <a:gd name="T71" fmla="*/ 75 h 97"/>
                  <a:gd name="T72" fmla="*/ 124 w 151"/>
                  <a:gd name="T73" fmla="*/ 66 h 97"/>
                  <a:gd name="T74" fmla="*/ 129 w 151"/>
                  <a:gd name="T75" fmla="*/ 48 h 97"/>
                  <a:gd name="T76" fmla="*/ 133 w 151"/>
                  <a:gd name="T77" fmla="*/ 31 h 97"/>
                  <a:gd name="T78" fmla="*/ 129 w 151"/>
                  <a:gd name="T79" fmla="*/ 22 h 97"/>
                  <a:gd name="T80" fmla="*/ 124 w 151"/>
                  <a:gd name="T81" fmla="*/ 17 h 97"/>
                  <a:gd name="T82" fmla="*/ 120 w 151"/>
                  <a:gd name="T83" fmla="*/ 13 h 97"/>
                  <a:gd name="T84" fmla="*/ 107 w 151"/>
                  <a:gd name="T85" fmla="*/ 8 h 97"/>
                  <a:gd name="T86" fmla="*/ 93 w 151"/>
                  <a:gd name="T87" fmla="*/ 13 h 97"/>
                  <a:gd name="T88" fmla="*/ 80 w 151"/>
                  <a:gd name="T89" fmla="*/ 26 h 97"/>
                  <a:gd name="T90" fmla="*/ 71 w 151"/>
                  <a:gd name="T91" fmla="*/ 40 h 97"/>
                  <a:gd name="T92" fmla="*/ 71 w 151"/>
                  <a:gd name="T93" fmla="*/ 57 h 9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1" h="97">
                    <a:moveTo>
                      <a:pt x="22" y="0"/>
                    </a:moveTo>
                    <a:lnTo>
                      <a:pt x="40" y="0"/>
                    </a:lnTo>
                    <a:lnTo>
                      <a:pt x="31" y="40"/>
                    </a:lnTo>
                    <a:lnTo>
                      <a:pt x="53" y="40"/>
                    </a:lnTo>
                    <a:lnTo>
                      <a:pt x="62" y="26"/>
                    </a:lnTo>
                    <a:lnTo>
                      <a:pt x="71" y="8"/>
                    </a:lnTo>
                    <a:lnTo>
                      <a:pt x="89" y="0"/>
                    </a:lnTo>
                    <a:lnTo>
                      <a:pt x="111" y="0"/>
                    </a:lnTo>
                    <a:lnTo>
                      <a:pt x="129" y="0"/>
                    </a:lnTo>
                    <a:lnTo>
                      <a:pt x="142" y="8"/>
                    </a:lnTo>
                    <a:lnTo>
                      <a:pt x="146" y="17"/>
                    </a:lnTo>
                    <a:lnTo>
                      <a:pt x="151" y="35"/>
                    </a:lnTo>
                    <a:lnTo>
                      <a:pt x="146" y="57"/>
                    </a:lnTo>
                    <a:lnTo>
                      <a:pt x="138" y="75"/>
                    </a:lnTo>
                    <a:lnTo>
                      <a:pt x="129" y="84"/>
                    </a:lnTo>
                    <a:lnTo>
                      <a:pt x="115" y="93"/>
                    </a:lnTo>
                    <a:lnTo>
                      <a:pt x="107" y="93"/>
                    </a:lnTo>
                    <a:lnTo>
                      <a:pt x="93" y="97"/>
                    </a:lnTo>
                    <a:lnTo>
                      <a:pt x="75" y="93"/>
                    </a:lnTo>
                    <a:lnTo>
                      <a:pt x="62" y="84"/>
                    </a:lnTo>
                    <a:lnTo>
                      <a:pt x="53" y="71"/>
                    </a:lnTo>
                    <a:lnTo>
                      <a:pt x="53" y="57"/>
                    </a:lnTo>
                    <a:lnTo>
                      <a:pt x="53" y="53"/>
                    </a:lnTo>
                    <a:lnTo>
                      <a:pt x="27" y="53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22" y="0"/>
                    </a:lnTo>
                    <a:close/>
                    <a:moveTo>
                      <a:pt x="71" y="57"/>
                    </a:moveTo>
                    <a:lnTo>
                      <a:pt x="71" y="71"/>
                    </a:lnTo>
                    <a:lnTo>
                      <a:pt x="75" y="75"/>
                    </a:lnTo>
                    <a:lnTo>
                      <a:pt x="84" y="80"/>
                    </a:lnTo>
                    <a:lnTo>
                      <a:pt x="93" y="84"/>
                    </a:lnTo>
                    <a:lnTo>
                      <a:pt x="102" y="80"/>
                    </a:lnTo>
                    <a:lnTo>
                      <a:pt x="111" y="80"/>
                    </a:lnTo>
                    <a:lnTo>
                      <a:pt x="115" y="75"/>
                    </a:lnTo>
                    <a:lnTo>
                      <a:pt x="124" y="66"/>
                    </a:lnTo>
                    <a:lnTo>
                      <a:pt x="129" y="48"/>
                    </a:lnTo>
                    <a:lnTo>
                      <a:pt x="133" y="31"/>
                    </a:lnTo>
                    <a:lnTo>
                      <a:pt x="129" y="22"/>
                    </a:lnTo>
                    <a:lnTo>
                      <a:pt x="124" y="17"/>
                    </a:lnTo>
                    <a:lnTo>
                      <a:pt x="120" y="13"/>
                    </a:lnTo>
                    <a:lnTo>
                      <a:pt x="107" y="8"/>
                    </a:lnTo>
                    <a:lnTo>
                      <a:pt x="93" y="13"/>
                    </a:lnTo>
                    <a:lnTo>
                      <a:pt x="80" y="26"/>
                    </a:lnTo>
                    <a:lnTo>
                      <a:pt x="71" y="40"/>
                    </a:lnTo>
                    <a:lnTo>
                      <a:pt x="71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1" name="Freeform 525"/>
              <p:cNvSpPr>
                <a:spLocks/>
              </p:cNvSpPr>
              <p:nvPr/>
            </p:nvSpPr>
            <p:spPr bwMode="auto">
              <a:xfrm>
                <a:off x="1650" y="7055"/>
                <a:ext cx="169" cy="120"/>
              </a:xfrm>
              <a:custGeom>
                <a:avLst/>
                <a:gdLst>
                  <a:gd name="T0" fmla="*/ 53 w 169"/>
                  <a:gd name="T1" fmla="*/ 84 h 120"/>
                  <a:gd name="T2" fmla="*/ 35 w 169"/>
                  <a:gd name="T3" fmla="*/ 93 h 120"/>
                  <a:gd name="T4" fmla="*/ 13 w 169"/>
                  <a:gd name="T5" fmla="*/ 93 h 120"/>
                  <a:gd name="T6" fmla="*/ 0 w 169"/>
                  <a:gd name="T7" fmla="*/ 84 h 120"/>
                  <a:gd name="T8" fmla="*/ 0 w 169"/>
                  <a:gd name="T9" fmla="*/ 66 h 120"/>
                  <a:gd name="T10" fmla="*/ 17 w 169"/>
                  <a:gd name="T11" fmla="*/ 0 h 120"/>
                  <a:gd name="T12" fmla="*/ 22 w 169"/>
                  <a:gd name="T13" fmla="*/ 57 h 120"/>
                  <a:gd name="T14" fmla="*/ 17 w 169"/>
                  <a:gd name="T15" fmla="*/ 71 h 120"/>
                  <a:gd name="T16" fmla="*/ 22 w 169"/>
                  <a:gd name="T17" fmla="*/ 80 h 120"/>
                  <a:gd name="T18" fmla="*/ 31 w 169"/>
                  <a:gd name="T19" fmla="*/ 80 h 120"/>
                  <a:gd name="T20" fmla="*/ 49 w 169"/>
                  <a:gd name="T21" fmla="*/ 75 h 120"/>
                  <a:gd name="T22" fmla="*/ 62 w 169"/>
                  <a:gd name="T23" fmla="*/ 66 h 120"/>
                  <a:gd name="T24" fmla="*/ 71 w 169"/>
                  <a:gd name="T25" fmla="*/ 48 h 120"/>
                  <a:gd name="T26" fmla="*/ 102 w 169"/>
                  <a:gd name="T27" fmla="*/ 0 h 120"/>
                  <a:gd name="T28" fmla="*/ 84 w 169"/>
                  <a:gd name="T29" fmla="*/ 66 h 120"/>
                  <a:gd name="T30" fmla="*/ 84 w 169"/>
                  <a:gd name="T31" fmla="*/ 75 h 120"/>
                  <a:gd name="T32" fmla="*/ 89 w 169"/>
                  <a:gd name="T33" fmla="*/ 80 h 120"/>
                  <a:gd name="T34" fmla="*/ 106 w 169"/>
                  <a:gd name="T35" fmla="*/ 80 h 120"/>
                  <a:gd name="T36" fmla="*/ 129 w 169"/>
                  <a:gd name="T37" fmla="*/ 62 h 120"/>
                  <a:gd name="T38" fmla="*/ 137 w 169"/>
                  <a:gd name="T39" fmla="*/ 44 h 120"/>
                  <a:gd name="T40" fmla="*/ 146 w 169"/>
                  <a:gd name="T41" fmla="*/ 0 h 120"/>
                  <a:gd name="T42" fmla="*/ 146 w 169"/>
                  <a:gd name="T43" fmla="*/ 71 h 120"/>
                  <a:gd name="T44" fmla="*/ 146 w 169"/>
                  <a:gd name="T45" fmla="*/ 80 h 120"/>
                  <a:gd name="T46" fmla="*/ 155 w 169"/>
                  <a:gd name="T47" fmla="*/ 84 h 120"/>
                  <a:gd name="T48" fmla="*/ 155 w 169"/>
                  <a:gd name="T49" fmla="*/ 120 h 120"/>
                  <a:gd name="T50" fmla="*/ 146 w 169"/>
                  <a:gd name="T51" fmla="*/ 93 h 120"/>
                  <a:gd name="T52" fmla="*/ 133 w 169"/>
                  <a:gd name="T53" fmla="*/ 93 h 120"/>
                  <a:gd name="T54" fmla="*/ 129 w 169"/>
                  <a:gd name="T55" fmla="*/ 80 h 120"/>
                  <a:gd name="T56" fmla="*/ 129 w 169"/>
                  <a:gd name="T57" fmla="*/ 80 h 120"/>
                  <a:gd name="T58" fmla="*/ 106 w 169"/>
                  <a:gd name="T59" fmla="*/ 93 h 120"/>
                  <a:gd name="T60" fmla="*/ 89 w 169"/>
                  <a:gd name="T61" fmla="*/ 97 h 120"/>
                  <a:gd name="T62" fmla="*/ 71 w 169"/>
                  <a:gd name="T63" fmla="*/ 88 h 120"/>
                  <a:gd name="T64" fmla="*/ 62 w 169"/>
                  <a:gd name="T65" fmla="*/ 8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9" h="120">
                    <a:moveTo>
                      <a:pt x="62" y="80"/>
                    </a:moveTo>
                    <a:lnTo>
                      <a:pt x="53" y="84"/>
                    </a:lnTo>
                    <a:lnTo>
                      <a:pt x="44" y="93"/>
                    </a:lnTo>
                    <a:lnTo>
                      <a:pt x="35" y="93"/>
                    </a:lnTo>
                    <a:lnTo>
                      <a:pt x="26" y="97"/>
                    </a:lnTo>
                    <a:lnTo>
                      <a:pt x="13" y="93"/>
                    </a:lnTo>
                    <a:lnTo>
                      <a:pt x="4" y="88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4" y="53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22" y="57"/>
                    </a:lnTo>
                    <a:lnTo>
                      <a:pt x="17" y="66"/>
                    </a:lnTo>
                    <a:lnTo>
                      <a:pt x="17" y="71"/>
                    </a:lnTo>
                    <a:lnTo>
                      <a:pt x="17" y="75"/>
                    </a:lnTo>
                    <a:lnTo>
                      <a:pt x="22" y="80"/>
                    </a:lnTo>
                    <a:lnTo>
                      <a:pt x="26" y="80"/>
                    </a:lnTo>
                    <a:lnTo>
                      <a:pt x="31" y="80"/>
                    </a:lnTo>
                    <a:lnTo>
                      <a:pt x="40" y="80"/>
                    </a:lnTo>
                    <a:lnTo>
                      <a:pt x="49" y="75"/>
                    </a:lnTo>
                    <a:lnTo>
                      <a:pt x="57" y="71"/>
                    </a:lnTo>
                    <a:lnTo>
                      <a:pt x="62" y="66"/>
                    </a:lnTo>
                    <a:lnTo>
                      <a:pt x="66" y="57"/>
                    </a:lnTo>
                    <a:lnTo>
                      <a:pt x="71" y="48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4" y="62"/>
                    </a:lnTo>
                    <a:lnTo>
                      <a:pt x="84" y="66"/>
                    </a:lnTo>
                    <a:lnTo>
                      <a:pt x="84" y="71"/>
                    </a:lnTo>
                    <a:lnTo>
                      <a:pt x="84" y="75"/>
                    </a:lnTo>
                    <a:lnTo>
                      <a:pt x="84" y="80"/>
                    </a:lnTo>
                    <a:lnTo>
                      <a:pt x="89" y="80"/>
                    </a:lnTo>
                    <a:lnTo>
                      <a:pt x="93" y="80"/>
                    </a:lnTo>
                    <a:lnTo>
                      <a:pt x="106" y="80"/>
                    </a:lnTo>
                    <a:lnTo>
                      <a:pt x="120" y="71"/>
                    </a:lnTo>
                    <a:lnTo>
                      <a:pt x="129" y="62"/>
                    </a:lnTo>
                    <a:lnTo>
                      <a:pt x="137" y="44"/>
                    </a:lnTo>
                    <a:lnTo>
                      <a:pt x="146" y="0"/>
                    </a:lnTo>
                    <a:lnTo>
                      <a:pt x="169" y="0"/>
                    </a:lnTo>
                    <a:lnTo>
                      <a:pt x="146" y="71"/>
                    </a:lnTo>
                    <a:lnTo>
                      <a:pt x="146" y="75"/>
                    </a:lnTo>
                    <a:lnTo>
                      <a:pt x="146" y="80"/>
                    </a:lnTo>
                    <a:lnTo>
                      <a:pt x="151" y="80"/>
                    </a:lnTo>
                    <a:lnTo>
                      <a:pt x="155" y="84"/>
                    </a:lnTo>
                    <a:lnTo>
                      <a:pt x="169" y="84"/>
                    </a:lnTo>
                    <a:lnTo>
                      <a:pt x="155" y="120"/>
                    </a:lnTo>
                    <a:lnTo>
                      <a:pt x="142" y="120"/>
                    </a:lnTo>
                    <a:lnTo>
                      <a:pt x="146" y="93"/>
                    </a:lnTo>
                    <a:lnTo>
                      <a:pt x="137" y="93"/>
                    </a:lnTo>
                    <a:lnTo>
                      <a:pt x="133" y="93"/>
                    </a:lnTo>
                    <a:lnTo>
                      <a:pt x="129" y="88"/>
                    </a:lnTo>
                    <a:lnTo>
                      <a:pt x="129" y="80"/>
                    </a:lnTo>
                    <a:lnTo>
                      <a:pt x="115" y="88"/>
                    </a:lnTo>
                    <a:lnTo>
                      <a:pt x="106" y="93"/>
                    </a:lnTo>
                    <a:lnTo>
                      <a:pt x="97" y="93"/>
                    </a:lnTo>
                    <a:lnTo>
                      <a:pt x="89" y="97"/>
                    </a:lnTo>
                    <a:lnTo>
                      <a:pt x="80" y="93"/>
                    </a:lnTo>
                    <a:lnTo>
                      <a:pt x="71" y="88"/>
                    </a:lnTo>
                    <a:lnTo>
                      <a:pt x="66" y="84"/>
                    </a:lnTo>
                    <a:lnTo>
                      <a:pt x="62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2" name="Freeform 526"/>
              <p:cNvSpPr>
                <a:spLocks/>
              </p:cNvSpPr>
              <p:nvPr/>
            </p:nvSpPr>
            <p:spPr bwMode="auto">
              <a:xfrm>
                <a:off x="1832" y="7095"/>
                <a:ext cx="62" cy="13"/>
              </a:xfrm>
              <a:custGeom>
                <a:avLst/>
                <a:gdLst>
                  <a:gd name="T0" fmla="*/ 0 w 62"/>
                  <a:gd name="T1" fmla="*/ 13 h 13"/>
                  <a:gd name="T2" fmla="*/ 0 w 62"/>
                  <a:gd name="T3" fmla="*/ 0 h 13"/>
                  <a:gd name="T4" fmla="*/ 62 w 62"/>
                  <a:gd name="T5" fmla="*/ 0 h 13"/>
                  <a:gd name="T6" fmla="*/ 58 w 62"/>
                  <a:gd name="T7" fmla="*/ 13 h 13"/>
                  <a:gd name="T8" fmla="*/ 0 w 6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3">
                    <a:moveTo>
                      <a:pt x="0" y="13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58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3" name="Freeform 527"/>
              <p:cNvSpPr>
                <a:spLocks/>
              </p:cNvSpPr>
              <p:nvPr/>
            </p:nvSpPr>
            <p:spPr bwMode="auto">
              <a:xfrm>
                <a:off x="1534" y="6952"/>
                <a:ext cx="227" cy="67"/>
              </a:xfrm>
              <a:custGeom>
                <a:avLst/>
                <a:gdLst>
                  <a:gd name="T0" fmla="*/ 0 w 227"/>
                  <a:gd name="T1" fmla="*/ 63 h 67"/>
                  <a:gd name="T2" fmla="*/ 125 w 227"/>
                  <a:gd name="T3" fmla="*/ 0 h 67"/>
                  <a:gd name="T4" fmla="*/ 227 w 227"/>
                  <a:gd name="T5" fmla="*/ 67 h 6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" h="67">
                    <a:moveTo>
                      <a:pt x="0" y="63"/>
                    </a:moveTo>
                    <a:lnTo>
                      <a:pt x="125" y="0"/>
                    </a:lnTo>
                    <a:lnTo>
                      <a:pt x="227" y="67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4" name="Freeform 528"/>
              <p:cNvSpPr>
                <a:spLocks/>
              </p:cNvSpPr>
              <p:nvPr/>
            </p:nvSpPr>
            <p:spPr bwMode="auto">
              <a:xfrm>
                <a:off x="1419" y="7348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5" name="Freeform 529"/>
              <p:cNvSpPr>
                <a:spLocks noEditPoints="1"/>
              </p:cNvSpPr>
              <p:nvPr/>
            </p:nvSpPr>
            <p:spPr bwMode="auto">
              <a:xfrm>
                <a:off x="1490" y="7308"/>
                <a:ext cx="106" cy="98"/>
              </a:xfrm>
              <a:custGeom>
                <a:avLst/>
                <a:gdLst>
                  <a:gd name="T0" fmla="*/ 62 w 106"/>
                  <a:gd name="T1" fmla="*/ 89 h 98"/>
                  <a:gd name="T2" fmla="*/ 44 w 106"/>
                  <a:gd name="T3" fmla="*/ 98 h 98"/>
                  <a:gd name="T4" fmla="*/ 22 w 106"/>
                  <a:gd name="T5" fmla="*/ 98 h 98"/>
                  <a:gd name="T6" fmla="*/ 4 w 106"/>
                  <a:gd name="T7" fmla="*/ 80 h 98"/>
                  <a:gd name="T8" fmla="*/ 0 w 106"/>
                  <a:gd name="T9" fmla="*/ 62 h 98"/>
                  <a:gd name="T10" fmla="*/ 9 w 106"/>
                  <a:gd name="T11" fmla="*/ 53 h 98"/>
                  <a:gd name="T12" fmla="*/ 22 w 106"/>
                  <a:gd name="T13" fmla="*/ 44 h 98"/>
                  <a:gd name="T14" fmla="*/ 44 w 106"/>
                  <a:gd name="T15" fmla="*/ 40 h 98"/>
                  <a:gd name="T16" fmla="*/ 75 w 106"/>
                  <a:gd name="T17" fmla="*/ 40 h 98"/>
                  <a:gd name="T18" fmla="*/ 84 w 106"/>
                  <a:gd name="T19" fmla="*/ 31 h 98"/>
                  <a:gd name="T20" fmla="*/ 84 w 106"/>
                  <a:gd name="T21" fmla="*/ 22 h 98"/>
                  <a:gd name="T22" fmla="*/ 71 w 106"/>
                  <a:gd name="T23" fmla="*/ 13 h 98"/>
                  <a:gd name="T24" fmla="*/ 49 w 106"/>
                  <a:gd name="T25" fmla="*/ 13 h 98"/>
                  <a:gd name="T26" fmla="*/ 35 w 106"/>
                  <a:gd name="T27" fmla="*/ 22 h 98"/>
                  <a:gd name="T28" fmla="*/ 13 w 106"/>
                  <a:gd name="T29" fmla="*/ 31 h 98"/>
                  <a:gd name="T30" fmla="*/ 31 w 106"/>
                  <a:gd name="T31" fmla="*/ 9 h 98"/>
                  <a:gd name="T32" fmla="*/ 62 w 106"/>
                  <a:gd name="T33" fmla="*/ 0 h 98"/>
                  <a:gd name="T34" fmla="*/ 98 w 106"/>
                  <a:gd name="T35" fmla="*/ 9 h 98"/>
                  <a:gd name="T36" fmla="*/ 106 w 106"/>
                  <a:gd name="T37" fmla="*/ 27 h 98"/>
                  <a:gd name="T38" fmla="*/ 102 w 106"/>
                  <a:gd name="T39" fmla="*/ 40 h 98"/>
                  <a:gd name="T40" fmla="*/ 93 w 106"/>
                  <a:gd name="T41" fmla="*/ 75 h 98"/>
                  <a:gd name="T42" fmla="*/ 93 w 106"/>
                  <a:gd name="T43" fmla="*/ 89 h 98"/>
                  <a:gd name="T44" fmla="*/ 75 w 106"/>
                  <a:gd name="T45" fmla="*/ 98 h 98"/>
                  <a:gd name="T46" fmla="*/ 75 w 106"/>
                  <a:gd name="T47" fmla="*/ 84 h 98"/>
                  <a:gd name="T48" fmla="*/ 75 w 106"/>
                  <a:gd name="T49" fmla="*/ 49 h 98"/>
                  <a:gd name="T50" fmla="*/ 66 w 106"/>
                  <a:gd name="T51" fmla="*/ 53 h 98"/>
                  <a:gd name="T52" fmla="*/ 44 w 106"/>
                  <a:gd name="T53" fmla="*/ 53 h 98"/>
                  <a:gd name="T54" fmla="*/ 26 w 106"/>
                  <a:gd name="T55" fmla="*/ 58 h 98"/>
                  <a:gd name="T56" fmla="*/ 22 w 106"/>
                  <a:gd name="T57" fmla="*/ 67 h 98"/>
                  <a:gd name="T58" fmla="*/ 22 w 106"/>
                  <a:gd name="T59" fmla="*/ 75 h 98"/>
                  <a:gd name="T60" fmla="*/ 31 w 106"/>
                  <a:gd name="T61" fmla="*/ 84 h 98"/>
                  <a:gd name="T62" fmla="*/ 49 w 106"/>
                  <a:gd name="T63" fmla="*/ 84 h 98"/>
                  <a:gd name="T64" fmla="*/ 66 w 106"/>
                  <a:gd name="T65" fmla="*/ 75 h 98"/>
                  <a:gd name="T66" fmla="*/ 75 w 106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6" h="98">
                    <a:moveTo>
                      <a:pt x="75" y="84"/>
                    </a:moveTo>
                    <a:lnTo>
                      <a:pt x="62" y="89"/>
                    </a:lnTo>
                    <a:lnTo>
                      <a:pt x="53" y="93"/>
                    </a:lnTo>
                    <a:lnTo>
                      <a:pt x="44" y="98"/>
                    </a:lnTo>
                    <a:lnTo>
                      <a:pt x="35" y="98"/>
                    </a:lnTo>
                    <a:lnTo>
                      <a:pt x="22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8" y="49"/>
                    </a:lnTo>
                    <a:lnTo>
                      <a:pt x="22" y="44"/>
                    </a:lnTo>
                    <a:lnTo>
                      <a:pt x="35" y="40"/>
                    </a:lnTo>
                    <a:lnTo>
                      <a:pt x="44" y="40"/>
                    </a:lnTo>
                    <a:lnTo>
                      <a:pt x="58" y="40"/>
                    </a:lnTo>
                    <a:lnTo>
                      <a:pt x="75" y="40"/>
                    </a:lnTo>
                    <a:lnTo>
                      <a:pt x="84" y="35"/>
                    </a:lnTo>
                    <a:lnTo>
                      <a:pt x="84" y="31"/>
                    </a:lnTo>
                    <a:lnTo>
                      <a:pt x="84" y="27"/>
                    </a:lnTo>
                    <a:lnTo>
                      <a:pt x="84" y="22"/>
                    </a:lnTo>
                    <a:lnTo>
                      <a:pt x="80" y="18"/>
                    </a:lnTo>
                    <a:lnTo>
                      <a:pt x="71" y="13"/>
                    </a:lnTo>
                    <a:lnTo>
                      <a:pt x="62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8" y="18"/>
                    </a:lnTo>
                    <a:lnTo>
                      <a:pt x="31" y="9"/>
                    </a:lnTo>
                    <a:lnTo>
                      <a:pt x="44" y="4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8" y="9"/>
                    </a:lnTo>
                    <a:lnTo>
                      <a:pt x="102" y="18"/>
                    </a:lnTo>
                    <a:lnTo>
                      <a:pt x="106" y="27"/>
                    </a:lnTo>
                    <a:lnTo>
                      <a:pt x="102" y="31"/>
                    </a:lnTo>
                    <a:lnTo>
                      <a:pt x="102" y="40"/>
                    </a:lnTo>
                    <a:lnTo>
                      <a:pt x="98" y="67"/>
                    </a:lnTo>
                    <a:lnTo>
                      <a:pt x="93" y="75"/>
                    </a:lnTo>
                    <a:lnTo>
                      <a:pt x="93" y="84"/>
                    </a:lnTo>
                    <a:lnTo>
                      <a:pt x="93" y="89"/>
                    </a:lnTo>
                    <a:lnTo>
                      <a:pt x="93" y="98"/>
                    </a:lnTo>
                    <a:lnTo>
                      <a:pt x="75" y="98"/>
                    </a:lnTo>
                    <a:lnTo>
                      <a:pt x="75" y="89"/>
                    </a:lnTo>
                    <a:lnTo>
                      <a:pt x="75" y="84"/>
                    </a:lnTo>
                    <a:close/>
                    <a:moveTo>
                      <a:pt x="80" y="49"/>
                    </a:moveTo>
                    <a:lnTo>
                      <a:pt x="75" y="49"/>
                    </a:lnTo>
                    <a:lnTo>
                      <a:pt x="71" y="49"/>
                    </a:lnTo>
                    <a:lnTo>
                      <a:pt x="66" y="53"/>
                    </a:lnTo>
                    <a:lnTo>
                      <a:pt x="58" y="53"/>
                    </a:lnTo>
                    <a:lnTo>
                      <a:pt x="44" y="53"/>
                    </a:lnTo>
                    <a:lnTo>
                      <a:pt x="35" y="53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22" y="67"/>
                    </a:lnTo>
                    <a:lnTo>
                      <a:pt x="18" y="71"/>
                    </a:lnTo>
                    <a:lnTo>
                      <a:pt x="22" y="75"/>
                    </a:lnTo>
                    <a:lnTo>
                      <a:pt x="26" y="80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9" y="84"/>
                    </a:lnTo>
                    <a:lnTo>
                      <a:pt x="58" y="80"/>
                    </a:lnTo>
                    <a:lnTo>
                      <a:pt x="66" y="75"/>
                    </a:lnTo>
                    <a:lnTo>
                      <a:pt x="71" y="71"/>
                    </a:lnTo>
                    <a:lnTo>
                      <a:pt x="75" y="62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6" name="Freeform 530"/>
              <p:cNvSpPr>
                <a:spLocks/>
              </p:cNvSpPr>
              <p:nvPr/>
            </p:nvSpPr>
            <p:spPr bwMode="auto">
              <a:xfrm>
                <a:off x="1614" y="7312"/>
                <a:ext cx="169" cy="120"/>
              </a:xfrm>
              <a:custGeom>
                <a:avLst/>
                <a:gdLst>
                  <a:gd name="T0" fmla="*/ 58 w 169"/>
                  <a:gd name="T1" fmla="*/ 85 h 120"/>
                  <a:gd name="T2" fmla="*/ 36 w 169"/>
                  <a:gd name="T3" fmla="*/ 94 h 120"/>
                  <a:gd name="T4" fmla="*/ 18 w 169"/>
                  <a:gd name="T5" fmla="*/ 94 h 120"/>
                  <a:gd name="T6" fmla="*/ 0 w 169"/>
                  <a:gd name="T7" fmla="*/ 80 h 120"/>
                  <a:gd name="T8" fmla="*/ 0 w 169"/>
                  <a:gd name="T9" fmla="*/ 67 h 120"/>
                  <a:gd name="T10" fmla="*/ 18 w 169"/>
                  <a:gd name="T11" fmla="*/ 0 h 120"/>
                  <a:gd name="T12" fmla="*/ 22 w 169"/>
                  <a:gd name="T13" fmla="*/ 58 h 120"/>
                  <a:gd name="T14" fmla="*/ 18 w 169"/>
                  <a:gd name="T15" fmla="*/ 71 h 120"/>
                  <a:gd name="T16" fmla="*/ 22 w 169"/>
                  <a:gd name="T17" fmla="*/ 76 h 120"/>
                  <a:gd name="T18" fmla="*/ 31 w 169"/>
                  <a:gd name="T19" fmla="*/ 80 h 120"/>
                  <a:gd name="T20" fmla="*/ 49 w 169"/>
                  <a:gd name="T21" fmla="*/ 76 h 120"/>
                  <a:gd name="T22" fmla="*/ 62 w 169"/>
                  <a:gd name="T23" fmla="*/ 67 h 120"/>
                  <a:gd name="T24" fmla="*/ 71 w 169"/>
                  <a:gd name="T25" fmla="*/ 45 h 120"/>
                  <a:gd name="T26" fmla="*/ 102 w 169"/>
                  <a:gd name="T27" fmla="*/ 0 h 120"/>
                  <a:gd name="T28" fmla="*/ 85 w 169"/>
                  <a:gd name="T29" fmla="*/ 67 h 120"/>
                  <a:gd name="T30" fmla="*/ 85 w 169"/>
                  <a:gd name="T31" fmla="*/ 76 h 120"/>
                  <a:gd name="T32" fmla="*/ 93 w 169"/>
                  <a:gd name="T33" fmla="*/ 80 h 120"/>
                  <a:gd name="T34" fmla="*/ 107 w 169"/>
                  <a:gd name="T35" fmla="*/ 76 h 120"/>
                  <a:gd name="T36" fmla="*/ 129 w 169"/>
                  <a:gd name="T37" fmla="*/ 58 h 120"/>
                  <a:gd name="T38" fmla="*/ 138 w 169"/>
                  <a:gd name="T39" fmla="*/ 45 h 120"/>
                  <a:gd name="T40" fmla="*/ 151 w 169"/>
                  <a:gd name="T41" fmla="*/ 0 h 120"/>
                  <a:gd name="T42" fmla="*/ 151 w 169"/>
                  <a:gd name="T43" fmla="*/ 71 h 120"/>
                  <a:gd name="T44" fmla="*/ 147 w 169"/>
                  <a:gd name="T45" fmla="*/ 76 h 120"/>
                  <a:gd name="T46" fmla="*/ 156 w 169"/>
                  <a:gd name="T47" fmla="*/ 80 h 120"/>
                  <a:gd name="T48" fmla="*/ 156 w 169"/>
                  <a:gd name="T49" fmla="*/ 120 h 120"/>
                  <a:gd name="T50" fmla="*/ 151 w 169"/>
                  <a:gd name="T51" fmla="*/ 94 h 120"/>
                  <a:gd name="T52" fmla="*/ 133 w 169"/>
                  <a:gd name="T53" fmla="*/ 89 h 120"/>
                  <a:gd name="T54" fmla="*/ 129 w 169"/>
                  <a:gd name="T55" fmla="*/ 80 h 120"/>
                  <a:gd name="T56" fmla="*/ 129 w 169"/>
                  <a:gd name="T57" fmla="*/ 76 h 120"/>
                  <a:gd name="T58" fmla="*/ 107 w 169"/>
                  <a:gd name="T59" fmla="*/ 94 h 120"/>
                  <a:gd name="T60" fmla="*/ 93 w 169"/>
                  <a:gd name="T61" fmla="*/ 94 h 120"/>
                  <a:gd name="T62" fmla="*/ 71 w 169"/>
                  <a:gd name="T63" fmla="*/ 89 h 120"/>
                  <a:gd name="T64" fmla="*/ 67 w 169"/>
                  <a:gd name="T65" fmla="*/ 76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9" h="120">
                    <a:moveTo>
                      <a:pt x="67" y="76"/>
                    </a:moveTo>
                    <a:lnTo>
                      <a:pt x="58" y="85"/>
                    </a:lnTo>
                    <a:lnTo>
                      <a:pt x="45" y="89"/>
                    </a:lnTo>
                    <a:lnTo>
                      <a:pt x="36" y="94"/>
                    </a:lnTo>
                    <a:lnTo>
                      <a:pt x="27" y="94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5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22" y="58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18" y="76"/>
                    </a:lnTo>
                    <a:lnTo>
                      <a:pt x="22" y="76"/>
                    </a:lnTo>
                    <a:lnTo>
                      <a:pt x="27" y="80"/>
                    </a:lnTo>
                    <a:lnTo>
                      <a:pt x="31" y="80"/>
                    </a:lnTo>
                    <a:lnTo>
                      <a:pt x="40" y="80"/>
                    </a:lnTo>
                    <a:lnTo>
                      <a:pt x="49" y="76"/>
                    </a:lnTo>
                    <a:lnTo>
                      <a:pt x="58" y="71"/>
                    </a:lnTo>
                    <a:lnTo>
                      <a:pt x="62" y="67"/>
                    </a:lnTo>
                    <a:lnTo>
                      <a:pt x="67" y="58"/>
                    </a:lnTo>
                    <a:lnTo>
                      <a:pt x="71" y="45"/>
                    </a:lnTo>
                    <a:lnTo>
                      <a:pt x="85" y="0"/>
                    </a:lnTo>
                    <a:lnTo>
                      <a:pt x="102" y="0"/>
                    </a:lnTo>
                    <a:lnTo>
                      <a:pt x="85" y="58"/>
                    </a:lnTo>
                    <a:lnTo>
                      <a:pt x="85" y="67"/>
                    </a:lnTo>
                    <a:lnTo>
                      <a:pt x="85" y="71"/>
                    </a:lnTo>
                    <a:lnTo>
                      <a:pt x="85" y="76"/>
                    </a:lnTo>
                    <a:lnTo>
                      <a:pt x="89" y="76"/>
                    </a:lnTo>
                    <a:lnTo>
                      <a:pt x="93" y="80"/>
                    </a:lnTo>
                    <a:lnTo>
                      <a:pt x="98" y="80"/>
                    </a:lnTo>
                    <a:lnTo>
                      <a:pt x="107" y="76"/>
                    </a:lnTo>
                    <a:lnTo>
                      <a:pt x="120" y="71"/>
                    </a:lnTo>
                    <a:lnTo>
                      <a:pt x="129" y="58"/>
                    </a:lnTo>
                    <a:lnTo>
                      <a:pt x="138" y="45"/>
                    </a:lnTo>
                    <a:lnTo>
                      <a:pt x="138" y="40"/>
                    </a:lnTo>
                    <a:lnTo>
                      <a:pt x="151" y="0"/>
                    </a:lnTo>
                    <a:lnTo>
                      <a:pt x="169" y="0"/>
                    </a:lnTo>
                    <a:lnTo>
                      <a:pt x="151" y="71"/>
                    </a:lnTo>
                    <a:lnTo>
                      <a:pt x="147" y="71"/>
                    </a:lnTo>
                    <a:lnTo>
                      <a:pt x="147" y="76"/>
                    </a:lnTo>
                    <a:lnTo>
                      <a:pt x="151" y="80"/>
                    </a:lnTo>
                    <a:lnTo>
                      <a:pt x="156" y="80"/>
                    </a:lnTo>
                    <a:lnTo>
                      <a:pt x="169" y="80"/>
                    </a:lnTo>
                    <a:lnTo>
                      <a:pt x="156" y="120"/>
                    </a:lnTo>
                    <a:lnTo>
                      <a:pt x="142" y="120"/>
                    </a:lnTo>
                    <a:lnTo>
                      <a:pt x="151" y="94"/>
                    </a:lnTo>
                    <a:lnTo>
                      <a:pt x="142" y="94"/>
                    </a:lnTo>
                    <a:lnTo>
                      <a:pt x="133" y="89"/>
                    </a:lnTo>
                    <a:lnTo>
                      <a:pt x="129" y="85"/>
                    </a:lnTo>
                    <a:lnTo>
                      <a:pt x="129" y="80"/>
                    </a:lnTo>
                    <a:lnTo>
                      <a:pt x="129" y="76"/>
                    </a:lnTo>
                    <a:lnTo>
                      <a:pt x="120" y="85"/>
                    </a:lnTo>
                    <a:lnTo>
                      <a:pt x="107" y="94"/>
                    </a:lnTo>
                    <a:lnTo>
                      <a:pt x="98" y="94"/>
                    </a:lnTo>
                    <a:lnTo>
                      <a:pt x="93" y="94"/>
                    </a:lnTo>
                    <a:lnTo>
                      <a:pt x="80" y="94"/>
                    </a:lnTo>
                    <a:lnTo>
                      <a:pt x="71" y="89"/>
                    </a:lnTo>
                    <a:lnTo>
                      <a:pt x="67" y="85"/>
                    </a:lnTo>
                    <a:lnTo>
                      <a:pt x="67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7" name="Freeform 531"/>
              <p:cNvSpPr>
                <a:spLocks/>
              </p:cNvSpPr>
              <p:nvPr/>
            </p:nvSpPr>
            <p:spPr bwMode="auto">
              <a:xfrm>
                <a:off x="1796" y="7348"/>
                <a:ext cx="63" cy="18"/>
              </a:xfrm>
              <a:custGeom>
                <a:avLst/>
                <a:gdLst>
                  <a:gd name="T0" fmla="*/ 0 w 63"/>
                  <a:gd name="T1" fmla="*/ 18 h 18"/>
                  <a:gd name="T2" fmla="*/ 5 w 63"/>
                  <a:gd name="T3" fmla="*/ 0 h 18"/>
                  <a:gd name="T4" fmla="*/ 63 w 63"/>
                  <a:gd name="T5" fmla="*/ 0 h 18"/>
                  <a:gd name="T6" fmla="*/ 58 w 63"/>
                  <a:gd name="T7" fmla="*/ 18 h 18"/>
                  <a:gd name="T8" fmla="*/ 0 w 6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8">
                    <a:moveTo>
                      <a:pt x="0" y="18"/>
                    </a:moveTo>
                    <a:lnTo>
                      <a:pt x="5" y="0"/>
                    </a:lnTo>
                    <a:lnTo>
                      <a:pt x="63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8" name="Freeform 532"/>
              <p:cNvSpPr>
                <a:spLocks/>
              </p:cNvSpPr>
              <p:nvPr/>
            </p:nvSpPr>
            <p:spPr bwMode="auto">
              <a:xfrm>
                <a:off x="1543" y="7206"/>
                <a:ext cx="222" cy="66"/>
              </a:xfrm>
              <a:custGeom>
                <a:avLst/>
                <a:gdLst>
                  <a:gd name="T0" fmla="*/ 0 w 222"/>
                  <a:gd name="T1" fmla="*/ 66 h 66"/>
                  <a:gd name="T2" fmla="*/ 124 w 222"/>
                  <a:gd name="T3" fmla="*/ 0 h 66"/>
                  <a:gd name="T4" fmla="*/ 222 w 222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" h="66">
                    <a:moveTo>
                      <a:pt x="0" y="66"/>
                    </a:moveTo>
                    <a:lnTo>
                      <a:pt x="124" y="0"/>
                    </a:lnTo>
                    <a:lnTo>
                      <a:pt x="222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9" name="Freeform 533"/>
              <p:cNvSpPr>
                <a:spLocks/>
              </p:cNvSpPr>
              <p:nvPr/>
            </p:nvSpPr>
            <p:spPr bwMode="auto">
              <a:xfrm>
                <a:off x="1419" y="7588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7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0" name="Freeform 534"/>
              <p:cNvSpPr>
                <a:spLocks noEditPoints="1"/>
              </p:cNvSpPr>
              <p:nvPr/>
            </p:nvSpPr>
            <p:spPr bwMode="auto">
              <a:xfrm>
                <a:off x="1476" y="7552"/>
                <a:ext cx="120" cy="94"/>
              </a:xfrm>
              <a:custGeom>
                <a:avLst/>
                <a:gdLst>
                  <a:gd name="T0" fmla="*/ 120 w 120"/>
                  <a:gd name="T1" fmla="*/ 0 h 94"/>
                  <a:gd name="T2" fmla="*/ 98 w 120"/>
                  <a:gd name="T3" fmla="*/ 94 h 94"/>
                  <a:gd name="T4" fmla="*/ 80 w 120"/>
                  <a:gd name="T5" fmla="*/ 94 h 94"/>
                  <a:gd name="T6" fmla="*/ 89 w 120"/>
                  <a:gd name="T7" fmla="*/ 54 h 94"/>
                  <a:gd name="T8" fmla="*/ 80 w 120"/>
                  <a:gd name="T9" fmla="*/ 54 h 94"/>
                  <a:gd name="T10" fmla="*/ 72 w 120"/>
                  <a:gd name="T11" fmla="*/ 54 h 94"/>
                  <a:gd name="T12" fmla="*/ 67 w 120"/>
                  <a:gd name="T13" fmla="*/ 54 h 94"/>
                  <a:gd name="T14" fmla="*/ 63 w 120"/>
                  <a:gd name="T15" fmla="*/ 54 h 94"/>
                  <a:gd name="T16" fmla="*/ 58 w 120"/>
                  <a:gd name="T17" fmla="*/ 58 h 94"/>
                  <a:gd name="T18" fmla="*/ 54 w 120"/>
                  <a:gd name="T19" fmla="*/ 63 h 94"/>
                  <a:gd name="T20" fmla="*/ 45 w 120"/>
                  <a:gd name="T21" fmla="*/ 67 h 94"/>
                  <a:gd name="T22" fmla="*/ 27 w 120"/>
                  <a:gd name="T23" fmla="*/ 94 h 94"/>
                  <a:gd name="T24" fmla="*/ 0 w 120"/>
                  <a:gd name="T25" fmla="*/ 94 h 94"/>
                  <a:gd name="T26" fmla="*/ 23 w 120"/>
                  <a:gd name="T27" fmla="*/ 67 h 94"/>
                  <a:gd name="T28" fmla="*/ 36 w 120"/>
                  <a:gd name="T29" fmla="*/ 58 h 94"/>
                  <a:gd name="T30" fmla="*/ 45 w 120"/>
                  <a:gd name="T31" fmla="*/ 54 h 94"/>
                  <a:gd name="T32" fmla="*/ 36 w 120"/>
                  <a:gd name="T33" fmla="*/ 49 h 94"/>
                  <a:gd name="T34" fmla="*/ 27 w 120"/>
                  <a:gd name="T35" fmla="*/ 45 h 94"/>
                  <a:gd name="T36" fmla="*/ 23 w 120"/>
                  <a:gd name="T37" fmla="*/ 36 h 94"/>
                  <a:gd name="T38" fmla="*/ 23 w 120"/>
                  <a:gd name="T39" fmla="*/ 27 h 94"/>
                  <a:gd name="T40" fmla="*/ 23 w 120"/>
                  <a:gd name="T41" fmla="*/ 18 h 94"/>
                  <a:gd name="T42" fmla="*/ 27 w 120"/>
                  <a:gd name="T43" fmla="*/ 14 h 94"/>
                  <a:gd name="T44" fmla="*/ 36 w 120"/>
                  <a:gd name="T45" fmla="*/ 5 h 94"/>
                  <a:gd name="T46" fmla="*/ 45 w 120"/>
                  <a:gd name="T47" fmla="*/ 0 h 94"/>
                  <a:gd name="T48" fmla="*/ 54 w 120"/>
                  <a:gd name="T49" fmla="*/ 0 h 94"/>
                  <a:gd name="T50" fmla="*/ 72 w 120"/>
                  <a:gd name="T51" fmla="*/ 0 h 94"/>
                  <a:gd name="T52" fmla="*/ 120 w 120"/>
                  <a:gd name="T53" fmla="*/ 0 h 94"/>
                  <a:gd name="T54" fmla="*/ 98 w 120"/>
                  <a:gd name="T55" fmla="*/ 9 h 94"/>
                  <a:gd name="T56" fmla="*/ 72 w 120"/>
                  <a:gd name="T57" fmla="*/ 9 h 94"/>
                  <a:gd name="T58" fmla="*/ 54 w 120"/>
                  <a:gd name="T59" fmla="*/ 14 h 94"/>
                  <a:gd name="T60" fmla="*/ 45 w 120"/>
                  <a:gd name="T61" fmla="*/ 18 h 94"/>
                  <a:gd name="T62" fmla="*/ 45 w 120"/>
                  <a:gd name="T63" fmla="*/ 23 h 94"/>
                  <a:gd name="T64" fmla="*/ 40 w 120"/>
                  <a:gd name="T65" fmla="*/ 27 h 94"/>
                  <a:gd name="T66" fmla="*/ 45 w 120"/>
                  <a:gd name="T67" fmla="*/ 31 h 94"/>
                  <a:gd name="T68" fmla="*/ 45 w 120"/>
                  <a:gd name="T69" fmla="*/ 36 h 94"/>
                  <a:gd name="T70" fmla="*/ 49 w 120"/>
                  <a:gd name="T71" fmla="*/ 40 h 94"/>
                  <a:gd name="T72" fmla="*/ 54 w 120"/>
                  <a:gd name="T73" fmla="*/ 40 h 94"/>
                  <a:gd name="T74" fmla="*/ 58 w 120"/>
                  <a:gd name="T75" fmla="*/ 40 h 94"/>
                  <a:gd name="T76" fmla="*/ 67 w 120"/>
                  <a:gd name="T77" fmla="*/ 40 h 94"/>
                  <a:gd name="T78" fmla="*/ 94 w 120"/>
                  <a:gd name="T79" fmla="*/ 40 h 94"/>
                  <a:gd name="T80" fmla="*/ 98 w 120"/>
                  <a:gd name="T81" fmla="*/ 9 h 9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0" h="94">
                    <a:moveTo>
                      <a:pt x="120" y="0"/>
                    </a:moveTo>
                    <a:lnTo>
                      <a:pt x="98" y="94"/>
                    </a:lnTo>
                    <a:lnTo>
                      <a:pt x="80" y="94"/>
                    </a:lnTo>
                    <a:lnTo>
                      <a:pt x="89" y="54"/>
                    </a:lnTo>
                    <a:lnTo>
                      <a:pt x="80" y="54"/>
                    </a:lnTo>
                    <a:lnTo>
                      <a:pt x="72" y="54"/>
                    </a:lnTo>
                    <a:lnTo>
                      <a:pt x="67" y="54"/>
                    </a:lnTo>
                    <a:lnTo>
                      <a:pt x="63" y="54"/>
                    </a:lnTo>
                    <a:lnTo>
                      <a:pt x="58" y="58"/>
                    </a:lnTo>
                    <a:lnTo>
                      <a:pt x="54" y="63"/>
                    </a:lnTo>
                    <a:lnTo>
                      <a:pt x="45" y="67"/>
                    </a:lnTo>
                    <a:lnTo>
                      <a:pt x="27" y="94"/>
                    </a:lnTo>
                    <a:lnTo>
                      <a:pt x="0" y="94"/>
                    </a:lnTo>
                    <a:lnTo>
                      <a:pt x="23" y="67"/>
                    </a:lnTo>
                    <a:lnTo>
                      <a:pt x="36" y="58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7" y="45"/>
                    </a:lnTo>
                    <a:lnTo>
                      <a:pt x="23" y="36"/>
                    </a:lnTo>
                    <a:lnTo>
                      <a:pt x="23" y="27"/>
                    </a:lnTo>
                    <a:lnTo>
                      <a:pt x="23" y="18"/>
                    </a:lnTo>
                    <a:lnTo>
                      <a:pt x="27" y="14"/>
                    </a:lnTo>
                    <a:lnTo>
                      <a:pt x="36" y="5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120" y="0"/>
                    </a:lnTo>
                    <a:close/>
                    <a:moveTo>
                      <a:pt x="98" y="9"/>
                    </a:moveTo>
                    <a:lnTo>
                      <a:pt x="72" y="9"/>
                    </a:lnTo>
                    <a:lnTo>
                      <a:pt x="54" y="14"/>
                    </a:lnTo>
                    <a:lnTo>
                      <a:pt x="45" y="18"/>
                    </a:lnTo>
                    <a:lnTo>
                      <a:pt x="45" y="23"/>
                    </a:lnTo>
                    <a:lnTo>
                      <a:pt x="40" y="27"/>
                    </a:lnTo>
                    <a:lnTo>
                      <a:pt x="45" y="31"/>
                    </a:lnTo>
                    <a:lnTo>
                      <a:pt x="45" y="36"/>
                    </a:lnTo>
                    <a:lnTo>
                      <a:pt x="49" y="40"/>
                    </a:lnTo>
                    <a:lnTo>
                      <a:pt x="54" y="40"/>
                    </a:lnTo>
                    <a:lnTo>
                      <a:pt x="58" y="40"/>
                    </a:lnTo>
                    <a:lnTo>
                      <a:pt x="67" y="40"/>
                    </a:lnTo>
                    <a:lnTo>
                      <a:pt x="94" y="40"/>
                    </a:lnTo>
                    <a:lnTo>
                      <a:pt x="98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1" name="Freeform 535"/>
              <p:cNvSpPr>
                <a:spLocks/>
              </p:cNvSpPr>
              <p:nvPr/>
            </p:nvSpPr>
            <p:spPr bwMode="auto">
              <a:xfrm>
                <a:off x="1610" y="7552"/>
                <a:ext cx="169" cy="120"/>
              </a:xfrm>
              <a:custGeom>
                <a:avLst/>
                <a:gdLst>
                  <a:gd name="T0" fmla="*/ 57 w 169"/>
                  <a:gd name="T1" fmla="*/ 85 h 120"/>
                  <a:gd name="T2" fmla="*/ 35 w 169"/>
                  <a:gd name="T3" fmla="*/ 94 h 120"/>
                  <a:gd name="T4" fmla="*/ 17 w 169"/>
                  <a:gd name="T5" fmla="*/ 94 h 120"/>
                  <a:gd name="T6" fmla="*/ 0 w 169"/>
                  <a:gd name="T7" fmla="*/ 80 h 120"/>
                  <a:gd name="T8" fmla="*/ 0 w 169"/>
                  <a:gd name="T9" fmla="*/ 67 h 120"/>
                  <a:gd name="T10" fmla="*/ 17 w 169"/>
                  <a:gd name="T11" fmla="*/ 0 h 120"/>
                  <a:gd name="T12" fmla="*/ 22 w 169"/>
                  <a:gd name="T13" fmla="*/ 58 h 120"/>
                  <a:gd name="T14" fmla="*/ 17 w 169"/>
                  <a:gd name="T15" fmla="*/ 71 h 120"/>
                  <a:gd name="T16" fmla="*/ 22 w 169"/>
                  <a:gd name="T17" fmla="*/ 76 h 120"/>
                  <a:gd name="T18" fmla="*/ 31 w 169"/>
                  <a:gd name="T19" fmla="*/ 80 h 120"/>
                  <a:gd name="T20" fmla="*/ 49 w 169"/>
                  <a:gd name="T21" fmla="*/ 76 h 120"/>
                  <a:gd name="T22" fmla="*/ 62 w 169"/>
                  <a:gd name="T23" fmla="*/ 67 h 120"/>
                  <a:gd name="T24" fmla="*/ 71 w 169"/>
                  <a:gd name="T25" fmla="*/ 45 h 120"/>
                  <a:gd name="T26" fmla="*/ 102 w 169"/>
                  <a:gd name="T27" fmla="*/ 0 h 120"/>
                  <a:gd name="T28" fmla="*/ 84 w 169"/>
                  <a:gd name="T29" fmla="*/ 67 h 120"/>
                  <a:gd name="T30" fmla="*/ 84 w 169"/>
                  <a:gd name="T31" fmla="*/ 76 h 120"/>
                  <a:gd name="T32" fmla="*/ 89 w 169"/>
                  <a:gd name="T33" fmla="*/ 80 h 120"/>
                  <a:gd name="T34" fmla="*/ 106 w 169"/>
                  <a:gd name="T35" fmla="*/ 80 h 120"/>
                  <a:gd name="T36" fmla="*/ 129 w 169"/>
                  <a:gd name="T37" fmla="*/ 58 h 120"/>
                  <a:gd name="T38" fmla="*/ 137 w 169"/>
                  <a:gd name="T39" fmla="*/ 45 h 120"/>
                  <a:gd name="T40" fmla="*/ 146 w 169"/>
                  <a:gd name="T41" fmla="*/ 0 h 120"/>
                  <a:gd name="T42" fmla="*/ 146 w 169"/>
                  <a:gd name="T43" fmla="*/ 71 h 120"/>
                  <a:gd name="T44" fmla="*/ 146 w 169"/>
                  <a:gd name="T45" fmla="*/ 76 h 120"/>
                  <a:gd name="T46" fmla="*/ 155 w 169"/>
                  <a:gd name="T47" fmla="*/ 80 h 120"/>
                  <a:gd name="T48" fmla="*/ 155 w 169"/>
                  <a:gd name="T49" fmla="*/ 120 h 120"/>
                  <a:gd name="T50" fmla="*/ 146 w 169"/>
                  <a:gd name="T51" fmla="*/ 94 h 120"/>
                  <a:gd name="T52" fmla="*/ 133 w 169"/>
                  <a:gd name="T53" fmla="*/ 89 h 120"/>
                  <a:gd name="T54" fmla="*/ 129 w 169"/>
                  <a:gd name="T55" fmla="*/ 80 h 120"/>
                  <a:gd name="T56" fmla="*/ 129 w 169"/>
                  <a:gd name="T57" fmla="*/ 76 h 120"/>
                  <a:gd name="T58" fmla="*/ 106 w 169"/>
                  <a:gd name="T59" fmla="*/ 94 h 120"/>
                  <a:gd name="T60" fmla="*/ 89 w 169"/>
                  <a:gd name="T61" fmla="*/ 94 h 120"/>
                  <a:gd name="T62" fmla="*/ 71 w 169"/>
                  <a:gd name="T63" fmla="*/ 89 h 120"/>
                  <a:gd name="T64" fmla="*/ 66 w 169"/>
                  <a:gd name="T65" fmla="*/ 76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9" h="120">
                    <a:moveTo>
                      <a:pt x="66" y="76"/>
                    </a:moveTo>
                    <a:lnTo>
                      <a:pt x="57" y="85"/>
                    </a:lnTo>
                    <a:lnTo>
                      <a:pt x="44" y="89"/>
                    </a:lnTo>
                    <a:lnTo>
                      <a:pt x="35" y="94"/>
                    </a:lnTo>
                    <a:lnTo>
                      <a:pt x="26" y="94"/>
                    </a:lnTo>
                    <a:lnTo>
                      <a:pt x="17" y="94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4" y="54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22" y="58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17" y="76"/>
                    </a:lnTo>
                    <a:lnTo>
                      <a:pt x="22" y="76"/>
                    </a:lnTo>
                    <a:lnTo>
                      <a:pt x="26" y="80"/>
                    </a:lnTo>
                    <a:lnTo>
                      <a:pt x="31" y="80"/>
                    </a:lnTo>
                    <a:lnTo>
                      <a:pt x="40" y="80"/>
                    </a:lnTo>
                    <a:lnTo>
                      <a:pt x="49" y="76"/>
                    </a:lnTo>
                    <a:lnTo>
                      <a:pt x="57" y="71"/>
                    </a:lnTo>
                    <a:lnTo>
                      <a:pt x="62" y="67"/>
                    </a:lnTo>
                    <a:lnTo>
                      <a:pt x="66" y="58"/>
                    </a:lnTo>
                    <a:lnTo>
                      <a:pt x="71" y="45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4" y="58"/>
                    </a:lnTo>
                    <a:lnTo>
                      <a:pt x="84" y="67"/>
                    </a:lnTo>
                    <a:lnTo>
                      <a:pt x="84" y="71"/>
                    </a:lnTo>
                    <a:lnTo>
                      <a:pt x="84" y="76"/>
                    </a:lnTo>
                    <a:lnTo>
                      <a:pt x="89" y="76"/>
                    </a:lnTo>
                    <a:lnTo>
                      <a:pt x="89" y="80"/>
                    </a:lnTo>
                    <a:lnTo>
                      <a:pt x="97" y="80"/>
                    </a:lnTo>
                    <a:lnTo>
                      <a:pt x="106" y="80"/>
                    </a:lnTo>
                    <a:lnTo>
                      <a:pt x="120" y="71"/>
                    </a:lnTo>
                    <a:lnTo>
                      <a:pt x="129" y="58"/>
                    </a:lnTo>
                    <a:lnTo>
                      <a:pt x="137" y="45"/>
                    </a:lnTo>
                    <a:lnTo>
                      <a:pt x="137" y="40"/>
                    </a:lnTo>
                    <a:lnTo>
                      <a:pt x="146" y="0"/>
                    </a:lnTo>
                    <a:lnTo>
                      <a:pt x="169" y="0"/>
                    </a:lnTo>
                    <a:lnTo>
                      <a:pt x="146" y="71"/>
                    </a:lnTo>
                    <a:lnTo>
                      <a:pt x="146" y="76"/>
                    </a:lnTo>
                    <a:lnTo>
                      <a:pt x="151" y="80"/>
                    </a:lnTo>
                    <a:lnTo>
                      <a:pt x="155" y="80"/>
                    </a:lnTo>
                    <a:lnTo>
                      <a:pt x="169" y="80"/>
                    </a:lnTo>
                    <a:lnTo>
                      <a:pt x="155" y="120"/>
                    </a:lnTo>
                    <a:lnTo>
                      <a:pt x="142" y="120"/>
                    </a:lnTo>
                    <a:lnTo>
                      <a:pt x="146" y="94"/>
                    </a:lnTo>
                    <a:lnTo>
                      <a:pt x="142" y="94"/>
                    </a:lnTo>
                    <a:lnTo>
                      <a:pt x="133" y="89"/>
                    </a:lnTo>
                    <a:lnTo>
                      <a:pt x="129" y="85"/>
                    </a:lnTo>
                    <a:lnTo>
                      <a:pt x="129" y="80"/>
                    </a:lnTo>
                    <a:lnTo>
                      <a:pt x="129" y="76"/>
                    </a:lnTo>
                    <a:lnTo>
                      <a:pt x="120" y="89"/>
                    </a:lnTo>
                    <a:lnTo>
                      <a:pt x="106" y="94"/>
                    </a:lnTo>
                    <a:lnTo>
                      <a:pt x="97" y="94"/>
                    </a:lnTo>
                    <a:lnTo>
                      <a:pt x="89" y="94"/>
                    </a:lnTo>
                    <a:lnTo>
                      <a:pt x="80" y="94"/>
                    </a:lnTo>
                    <a:lnTo>
                      <a:pt x="71" y="89"/>
                    </a:lnTo>
                    <a:lnTo>
                      <a:pt x="66" y="85"/>
                    </a:lnTo>
                    <a:lnTo>
                      <a:pt x="66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2" name="Freeform 536"/>
              <p:cNvSpPr>
                <a:spLocks/>
              </p:cNvSpPr>
              <p:nvPr/>
            </p:nvSpPr>
            <p:spPr bwMode="auto">
              <a:xfrm>
                <a:off x="1792" y="7588"/>
                <a:ext cx="62" cy="18"/>
              </a:xfrm>
              <a:custGeom>
                <a:avLst/>
                <a:gdLst>
                  <a:gd name="T0" fmla="*/ 0 w 62"/>
                  <a:gd name="T1" fmla="*/ 18 h 18"/>
                  <a:gd name="T2" fmla="*/ 4 w 62"/>
                  <a:gd name="T3" fmla="*/ 0 h 18"/>
                  <a:gd name="T4" fmla="*/ 62 w 62"/>
                  <a:gd name="T5" fmla="*/ 0 h 18"/>
                  <a:gd name="T6" fmla="*/ 58 w 62"/>
                  <a:gd name="T7" fmla="*/ 18 h 18"/>
                  <a:gd name="T8" fmla="*/ 0 w 6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0" y="18"/>
                    </a:moveTo>
                    <a:lnTo>
                      <a:pt x="4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3" name="Freeform 537"/>
              <p:cNvSpPr>
                <a:spLocks/>
              </p:cNvSpPr>
              <p:nvPr/>
            </p:nvSpPr>
            <p:spPr bwMode="auto">
              <a:xfrm>
                <a:off x="1543" y="7446"/>
                <a:ext cx="222" cy="66"/>
              </a:xfrm>
              <a:custGeom>
                <a:avLst/>
                <a:gdLst>
                  <a:gd name="T0" fmla="*/ 0 w 222"/>
                  <a:gd name="T1" fmla="*/ 66 h 66"/>
                  <a:gd name="T2" fmla="*/ 124 w 222"/>
                  <a:gd name="T3" fmla="*/ 0 h 66"/>
                  <a:gd name="T4" fmla="*/ 222 w 222"/>
                  <a:gd name="T5" fmla="*/ 66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2" h="66">
                    <a:moveTo>
                      <a:pt x="0" y="66"/>
                    </a:moveTo>
                    <a:lnTo>
                      <a:pt x="124" y="0"/>
                    </a:lnTo>
                    <a:lnTo>
                      <a:pt x="222" y="66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4" name="Freeform 538"/>
              <p:cNvSpPr>
                <a:spLocks/>
              </p:cNvSpPr>
              <p:nvPr/>
            </p:nvSpPr>
            <p:spPr bwMode="auto">
              <a:xfrm>
                <a:off x="9709" y="7161"/>
                <a:ext cx="133" cy="147"/>
              </a:xfrm>
              <a:custGeom>
                <a:avLst/>
                <a:gdLst>
                  <a:gd name="T0" fmla="*/ 102 w 133"/>
                  <a:gd name="T1" fmla="*/ 89 h 147"/>
                  <a:gd name="T2" fmla="*/ 133 w 133"/>
                  <a:gd name="T3" fmla="*/ 98 h 147"/>
                  <a:gd name="T4" fmla="*/ 124 w 133"/>
                  <a:gd name="T5" fmla="*/ 120 h 147"/>
                  <a:gd name="T6" fmla="*/ 111 w 133"/>
                  <a:gd name="T7" fmla="*/ 134 h 147"/>
                  <a:gd name="T8" fmla="*/ 93 w 133"/>
                  <a:gd name="T9" fmla="*/ 142 h 147"/>
                  <a:gd name="T10" fmla="*/ 71 w 133"/>
                  <a:gd name="T11" fmla="*/ 147 h 147"/>
                  <a:gd name="T12" fmla="*/ 58 w 133"/>
                  <a:gd name="T13" fmla="*/ 142 h 147"/>
                  <a:gd name="T14" fmla="*/ 44 w 133"/>
                  <a:gd name="T15" fmla="*/ 138 h 147"/>
                  <a:gd name="T16" fmla="*/ 31 w 133"/>
                  <a:gd name="T17" fmla="*/ 134 h 147"/>
                  <a:gd name="T18" fmla="*/ 22 w 133"/>
                  <a:gd name="T19" fmla="*/ 125 h 147"/>
                  <a:gd name="T20" fmla="*/ 13 w 133"/>
                  <a:gd name="T21" fmla="*/ 116 h 147"/>
                  <a:gd name="T22" fmla="*/ 4 w 133"/>
                  <a:gd name="T23" fmla="*/ 102 h 147"/>
                  <a:gd name="T24" fmla="*/ 4 w 133"/>
                  <a:gd name="T25" fmla="*/ 89 h 147"/>
                  <a:gd name="T26" fmla="*/ 0 w 133"/>
                  <a:gd name="T27" fmla="*/ 71 h 147"/>
                  <a:gd name="T28" fmla="*/ 4 w 133"/>
                  <a:gd name="T29" fmla="*/ 58 h 147"/>
                  <a:gd name="T30" fmla="*/ 4 w 133"/>
                  <a:gd name="T31" fmla="*/ 40 h 147"/>
                  <a:gd name="T32" fmla="*/ 13 w 133"/>
                  <a:gd name="T33" fmla="*/ 27 h 147"/>
                  <a:gd name="T34" fmla="*/ 22 w 133"/>
                  <a:gd name="T35" fmla="*/ 18 h 147"/>
                  <a:gd name="T36" fmla="*/ 31 w 133"/>
                  <a:gd name="T37" fmla="*/ 9 h 147"/>
                  <a:gd name="T38" fmla="*/ 44 w 133"/>
                  <a:gd name="T39" fmla="*/ 5 h 147"/>
                  <a:gd name="T40" fmla="*/ 58 w 133"/>
                  <a:gd name="T41" fmla="*/ 0 h 147"/>
                  <a:gd name="T42" fmla="*/ 71 w 133"/>
                  <a:gd name="T43" fmla="*/ 0 h 147"/>
                  <a:gd name="T44" fmla="*/ 84 w 133"/>
                  <a:gd name="T45" fmla="*/ 0 h 147"/>
                  <a:gd name="T46" fmla="*/ 98 w 133"/>
                  <a:gd name="T47" fmla="*/ 0 h 147"/>
                  <a:gd name="T48" fmla="*/ 106 w 133"/>
                  <a:gd name="T49" fmla="*/ 9 h 147"/>
                  <a:gd name="T50" fmla="*/ 120 w 133"/>
                  <a:gd name="T51" fmla="*/ 14 h 147"/>
                  <a:gd name="T52" fmla="*/ 129 w 133"/>
                  <a:gd name="T53" fmla="*/ 27 h 147"/>
                  <a:gd name="T54" fmla="*/ 133 w 133"/>
                  <a:gd name="T55" fmla="*/ 40 h 147"/>
                  <a:gd name="T56" fmla="*/ 102 w 133"/>
                  <a:gd name="T57" fmla="*/ 45 h 147"/>
                  <a:gd name="T58" fmla="*/ 98 w 133"/>
                  <a:gd name="T59" fmla="*/ 36 h 147"/>
                  <a:gd name="T60" fmla="*/ 93 w 133"/>
                  <a:gd name="T61" fmla="*/ 31 h 147"/>
                  <a:gd name="T62" fmla="*/ 84 w 133"/>
                  <a:gd name="T63" fmla="*/ 22 h 147"/>
                  <a:gd name="T64" fmla="*/ 71 w 133"/>
                  <a:gd name="T65" fmla="*/ 22 h 147"/>
                  <a:gd name="T66" fmla="*/ 58 w 133"/>
                  <a:gd name="T67" fmla="*/ 27 h 147"/>
                  <a:gd name="T68" fmla="*/ 44 w 133"/>
                  <a:gd name="T69" fmla="*/ 36 h 147"/>
                  <a:gd name="T70" fmla="*/ 35 w 133"/>
                  <a:gd name="T71" fmla="*/ 49 h 147"/>
                  <a:gd name="T72" fmla="*/ 31 w 133"/>
                  <a:gd name="T73" fmla="*/ 71 h 147"/>
                  <a:gd name="T74" fmla="*/ 35 w 133"/>
                  <a:gd name="T75" fmla="*/ 94 h 147"/>
                  <a:gd name="T76" fmla="*/ 44 w 133"/>
                  <a:gd name="T77" fmla="*/ 111 h 147"/>
                  <a:gd name="T78" fmla="*/ 53 w 133"/>
                  <a:gd name="T79" fmla="*/ 116 h 147"/>
                  <a:gd name="T80" fmla="*/ 71 w 133"/>
                  <a:gd name="T81" fmla="*/ 120 h 147"/>
                  <a:gd name="T82" fmla="*/ 80 w 133"/>
                  <a:gd name="T83" fmla="*/ 120 h 147"/>
                  <a:gd name="T84" fmla="*/ 93 w 133"/>
                  <a:gd name="T85" fmla="*/ 111 h 147"/>
                  <a:gd name="T86" fmla="*/ 98 w 133"/>
                  <a:gd name="T87" fmla="*/ 102 h 147"/>
                  <a:gd name="T88" fmla="*/ 102 w 133"/>
                  <a:gd name="T89" fmla="*/ 89 h 1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3" h="147">
                    <a:moveTo>
                      <a:pt x="102" y="89"/>
                    </a:moveTo>
                    <a:lnTo>
                      <a:pt x="133" y="98"/>
                    </a:lnTo>
                    <a:lnTo>
                      <a:pt x="124" y="120"/>
                    </a:lnTo>
                    <a:lnTo>
                      <a:pt x="111" y="134"/>
                    </a:lnTo>
                    <a:lnTo>
                      <a:pt x="93" y="142"/>
                    </a:lnTo>
                    <a:lnTo>
                      <a:pt x="71" y="147"/>
                    </a:lnTo>
                    <a:lnTo>
                      <a:pt x="58" y="142"/>
                    </a:lnTo>
                    <a:lnTo>
                      <a:pt x="44" y="138"/>
                    </a:lnTo>
                    <a:lnTo>
                      <a:pt x="31" y="134"/>
                    </a:lnTo>
                    <a:lnTo>
                      <a:pt x="22" y="125"/>
                    </a:lnTo>
                    <a:lnTo>
                      <a:pt x="13" y="116"/>
                    </a:lnTo>
                    <a:lnTo>
                      <a:pt x="4" y="102"/>
                    </a:lnTo>
                    <a:lnTo>
                      <a:pt x="4" y="89"/>
                    </a:lnTo>
                    <a:lnTo>
                      <a:pt x="0" y="71"/>
                    </a:lnTo>
                    <a:lnTo>
                      <a:pt x="4" y="58"/>
                    </a:lnTo>
                    <a:lnTo>
                      <a:pt x="4" y="40"/>
                    </a:lnTo>
                    <a:lnTo>
                      <a:pt x="13" y="27"/>
                    </a:lnTo>
                    <a:lnTo>
                      <a:pt x="22" y="18"/>
                    </a:lnTo>
                    <a:lnTo>
                      <a:pt x="31" y="9"/>
                    </a:lnTo>
                    <a:lnTo>
                      <a:pt x="44" y="5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8" y="0"/>
                    </a:lnTo>
                    <a:lnTo>
                      <a:pt x="106" y="9"/>
                    </a:lnTo>
                    <a:lnTo>
                      <a:pt x="120" y="14"/>
                    </a:lnTo>
                    <a:lnTo>
                      <a:pt x="129" y="27"/>
                    </a:lnTo>
                    <a:lnTo>
                      <a:pt x="133" y="40"/>
                    </a:lnTo>
                    <a:lnTo>
                      <a:pt x="102" y="45"/>
                    </a:lnTo>
                    <a:lnTo>
                      <a:pt x="98" y="36"/>
                    </a:lnTo>
                    <a:lnTo>
                      <a:pt x="93" y="31"/>
                    </a:lnTo>
                    <a:lnTo>
                      <a:pt x="84" y="22"/>
                    </a:lnTo>
                    <a:lnTo>
                      <a:pt x="71" y="22"/>
                    </a:lnTo>
                    <a:lnTo>
                      <a:pt x="58" y="27"/>
                    </a:lnTo>
                    <a:lnTo>
                      <a:pt x="44" y="36"/>
                    </a:lnTo>
                    <a:lnTo>
                      <a:pt x="35" y="49"/>
                    </a:lnTo>
                    <a:lnTo>
                      <a:pt x="31" y="71"/>
                    </a:lnTo>
                    <a:lnTo>
                      <a:pt x="35" y="94"/>
                    </a:lnTo>
                    <a:lnTo>
                      <a:pt x="44" y="111"/>
                    </a:lnTo>
                    <a:lnTo>
                      <a:pt x="53" y="116"/>
                    </a:lnTo>
                    <a:lnTo>
                      <a:pt x="71" y="120"/>
                    </a:lnTo>
                    <a:lnTo>
                      <a:pt x="80" y="120"/>
                    </a:lnTo>
                    <a:lnTo>
                      <a:pt x="93" y="111"/>
                    </a:lnTo>
                    <a:lnTo>
                      <a:pt x="98" y="102"/>
                    </a:lnTo>
                    <a:lnTo>
                      <a:pt x="102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5" name="Freeform 539"/>
              <p:cNvSpPr>
                <a:spLocks/>
              </p:cNvSpPr>
              <p:nvPr/>
            </p:nvSpPr>
            <p:spPr bwMode="auto">
              <a:xfrm>
                <a:off x="9869" y="7201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26 w 102"/>
                  <a:gd name="T3" fmla="*/ 0 h 102"/>
                  <a:gd name="T4" fmla="*/ 26 w 102"/>
                  <a:gd name="T5" fmla="*/ 62 h 102"/>
                  <a:gd name="T6" fmla="*/ 71 w 102"/>
                  <a:gd name="T7" fmla="*/ 0 h 102"/>
                  <a:gd name="T8" fmla="*/ 102 w 102"/>
                  <a:gd name="T9" fmla="*/ 0 h 102"/>
                  <a:gd name="T10" fmla="*/ 102 w 102"/>
                  <a:gd name="T11" fmla="*/ 102 h 102"/>
                  <a:gd name="T12" fmla="*/ 75 w 102"/>
                  <a:gd name="T13" fmla="*/ 102 h 102"/>
                  <a:gd name="T14" fmla="*/ 75 w 102"/>
                  <a:gd name="T15" fmla="*/ 36 h 102"/>
                  <a:gd name="T16" fmla="*/ 26 w 102"/>
                  <a:gd name="T17" fmla="*/ 102 h 102"/>
                  <a:gd name="T18" fmla="*/ 0 w 102"/>
                  <a:gd name="T19" fmla="*/ 102 h 102"/>
                  <a:gd name="T20" fmla="*/ 0 w 102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26" y="0"/>
                    </a:lnTo>
                    <a:lnTo>
                      <a:pt x="26" y="62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5" y="102"/>
                    </a:lnTo>
                    <a:lnTo>
                      <a:pt x="75" y="36"/>
                    </a:lnTo>
                    <a:lnTo>
                      <a:pt x="26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6" name="Freeform 540"/>
              <p:cNvSpPr>
                <a:spLocks/>
              </p:cNvSpPr>
              <p:nvPr/>
            </p:nvSpPr>
            <p:spPr bwMode="auto">
              <a:xfrm>
                <a:off x="9998" y="7201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31 w 102"/>
                  <a:gd name="T3" fmla="*/ 0 h 102"/>
                  <a:gd name="T4" fmla="*/ 31 w 102"/>
                  <a:gd name="T5" fmla="*/ 36 h 102"/>
                  <a:gd name="T6" fmla="*/ 71 w 102"/>
                  <a:gd name="T7" fmla="*/ 36 h 102"/>
                  <a:gd name="T8" fmla="*/ 71 w 102"/>
                  <a:gd name="T9" fmla="*/ 0 h 102"/>
                  <a:gd name="T10" fmla="*/ 102 w 102"/>
                  <a:gd name="T11" fmla="*/ 0 h 102"/>
                  <a:gd name="T12" fmla="*/ 102 w 102"/>
                  <a:gd name="T13" fmla="*/ 102 h 102"/>
                  <a:gd name="T14" fmla="*/ 71 w 102"/>
                  <a:gd name="T15" fmla="*/ 102 h 102"/>
                  <a:gd name="T16" fmla="*/ 71 w 102"/>
                  <a:gd name="T17" fmla="*/ 58 h 102"/>
                  <a:gd name="T18" fmla="*/ 31 w 102"/>
                  <a:gd name="T19" fmla="*/ 58 h 102"/>
                  <a:gd name="T20" fmla="*/ 31 w 102"/>
                  <a:gd name="T21" fmla="*/ 102 h 102"/>
                  <a:gd name="T22" fmla="*/ 0 w 102"/>
                  <a:gd name="T23" fmla="*/ 102 h 102"/>
                  <a:gd name="T24" fmla="*/ 0 w 10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36"/>
                    </a:lnTo>
                    <a:lnTo>
                      <a:pt x="71" y="36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58"/>
                    </a:lnTo>
                    <a:lnTo>
                      <a:pt x="31" y="58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7" name="Freeform 541"/>
              <p:cNvSpPr>
                <a:spLocks/>
              </p:cNvSpPr>
              <p:nvPr/>
            </p:nvSpPr>
            <p:spPr bwMode="auto">
              <a:xfrm>
                <a:off x="10118" y="7201"/>
                <a:ext cx="97" cy="102"/>
              </a:xfrm>
              <a:custGeom>
                <a:avLst/>
                <a:gdLst>
                  <a:gd name="T0" fmla="*/ 0 w 97"/>
                  <a:gd name="T1" fmla="*/ 0 h 102"/>
                  <a:gd name="T2" fmla="*/ 97 w 97"/>
                  <a:gd name="T3" fmla="*/ 0 h 102"/>
                  <a:gd name="T4" fmla="*/ 97 w 97"/>
                  <a:gd name="T5" fmla="*/ 22 h 102"/>
                  <a:gd name="T6" fmla="*/ 62 w 97"/>
                  <a:gd name="T7" fmla="*/ 22 h 102"/>
                  <a:gd name="T8" fmla="*/ 62 w 97"/>
                  <a:gd name="T9" fmla="*/ 102 h 102"/>
                  <a:gd name="T10" fmla="*/ 35 w 97"/>
                  <a:gd name="T11" fmla="*/ 102 h 102"/>
                  <a:gd name="T12" fmla="*/ 35 w 97"/>
                  <a:gd name="T13" fmla="*/ 22 h 102"/>
                  <a:gd name="T14" fmla="*/ 0 w 97"/>
                  <a:gd name="T15" fmla="*/ 22 h 102"/>
                  <a:gd name="T16" fmla="*/ 0 w 97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02">
                    <a:moveTo>
                      <a:pt x="0" y="0"/>
                    </a:moveTo>
                    <a:lnTo>
                      <a:pt x="97" y="0"/>
                    </a:lnTo>
                    <a:lnTo>
                      <a:pt x="97" y="22"/>
                    </a:lnTo>
                    <a:lnTo>
                      <a:pt x="62" y="22"/>
                    </a:lnTo>
                    <a:lnTo>
                      <a:pt x="62" y="102"/>
                    </a:lnTo>
                    <a:lnTo>
                      <a:pt x="35" y="102"/>
                    </a:lnTo>
                    <a:lnTo>
                      <a:pt x="35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8" name="Freeform 542"/>
              <p:cNvSpPr>
                <a:spLocks noEditPoints="1"/>
              </p:cNvSpPr>
              <p:nvPr/>
            </p:nvSpPr>
            <p:spPr bwMode="auto">
              <a:xfrm>
                <a:off x="10224" y="7197"/>
                <a:ext cx="107" cy="111"/>
              </a:xfrm>
              <a:custGeom>
                <a:avLst/>
                <a:gdLst>
                  <a:gd name="T0" fmla="*/ 5 w 107"/>
                  <a:gd name="T1" fmla="*/ 31 h 111"/>
                  <a:gd name="T2" fmla="*/ 22 w 107"/>
                  <a:gd name="T3" fmla="*/ 9 h 111"/>
                  <a:gd name="T4" fmla="*/ 54 w 107"/>
                  <a:gd name="T5" fmla="*/ 0 h 111"/>
                  <a:gd name="T6" fmla="*/ 85 w 107"/>
                  <a:gd name="T7" fmla="*/ 4 h 111"/>
                  <a:gd name="T8" fmla="*/ 98 w 107"/>
                  <a:gd name="T9" fmla="*/ 18 h 111"/>
                  <a:gd name="T10" fmla="*/ 98 w 107"/>
                  <a:gd name="T11" fmla="*/ 40 h 111"/>
                  <a:gd name="T12" fmla="*/ 98 w 107"/>
                  <a:gd name="T13" fmla="*/ 84 h 111"/>
                  <a:gd name="T14" fmla="*/ 102 w 107"/>
                  <a:gd name="T15" fmla="*/ 98 h 111"/>
                  <a:gd name="T16" fmla="*/ 76 w 107"/>
                  <a:gd name="T17" fmla="*/ 106 h 111"/>
                  <a:gd name="T18" fmla="*/ 76 w 107"/>
                  <a:gd name="T19" fmla="*/ 98 h 111"/>
                  <a:gd name="T20" fmla="*/ 71 w 107"/>
                  <a:gd name="T21" fmla="*/ 98 h 111"/>
                  <a:gd name="T22" fmla="*/ 58 w 107"/>
                  <a:gd name="T23" fmla="*/ 106 h 111"/>
                  <a:gd name="T24" fmla="*/ 40 w 107"/>
                  <a:gd name="T25" fmla="*/ 111 h 111"/>
                  <a:gd name="T26" fmla="*/ 14 w 107"/>
                  <a:gd name="T27" fmla="*/ 102 h 111"/>
                  <a:gd name="T28" fmla="*/ 0 w 107"/>
                  <a:gd name="T29" fmla="*/ 80 h 111"/>
                  <a:gd name="T30" fmla="*/ 5 w 107"/>
                  <a:gd name="T31" fmla="*/ 62 h 111"/>
                  <a:gd name="T32" fmla="*/ 18 w 107"/>
                  <a:gd name="T33" fmla="*/ 53 h 111"/>
                  <a:gd name="T34" fmla="*/ 45 w 107"/>
                  <a:gd name="T35" fmla="*/ 44 h 111"/>
                  <a:gd name="T36" fmla="*/ 71 w 107"/>
                  <a:gd name="T37" fmla="*/ 40 h 111"/>
                  <a:gd name="T38" fmla="*/ 71 w 107"/>
                  <a:gd name="T39" fmla="*/ 31 h 111"/>
                  <a:gd name="T40" fmla="*/ 62 w 107"/>
                  <a:gd name="T41" fmla="*/ 22 h 111"/>
                  <a:gd name="T42" fmla="*/ 45 w 107"/>
                  <a:gd name="T43" fmla="*/ 22 h 111"/>
                  <a:gd name="T44" fmla="*/ 36 w 107"/>
                  <a:gd name="T45" fmla="*/ 31 h 111"/>
                  <a:gd name="T46" fmla="*/ 71 w 107"/>
                  <a:gd name="T47" fmla="*/ 58 h 111"/>
                  <a:gd name="T48" fmla="*/ 54 w 107"/>
                  <a:gd name="T49" fmla="*/ 62 h 111"/>
                  <a:gd name="T50" fmla="*/ 36 w 107"/>
                  <a:gd name="T51" fmla="*/ 66 h 111"/>
                  <a:gd name="T52" fmla="*/ 31 w 107"/>
                  <a:gd name="T53" fmla="*/ 75 h 111"/>
                  <a:gd name="T54" fmla="*/ 36 w 107"/>
                  <a:gd name="T55" fmla="*/ 84 h 111"/>
                  <a:gd name="T56" fmla="*/ 49 w 107"/>
                  <a:gd name="T57" fmla="*/ 89 h 111"/>
                  <a:gd name="T58" fmla="*/ 62 w 107"/>
                  <a:gd name="T59" fmla="*/ 84 h 111"/>
                  <a:gd name="T60" fmla="*/ 71 w 107"/>
                  <a:gd name="T61" fmla="*/ 75 h 111"/>
                  <a:gd name="T62" fmla="*/ 71 w 107"/>
                  <a:gd name="T63" fmla="*/ 62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111">
                    <a:moveTo>
                      <a:pt x="31" y="35"/>
                    </a:moveTo>
                    <a:lnTo>
                      <a:pt x="5" y="31"/>
                    </a:lnTo>
                    <a:lnTo>
                      <a:pt x="14" y="18"/>
                    </a:lnTo>
                    <a:lnTo>
                      <a:pt x="22" y="9"/>
                    </a:lnTo>
                    <a:lnTo>
                      <a:pt x="36" y="4"/>
                    </a:lnTo>
                    <a:lnTo>
                      <a:pt x="54" y="0"/>
                    </a:lnTo>
                    <a:lnTo>
                      <a:pt x="71" y="4"/>
                    </a:lnTo>
                    <a:lnTo>
                      <a:pt x="85" y="4"/>
                    </a:lnTo>
                    <a:lnTo>
                      <a:pt x="89" y="9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98" y="40"/>
                    </a:lnTo>
                    <a:lnTo>
                      <a:pt x="98" y="71"/>
                    </a:lnTo>
                    <a:lnTo>
                      <a:pt x="98" y="84"/>
                    </a:lnTo>
                    <a:lnTo>
                      <a:pt x="102" y="93"/>
                    </a:lnTo>
                    <a:lnTo>
                      <a:pt x="102" y="98"/>
                    </a:lnTo>
                    <a:lnTo>
                      <a:pt x="107" y="106"/>
                    </a:lnTo>
                    <a:lnTo>
                      <a:pt x="76" y="106"/>
                    </a:lnTo>
                    <a:lnTo>
                      <a:pt x="76" y="102"/>
                    </a:lnTo>
                    <a:lnTo>
                      <a:pt x="76" y="98"/>
                    </a:lnTo>
                    <a:lnTo>
                      <a:pt x="71" y="98"/>
                    </a:lnTo>
                    <a:lnTo>
                      <a:pt x="67" y="102"/>
                    </a:lnTo>
                    <a:lnTo>
                      <a:pt x="58" y="106"/>
                    </a:lnTo>
                    <a:lnTo>
                      <a:pt x="49" y="106"/>
                    </a:lnTo>
                    <a:lnTo>
                      <a:pt x="40" y="111"/>
                    </a:lnTo>
                    <a:lnTo>
                      <a:pt x="22" y="106"/>
                    </a:lnTo>
                    <a:lnTo>
                      <a:pt x="14" y="102"/>
                    </a:lnTo>
                    <a:lnTo>
                      <a:pt x="5" y="89"/>
                    </a:lnTo>
                    <a:lnTo>
                      <a:pt x="0" y="80"/>
                    </a:lnTo>
                    <a:lnTo>
                      <a:pt x="5" y="71"/>
                    </a:lnTo>
                    <a:lnTo>
                      <a:pt x="5" y="62"/>
                    </a:lnTo>
                    <a:lnTo>
                      <a:pt x="14" y="58"/>
                    </a:lnTo>
                    <a:lnTo>
                      <a:pt x="18" y="53"/>
                    </a:lnTo>
                    <a:lnTo>
                      <a:pt x="31" y="49"/>
                    </a:lnTo>
                    <a:lnTo>
                      <a:pt x="45" y="44"/>
                    </a:lnTo>
                    <a:lnTo>
                      <a:pt x="58" y="44"/>
                    </a:lnTo>
                    <a:lnTo>
                      <a:pt x="71" y="40"/>
                    </a:lnTo>
                    <a:lnTo>
                      <a:pt x="71" y="35"/>
                    </a:lnTo>
                    <a:lnTo>
                      <a:pt x="71" y="31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49" y="22"/>
                    </a:lnTo>
                    <a:lnTo>
                      <a:pt x="45" y="22"/>
                    </a:lnTo>
                    <a:lnTo>
                      <a:pt x="40" y="26"/>
                    </a:lnTo>
                    <a:lnTo>
                      <a:pt x="36" y="31"/>
                    </a:lnTo>
                    <a:lnTo>
                      <a:pt x="31" y="35"/>
                    </a:lnTo>
                    <a:close/>
                    <a:moveTo>
                      <a:pt x="71" y="58"/>
                    </a:moveTo>
                    <a:lnTo>
                      <a:pt x="62" y="58"/>
                    </a:lnTo>
                    <a:lnTo>
                      <a:pt x="54" y="62"/>
                    </a:lnTo>
                    <a:lnTo>
                      <a:pt x="45" y="62"/>
                    </a:lnTo>
                    <a:lnTo>
                      <a:pt x="36" y="66"/>
                    </a:lnTo>
                    <a:lnTo>
                      <a:pt x="31" y="71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36" y="84"/>
                    </a:lnTo>
                    <a:lnTo>
                      <a:pt x="40" y="89"/>
                    </a:lnTo>
                    <a:lnTo>
                      <a:pt x="49" y="89"/>
                    </a:lnTo>
                    <a:lnTo>
                      <a:pt x="54" y="89"/>
                    </a:lnTo>
                    <a:lnTo>
                      <a:pt x="62" y="84"/>
                    </a:lnTo>
                    <a:lnTo>
                      <a:pt x="67" y="80"/>
                    </a:lnTo>
                    <a:lnTo>
                      <a:pt x="71" y="75"/>
                    </a:lnTo>
                    <a:lnTo>
                      <a:pt x="71" y="71"/>
                    </a:lnTo>
                    <a:lnTo>
                      <a:pt x="71" y="62"/>
                    </a:lnTo>
                    <a:lnTo>
                      <a:pt x="7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59" name="Freeform 543"/>
              <p:cNvSpPr>
                <a:spLocks/>
              </p:cNvSpPr>
              <p:nvPr/>
            </p:nvSpPr>
            <p:spPr bwMode="auto">
              <a:xfrm>
                <a:off x="10353" y="7201"/>
                <a:ext cx="93" cy="102"/>
              </a:xfrm>
              <a:custGeom>
                <a:avLst/>
                <a:gdLst>
                  <a:gd name="T0" fmla="*/ 0 w 93"/>
                  <a:gd name="T1" fmla="*/ 0 h 102"/>
                  <a:gd name="T2" fmla="*/ 27 w 93"/>
                  <a:gd name="T3" fmla="*/ 0 h 102"/>
                  <a:gd name="T4" fmla="*/ 27 w 93"/>
                  <a:gd name="T5" fmla="*/ 40 h 102"/>
                  <a:gd name="T6" fmla="*/ 36 w 93"/>
                  <a:gd name="T7" fmla="*/ 40 h 102"/>
                  <a:gd name="T8" fmla="*/ 40 w 93"/>
                  <a:gd name="T9" fmla="*/ 36 h 102"/>
                  <a:gd name="T10" fmla="*/ 40 w 93"/>
                  <a:gd name="T11" fmla="*/ 31 h 102"/>
                  <a:gd name="T12" fmla="*/ 44 w 93"/>
                  <a:gd name="T13" fmla="*/ 22 h 102"/>
                  <a:gd name="T14" fmla="*/ 53 w 93"/>
                  <a:gd name="T15" fmla="*/ 9 h 102"/>
                  <a:gd name="T16" fmla="*/ 58 w 93"/>
                  <a:gd name="T17" fmla="*/ 5 h 102"/>
                  <a:gd name="T18" fmla="*/ 67 w 93"/>
                  <a:gd name="T19" fmla="*/ 0 h 102"/>
                  <a:gd name="T20" fmla="*/ 76 w 93"/>
                  <a:gd name="T21" fmla="*/ 0 h 102"/>
                  <a:gd name="T22" fmla="*/ 80 w 93"/>
                  <a:gd name="T23" fmla="*/ 0 h 102"/>
                  <a:gd name="T24" fmla="*/ 89 w 93"/>
                  <a:gd name="T25" fmla="*/ 0 h 102"/>
                  <a:gd name="T26" fmla="*/ 89 w 93"/>
                  <a:gd name="T27" fmla="*/ 18 h 102"/>
                  <a:gd name="T28" fmla="*/ 76 w 93"/>
                  <a:gd name="T29" fmla="*/ 18 h 102"/>
                  <a:gd name="T30" fmla="*/ 71 w 93"/>
                  <a:gd name="T31" fmla="*/ 18 h 102"/>
                  <a:gd name="T32" fmla="*/ 67 w 93"/>
                  <a:gd name="T33" fmla="*/ 22 h 102"/>
                  <a:gd name="T34" fmla="*/ 67 w 93"/>
                  <a:gd name="T35" fmla="*/ 31 h 102"/>
                  <a:gd name="T36" fmla="*/ 58 w 93"/>
                  <a:gd name="T37" fmla="*/ 45 h 102"/>
                  <a:gd name="T38" fmla="*/ 49 w 93"/>
                  <a:gd name="T39" fmla="*/ 49 h 102"/>
                  <a:gd name="T40" fmla="*/ 62 w 93"/>
                  <a:gd name="T41" fmla="*/ 58 h 102"/>
                  <a:gd name="T42" fmla="*/ 76 w 93"/>
                  <a:gd name="T43" fmla="*/ 71 h 102"/>
                  <a:gd name="T44" fmla="*/ 76 w 93"/>
                  <a:gd name="T45" fmla="*/ 71 h 102"/>
                  <a:gd name="T46" fmla="*/ 76 w 93"/>
                  <a:gd name="T47" fmla="*/ 76 h 102"/>
                  <a:gd name="T48" fmla="*/ 93 w 93"/>
                  <a:gd name="T49" fmla="*/ 102 h 102"/>
                  <a:gd name="T50" fmla="*/ 58 w 93"/>
                  <a:gd name="T51" fmla="*/ 102 h 102"/>
                  <a:gd name="T52" fmla="*/ 44 w 93"/>
                  <a:gd name="T53" fmla="*/ 71 h 102"/>
                  <a:gd name="T54" fmla="*/ 40 w 93"/>
                  <a:gd name="T55" fmla="*/ 67 h 102"/>
                  <a:gd name="T56" fmla="*/ 36 w 93"/>
                  <a:gd name="T57" fmla="*/ 62 h 102"/>
                  <a:gd name="T58" fmla="*/ 36 w 93"/>
                  <a:gd name="T59" fmla="*/ 58 h 102"/>
                  <a:gd name="T60" fmla="*/ 27 w 93"/>
                  <a:gd name="T61" fmla="*/ 58 h 102"/>
                  <a:gd name="T62" fmla="*/ 27 w 93"/>
                  <a:gd name="T63" fmla="*/ 102 h 102"/>
                  <a:gd name="T64" fmla="*/ 0 w 93"/>
                  <a:gd name="T65" fmla="*/ 102 h 102"/>
                  <a:gd name="T66" fmla="*/ 0 w 93"/>
                  <a:gd name="T67" fmla="*/ 0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102">
                    <a:moveTo>
                      <a:pt x="0" y="0"/>
                    </a:moveTo>
                    <a:lnTo>
                      <a:pt x="27" y="0"/>
                    </a:lnTo>
                    <a:lnTo>
                      <a:pt x="27" y="40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1"/>
                    </a:lnTo>
                    <a:lnTo>
                      <a:pt x="44" y="22"/>
                    </a:lnTo>
                    <a:lnTo>
                      <a:pt x="53" y="9"/>
                    </a:lnTo>
                    <a:lnTo>
                      <a:pt x="58" y="5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18"/>
                    </a:lnTo>
                    <a:lnTo>
                      <a:pt x="76" y="18"/>
                    </a:lnTo>
                    <a:lnTo>
                      <a:pt x="71" y="18"/>
                    </a:lnTo>
                    <a:lnTo>
                      <a:pt x="67" y="22"/>
                    </a:lnTo>
                    <a:lnTo>
                      <a:pt x="67" y="31"/>
                    </a:lnTo>
                    <a:lnTo>
                      <a:pt x="58" y="45"/>
                    </a:lnTo>
                    <a:lnTo>
                      <a:pt x="49" y="49"/>
                    </a:lnTo>
                    <a:lnTo>
                      <a:pt x="62" y="58"/>
                    </a:lnTo>
                    <a:lnTo>
                      <a:pt x="76" y="71"/>
                    </a:lnTo>
                    <a:lnTo>
                      <a:pt x="76" y="76"/>
                    </a:lnTo>
                    <a:lnTo>
                      <a:pt x="93" y="102"/>
                    </a:lnTo>
                    <a:lnTo>
                      <a:pt x="58" y="102"/>
                    </a:lnTo>
                    <a:lnTo>
                      <a:pt x="44" y="71"/>
                    </a:lnTo>
                    <a:lnTo>
                      <a:pt x="40" y="67"/>
                    </a:lnTo>
                    <a:lnTo>
                      <a:pt x="36" y="62"/>
                    </a:lnTo>
                    <a:lnTo>
                      <a:pt x="36" y="58"/>
                    </a:lnTo>
                    <a:lnTo>
                      <a:pt x="27" y="58"/>
                    </a:lnTo>
                    <a:lnTo>
                      <a:pt x="2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0" name="Freeform 544"/>
              <p:cNvSpPr>
                <a:spLocks/>
              </p:cNvSpPr>
              <p:nvPr/>
            </p:nvSpPr>
            <p:spPr bwMode="auto">
              <a:xfrm>
                <a:off x="10451" y="7197"/>
                <a:ext cx="102" cy="111"/>
              </a:xfrm>
              <a:custGeom>
                <a:avLst/>
                <a:gdLst>
                  <a:gd name="T0" fmla="*/ 102 w 102"/>
                  <a:gd name="T1" fmla="*/ 35 h 111"/>
                  <a:gd name="T2" fmla="*/ 75 w 102"/>
                  <a:gd name="T3" fmla="*/ 40 h 111"/>
                  <a:gd name="T4" fmla="*/ 71 w 102"/>
                  <a:gd name="T5" fmla="*/ 31 h 111"/>
                  <a:gd name="T6" fmla="*/ 66 w 102"/>
                  <a:gd name="T7" fmla="*/ 26 h 111"/>
                  <a:gd name="T8" fmla="*/ 62 w 102"/>
                  <a:gd name="T9" fmla="*/ 22 h 111"/>
                  <a:gd name="T10" fmla="*/ 53 w 102"/>
                  <a:gd name="T11" fmla="*/ 22 h 111"/>
                  <a:gd name="T12" fmla="*/ 44 w 102"/>
                  <a:gd name="T13" fmla="*/ 26 h 111"/>
                  <a:gd name="T14" fmla="*/ 35 w 102"/>
                  <a:gd name="T15" fmla="*/ 31 h 111"/>
                  <a:gd name="T16" fmla="*/ 31 w 102"/>
                  <a:gd name="T17" fmla="*/ 40 h 111"/>
                  <a:gd name="T18" fmla="*/ 31 w 102"/>
                  <a:gd name="T19" fmla="*/ 53 h 111"/>
                  <a:gd name="T20" fmla="*/ 31 w 102"/>
                  <a:gd name="T21" fmla="*/ 71 h 111"/>
                  <a:gd name="T22" fmla="*/ 35 w 102"/>
                  <a:gd name="T23" fmla="*/ 80 h 111"/>
                  <a:gd name="T24" fmla="*/ 44 w 102"/>
                  <a:gd name="T25" fmla="*/ 84 h 111"/>
                  <a:gd name="T26" fmla="*/ 53 w 102"/>
                  <a:gd name="T27" fmla="*/ 89 h 111"/>
                  <a:gd name="T28" fmla="*/ 62 w 102"/>
                  <a:gd name="T29" fmla="*/ 84 h 111"/>
                  <a:gd name="T30" fmla="*/ 66 w 102"/>
                  <a:gd name="T31" fmla="*/ 84 h 111"/>
                  <a:gd name="T32" fmla="*/ 71 w 102"/>
                  <a:gd name="T33" fmla="*/ 75 h 111"/>
                  <a:gd name="T34" fmla="*/ 75 w 102"/>
                  <a:gd name="T35" fmla="*/ 66 h 111"/>
                  <a:gd name="T36" fmla="*/ 102 w 102"/>
                  <a:gd name="T37" fmla="*/ 71 h 111"/>
                  <a:gd name="T38" fmla="*/ 98 w 102"/>
                  <a:gd name="T39" fmla="*/ 89 h 111"/>
                  <a:gd name="T40" fmla="*/ 89 w 102"/>
                  <a:gd name="T41" fmla="*/ 98 h 111"/>
                  <a:gd name="T42" fmla="*/ 71 w 102"/>
                  <a:gd name="T43" fmla="*/ 106 h 111"/>
                  <a:gd name="T44" fmla="*/ 53 w 102"/>
                  <a:gd name="T45" fmla="*/ 111 h 111"/>
                  <a:gd name="T46" fmla="*/ 31 w 102"/>
                  <a:gd name="T47" fmla="*/ 106 h 111"/>
                  <a:gd name="T48" fmla="*/ 13 w 102"/>
                  <a:gd name="T49" fmla="*/ 93 h 111"/>
                  <a:gd name="T50" fmla="*/ 4 w 102"/>
                  <a:gd name="T51" fmla="*/ 80 h 111"/>
                  <a:gd name="T52" fmla="*/ 0 w 102"/>
                  <a:gd name="T53" fmla="*/ 53 h 111"/>
                  <a:gd name="T54" fmla="*/ 4 w 102"/>
                  <a:gd name="T55" fmla="*/ 31 h 111"/>
                  <a:gd name="T56" fmla="*/ 13 w 102"/>
                  <a:gd name="T57" fmla="*/ 18 h 111"/>
                  <a:gd name="T58" fmla="*/ 31 w 102"/>
                  <a:gd name="T59" fmla="*/ 4 h 111"/>
                  <a:gd name="T60" fmla="*/ 53 w 102"/>
                  <a:gd name="T61" fmla="*/ 0 h 111"/>
                  <a:gd name="T62" fmla="*/ 71 w 102"/>
                  <a:gd name="T63" fmla="*/ 4 h 111"/>
                  <a:gd name="T64" fmla="*/ 84 w 102"/>
                  <a:gd name="T65" fmla="*/ 9 h 111"/>
                  <a:gd name="T66" fmla="*/ 98 w 102"/>
                  <a:gd name="T67" fmla="*/ 22 h 111"/>
                  <a:gd name="T68" fmla="*/ 102 w 102"/>
                  <a:gd name="T69" fmla="*/ 35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2" h="111">
                    <a:moveTo>
                      <a:pt x="102" y="35"/>
                    </a:moveTo>
                    <a:lnTo>
                      <a:pt x="75" y="40"/>
                    </a:lnTo>
                    <a:lnTo>
                      <a:pt x="71" y="31"/>
                    </a:lnTo>
                    <a:lnTo>
                      <a:pt x="66" y="26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6"/>
                    </a:lnTo>
                    <a:lnTo>
                      <a:pt x="35" y="31"/>
                    </a:lnTo>
                    <a:lnTo>
                      <a:pt x="31" y="40"/>
                    </a:lnTo>
                    <a:lnTo>
                      <a:pt x="31" y="53"/>
                    </a:lnTo>
                    <a:lnTo>
                      <a:pt x="31" y="71"/>
                    </a:lnTo>
                    <a:lnTo>
                      <a:pt x="35" y="80"/>
                    </a:lnTo>
                    <a:lnTo>
                      <a:pt x="44" y="84"/>
                    </a:lnTo>
                    <a:lnTo>
                      <a:pt x="53" y="89"/>
                    </a:lnTo>
                    <a:lnTo>
                      <a:pt x="62" y="84"/>
                    </a:lnTo>
                    <a:lnTo>
                      <a:pt x="66" y="84"/>
                    </a:lnTo>
                    <a:lnTo>
                      <a:pt x="71" y="75"/>
                    </a:lnTo>
                    <a:lnTo>
                      <a:pt x="75" y="66"/>
                    </a:lnTo>
                    <a:lnTo>
                      <a:pt x="102" y="71"/>
                    </a:lnTo>
                    <a:lnTo>
                      <a:pt x="98" y="89"/>
                    </a:lnTo>
                    <a:lnTo>
                      <a:pt x="89" y="98"/>
                    </a:lnTo>
                    <a:lnTo>
                      <a:pt x="71" y="106"/>
                    </a:lnTo>
                    <a:lnTo>
                      <a:pt x="53" y="111"/>
                    </a:lnTo>
                    <a:lnTo>
                      <a:pt x="31" y="106"/>
                    </a:lnTo>
                    <a:lnTo>
                      <a:pt x="13" y="93"/>
                    </a:lnTo>
                    <a:lnTo>
                      <a:pt x="4" y="80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31" y="4"/>
                    </a:lnTo>
                    <a:lnTo>
                      <a:pt x="53" y="0"/>
                    </a:lnTo>
                    <a:lnTo>
                      <a:pt x="71" y="4"/>
                    </a:lnTo>
                    <a:lnTo>
                      <a:pt x="84" y="9"/>
                    </a:lnTo>
                    <a:lnTo>
                      <a:pt x="98" y="22"/>
                    </a:lnTo>
                    <a:lnTo>
                      <a:pt x="102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1" name="Freeform 545"/>
              <p:cNvSpPr>
                <a:spLocks/>
              </p:cNvSpPr>
              <p:nvPr/>
            </p:nvSpPr>
            <p:spPr bwMode="auto">
              <a:xfrm>
                <a:off x="10575" y="7201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27 w 102"/>
                  <a:gd name="T3" fmla="*/ 0 h 102"/>
                  <a:gd name="T4" fmla="*/ 27 w 102"/>
                  <a:gd name="T5" fmla="*/ 62 h 102"/>
                  <a:gd name="T6" fmla="*/ 71 w 102"/>
                  <a:gd name="T7" fmla="*/ 0 h 102"/>
                  <a:gd name="T8" fmla="*/ 102 w 102"/>
                  <a:gd name="T9" fmla="*/ 0 h 102"/>
                  <a:gd name="T10" fmla="*/ 102 w 102"/>
                  <a:gd name="T11" fmla="*/ 102 h 102"/>
                  <a:gd name="T12" fmla="*/ 76 w 102"/>
                  <a:gd name="T13" fmla="*/ 102 h 102"/>
                  <a:gd name="T14" fmla="*/ 76 w 102"/>
                  <a:gd name="T15" fmla="*/ 36 h 102"/>
                  <a:gd name="T16" fmla="*/ 27 w 102"/>
                  <a:gd name="T17" fmla="*/ 102 h 102"/>
                  <a:gd name="T18" fmla="*/ 0 w 102"/>
                  <a:gd name="T19" fmla="*/ 102 h 102"/>
                  <a:gd name="T20" fmla="*/ 0 w 102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27" y="0"/>
                    </a:lnTo>
                    <a:lnTo>
                      <a:pt x="27" y="62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6" y="102"/>
                    </a:lnTo>
                    <a:lnTo>
                      <a:pt x="76" y="36"/>
                    </a:lnTo>
                    <a:lnTo>
                      <a:pt x="2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2" name="Freeform 546"/>
              <p:cNvSpPr>
                <a:spLocks/>
              </p:cNvSpPr>
              <p:nvPr/>
            </p:nvSpPr>
            <p:spPr bwMode="auto">
              <a:xfrm>
                <a:off x="10704" y="7201"/>
                <a:ext cx="98" cy="102"/>
              </a:xfrm>
              <a:custGeom>
                <a:avLst/>
                <a:gdLst>
                  <a:gd name="T0" fmla="*/ 0 w 98"/>
                  <a:gd name="T1" fmla="*/ 0 h 102"/>
                  <a:gd name="T2" fmla="*/ 31 w 98"/>
                  <a:gd name="T3" fmla="*/ 0 h 102"/>
                  <a:gd name="T4" fmla="*/ 31 w 98"/>
                  <a:gd name="T5" fmla="*/ 22 h 102"/>
                  <a:gd name="T6" fmla="*/ 31 w 98"/>
                  <a:gd name="T7" fmla="*/ 31 h 102"/>
                  <a:gd name="T8" fmla="*/ 31 w 98"/>
                  <a:gd name="T9" fmla="*/ 36 h 102"/>
                  <a:gd name="T10" fmla="*/ 31 w 98"/>
                  <a:gd name="T11" fmla="*/ 40 h 102"/>
                  <a:gd name="T12" fmla="*/ 36 w 98"/>
                  <a:gd name="T13" fmla="*/ 45 h 102"/>
                  <a:gd name="T14" fmla="*/ 44 w 98"/>
                  <a:gd name="T15" fmla="*/ 45 h 102"/>
                  <a:gd name="T16" fmla="*/ 49 w 98"/>
                  <a:gd name="T17" fmla="*/ 49 h 102"/>
                  <a:gd name="T18" fmla="*/ 58 w 98"/>
                  <a:gd name="T19" fmla="*/ 45 h 102"/>
                  <a:gd name="T20" fmla="*/ 67 w 98"/>
                  <a:gd name="T21" fmla="*/ 45 h 102"/>
                  <a:gd name="T22" fmla="*/ 67 w 98"/>
                  <a:gd name="T23" fmla="*/ 0 h 102"/>
                  <a:gd name="T24" fmla="*/ 98 w 98"/>
                  <a:gd name="T25" fmla="*/ 0 h 102"/>
                  <a:gd name="T26" fmla="*/ 98 w 98"/>
                  <a:gd name="T27" fmla="*/ 102 h 102"/>
                  <a:gd name="T28" fmla="*/ 67 w 98"/>
                  <a:gd name="T29" fmla="*/ 102 h 102"/>
                  <a:gd name="T30" fmla="*/ 67 w 98"/>
                  <a:gd name="T31" fmla="*/ 62 h 102"/>
                  <a:gd name="T32" fmla="*/ 53 w 98"/>
                  <a:gd name="T33" fmla="*/ 67 h 102"/>
                  <a:gd name="T34" fmla="*/ 44 w 98"/>
                  <a:gd name="T35" fmla="*/ 67 h 102"/>
                  <a:gd name="T36" fmla="*/ 31 w 98"/>
                  <a:gd name="T37" fmla="*/ 62 h 102"/>
                  <a:gd name="T38" fmla="*/ 18 w 98"/>
                  <a:gd name="T39" fmla="*/ 62 h 102"/>
                  <a:gd name="T40" fmla="*/ 9 w 98"/>
                  <a:gd name="T41" fmla="*/ 54 h 102"/>
                  <a:gd name="T42" fmla="*/ 4 w 98"/>
                  <a:gd name="T43" fmla="*/ 45 h 102"/>
                  <a:gd name="T44" fmla="*/ 0 w 98"/>
                  <a:gd name="T45" fmla="*/ 36 h 102"/>
                  <a:gd name="T46" fmla="*/ 0 w 98"/>
                  <a:gd name="T47" fmla="*/ 22 h 102"/>
                  <a:gd name="T48" fmla="*/ 0 w 98"/>
                  <a:gd name="T49" fmla="*/ 0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8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22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44" y="45"/>
                    </a:lnTo>
                    <a:lnTo>
                      <a:pt x="49" y="49"/>
                    </a:lnTo>
                    <a:lnTo>
                      <a:pt x="58" y="45"/>
                    </a:lnTo>
                    <a:lnTo>
                      <a:pt x="67" y="45"/>
                    </a:lnTo>
                    <a:lnTo>
                      <a:pt x="67" y="0"/>
                    </a:lnTo>
                    <a:lnTo>
                      <a:pt x="98" y="0"/>
                    </a:lnTo>
                    <a:lnTo>
                      <a:pt x="98" y="102"/>
                    </a:lnTo>
                    <a:lnTo>
                      <a:pt x="67" y="102"/>
                    </a:lnTo>
                    <a:lnTo>
                      <a:pt x="67" y="62"/>
                    </a:lnTo>
                    <a:lnTo>
                      <a:pt x="53" y="67"/>
                    </a:lnTo>
                    <a:lnTo>
                      <a:pt x="44" y="67"/>
                    </a:lnTo>
                    <a:lnTo>
                      <a:pt x="31" y="62"/>
                    </a:lnTo>
                    <a:lnTo>
                      <a:pt x="18" y="62"/>
                    </a:lnTo>
                    <a:lnTo>
                      <a:pt x="9" y="54"/>
                    </a:lnTo>
                    <a:lnTo>
                      <a:pt x="4" y="45"/>
                    </a:lnTo>
                    <a:lnTo>
                      <a:pt x="0" y="36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3" name="Freeform 547"/>
              <p:cNvSpPr>
                <a:spLocks noEditPoints="1"/>
              </p:cNvSpPr>
              <p:nvPr/>
            </p:nvSpPr>
            <p:spPr bwMode="auto">
              <a:xfrm>
                <a:off x="10824" y="7197"/>
                <a:ext cx="102" cy="111"/>
              </a:xfrm>
              <a:custGeom>
                <a:avLst/>
                <a:gdLst>
                  <a:gd name="T0" fmla="*/ 71 w 102"/>
                  <a:gd name="T1" fmla="*/ 75 h 111"/>
                  <a:gd name="T2" fmla="*/ 102 w 102"/>
                  <a:gd name="T3" fmla="*/ 80 h 111"/>
                  <a:gd name="T4" fmla="*/ 93 w 102"/>
                  <a:gd name="T5" fmla="*/ 93 h 111"/>
                  <a:gd name="T6" fmla="*/ 84 w 102"/>
                  <a:gd name="T7" fmla="*/ 102 h 111"/>
                  <a:gd name="T8" fmla="*/ 67 w 102"/>
                  <a:gd name="T9" fmla="*/ 106 h 111"/>
                  <a:gd name="T10" fmla="*/ 53 w 102"/>
                  <a:gd name="T11" fmla="*/ 111 h 111"/>
                  <a:gd name="T12" fmla="*/ 40 w 102"/>
                  <a:gd name="T13" fmla="*/ 106 h 111"/>
                  <a:gd name="T14" fmla="*/ 27 w 102"/>
                  <a:gd name="T15" fmla="*/ 106 h 111"/>
                  <a:gd name="T16" fmla="*/ 18 w 102"/>
                  <a:gd name="T17" fmla="*/ 98 h 111"/>
                  <a:gd name="T18" fmla="*/ 9 w 102"/>
                  <a:gd name="T19" fmla="*/ 93 h 111"/>
                  <a:gd name="T20" fmla="*/ 0 w 102"/>
                  <a:gd name="T21" fmla="*/ 75 h 111"/>
                  <a:gd name="T22" fmla="*/ 0 w 102"/>
                  <a:gd name="T23" fmla="*/ 58 h 111"/>
                  <a:gd name="T24" fmla="*/ 0 w 102"/>
                  <a:gd name="T25" fmla="*/ 35 h 111"/>
                  <a:gd name="T26" fmla="*/ 13 w 102"/>
                  <a:gd name="T27" fmla="*/ 18 h 111"/>
                  <a:gd name="T28" fmla="*/ 31 w 102"/>
                  <a:gd name="T29" fmla="*/ 4 h 111"/>
                  <a:gd name="T30" fmla="*/ 49 w 102"/>
                  <a:gd name="T31" fmla="*/ 0 h 111"/>
                  <a:gd name="T32" fmla="*/ 62 w 102"/>
                  <a:gd name="T33" fmla="*/ 4 h 111"/>
                  <a:gd name="T34" fmla="*/ 71 w 102"/>
                  <a:gd name="T35" fmla="*/ 4 h 111"/>
                  <a:gd name="T36" fmla="*/ 80 w 102"/>
                  <a:gd name="T37" fmla="*/ 9 h 111"/>
                  <a:gd name="T38" fmla="*/ 89 w 102"/>
                  <a:gd name="T39" fmla="*/ 18 h 111"/>
                  <a:gd name="T40" fmla="*/ 93 w 102"/>
                  <a:gd name="T41" fmla="*/ 26 h 111"/>
                  <a:gd name="T42" fmla="*/ 98 w 102"/>
                  <a:gd name="T43" fmla="*/ 35 h 111"/>
                  <a:gd name="T44" fmla="*/ 102 w 102"/>
                  <a:gd name="T45" fmla="*/ 49 h 111"/>
                  <a:gd name="T46" fmla="*/ 102 w 102"/>
                  <a:gd name="T47" fmla="*/ 62 h 111"/>
                  <a:gd name="T48" fmla="*/ 27 w 102"/>
                  <a:gd name="T49" fmla="*/ 62 h 111"/>
                  <a:gd name="T50" fmla="*/ 31 w 102"/>
                  <a:gd name="T51" fmla="*/ 75 h 111"/>
                  <a:gd name="T52" fmla="*/ 36 w 102"/>
                  <a:gd name="T53" fmla="*/ 80 h 111"/>
                  <a:gd name="T54" fmla="*/ 44 w 102"/>
                  <a:gd name="T55" fmla="*/ 89 h 111"/>
                  <a:gd name="T56" fmla="*/ 53 w 102"/>
                  <a:gd name="T57" fmla="*/ 89 h 111"/>
                  <a:gd name="T58" fmla="*/ 58 w 102"/>
                  <a:gd name="T59" fmla="*/ 89 h 111"/>
                  <a:gd name="T60" fmla="*/ 62 w 102"/>
                  <a:gd name="T61" fmla="*/ 84 h 111"/>
                  <a:gd name="T62" fmla="*/ 67 w 102"/>
                  <a:gd name="T63" fmla="*/ 80 h 111"/>
                  <a:gd name="T64" fmla="*/ 71 w 102"/>
                  <a:gd name="T65" fmla="*/ 75 h 111"/>
                  <a:gd name="T66" fmla="*/ 71 w 102"/>
                  <a:gd name="T67" fmla="*/ 44 h 111"/>
                  <a:gd name="T68" fmla="*/ 71 w 102"/>
                  <a:gd name="T69" fmla="*/ 35 h 111"/>
                  <a:gd name="T70" fmla="*/ 67 w 102"/>
                  <a:gd name="T71" fmla="*/ 26 h 111"/>
                  <a:gd name="T72" fmla="*/ 58 w 102"/>
                  <a:gd name="T73" fmla="*/ 22 h 111"/>
                  <a:gd name="T74" fmla="*/ 49 w 102"/>
                  <a:gd name="T75" fmla="*/ 22 h 111"/>
                  <a:gd name="T76" fmla="*/ 40 w 102"/>
                  <a:gd name="T77" fmla="*/ 22 h 111"/>
                  <a:gd name="T78" fmla="*/ 36 w 102"/>
                  <a:gd name="T79" fmla="*/ 31 h 111"/>
                  <a:gd name="T80" fmla="*/ 31 w 102"/>
                  <a:gd name="T81" fmla="*/ 35 h 111"/>
                  <a:gd name="T82" fmla="*/ 27 w 102"/>
                  <a:gd name="T83" fmla="*/ 44 h 111"/>
                  <a:gd name="T84" fmla="*/ 71 w 102"/>
                  <a:gd name="T85" fmla="*/ 44 h 1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" h="111">
                    <a:moveTo>
                      <a:pt x="71" y="75"/>
                    </a:moveTo>
                    <a:lnTo>
                      <a:pt x="102" y="80"/>
                    </a:lnTo>
                    <a:lnTo>
                      <a:pt x="93" y="93"/>
                    </a:lnTo>
                    <a:lnTo>
                      <a:pt x="84" y="102"/>
                    </a:lnTo>
                    <a:lnTo>
                      <a:pt x="67" y="106"/>
                    </a:lnTo>
                    <a:lnTo>
                      <a:pt x="53" y="111"/>
                    </a:lnTo>
                    <a:lnTo>
                      <a:pt x="40" y="106"/>
                    </a:lnTo>
                    <a:lnTo>
                      <a:pt x="27" y="106"/>
                    </a:lnTo>
                    <a:lnTo>
                      <a:pt x="18" y="98"/>
                    </a:lnTo>
                    <a:lnTo>
                      <a:pt x="9" y="93"/>
                    </a:lnTo>
                    <a:lnTo>
                      <a:pt x="0" y="75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13" y="18"/>
                    </a:lnTo>
                    <a:lnTo>
                      <a:pt x="31" y="4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9" y="18"/>
                    </a:lnTo>
                    <a:lnTo>
                      <a:pt x="93" y="26"/>
                    </a:lnTo>
                    <a:lnTo>
                      <a:pt x="98" y="35"/>
                    </a:lnTo>
                    <a:lnTo>
                      <a:pt x="102" y="49"/>
                    </a:lnTo>
                    <a:lnTo>
                      <a:pt x="102" y="62"/>
                    </a:lnTo>
                    <a:lnTo>
                      <a:pt x="27" y="62"/>
                    </a:lnTo>
                    <a:lnTo>
                      <a:pt x="31" y="75"/>
                    </a:lnTo>
                    <a:lnTo>
                      <a:pt x="36" y="80"/>
                    </a:lnTo>
                    <a:lnTo>
                      <a:pt x="44" y="89"/>
                    </a:lnTo>
                    <a:lnTo>
                      <a:pt x="53" y="89"/>
                    </a:lnTo>
                    <a:lnTo>
                      <a:pt x="58" y="89"/>
                    </a:lnTo>
                    <a:lnTo>
                      <a:pt x="62" y="84"/>
                    </a:lnTo>
                    <a:lnTo>
                      <a:pt x="67" y="80"/>
                    </a:lnTo>
                    <a:lnTo>
                      <a:pt x="71" y="75"/>
                    </a:lnTo>
                    <a:close/>
                    <a:moveTo>
                      <a:pt x="71" y="44"/>
                    </a:moveTo>
                    <a:lnTo>
                      <a:pt x="71" y="35"/>
                    </a:lnTo>
                    <a:lnTo>
                      <a:pt x="67" y="26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6" y="31"/>
                    </a:lnTo>
                    <a:lnTo>
                      <a:pt x="31" y="35"/>
                    </a:lnTo>
                    <a:lnTo>
                      <a:pt x="27" y="44"/>
                    </a:lnTo>
                    <a:lnTo>
                      <a:pt x="71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4" name="Freeform 548"/>
              <p:cNvSpPr>
                <a:spLocks/>
              </p:cNvSpPr>
              <p:nvPr/>
            </p:nvSpPr>
            <p:spPr bwMode="auto">
              <a:xfrm>
                <a:off x="10940" y="7197"/>
                <a:ext cx="106" cy="111"/>
              </a:xfrm>
              <a:custGeom>
                <a:avLst/>
                <a:gdLst>
                  <a:gd name="T0" fmla="*/ 102 w 106"/>
                  <a:gd name="T1" fmla="*/ 35 h 111"/>
                  <a:gd name="T2" fmla="*/ 75 w 106"/>
                  <a:gd name="T3" fmla="*/ 40 h 111"/>
                  <a:gd name="T4" fmla="*/ 71 w 106"/>
                  <a:gd name="T5" fmla="*/ 31 h 111"/>
                  <a:gd name="T6" fmla="*/ 66 w 106"/>
                  <a:gd name="T7" fmla="*/ 26 h 111"/>
                  <a:gd name="T8" fmla="*/ 62 w 106"/>
                  <a:gd name="T9" fmla="*/ 22 h 111"/>
                  <a:gd name="T10" fmla="*/ 53 w 106"/>
                  <a:gd name="T11" fmla="*/ 22 h 111"/>
                  <a:gd name="T12" fmla="*/ 44 w 106"/>
                  <a:gd name="T13" fmla="*/ 26 h 111"/>
                  <a:gd name="T14" fmla="*/ 35 w 106"/>
                  <a:gd name="T15" fmla="*/ 31 h 111"/>
                  <a:gd name="T16" fmla="*/ 31 w 106"/>
                  <a:gd name="T17" fmla="*/ 40 h 111"/>
                  <a:gd name="T18" fmla="*/ 31 w 106"/>
                  <a:gd name="T19" fmla="*/ 53 h 111"/>
                  <a:gd name="T20" fmla="*/ 31 w 106"/>
                  <a:gd name="T21" fmla="*/ 71 h 111"/>
                  <a:gd name="T22" fmla="*/ 35 w 106"/>
                  <a:gd name="T23" fmla="*/ 80 h 111"/>
                  <a:gd name="T24" fmla="*/ 44 w 106"/>
                  <a:gd name="T25" fmla="*/ 84 h 111"/>
                  <a:gd name="T26" fmla="*/ 53 w 106"/>
                  <a:gd name="T27" fmla="*/ 89 h 111"/>
                  <a:gd name="T28" fmla="*/ 62 w 106"/>
                  <a:gd name="T29" fmla="*/ 84 h 111"/>
                  <a:gd name="T30" fmla="*/ 71 w 106"/>
                  <a:gd name="T31" fmla="*/ 84 h 111"/>
                  <a:gd name="T32" fmla="*/ 75 w 106"/>
                  <a:gd name="T33" fmla="*/ 75 h 111"/>
                  <a:gd name="T34" fmla="*/ 75 w 106"/>
                  <a:gd name="T35" fmla="*/ 66 h 111"/>
                  <a:gd name="T36" fmla="*/ 106 w 106"/>
                  <a:gd name="T37" fmla="*/ 71 h 111"/>
                  <a:gd name="T38" fmla="*/ 97 w 106"/>
                  <a:gd name="T39" fmla="*/ 89 h 111"/>
                  <a:gd name="T40" fmla="*/ 88 w 106"/>
                  <a:gd name="T41" fmla="*/ 98 h 111"/>
                  <a:gd name="T42" fmla="*/ 71 w 106"/>
                  <a:gd name="T43" fmla="*/ 106 h 111"/>
                  <a:gd name="T44" fmla="*/ 53 w 106"/>
                  <a:gd name="T45" fmla="*/ 111 h 111"/>
                  <a:gd name="T46" fmla="*/ 31 w 106"/>
                  <a:gd name="T47" fmla="*/ 106 h 111"/>
                  <a:gd name="T48" fmla="*/ 13 w 106"/>
                  <a:gd name="T49" fmla="*/ 93 h 111"/>
                  <a:gd name="T50" fmla="*/ 4 w 106"/>
                  <a:gd name="T51" fmla="*/ 80 h 111"/>
                  <a:gd name="T52" fmla="*/ 0 w 106"/>
                  <a:gd name="T53" fmla="*/ 53 h 111"/>
                  <a:gd name="T54" fmla="*/ 4 w 106"/>
                  <a:gd name="T55" fmla="*/ 31 h 111"/>
                  <a:gd name="T56" fmla="*/ 13 w 106"/>
                  <a:gd name="T57" fmla="*/ 18 h 111"/>
                  <a:gd name="T58" fmla="*/ 31 w 106"/>
                  <a:gd name="T59" fmla="*/ 4 h 111"/>
                  <a:gd name="T60" fmla="*/ 53 w 106"/>
                  <a:gd name="T61" fmla="*/ 0 h 111"/>
                  <a:gd name="T62" fmla="*/ 71 w 106"/>
                  <a:gd name="T63" fmla="*/ 4 h 111"/>
                  <a:gd name="T64" fmla="*/ 88 w 106"/>
                  <a:gd name="T65" fmla="*/ 9 h 111"/>
                  <a:gd name="T66" fmla="*/ 97 w 106"/>
                  <a:gd name="T67" fmla="*/ 22 h 111"/>
                  <a:gd name="T68" fmla="*/ 102 w 106"/>
                  <a:gd name="T69" fmla="*/ 35 h 11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6" h="111">
                    <a:moveTo>
                      <a:pt x="102" y="35"/>
                    </a:moveTo>
                    <a:lnTo>
                      <a:pt x="75" y="40"/>
                    </a:lnTo>
                    <a:lnTo>
                      <a:pt x="71" y="31"/>
                    </a:lnTo>
                    <a:lnTo>
                      <a:pt x="66" y="26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6"/>
                    </a:lnTo>
                    <a:lnTo>
                      <a:pt x="35" y="31"/>
                    </a:lnTo>
                    <a:lnTo>
                      <a:pt x="31" y="40"/>
                    </a:lnTo>
                    <a:lnTo>
                      <a:pt x="31" y="53"/>
                    </a:lnTo>
                    <a:lnTo>
                      <a:pt x="31" y="71"/>
                    </a:lnTo>
                    <a:lnTo>
                      <a:pt x="35" y="80"/>
                    </a:lnTo>
                    <a:lnTo>
                      <a:pt x="44" y="84"/>
                    </a:lnTo>
                    <a:lnTo>
                      <a:pt x="53" y="89"/>
                    </a:lnTo>
                    <a:lnTo>
                      <a:pt x="62" y="84"/>
                    </a:lnTo>
                    <a:lnTo>
                      <a:pt x="71" y="84"/>
                    </a:lnTo>
                    <a:lnTo>
                      <a:pt x="75" y="75"/>
                    </a:lnTo>
                    <a:lnTo>
                      <a:pt x="75" y="66"/>
                    </a:lnTo>
                    <a:lnTo>
                      <a:pt x="106" y="71"/>
                    </a:lnTo>
                    <a:lnTo>
                      <a:pt x="97" y="89"/>
                    </a:lnTo>
                    <a:lnTo>
                      <a:pt x="88" y="98"/>
                    </a:lnTo>
                    <a:lnTo>
                      <a:pt x="71" y="106"/>
                    </a:lnTo>
                    <a:lnTo>
                      <a:pt x="53" y="111"/>
                    </a:lnTo>
                    <a:lnTo>
                      <a:pt x="31" y="106"/>
                    </a:lnTo>
                    <a:lnTo>
                      <a:pt x="13" y="93"/>
                    </a:lnTo>
                    <a:lnTo>
                      <a:pt x="4" y="80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31" y="4"/>
                    </a:lnTo>
                    <a:lnTo>
                      <a:pt x="53" y="0"/>
                    </a:lnTo>
                    <a:lnTo>
                      <a:pt x="71" y="4"/>
                    </a:lnTo>
                    <a:lnTo>
                      <a:pt x="88" y="9"/>
                    </a:lnTo>
                    <a:lnTo>
                      <a:pt x="97" y="22"/>
                    </a:lnTo>
                    <a:lnTo>
                      <a:pt x="102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5" name="Freeform 549"/>
              <p:cNvSpPr>
                <a:spLocks/>
              </p:cNvSpPr>
              <p:nvPr/>
            </p:nvSpPr>
            <p:spPr bwMode="auto">
              <a:xfrm>
                <a:off x="11064" y="7201"/>
                <a:ext cx="93" cy="102"/>
              </a:xfrm>
              <a:custGeom>
                <a:avLst/>
                <a:gdLst>
                  <a:gd name="T0" fmla="*/ 0 w 93"/>
                  <a:gd name="T1" fmla="*/ 0 h 102"/>
                  <a:gd name="T2" fmla="*/ 31 w 93"/>
                  <a:gd name="T3" fmla="*/ 0 h 102"/>
                  <a:gd name="T4" fmla="*/ 31 w 93"/>
                  <a:gd name="T5" fmla="*/ 40 h 102"/>
                  <a:gd name="T6" fmla="*/ 35 w 93"/>
                  <a:gd name="T7" fmla="*/ 40 h 102"/>
                  <a:gd name="T8" fmla="*/ 40 w 93"/>
                  <a:gd name="T9" fmla="*/ 36 h 102"/>
                  <a:gd name="T10" fmla="*/ 44 w 93"/>
                  <a:gd name="T11" fmla="*/ 31 h 102"/>
                  <a:gd name="T12" fmla="*/ 49 w 93"/>
                  <a:gd name="T13" fmla="*/ 22 h 102"/>
                  <a:gd name="T14" fmla="*/ 53 w 93"/>
                  <a:gd name="T15" fmla="*/ 9 h 102"/>
                  <a:gd name="T16" fmla="*/ 58 w 93"/>
                  <a:gd name="T17" fmla="*/ 5 h 102"/>
                  <a:gd name="T18" fmla="*/ 67 w 93"/>
                  <a:gd name="T19" fmla="*/ 0 h 102"/>
                  <a:gd name="T20" fmla="*/ 75 w 93"/>
                  <a:gd name="T21" fmla="*/ 0 h 102"/>
                  <a:gd name="T22" fmla="*/ 80 w 93"/>
                  <a:gd name="T23" fmla="*/ 0 h 102"/>
                  <a:gd name="T24" fmla="*/ 89 w 93"/>
                  <a:gd name="T25" fmla="*/ 0 h 102"/>
                  <a:gd name="T26" fmla="*/ 89 w 93"/>
                  <a:gd name="T27" fmla="*/ 18 h 102"/>
                  <a:gd name="T28" fmla="*/ 80 w 93"/>
                  <a:gd name="T29" fmla="*/ 18 h 102"/>
                  <a:gd name="T30" fmla="*/ 75 w 93"/>
                  <a:gd name="T31" fmla="*/ 18 h 102"/>
                  <a:gd name="T32" fmla="*/ 71 w 93"/>
                  <a:gd name="T33" fmla="*/ 22 h 102"/>
                  <a:gd name="T34" fmla="*/ 67 w 93"/>
                  <a:gd name="T35" fmla="*/ 31 h 102"/>
                  <a:gd name="T36" fmla="*/ 62 w 93"/>
                  <a:gd name="T37" fmla="*/ 45 h 102"/>
                  <a:gd name="T38" fmla="*/ 53 w 93"/>
                  <a:gd name="T39" fmla="*/ 49 h 102"/>
                  <a:gd name="T40" fmla="*/ 67 w 93"/>
                  <a:gd name="T41" fmla="*/ 58 h 102"/>
                  <a:gd name="T42" fmla="*/ 75 w 93"/>
                  <a:gd name="T43" fmla="*/ 71 h 102"/>
                  <a:gd name="T44" fmla="*/ 75 w 93"/>
                  <a:gd name="T45" fmla="*/ 71 h 102"/>
                  <a:gd name="T46" fmla="*/ 75 w 93"/>
                  <a:gd name="T47" fmla="*/ 76 h 102"/>
                  <a:gd name="T48" fmla="*/ 93 w 93"/>
                  <a:gd name="T49" fmla="*/ 102 h 102"/>
                  <a:gd name="T50" fmla="*/ 62 w 93"/>
                  <a:gd name="T51" fmla="*/ 102 h 102"/>
                  <a:gd name="T52" fmla="*/ 49 w 93"/>
                  <a:gd name="T53" fmla="*/ 71 h 102"/>
                  <a:gd name="T54" fmla="*/ 44 w 93"/>
                  <a:gd name="T55" fmla="*/ 67 h 102"/>
                  <a:gd name="T56" fmla="*/ 40 w 93"/>
                  <a:gd name="T57" fmla="*/ 62 h 102"/>
                  <a:gd name="T58" fmla="*/ 35 w 93"/>
                  <a:gd name="T59" fmla="*/ 58 h 102"/>
                  <a:gd name="T60" fmla="*/ 31 w 93"/>
                  <a:gd name="T61" fmla="*/ 58 h 102"/>
                  <a:gd name="T62" fmla="*/ 31 w 93"/>
                  <a:gd name="T63" fmla="*/ 102 h 102"/>
                  <a:gd name="T64" fmla="*/ 0 w 93"/>
                  <a:gd name="T65" fmla="*/ 102 h 102"/>
                  <a:gd name="T66" fmla="*/ 0 w 93"/>
                  <a:gd name="T67" fmla="*/ 0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3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35" y="40"/>
                    </a:lnTo>
                    <a:lnTo>
                      <a:pt x="40" y="36"/>
                    </a:lnTo>
                    <a:lnTo>
                      <a:pt x="44" y="31"/>
                    </a:lnTo>
                    <a:lnTo>
                      <a:pt x="49" y="22"/>
                    </a:lnTo>
                    <a:lnTo>
                      <a:pt x="53" y="9"/>
                    </a:lnTo>
                    <a:lnTo>
                      <a:pt x="58" y="5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18"/>
                    </a:lnTo>
                    <a:lnTo>
                      <a:pt x="80" y="18"/>
                    </a:lnTo>
                    <a:lnTo>
                      <a:pt x="75" y="18"/>
                    </a:lnTo>
                    <a:lnTo>
                      <a:pt x="71" y="22"/>
                    </a:lnTo>
                    <a:lnTo>
                      <a:pt x="67" y="31"/>
                    </a:lnTo>
                    <a:lnTo>
                      <a:pt x="62" y="45"/>
                    </a:lnTo>
                    <a:lnTo>
                      <a:pt x="53" y="49"/>
                    </a:lnTo>
                    <a:lnTo>
                      <a:pt x="67" y="58"/>
                    </a:lnTo>
                    <a:lnTo>
                      <a:pt x="75" y="71"/>
                    </a:lnTo>
                    <a:lnTo>
                      <a:pt x="75" y="76"/>
                    </a:lnTo>
                    <a:lnTo>
                      <a:pt x="93" y="102"/>
                    </a:lnTo>
                    <a:lnTo>
                      <a:pt x="62" y="102"/>
                    </a:lnTo>
                    <a:lnTo>
                      <a:pt x="49" y="71"/>
                    </a:lnTo>
                    <a:lnTo>
                      <a:pt x="44" y="67"/>
                    </a:lnTo>
                    <a:lnTo>
                      <a:pt x="40" y="62"/>
                    </a:lnTo>
                    <a:lnTo>
                      <a:pt x="35" y="58"/>
                    </a:lnTo>
                    <a:lnTo>
                      <a:pt x="31" y="58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6" name="Freeform 550"/>
              <p:cNvSpPr>
                <a:spLocks noEditPoints="1"/>
              </p:cNvSpPr>
              <p:nvPr/>
            </p:nvSpPr>
            <p:spPr bwMode="auto">
              <a:xfrm>
                <a:off x="11166" y="7197"/>
                <a:ext cx="102" cy="111"/>
              </a:xfrm>
              <a:custGeom>
                <a:avLst/>
                <a:gdLst>
                  <a:gd name="T0" fmla="*/ 0 w 102"/>
                  <a:gd name="T1" fmla="*/ 31 h 111"/>
                  <a:gd name="T2" fmla="*/ 18 w 102"/>
                  <a:gd name="T3" fmla="*/ 9 h 111"/>
                  <a:gd name="T4" fmla="*/ 49 w 102"/>
                  <a:gd name="T5" fmla="*/ 0 h 111"/>
                  <a:gd name="T6" fmla="*/ 80 w 102"/>
                  <a:gd name="T7" fmla="*/ 4 h 111"/>
                  <a:gd name="T8" fmla="*/ 93 w 102"/>
                  <a:gd name="T9" fmla="*/ 18 h 111"/>
                  <a:gd name="T10" fmla="*/ 98 w 102"/>
                  <a:gd name="T11" fmla="*/ 40 h 111"/>
                  <a:gd name="T12" fmla="*/ 98 w 102"/>
                  <a:gd name="T13" fmla="*/ 84 h 111"/>
                  <a:gd name="T14" fmla="*/ 98 w 102"/>
                  <a:gd name="T15" fmla="*/ 98 h 111"/>
                  <a:gd name="T16" fmla="*/ 76 w 102"/>
                  <a:gd name="T17" fmla="*/ 106 h 111"/>
                  <a:gd name="T18" fmla="*/ 71 w 102"/>
                  <a:gd name="T19" fmla="*/ 98 h 111"/>
                  <a:gd name="T20" fmla="*/ 71 w 102"/>
                  <a:gd name="T21" fmla="*/ 98 h 111"/>
                  <a:gd name="T22" fmla="*/ 53 w 102"/>
                  <a:gd name="T23" fmla="*/ 106 h 111"/>
                  <a:gd name="T24" fmla="*/ 36 w 102"/>
                  <a:gd name="T25" fmla="*/ 111 h 111"/>
                  <a:gd name="T26" fmla="*/ 9 w 102"/>
                  <a:gd name="T27" fmla="*/ 102 h 111"/>
                  <a:gd name="T28" fmla="*/ 0 w 102"/>
                  <a:gd name="T29" fmla="*/ 80 h 111"/>
                  <a:gd name="T30" fmla="*/ 5 w 102"/>
                  <a:gd name="T31" fmla="*/ 62 h 111"/>
                  <a:gd name="T32" fmla="*/ 18 w 102"/>
                  <a:gd name="T33" fmla="*/ 53 h 111"/>
                  <a:gd name="T34" fmla="*/ 40 w 102"/>
                  <a:gd name="T35" fmla="*/ 44 h 111"/>
                  <a:gd name="T36" fmla="*/ 67 w 102"/>
                  <a:gd name="T37" fmla="*/ 40 h 111"/>
                  <a:gd name="T38" fmla="*/ 67 w 102"/>
                  <a:gd name="T39" fmla="*/ 31 h 111"/>
                  <a:gd name="T40" fmla="*/ 58 w 102"/>
                  <a:gd name="T41" fmla="*/ 22 h 111"/>
                  <a:gd name="T42" fmla="*/ 40 w 102"/>
                  <a:gd name="T43" fmla="*/ 22 h 111"/>
                  <a:gd name="T44" fmla="*/ 31 w 102"/>
                  <a:gd name="T45" fmla="*/ 31 h 111"/>
                  <a:gd name="T46" fmla="*/ 67 w 102"/>
                  <a:gd name="T47" fmla="*/ 58 h 111"/>
                  <a:gd name="T48" fmla="*/ 49 w 102"/>
                  <a:gd name="T49" fmla="*/ 62 h 111"/>
                  <a:gd name="T50" fmla="*/ 36 w 102"/>
                  <a:gd name="T51" fmla="*/ 66 h 111"/>
                  <a:gd name="T52" fmla="*/ 27 w 102"/>
                  <a:gd name="T53" fmla="*/ 75 h 111"/>
                  <a:gd name="T54" fmla="*/ 31 w 102"/>
                  <a:gd name="T55" fmla="*/ 84 h 111"/>
                  <a:gd name="T56" fmla="*/ 45 w 102"/>
                  <a:gd name="T57" fmla="*/ 89 h 111"/>
                  <a:gd name="T58" fmla="*/ 58 w 102"/>
                  <a:gd name="T59" fmla="*/ 84 h 111"/>
                  <a:gd name="T60" fmla="*/ 67 w 102"/>
                  <a:gd name="T61" fmla="*/ 75 h 111"/>
                  <a:gd name="T62" fmla="*/ 67 w 102"/>
                  <a:gd name="T63" fmla="*/ 62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2" h="111">
                    <a:moveTo>
                      <a:pt x="27" y="35"/>
                    </a:moveTo>
                    <a:lnTo>
                      <a:pt x="0" y="31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31" y="4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80" y="4"/>
                    </a:lnTo>
                    <a:lnTo>
                      <a:pt x="89" y="9"/>
                    </a:lnTo>
                    <a:lnTo>
                      <a:pt x="93" y="18"/>
                    </a:lnTo>
                    <a:lnTo>
                      <a:pt x="93" y="26"/>
                    </a:lnTo>
                    <a:lnTo>
                      <a:pt x="98" y="40"/>
                    </a:lnTo>
                    <a:lnTo>
                      <a:pt x="98" y="71"/>
                    </a:lnTo>
                    <a:lnTo>
                      <a:pt x="98" y="84"/>
                    </a:lnTo>
                    <a:lnTo>
                      <a:pt x="98" y="93"/>
                    </a:lnTo>
                    <a:lnTo>
                      <a:pt x="98" y="98"/>
                    </a:lnTo>
                    <a:lnTo>
                      <a:pt x="102" y="106"/>
                    </a:lnTo>
                    <a:lnTo>
                      <a:pt x="76" y="106"/>
                    </a:lnTo>
                    <a:lnTo>
                      <a:pt x="71" y="102"/>
                    </a:lnTo>
                    <a:lnTo>
                      <a:pt x="71" y="98"/>
                    </a:lnTo>
                    <a:lnTo>
                      <a:pt x="62" y="102"/>
                    </a:lnTo>
                    <a:lnTo>
                      <a:pt x="53" y="106"/>
                    </a:lnTo>
                    <a:lnTo>
                      <a:pt x="45" y="106"/>
                    </a:lnTo>
                    <a:lnTo>
                      <a:pt x="36" y="111"/>
                    </a:lnTo>
                    <a:lnTo>
                      <a:pt x="22" y="106"/>
                    </a:lnTo>
                    <a:lnTo>
                      <a:pt x="9" y="102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5" y="62"/>
                    </a:lnTo>
                    <a:lnTo>
                      <a:pt x="9" y="58"/>
                    </a:lnTo>
                    <a:lnTo>
                      <a:pt x="18" y="53"/>
                    </a:lnTo>
                    <a:lnTo>
                      <a:pt x="27" y="49"/>
                    </a:lnTo>
                    <a:lnTo>
                      <a:pt x="40" y="44"/>
                    </a:lnTo>
                    <a:lnTo>
                      <a:pt x="58" y="44"/>
                    </a:lnTo>
                    <a:lnTo>
                      <a:pt x="67" y="40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62" y="26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6" y="26"/>
                    </a:lnTo>
                    <a:lnTo>
                      <a:pt x="31" y="31"/>
                    </a:lnTo>
                    <a:lnTo>
                      <a:pt x="27" y="35"/>
                    </a:lnTo>
                    <a:close/>
                    <a:moveTo>
                      <a:pt x="67" y="58"/>
                    </a:moveTo>
                    <a:lnTo>
                      <a:pt x="62" y="58"/>
                    </a:lnTo>
                    <a:lnTo>
                      <a:pt x="49" y="62"/>
                    </a:lnTo>
                    <a:lnTo>
                      <a:pt x="40" y="62"/>
                    </a:lnTo>
                    <a:lnTo>
                      <a:pt x="36" y="66"/>
                    </a:lnTo>
                    <a:lnTo>
                      <a:pt x="31" y="71"/>
                    </a:lnTo>
                    <a:lnTo>
                      <a:pt x="27" y="75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6" y="89"/>
                    </a:lnTo>
                    <a:lnTo>
                      <a:pt x="45" y="89"/>
                    </a:lnTo>
                    <a:lnTo>
                      <a:pt x="53" y="89"/>
                    </a:lnTo>
                    <a:lnTo>
                      <a:pt x="58" y="84"/>
                    </a:lnTo>
                    <a:lnTo>
                      <a:pt x="62" y="80"/>
                    </a:lnTo>
                    <a:lnTo>
                      <a:pt x="67" y="75"/>
                    </a:lnTo>
                    <a:lnTo>
                      <a:pt x="67" y="71"/>
                    </a:lnTo>
                    <a:lnTo>
                      <a:pt x="67" y="62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7" name="Freeform 551"/>
              <p:cNvSpPr>
                <a:spLocks noEditPoints="1"/>
              </p:cNvSpPr>
              <p:nvPr/>
            </p:nvSpPr>
            <p:spPr bwMode="auto">
              <a:xfrm>
                <a:off x="11277" y="7201"/>
                <a:ext cx="107" cy="102"/>
              </a:xfrm>
              <a:custGeom>
                <a:avLst/>
                <a:gdLst>
                  <a:gd name="T0" fmla="*/ 107 w 107"/>
                  <a:gd name="T1" fmla="*/ 0 h 102"/>
                  <a:gd name="T2" fmla="*/ 107 w 107"/>
                  <a:gd name="T3" fmla="*/ 102 h 102"/>
                  <a:gd name="T4" fmla="*/ 80 w 107"/>
                  <a:gd name="T5" fmla="*/ 102 h 102"/>
                  <a:gd name="T6" fmla="*/ 80 w 107"/>
                  <a:gd name="T7" fmla="*/ 58 h 102"/>
                  <a:gd name="T8" fmla="*/ 76 w 107"/>
                  <a:gd name="T9" fmla="*/ 58 h 102"/>
                  <a:gd name="T10" fmla="*/ 67 w 107"/>
                  <a:gd name="T11" fmla="*/ 62 h 102"/>
                  <a:gd name="T12" fmla="*/ 62 w 107"/>
                  <a:gd name="T13" fmla="*/ 62 h 102"/>
                  <a:gd name="T14" fmla="*/ 58 w 107"/>
                  <a:gd name="T15" fmla="*/ 67 h 102"/>
                  <a:gd name="T16" fmla="*/ 53 w 107"/>
                  <a:gd name="T17" fmla="*/ 71 h 102"/>
                  <a:gd name="T18" fmla="*/ 53 w 107"/>
                  <a:gd name="T19" fmla="*/ 76 h 102"/>
                  <a:gd name="T20" fmla="*/ 31 w 107"/>
                  <a:gd name="T21" fmla="*/ 102 h 102"/>
                  <a:gd name="T22" fmla="*/ 0 w 107"/>
                  <a:gd name="T23" fmla="*/ 102 h 102"/>
                  <a:gd name="T24" fmla="*/ 18 w 107"/>
                  <a:gd name="T25" fmla="*/ 71 h 102"/>
                  <a:gd name="T26" fmla="*/ 27 w 107"/>
                  <a:gd name="T27" fmla="*/ 62 h 102"/>
                  <a:gd name="T28" fmla="*/ 36 w 107"/>
                  <a:gd name="T29" fmla="*/ 58 h 102"/>
                  <a:gd name="T30" fmla="*/ 22 w 107"/>
                  <a:gd name="T31" fmla="*/ 54 h 102"/>
                  <a:gd name="T32" fmla="*/ 13 w 107"/>
                  <a:gd name="T33" fmla="*/ 49 h 102"/>
                  <a:gd name="T34" fmla="*/ 9 w 107"/>
                  <a:gd name="T35" fmla="*/ 40 h 102"/>
                  <a:gd name="T36" fmla="*/ 9 w 107"/>
                  <a:gd name="T37" fmla="*/ 27 h 102"/>
                  <a:gd name="T38" fmla="*/ 9 w 107"/>
                  <a:gd name="T39" fmla="*/ 18 h 102"/>
                  <a:gd name="T40" fmla="*/ 13 w 107"/>
                  <a:gd name="T41" fmla="*/ 14 h 102"/>
                  <a:gd name="T42" fmla="*/ 18 w 107"/>
                  <a:gd name="T43" fmla="*/ 5 h 102"/>
                  <a:gd name="T44" fmla="*/ 27 w 107"/>
                  <a:gd name="T45" fmla="*/ 0 h 102"/>
                  <a:gd name="T46" fmla="*/ 36 w 107"/>
                  <a:gd name="T47" fmla="*/ 0 h 102"/>
                  <a:gd name="T48" fmla="*/ 53 w 107"/>
                  <a:gd name="T49" fmla="*/ 0 h 102"/>
                  <a:gd name="T50" fmla="*/ 107 w 107"/>
                  <a:gd name="T51" fmla="*/ 0 h 102"/>
                  <a:gd name="T52" fmla="*/ 80 w 107"/>
                  <a:gd name="T53" fmla="*/ 18 h 102"/>
                  <a:gd name="T54" fmla="*/ 58 w 107"/>
                  <a:gd name="T55" fmla="*/ 18 h 102"/>
                  <a:gd name="T56" fmla="*/ 49 w 107"/>
                  <a:gd name="T57" fmla="*/ 18 h 102"/>
                  <a:gd name="T58" fmla="*/ 45 w 107"/>
                  <a:gd name="T59" fmla="*/ 22 h 102"/>
                  <a:gd name="T60" fmla="*/ 40 w 107"/>
                  <a:gd name="T61" fmla="*/ 22 h 102"/>
                  <a:gd name="T62" fmla="*/ 40 w 107"/>
                  <a:gd name="T63" fmla="*/ 31 h 102"/>
                  <a:gd name="T64" fmla="*/ 40 w 107"/>
                  <a:gd name="T65" fmla="*/ 36 h 102"/>
                  <a:gd name="T66" fmla="*/ 45 w 107"/>
                  <a:gd name="T67" fmla="*/ 40 h 102"/>
                  <a:gd name="T68" fmla="*/ 49 w 107"/>
                  <a:gd name="T69" fmla="*/ 45 h 102"/>
                  <a:gd name="T70" fmla="*/ 62 w 107"/>
                  <a:gd name="T71" fmla="*/ 45 h 102"/>
                  <a:gd name="T72" fmla="*/ 80 w 107"/>
                  <a:gd name="T73" fmla="*/ 45 h 102"/>
                  <a:gd name="T74" fmla="*/ 80 w 107"/>
                  <a:gd name="T75" fmla="*/ 18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7" h="102">
                    <a:moveTo>
                      <a:pt x="107" y="0"/>
                    </a:moveTo>
                    <a:lnTo>
                      <a:pt x="107" y="102"/>
                    </a:lnTo>
                    <a:lnTo>
                      <a:pt x="80" y="102"/>
                    </a:lnTo>
                    <a:lnTo>
                      <a:pt x="80" y="58"/>
                    </a:lnTo>
                    <a:lnTo>
                      <a:pt x="76" y="58"/>
                    </a:lnTo>
                    <a:lnTo>
                      <a:pt x="67" y="62"/>
                    </a:lnTo>
                    <a:lnTo>
                      <a:pt x="62" y="62"/>
                    </a:lnTo>
                    <a:lnTo>
                      <a:pt x="58" y="67"/>
                    </a:lnTo>
                    <a:lnTo>
                      <a:pt x="53" y="71"/>
                    </a:lnTo>
                    <a:lnTo>
                      <a:pt x="53" y="76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18" y="71"/>
                    </a:lnTo>
                    <a:lnTo>
                      <a:pt x="27" y="62"/>
                    </a:lnTo>
                    <a:lnTo>
                      <a:pt x="36" y="58"/>
                    </a:lnTo>
                    <a:lnTo>
                      <a:pt x="22" y="54"/>
                    </a:lnTo>
                    <a:lnTo>
                      <a:pt x="13" y="49"/>
                    </a:lnTo>
                    <a:lnTo>
                      <a:pt x="9" y="40"/>
                    </a:lnTo>
                    <a:lnTo>
                      <a:pt x="9" y="27"/>
                    </a:lnTo>
                    <a:lnTo>
                      <a:pt x="9" y="18"/>
                    </a:lnTo>
                    <a:lnTo>
                      <a:pt x="13" y="14"/>
                    </a:lnTo>
                    <a:lnTo>
                      <a:pt x="18" y="5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53" y="0"/>
                    </a:lnTo>
                    <a:lnTo>
                      <a:pt x="107" y="0"/>
                    </a:lnTo>
                    <a:close/>
                    <a:moveTo>
                      <a:pt x="80" y="18"/>
                    </a:moveTo>
                    <a:lnTo>
                      <a:pt x="58" y="18"/>
                    </a:lnTo>
                    <a:lnTo>
                      <a:pt x="49" y="18"/>
                    </a:lnTo>
                    <a:lnTo>
                      <a:pt x="45" y="22"/>
                    </a:lnTo>
                    <a:lnTo>
                      <a:pt x="40" y="22"/>
                    </a:lnTo>
                    <a:lnTo>
                      <a:pt x="40" y="31"/>
                    </a:lnTo>
                    <a:lnTo>
                      <a:pt x="40" y="36"/>
                    </a:lnTo>
                    <a:lnTo>
                      <a:pt x="45" y="40"/>
                    </a:lnTo>
                    <a:lnTo>
                      <a:pt x="49" y="45"/>
                    </a:lnTo>
                    <a:lnTo>
                      <a:pt x="62" y="45"/>
                    </a:lnTo>
                    <a:lnTo>
                      <a:pt x="80" y="45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8" name="Freeform 552"/>
              <p:cNvSpPr>
                <a:spLocks noEditPoints="1"/>
              </p:cNvSpPr>
              <p:nvPr/>
            </p:nvSpPr>
            <p:spPr bwMode="auto">
              <a:xfrm>
                <a:off x="10304" y="7397"/>
                <a:ext cx="107" cy="146"/>
              </a:xfrm>
              <a:custGeom>
                <a:avLst/>
                <a:gdLst>
                  <a:gd name="T0" fmla="*/ 0 w 107"/>
                  <a:gd name="T1" fmla="*/ 4 h 146"/>
                  <a:gd name="T2" fmla="*/ 27 w 107"/>
                  <a:gd name="T3" fmla="*/ 4 h 146"/>
                  <a:gd name="T4" fmla="*/ 27 w 107"/>
                  <a:gd name="T5" fmla="*/ 18 h 146"/>
                  <a:gd name="T6" fmla="*/ 31 w 107"/>
                  <a:gd name="T7" fmla="*/ 13 h 146"/>
                  <a:gd name="T8" fmla="*/ 40 w 107"/>
                  <a:gd name="T9" fmla="*/ 4 h 146"/>
                  <a:gd name="T10" fmla="*/ 49 w 107"/>
                  <a:gd name="T11" fmla="*/ 4 h 146"/>
                  <a:gd name="T12" fmla="*/ 62 w 107"/>
                  <a:gd name="T13" fmla="*/ 0 h 146"/>
                  <a:gd name="T14" fmla="*/ 80 w 107"/>
                  <a:gd name="T15" fmla="*/ 4 h 146"/>
                  <a:gd name="T16" fmla="*/ 93 w 107"/>
                  <a:gd name="T17" fmla="*/ 13 h 146"/>
                  <a:gd name="T18" fmla="*/ 102 w 107"/>
                  <a:gd name="T19" fmla="*/ 31 h 146"/>
                  <a:gd name="T20" fmla="*/ 107 w 107"/>
                  <a:gd name="T21" fmla="*/ 53 h 146"/>
                  <a:gd name="T22" fmla="*/ 102 w 107"/>
                  <a:gd name="T23" fmla="*/ 75 h 146"/>
                  <a:gd name="T24" fmla="*/ 93 w 107"/>
                  <a:gd name="T25" fmla="*/ 93 h 146"/>
                  <a:gd name="T26" fmla="*/ 80 w 107"/>
                  <a:gd name="T27" fmla="*/ 106 h 146"/>
                  <a:gd name="T28" fmla="*/ 62 w 107"/>
                  <a:gd name="T29" fmla="*/ 106 h 146"/>
                  <a:gd name="T30" fmla="*/ 54 w 107"/>
                  <a:gd name="T31" fmla="*/ 106 h 146"/>
                  <a:gd name="T32" fmla="*/ 45 w 107"/>
                  <a:gd name="T33" fmla="*/ 106 h 146"/>
                  <a:gd name="T34" fmla="*/ 36 w 107"/>
                  <a:gd name="T35" fmla="*/ 102 h 146"/>
                  <a:gd name="T36" fmla="*/ 27 w 107"/>
                  <a:gd name="T37" fmla="*/ 93 h 146"/>
                  <a:gd name="T38" fmla="*/ 27 w 107"/>
                  <a:gd name="T39" fmla="*/ 146 h 146"/>
                  <a:gd name="T40" fmla="*/ 0 w 107"/>
                  <a:gd name="T41" fmla="*/ 146 h 146"/>
                  <a:gd name="T42" fmla="*/ 0 w 107"/>
                  <a:gd name="T43" fmla="*/ 4 h 146"/>
                  <a:gd name="T44" fmla="*/ 27 w 107"/>
                  <a:gd name="T45" fmla="*/ 53 h 146"/>
                  <a:gd name="T46" fmla="*/ 31 w 107"/>
                  <a:gd name="T47" fmla="*/ 66 h 146"/>
                  <a:gd name="T48" fmla="*/ 36 w 107"/>
                  <a:gd name="T49" fmla="*/ 80 h 146"/>
                  <a:gd name="T50" fmla="*/ 45 w 107"/>
                  <a:gd name="T51" fmla="*/ 84 h 146"/>
                  <a:gd name="T52" fmla="*/ 54 w 107"/>
                  <a:gd name="T53" fmla="*/ 89 h 146"/>
                  <a:gd name="T54" fmla="*/ 62 w 107"/>
                  <a:gd name="T55" fmla="*/ 84 h 146"/>
                  <a:gd name="T56" fmla="*/ 71 w 107"/>
                  <a:gd name="T57" fmla="*/ 80 h 146"/>
                  <a:gd name="T58" fmla="*/ 76 w 107"/>
                  <a:gd name="T59" fmla="*/ 71 h 146"/>
                  <a:gd name="T60" fmla="*/ 76 w 107"/>
                  <a:gd name="T61" fmla="*/ 53 h 146"/>
                  <a:gd name="T62" fmla="*/ 76 w 107"/>
                  <a:gd name="T63" fmla="*/ 40 h 146"/>
                  <a:gd name="T64" fmla="*/ 71 w 107"/>
                  <a:gd name="T65" fmla="*/ 31 h 146"/>
                  <a:gd name="T66" fmla="*/ 62 w 107"/>
                  <a:gd name="T67" fmla="*/ 26 h 146"/>
                  <a:gd name="T68" fmla="*/ 54 w 107"/>
                  <a:gd name="T69" fmla="*/ 22 h 146"/>
                  <a:gd name="T70" fmla="*/ 45 w 107"/>
                  <a:gd name="T71" fmla="*/ 26 h 146"/>
                  <a:gd name="T72" fmla="*/ 36 w 107"/>
                  <a:gd name="T73" fmla="*/ 31 h 146"/>
                  <a:gd name="T74" fmla="*/ 31 w 107"/>
                  <a:gd name="T75" fmla="*/ 40 h 146"/>
                  <a:gd name="T76" fmla="*/ 27 w 107"/>
                  <a:gd name="T77" fmla="*/ 53 h 14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46">
                    <a:moveTo>
                      <a:pt x="0" y="4"/>
                    </a:moveTo>
                    <a:lnTo>
                      <a:pt x="27" y="4"/>
                    </a:lnTo>
                    <a:lnTo>
                      <a:pt x="27" y="18"/>
                    </a:lnTo>
                    <a:lnTo>
                      <a:pt x="31" y="13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3" y="13"/>
                    </a:lnTo>
                    <a:lnTo>
                      <a:pt x="102" y="31"/>
                    </a:lnTo>
                    <a:lnTo>
                      <a:pt x="107" y="53"/>
                    </a:lnTo>
                    <a:lnTo>
                      <a:pt x="102" y="75"/>
                    </a:lnTo>
                    <a:lnTo>
                      <a:pt x="93" y="93"/>
                    </a:lnTo>
                    <a:lnTo>
                      <a:pt x="80" y="106"/>
                    </a:lnTo>
                    <a:lnTo>
                      <a:pt x="62" y="106"/>
                    </a:lnTo>
                    <a:lnTo>
                      <a:pt x="54" y="106"/>
                    </a:lnTo>
                    <a:lnTo>
                      <a:pt x="45" y="106"/>
                    </a:lnTo>
                    <a:lnTo>
                      <a:pt x="36" y="102"/>
                    </a:lnTo>
                    <a:lnTo>
                      <a:pt x="27" y="93"/>
                    </a:lnTo>
                    <a:lnTo>
                      <a:pt x="27" y="146"/>
                    </a:lnTo>
                    <a:lnTo>
                      <a:pt x="0" y="146"/>
                    </a:lnTo>
                    <a:lnTo>
                      <a:pt x="0" y="4"/>
                    </a:lnTo>
                    <a:close/>
                    <a:moveTo>
                      <a:pt x="27" y="53"/>
                    </a:moveTo>
                    <a:lnTo>
                      <a:pt x="31" y="66"/>
                    </a:lnTo>
                    <a:lnTo>
                      <a:pt x="36" y="80"/>
                    </a:lnTo>
                    <a:lnTo>
                      <a:pt x="45" y="84"/>
                    </a:lnTo>
                    <a:lnTo>
                      <a:pt x="54" y="89"/>
                    </a:lnTo>
                    <a:lnTo>
                      <a:pt x="62" y="84"/>
                    </a:lnTo>
                    <a:lnTo>
                      <a:pt x="71" y="80"/>
                    </a:lnTo>
                    <a:lnTo>
                      <a:pt x="76" y="71"/>
                    </a:lnTo>
                    <a:lnTo>
                      <a:pt x="76" y="53"/>
                    </a:lnTo>
                    <a:lnTo>
                      <a:pt x="76" y="40"/>
                    </a:lnTo>
                    <a:lnTo>
                      <a:pt x="71" y="31"/>
                    </a:lnTo>
                    <a:lnTo>
                      <a:pt x="62" y="26"/>
                    </a:lnTo>
                    <a:lnTo>
                      <a:pt x="54" y="22"/>
                    </a:lnTo>
                    <a:lnTo>
                      <a:pt x="45" y="26"/>
                    </a:lnTo>
                    <a:lnTo>
                      <a:pt x="36" y="31"/>
                    </a:lnTo>
                    <a:lnTo>
                      <a:pt x="31" y="40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69" name="Freeform 553"/>
              <p:cNvSpPr>
                <a:spLocks noEditPoints="1"/>
              </p:cNvSpPr>
              <p:nvPr/>
            </p:nvSpPr>
            <p:spPr bwMode="auto">
              <a:xfrm>
                <a:off x="10429" y="7397"/>
                <a:ext cx="115" cy="106"/>
              </a:xfrm>
              <a:custGeom>
                <a:avLst/>
                <a:gdLst>
                  <a:gd name="T0" fmla="*/ 0 w 115"/>
                  <a:gd name="T1" fmla="*/ 53 h 106"/>
                  <a:gd name="T2" fmla="*/ 0 w 115"/>
                  <a:gd name="T3" fmla="*/ 40 h 106"/>
                  <a:gd name="T4" fmla="*/ 4 w 115"/>
                  <a:gd name="T5" fmla="*/ 26 h 106"/>
                  <a:gd name="T6" fmla="*/ 13 w 115"/>
                  <a:gd name="T7" fmla="*/ 18 h 106"/>
                  <a:gd name="T8" fmla="*/ 26 w 115"/>
                  <a:gd name="T9" fmla="*/ 9 h 106"/>
                  <a:gd name="T10" fmla="*/ 40 w 115"/>
                  <a:gd name="T11" fmla="*/ 4 h 106"/>
                  <a:gd name="T12" fmla="*/ 57 w 115"/>
                  <a:gd name="T13" fmla="*/ 0 h 106"/>
                  <a:gd name="T14" fmla="*/ 80 w 115"/>
                  <a:gd name="T15" fmla="*/ 4 h 106"/>
                  <a:gd name="T16" fmla="*/ 97 w 115"/>
                  <a:gd name="T17" fmla="*/ 18 h 106"/>
                  <a:gd name="T18" fmla="*/ 106 w 115"/>
                  <a:gd name="T19" fmla="*/ 22 h 106"/>
                  <a:gd name="T20" fmla="*/ 111 w 115"/>
                  <a:gd name="T21" fmla="*/ 35 h 106"/>
                  <a:gd name="T22" fmla="*/ 111 w 115"/>
                  <a:gd name="T23" fmla="*/ 44 h 106"/>
                  <a:gd name="T24" fmla="*/ 115 w 115"/>
                  <a:gd name="T25" fmla="*/ 53 h 106"/>
                  <a:gd name="T26" fmla="*/ 111 w 115"/>
                  <a:gd name="T27" fmla="*/ 66 h 106"/>
                  <a:gd name="T28" fmla="*/ 111 w 115"/>
                  <a:gd name="T29" fmla="*/ 75 h 106"/>
                  <a:gd name="T30" fmla="*/ 102 w 115"/>
                  <a:gd name="T31" fmla="*/ 84 h 106"/>
                  <a:gd name="T32" fmla="*/ 97 w 115"/>
                  <a:gd name="T33" fmla="*/ 93 h 106"/>
                  <a:gd name="T34" fmla="*/ 80 w 115"/>
                  <a:gd name="T35" fmla="*/ 106 h 106"/>
                  <a:gd name="T36" fmla="*/ 57 w 115"/>
                  <a:gd name="T37" fmla="*/ 106 h 106"/>
                  <a:gd name="T38" fmla="*/ 40 w 115"/>
                  <a:gd name="T39" fmla="*/ 106 h 106"/>
                  <a:gd name="T40" fmla="*/ 26 w 115"/>
                  <a:gd name="T41" fmla="*/ 102 h 106"/>
                  <a:gd name="T42" fmla="*/ 13 w 115"/>
                  <a:gd name="T43" fmla="*/ 93 h 106"/>
                  <a:gd name="T44" fmla="*/ 4 w 115"/>
                  <a:gd name="T45" fmla="*/ 84 h 106"/>
                  <a:gd name="T46" fmla="*/ 0 w 115"/>
                  <a:gd name="T47" fmla="*/ 71 h 106"/>
                  <a:gd name="T48" fmla="*/ 0 w 115"/>
                  <a:gd name="T49" fmla="*/ 53 h 106"/>
                  <a:gd name="T50" fmla="*/ 31 w 115"/>
                  <a:gd name="T51" fmla="*/ 53 h 106"/>
                  <a:gd name="T52" fmla="*/ 31 w 115"/>
                  <a:gd name="T53" fmla="*/ 66 h 106"/>
                  <a:gd name="T54" fmla="*/ 35 w 115"/>
                  <a:gd name="T55" fmla="*/ 80 h 106"/>
                  <a:gd name="T56" fmla="*/ 44 w 115"/>
                  <a:gd name="T57" fmla="*/ 84 h 106"/>
                  <a:gd name="T58" fmla="*/ 57 w 115"/>
                  <a:gd name="T59" fmla="*/ 84 h 106"/>
                  <a:gd name="T60" fmla="*/ 66 w 115"/>
                  <a:gd name="T61" fmla="*/ 84 h 106"/>
                  <a:gd name="T62" fmla="*/ 75 w 115"/>
                  <a:gd name="T63" fmla="*/ 80 h 106"/>
                  <a:gd name="T64" fmla="*/ 80 w 115"/>
                  <a:gd name="T65" fmla="*/ 66 h 106"/>
                  <a:gd name="T66" fmla="*/ 84 w 115"/>
                  <a:gd name="T67" fmla="*/ 53 h 106"/>
                  <a:gd name="T68" fmla="*/ 80 w 115"/>
                  <a:gd name="T69" fmla="*/ 40 h 106"/>
                  <a:gd name="T70" fmla="*/ 75 w 115"/>
                  <a:gd name="T71" fmla="*/ 31 h 106"/>
                  <a:gd name="T72" fmla="*/ 66 w 115"/>
                  <a:gd name="T73" fmla="*/ 26 h 106"/>
                  <a:gd name="T74" fmla="*/ 57 w 115"/>
                  <a:gd name="T75" fmla="*/ 22 h 106"/>
                  <a:gd name="T76" fmla="*/ 44 w 115"/>
                  <a:gd name="T77" fmla="*/ 26 h 106"/>
                  <a:gd name="T78" fmla="*/ 35 w 115"/>
                  <a:gd name="T79" fmla="*/ 31 h 106"/>
                  <a:gd name="T80" fmla="*/ 31 w 115"/>
                  <a:gd name="T81" fmla="*/ 40 h 106"/>
                  <a:gd name="T82" fmla="*/ 31 w 115"/>
                  <a:gd name="T83" fmla="*/ 53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06">
                    <a:moveTo>
                      <a:pt x="0" y="53"/>
                    </a:moveTo>
                    <a:lnTo>
                      <a:pt x="0" y="40"/>
                    </a:lnTo>
                    <a:lnTo>
                      <a:pt x="4" y="26"/>
                    </a:lnTo>
                    <a:lnTo>
                      <a:pt x="13" y="18"/>
                    </a:lnTo>
                    <a:lnTo>
                      <a:pt x="26" y="9"/>
                    </a:lnTo>
                    <a:lnTo>
                      <a:pt x="40" y="4"/>
                    </a:lnTo>
                    <a:lnTo>
                      <a:pt x="57" y="0"/>
                    </a:lnTo>
                    <a:lnTo>
                      <a:pt x="80" y="4"/>
                    </a:lnTo>
                    <a:lnTo>
                      <a:pt x="97" y="18"/>
                    </a:lnTo>
                    <a:lnTo>
                      <a:pt x="106" y="22"/>
                    </a:lnTo>
                    <a:lnTo>
                      <a:pt x="111" y="35"/>
                    </a:lnTo>
                    <a:lnTo>
                      <a:pt x="111" y="44"/>
                    </a:lnTo>
                    <a:lnTo>
                      <a:pt x="115" y="53"/>
                    </a:lnTo>
                    <a:lnTo>
                      <a:pt x="111" y="66"/>
                    </a:lnTo>
                    <a:lnTo>
                      <a:pt x="111" y="75"/>
                    </a:lnTo>
                    <a:lnTo>
                      <a:pt x="102" y="84"/>
                    </a:lnTo>
                    <a:lnTo>
                      <a:pt x="97" y="93"/>
                    </a:lnTo>
                    <a:lnTo>
                      <a:pt x="80" y="106"/>
                    </a:lnTo>
                    <a:lnTo>
                      <a:pt x="57" y="106"/>
                    </a:lnTo>
                    <a:lnTo>
                      <a:pt x="40" y="106"/>
                    </a:lnTo>
                    <a:lnTo>
                      <a:pt x="26" y="102"/>
                    </a:lnTo>
                    <a:lnTo>
                      <a:pt x="13" y="93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53"/>
                    </a:lnTo>
                    <a:close/>
                    <a:moveTo>
                      <a:pt x="31" y="53"/>
                    </a:moveTo>
                    <a:lnTo>
                      <a:pt x="31" y="66"/>
                    </a:lnTo>
                    <a:lnTo>
                      <a:pt x="35" y="80"/>
                    </a:lnTo>
                    <a:lnTo>
                      <a:pt x="44" y="84"/>
                    </a:lnTo>
                    <a:lnTo>
                      <a:pt x="57" y="84"/>
                    </a:lnTo>
                    <a:lnTo>
                      <a:pt x="66" y="84"/>
                    </a:lnTo>
                    <a:lnTo>
                      <a:pt x="75" y="80"/>
                    </a:lnTo>
                    <a:lnTo>
                      <a:pt x="80" y="66"/>
                    </a:lnTo>
                    <a:lnTo>
                      <a:pt x="84" y="53"/>
                    </a:lnTo>
                    <a:lnTo>
                      <a:pt x="80" y="40"/>
                    </a:lnTo>
                    <a:lnTo>
                      <a:pt x="75" y="31"/>
                    </a:lnTo>
                    <a:lnTo>
                      <a:pt x="66" y="26"/>
                    </a:lnTo>
                    <a:lnTo>
                      <a:pt x="57" y="22"/>
                    </a:lnTo>
                    <a:lnTo>
                      <a:pt x="44" y="26"/>
                    </a:lnTo>
                    <a:lnTo>
                      <a:pt x="35" y="31"/>
                    </a:lnTo>
                    <a:lnTo>
                      <a:pt x="31" y="4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0" name="Freeform 554"/>
              <p:cNvSpPr>
                <a:spLocks/>
              </p:cNvSpPr>
              <p:nvPr/>
            </p:nvSpPr>
            <p:spPr bwMode="auto">
              <a:xfrm>
                <a:off x="10549" y="7401"/>
                <a:ext cx="115" cy="102"/>
              </a:xfrm>
              <a:custGeom>
                <a:avLst/>
                <a:gdLst>
                  <a:gd name="T0" fmla="*/ 17 w 115"/>
                  <a:gd name="T1" fmla="*/ 0 h 102"/>
                  <a:gd name="T2" fmla="*/ 115 w 115"/>
                  <a:gd name="T3" fmla="*/ 0 h 102"/>
                  <a:gd name="T4" fmla="*/ 115 w 115"/>
                  <a:gd name="T5" fmla="*/ 102 h 102"/>
                  <a:gd name="T6" fmla="*/ 88 w 115"/>
                  <a:gd name="T7" fmla="*/ 102 h 102"/>
                  <a:gd name="T8" fmla="*/ 88 w 115"/>
                  <a:gd name="T9" fmla="*/ 22 h 102"/>
                  <a:gd name="T10" fmla="*/ 48 w 115"/>
                  <a:gd name="T11" fmla="*/ 22 h 102"/>
                  <a:gd name="T12" fmla="*/ 48 w 115"/>
                  <a:gd name="T13" fmla="*/ 67 h 102"/>
                  <a:gd name="T14" fmla="*/ 48 w 115"/>
                  <a:gd name="T15" fmla="*/ 80 h 102"/>
                  <a:gd name="T16" fmla="*/ 44 w 115"/>
                  <a:gd name="T17" fmla="*/ 94 h 102"/>
                  <a:gd name="T18" fmla="*/ 40 w 115"/>
                  <a:gd name="T19" fmla="*/ 98 h 102"/>
                  <a:gd name="T20" fmla="*/ 35 w 115"/>
                  <a:gd name="T21" fmla="*/ 102 h 102"/>
                  <a:gd name="T22" fmla="*/ 26 w 115"/>
                  <a:gd name="T23" fmla="*/ 102 h 102"/>
                  <a:gd name="T24" fmla="*/ 17 w 115"/>
                  <a:gd name="T25" fmla="*/ 102 h 102"/>
                  <a:gd name="T26" fmla="*/ 8 w 115"/>
                  <a:gd name="T27" fmla="*/ 102 h 102"/>
                  <a:gd name="T28" fmla="*/ 0 w 115"/>
                  <a:gd name="T29" fmla="*/ 102 h 102"/>
                  <a:gd name="T30" fmla="*/ 0 w 115"/>
                  <a:gd name="T31" fmla="*/ 80 h 102"/>
                  <a:gd name="T32" fmla="*/ 0 w 115"/>
                  <a:gd name="T33" fmla="*/ 80 h 102"/>
                  <a:gd name="T34" fmla="*/ 4 w 115"/>
                  <a:gd name="T35" fmla="*/ 80 h 102"/>
                  <a:gd name="T36" fmla="*/ 8 w 115"/>
                  <a:gd name="T37" fmla="*/ 80 h 102"/>
                  <a:gd name="T38" fmla="*/ 8 w 115"/>
                  <a:gd name="T39" fmla="*/ 80 h 102"/>
                  <a:gd name="T40" fmla="*/ 13 w 115"/>
                  <a:gd name="T41" fmla="*/ 80 h 102"/>
                  <a:gd name="T42" fmla="*/ 17 w 115"/>
                  <a:gd name="T43" fmla="*/ 80 h 102"/>
                  <a:gd name="T44" fmla="*/ 17 w 115"/>
                  <a:gd name="T45" fmla="*/ 71 h 102"/>
                  <a:gd name="T46" fmla="*/ 17 w 115"/>
                  <a:gd name="T47" fmla="*/ 58 h 102"/>
                  <a:gd name="T48" fmla="*/ 17 w 115"/>
                  <a:gd name="T49" fmla="*/ 0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5" h="102">
                    <a:moveTo>
                      <a:pt x="17" y="0"/>
                    </a:moveTo>
                    <a:lnTo>
                      <a:pt x="115" y="0"/>
                    </a:lnTo>
                    <a:lnTo>
                      <a:pt x="115" y="102"/>
                    </a:lnTo>
                    <a:lnTo>
                      <a:pt x="88" y="102"/>
                    </a:lnTo>
                    <a:lnTo>
                      <a:pt x="88" y="22"/>
                    </a:lnTo>
                    <a:lnTo>
                      <a:pt x="48" y="22"/>
                    </a:lnTo>
                    <a:lnTo>
                      <a:pt x="48" y="67"/>
                    </a:lnTo>
                    <a:lnTo>
                      <a:pt x="48" y="80"/>
                    </a:lnTo>
                    <a:lnTo>
                      <a:pt x="44" y="94"/>
                    </a:lnTo>
                    <a:lnTo>
                      <a:pt x="40" y="98"/>
                    </a:lnTo>
                    <a:lnTo>
                      <a:pt x="35" y="102"/>
                    </a:lnTo>
                    <a:lnTo>
                      <a:pt x="26" y="102"/>
                    </a:lnTo>
                    <a:lnTo>
                      <a:pt x="17" y="10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17" y="80"/>
                    </a:lnTo>
                    <a:lnTo>
                      <a:pt x="17" y="71"/>
                    </a:lnTo>
                    <a:lnTo>
                      <a:pt x="17" y="5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1" name="Freeform 555"/>
              <p:cNvSpPr>
                <a:spLocks noEditPoints="1"/>
              </p:cNvSpPr>
              <p:nvPr/>
            </p:nvSpPr>
            <p:spPr bwMode="auto">
              <a:xfrm>
                <a:off x="10695" y="7401"/>
                <a:ext cx="107" cy="102"/>
              </a:xfrm>
              <a:custGeom>
                <a:avLst/>
                <a:gdLst>
                  <a:gd name="T0" fmla="*/ 0 w 107"/>
                  <a:gd name="T1" fmla="*/ 0 h 102"/>
                  <a:gd name="T2" fmla="*/ 31 w 107"/>
                  <a:gd name="T3" fmla="*/ 0 h 102"/>
                  <a:gd name="T4" fmla="*/ 31 w 107"/>
                  <a:gd name="T5" fmla="*/ 40 h 102"/>
                  <a:gd name="T6" fmla="*/ 58 w 107"/>
                  <a:gd name="T7" fmla="*/ 40 h 102"/>
                  <a:gd name="T8" fmla="*/ 76 w 107"/>
                  <a:gd name="T9" fmla="*/ 40 h 102"/>
                  <a:gd name="T10" fmla="*/ 85 w 107"/>
                  <a:gd name="T11" fmla="*/ 45 h 102"/>
                  <a:gd name="T12" fmla="*/ 93 w 107"/>
                  <a:gd name="T13" fmla="*/ 49 h 102"/>
                  <a:gd name="T14" fmla="*/ 102 w 107"/>
                  <a:gd name="T15" fmla="*/ 54 h 102"/>
                  <a:gd name="T16" fmla="*/ 107 w 107"/>
                  <a:gd name="T17" fmla="*/ 62 h 102"/>
                  <a:gd name="T18" fmla="*/ 107 w 107"/>
                  <a:gd name="T19" fmla="*/ 71 h 102"/>
                  <a:gd name="T20" fmla="*/ 107 w 107"/>
                  <a:gd name="T21" fmla="*/ 85 h 102"/>
                  <a:gd name="T22" fmla="*/ 98 w 107"/>
                  <a:gd name="T23" fmla="*/ 94 h 102"/>
                  <a:gd name="T24" fmla="*/ 85 w 107"/>
                  <a:gd name="T25" fmla="*/ 98 h 102"/>
                  <a:gd name="T26" fmla="*/ 62 w 107"/>
                  <a:gd name="T27" fmla="*/ 102 h 102"/>
                  <a:gd name="T28" fmla="*/ 0 w 107"/>
                  <a:gd name="T29" fmla="*/ 102 h 102"/>
                  <a:gd name="T30" fmla="*/ 0 w 107"/>
                  <a:gd name="T31" fmla="*/ 0 h 102"/>
                  <a:gd name="T32" fmla="*/ 31 w 107"/>
                  <a:gd name="T33" fmla="*/ 85 h 102"/>
                  <a:gd name="T34" fmla="*/ 58 w 107"/>
                  <a:gd name="T35" fmla="*/ 85 h 102"/>
                  <a:gd name="T36" fmla="*/ 67 w 107"/>
                  <a:gd name="T37" fmla="*/ 85 h 102"/>
                  <a:gd name="T38" fmla="*/ 76 w 107"/>
                  <a:gd name="T39" fmla="*/ 80 h 102"/>
                  <a:gd name="T40" fmla="*/ 76 w 107"/>
                  <a:gd name="T41" fmla="*/ 76 h 102"/>
                  <a:gd name="T42" fmla="*/ 76 w 107"/>
                  <a:gd name="T43" fmla="*/ 71 h 102"/>
                  <a:gd name="T44" fmla="*/ 76 w 107"/>
                  <a:gd name="T45" fmla="*/ 67 h 102"/>
                  <a:gd name="T46" fmla="*/ 71 w 107"/>
                  <a:gd name="T47" fmla="*/ 62 h 102"/>
                  <a:gd name="T48" fmla="*/ 62 w 107"/>
                  <a:gd name="T49" fmla="*/ 58 h 102"/>
                  <a:gd name="T50" fmla="*/ 49 w 107"/>
                  <a:gd name="T51" fmla="*/ 58 h 102"/>
                  <a:gd name="T52" fmla="*/ 31 w 107"/>
                  <a:gd name="T53" fmla="*/ 58 h 102"/>
                  <a:gd name="T54" fmla="*/ 31 w 107"/>
                  <a:gd name="T55" fmla="*/ 85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7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58" y="40"/>
                    </a:lnTo>
                    <a:lnTo>
                      <a:pt x="76" y="40"/>
                    </a:lnTo>
                    <a:lnTo>
                      <a:pt x="85" y="45"/>
                    </a:lnTo>
                    <a:lnTo>
                      <a:pt x="93" y="49"/>
                    </a:lnTo>
                    <a:lnTo>
                      <a:pt x="102" y="54"/>
                    </a:lnTo>
                    <a:lnTo>
                      <a:pt x="107" y="62"/>
                    </a:lnTo>
                    <a:lnTo>
                      <a:pt x="107" y="71"/>
                    </a:lnTo>
                    <a:lnTo>
                      <a:pt x="107" y="85"/>
                    </a:lnTo>
                    <a:lnTo>
                      <a:pt x="98" y="94"/>
                    </a:lnTo>
                    <a:lnTo>
                      <a:pt x="85" y="98"/>
                    </a:lnTo>
                    <a:lnTo>
                      <a:pt x="62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31" y="85"/>
                    </a:moveTo>
                    <a:lnTo>
                      <a:pt x="58" y="85"/>
                    </a:lnTo>
                    <a:lnTo>
                      <a:pt x="67" y="85"/>
                    </a:lnTo>
                    <a:lnTo>
                      <a:pt x="76" y="80"/>
                    </a:lnTo>
                    <a:lnTo>
                      <a:pt x="76" y="76"/>
                    </a:lnTo>
                    <a:lnTo>
                      <a:pt x="76" y="71"/>
                    </a:lnTo>
                    <a:lnTo>
                      <a:pt x="76" y="67"/>
                    </a:lnTo>
                    <a:lnTo>
                      <a:pt x="71" y="62"/>
                    </a:lnTo>
                    <a:lnTo>
                      <a:pt x="62" y="58"/>
                    </a:lnTo>
                    <a:lnTo>
                      <a:pt x="49" y="58"/>
                    </a:lnTo>
                    <a:lnTo>
                      <a:pt x="31" y="58"/>
                    </a:lnTo>
                    <a:lnTo>
                      <a:pt x="31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2" name="Freeform 556"/>
              <p:cNvSpPr>
                <a:spLocks noEditPoints="1"/>
              </p:cNvSpPr>
              <p:nvPr/>
            </p:nvSpPr>
            <p:spPr bwMode="auto">
              <a:xfrm>
                <a:off x="1410" y="8166"/>
                <a:ext cx="129" cy="142"/>
              </a:xfrm>
              <a:custGeom>
                <a:avLst/>
                <a:gdLst>
                  <a:gd name="T0" fmla="*/ 0 w 129"/>
                  <a:gd name="T1" fmla="*/ 0 h 142"/>
                  <a:gd name="T2" fmla="*/ 62 w 129"/>
                  <a:gd name="T3" fmla="*/ 0 h 142"/>
                  <a:gd name="T4" fmla="*/ 80 w 129"/>
                  <a:gd name="T5" fmla="*/ 0 h 142"/>
                  <a:gd name="T6" fmla="*/ 89 w 129"/>
                  <a:gd name="T7" fmla="*/ 0 h 142"/>
                  <a:gd name="T8" fmla="*/ 98 w 129"/>
                  <a:gd name="T9" fmla="*/ 4 h 142"/>
                  <a:gd name="T10" fmla="*/ 106 w 129"/>
                  <a:gd name="T11" fmla="*/ 9 h 142"/>
                  <a:gd name="T12" fmla="*/ 111 w 129"/>
                  <a:gd name="T13" fmla="*/ 13 h 142"/>
                  <a:gd name="T14" fmla="*/ 120 w 129"/>
                  <a:gd name="T15" fmla="*/ 17 h 142"/>
                  <a:gd name="T16" fmla="*/ 120 w 129"/>
                  <a:gd name="T17" fmla="*/ 26 h 142"/>
                  <a:gd name="T18" fmla="*/ 124 w 129"/>
                  <a:gd name="T19" fmla="*/ 35 h 142"/>
                  <a:gd name="T20" fmla="*/ 120 w 129"/>
                  <a:gd name="T21" fmla="*/ 44 h 142"/>
                  <a:gd name="T22" fmla="*/ 115 w 129"/>
                  <a:gd name="T23" fmla="*/ 53 h 142"/>
                  <a:gd name="T24" fmla="*/ 111 w 129"/>
                  <a:gd name="T25" fmla="*/ 62 h 142"/>
                  <a:gd name="T26" fmla="*/ 102 w 129"/>
                  <a:gd name="T27" fmla="*/ 66 h 142"/>
                  <a:gd name="T28" fmla="*/ 115 w 129"/>
                  <a:gd name="T29" fmla="*/ 71 h 142"/>
                  <a:gd name="T30" fmla="*/ 124 w 129"/>
                  <a:gd name="T31" fmla="*/ 80 h 142"/>
                  <a:gd name="T32" fmla="*/ 129 w 129"/>
                  <a:gd name="T33" fmla="*/ 89 h 142"/>
                  <a:gd name="T34" fmla="*/ 129 w 129"/>
                  <a:gd name="T35" fmla="*/ 102 h 142"/>
                  <a:gd name="T36" fmla="*/ 129 w 129"/>
                  <a:gd name="T37" fmla="*/ 111 h 142"/>
                  <a:gd name="T38" fmla="*/ 124 w 129"/>
                  <a:gd name="T39" fmla="*/ 120 h 142"/>
                  <a:gd name="T40" fmla="*/ 120 w 129"/>
                  <a:gd name="T41" fmla="*/ 129 h 142"/>
                  <a:gd name="T42" fmla="*/ 111 w 129"/>
                  <a:gd name="T43" fmla="*/ 133 h 142"/>
                  <a:gd name="T44" fmla="*/ 102 w 129"/>
                  <a:gd name="T45" fmla="*/ 137 h 142"/>
                  <a:gd name="T46" fmla="*/ 93 w 129"/>
                  <a:gd name="T47" fmla="*/ 142 h 142"/>
                  <a:gd name="T48" fmla="*/ 80 w 129"/>
                  <a:gd name="T49" fmla="*/ 142 h 142"/>
                  <a:gd name="T50" fmla="*/ 53 w 129"/>
                  <a:gd name="T51" fmla="*/ 142 h 142"/>
                  <a:gd name="T52" fmla="*/ 0 w 129"/>
                  <a:gd name="T53" fmla="*/ 142 h 142"/>
                  <a:gd name="T54" fmla="*/ 0 w 129"/>
                  <a:gd name="T55" fmla="*/ 0 h 142"/>
                  <a:gd name="T56" fmla="*/ 31 w 129"/>
                  <a:gd name="T57" fmla="*/ 22 h 142"/>
                  <a:gd name="T58" fmla="*/ 31 w 129"/>
                  <a:gd name="T59" fmla="*/ 57 h 142"/>
                  <a:gd name="T60" fmla="*/ 53 w 129"/>
                  <a:gd name="T61" fmla="*/ 57 h 142"/>
                  <a:gd name="T62" fmla="*/ 66 w 129"/>
                  <a:gd name="T63" fmla="*/ 57 h 142"/>
                  <a:gd name="T64" fmla="*/ 75 w 129"/>
                  <a:gd name="T65" fmla="*/ 57 h 142"/>
                  <a:gd name="T66" fmla="*/ 84 w 129"/>
                  <a:gd name="T67" fmla="*/ 53 h 142"/>
                  <a:gd name="T68" fmla="*/ 89 w 129"/>
                  <a:gd name="T69" fmla="*/ 53 h 142"/>
                  <a:gd name="T70" fmla="*/ 93 w 129"/>
                  <a:gd name="T71" fmla="*/ 44 h 142"/>
                  <a:gd name="T72" fmla="*/ 93 w 129"/>
                  <a:gd name="T73" fmla="*/ 40 h 142"/>
                  <a:gd name="T74" fmla="*/ 93 w 129"/>
                  <a:gd name="T75" fmla="*/ 35 h 142"/>
                  <a:gd name="T76" fmla="*/ 89 w 129"/>
                  <a:gd name="T77" fmla="*/ 31 h 142"/>
                  <a:gd name="T78" fmla="*/ 84 w 129"/>
                  <a:gd name="T79" fmla="*/ 26 h 142"/>
                  <a:gd name="T80" fmla="*/ 75 w 129"/>
                  <a:gd name="T81" fmla="*/ 22 h 142"/>
                  <a:gd name="T82" fmla="*/ 66 w 129"/>
                  <a:gd name="T83" fmla="*/ 22 h 142"/>
                  <a:gd name="T84" fmla="*/ 49 w 129"/>
                  <a:gd name="T85" fmla="*/ 22 h 142"/>
                  <a:gd name="T86" fmla="*/ 31 w 129"/>
                  <a:gd name="T87" fmla="*/ 22 h 142"/>
                  <a:gd name="T88" fmla="*/ 31 w 129"/>
                  <a:gd name="T89" fmla="*/ 80 h 142"/>
                  <a:gd name="T90" fmla="*/ 31 w 129"/>
                  <a:gd name="T91" fmla="*/ 120 h 142"/>
                  <a:gd name="T92" fmla="*/ 62 w 129"/>
                  <a:gd name="T93" fmla="*/ 120 h 142"/>
                  <a:gd name="T94" fmla="*/ 75 w 129"/>
                  <a:gd name="T95" fmla="*/ 120 h 142"/>
                  <a:gd name="T96" fmla="*/ 84 w 129"/>
                  <a:gd name="T97" fmla="*/ 115 h 142"/>
                  <a:gd name="T98" fmla="*/ 89 w 129"/>
                  <a:gd name="T99" fmla="*/ 115 h 142"/>
                  <a:gd name="T100" fmla="*/ 93 w 129"/>
                  <a:gd name="T101" fmla="*/ 111 h 142"/>
                  <a:gd name="T102" fmla="*/ 98 w 129"/>
                  <a:gd name="T103" fmla="*/ 106 h 142"/>
                  <a:gd name="T104" fmla="*/ 98 w 129"/>
                  <a:gd name="T105" fmla="*/ 97 h 142"/>
                  <a:gd name="T106" fmla="*/ 98 w 129"/>
                  <a:gd name="T107" fmla="*/ 93 h 142"/>
                  <a:gd name="T108" fmla="*/ 93 w 129"/>
                  <a:gd name="T109" fmla="*/ 89 h 142"/>
                  <a:gd name="T110" fmla="*/ 89 w 129"/>
                  <a:gd name="T111" fmla="*/ 84 h 142"/>
                  <a:gd name="T112" fmla="*/ 84 w 129"/>
                  <a:gd name="T113" fmla="*/ 84 h 142"/>
                  <a:gd name="T114" fmla="*/ 75 w 129"/>
                  <a:gd name="T115" fmla="*/ 80 h 142"/>
                  <a:gd name="T116" fmla="*/ 58 w 129"/>
                  <a:gd name="T117" fmla="*/ 80 h 142"/>
                  <a:gd name="T118" fmla="*/ 31 w 129"/>
                  <a:gd name="T119" fmla="*/ 80 h 1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9" h="142">
                    <a:moveTo>
                      <a:pt x="0" y="0"/>
                    </a:moveTo>
                    <a:lnTo>
                      <a:pt x="62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8" y="4"/>
                    </a:lnTo>
                    <a:lnTo>
                      <a:pt x="106" y="9"/>
                    </a:lnTo>
                    <a:lnTo>
                      <a:pt x="111" y="13"/>
                    </a:lnTo>
                    <a:lnTo>
                      <a:pt x="120" y="17"/>
                    </a:lnTo>
                    <a:lnTo>
                      <a:pt x="120" y="26"/>
                    </a:lnTo>
                    <a:lnTo>
                      <a:pt x="124" y="35"/>
                    </a:lnTo>
                    <a:lnTo>
                      <a:pt x="120" y="44"/>
                    </a:lnTo>
                    <a:lnTo>
                      <a:pt x="115" y="53"/>
                    </a:lnTo>
                    <a:lnTo>
                      <a:pt x="111" y="62"/>
                    </a:lnTo>
                    <a:lnTo>
                      <a:pt x="102" y="66"/>
                    </a:lnTo>
                    <a:lnTo>
                      <a:pt x="115" y="71"/>
                    </a:lnTo>
                    <a:lnTo>
                      <a:pt x="124" y="80"/>
                    </a:lnTo>
                    <a:lnTo>
                      <a:pt x="129" y="89"/>
                    </a:lnTo>
                    <a:lnTo>
                      <a:pt x="129" y="102"/>
                    </a:lnTo>
                    <a:lnTo>
                      <a:pt x="129" y="111"/>
                    </a:lnTo>
                    <a:lnTo>
                      <a:pt x="124" y="120"/>
                    </a:lnTo>
                    <a:lnTo>
                      <a:pt x="120" y="129"/>
                    </a:lnTo>
                    <a:lnTo>
                      <a:pt x="111" y="133"/>
                    </a:lnTo>
                    <a:lnTo>
                      <a:pt x="102" y="137"/>
                    </a:lnTo>
                    <a:lnTo>
                      <a:pt x="93" y="142"/>
                    </a:lnTo>
                    <a:lnTo>
                      <a:pt x="80" y="142"/>
                    </a:lnTo>
                    <a:lnTo>
                      <a:pt x="53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31" y="22"/>
                    </a:moveTo>
                    <a:lnTo>
                      <a:pt x="31" y="57"/>
                    </a:lnTo>
                    <a:lnTo>
                      <a:pt x="53" y="57"/>
                    </a:lnTo>
                    <a:lnTo>
                      <a:pt x="66" y="57"/>
                    </a:lnTo>
                    <a:lnTo>
                      <a:pt x="75" y="57"/>
                    </a:lnTo>
                    <a:lnTo>
                      <a:pt x="84" y="53"/>
                    </a:lnTo>
                    <a:lnTo>
                      <a:pt x="89" y="53"/>
                    </a:lnTo>
                    <a:lnTo>
                      <a:pt x="93" y="44"/>
                    </a:lnTo>
                    <a:lnTo>
                      <a:pt x="93" y="40"/>
                    </a:lnTo>
                    <a:lnTo>
                      <a:pt x="93" y="35"/>
                    </a:lnTo>
                    <a:lnTo>
                      <a:pt x="89" y="31"/>
                    </a:lnTo>
                    <a:lnTo>
                      <a:pt x="84" y="26"/>
                    </a:lnTo>
                    <a:lnTo>
                      <a:pt x="75" y="22"/>
                    </a:lnTo>
                    <a:lnTo>
                      <a:pt x="66" y="22"/>
                    </a:lnTo>
                    <a:lnTo>
                      <a:pt x="49" y="22"/>
                    </a:lnTo>
                    <a:lnTo>
                      <a:pt x="31" y="22"/>
                    </a:lnTo>
                    <a:close/>
                    <a:moveTo>
                      <a:pt x="31" y="80"/>
                    </a:moveTo>
                    <a:lnTo>
                      <a:pt x="31" y="120"/>
                    </a:lnTo>
                    <a:lnTo>
                      <a:pt x="62" y="120"/>
                    </a:lnTo>
                    <a:lnTo>
                      <a:pt x="75" y="120"/>
                    </a:lnTo>
                    <a:lnTo>
                      <a:pt x="84" y="115"/>
                    </a:lnTo>
                    <a:lnTo>
                      <a:pt x="89" y="115"/>
                    </a:lnTo>
                    <a:lnTo>
                      <a:pt x="93" y="111"/>
                    </a:lnTo>
                    <a:lnTo>
                      <a:pt x="98" y="106"/>
                    </a:lnTo>
                    <a:lnTo>
                      <a:pt x="98" y="97"/>
                    </a:lnTo>
                    <a:lnTo>
                      <a:pt x="98" y="93"/>
                    </a:lnTo>
                    <a:lnTo>
                      <a:pt x="93" y="89"/>
                    </a:lnTo>
                    <a:lnTo>
                      <a:pt x="89" y="84"/>
                    </a:lnTo>
                    <a:lnTo>
                      <a:pt x="84" y="84"/>
                    </a:lnTo>
                    <a:lnTo>
                      <a:pt x="75" y="80"/>
                    </a:lnTo>
                    <a:lnTo>
                      <a:pt x="58" y="80"/>
                    </a:lnTo>
                    <a:lnTo>
                      <a:pt x="31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3" name="Freeform 557"/>
              <p:cNvSpPr>
                <a:spLocks noEditPoints="1"/>
              </p:cNvSpPr>
              <p:nvPr/>
            </p:nvSpPr>
            <p:spPr bwMode="auto">
              <a:xfrm>
                <a:off x="1565" y="8201"/>
                <a:ext cx="107" cy="147"/>
              </a:xfrm>
              <a:custGeom>
                <a:avLst/>
                <a:gdLst>
                  <a:gd name="T0" fmla="*/ 0 w 107"/>
                  <a:gd name="T1" fmla="*/ 5 h 147"/>
                  <a:gd name="T2" fmla="*/ 27 w 107"/>
                  <a:gd name="T3" fmla="*/ 5 h 147"/>
                  <a:gd name="T4" fmla="*/ 27 w 107"/>
                  <a:gd name="T5" fmla="*/ 18 h 147"/>
                  <a:gd name="T6" fmla="*/ 31 w 107"/>
                  <a:gd name="T7" fmla="*/ 14 h 147"/>
                  <a:gd name="T8" fmla="*/ 40 w 107"/>
                  <a:gd name="T9" fmla="*/ 5 h 147"/>
                  <a:gd name="T10" fmla="*/ 49 w 107"/>
                  <a:gd name="T11" fmla="*/ 5 h 147"/>
                  <a:gd name="T12" fmla="*/ 62 w 107"/>
                  <a:gd name="T13" fmla="*/ 0 h 147"/>
                  <a:gd name="T14" fmla="*/ 80 w 107"/>
                  <a:gd name="T15" fmla="*/ 5 h 147"/>
                  <a:gd name="T16" fmla="*/ 94 w 107"/>
                  <a:gd name="T17" fmla="*/ 14 h 147"/>
                  <a:gd name="T18" fmla="*/ 102 w 107"/>
                  <a:gd name="T19" fmla="*/ 31 h 147"/>
                  <a:gd name="T20" fmla="*/ 107 w 107"/>
                  <a:gd name="T21" fmla="*/ 54 h 147"/>
                  <a:gd name="T22" fmla="*/ 102 w 107"/>
                  <a:gd name="T23" fmla="*/ 76 h 147"/>
                  <a:gd name="T24" fmla="*/ 94 w 107"/>
                  <a:gd name="T25" fmla="*/ 94 h 147"/>
                  <a:gd name="T26" fmla="*/ 80 w 107"/>
                  <a:gd name="T27" fmla="*/ 107 h 147"/>
                  <a:gd name="T28" fmla="*/ 62 w 107"/>
                  <a:gd name="T29" fmla="*/ 111 h 147"/>
                  <a:gd name="T30" fmla="*/ 54 w 107"/>
                  <a:gd name="T31" fmla="*/ 107 h 147"/>
                  <a:gd name="T32" fmla="*/ 45 w 107"/>
                  <a:gd name="T33" fmla="*/ 107 h 147"/>
                  <a:gd name="T34" fmla="*/ 36 w 107"/>
                  <a:gd name="T35" fmla="*/ 102 h 147"/>
                  <a:gd name="T36" fmla="*/ 31 w 107"/>
                  <a:gd name="T37" fmla="*/ 94 h 147"/>
                  <a:gd name="T38" fmla="*/ 31 w 107"/>
                  <a:gd name="T39" fmla="*/ 147 h 147"/>
                  <a:gd name="T40" fmla="*/ 0 w 107"/>
                  <a:gd name="T41" fmla="*/ 147 h 147"/>
                  <a:gd name="T42" fmla="*/ 0 w 107"/>
                  <a:gd name="T43" fmla="*/ 5 h 147"/>
                  <a:gd name="T44" fmla="*/ 27 w 107"/>
                  <a:gd name="T45" fmla="*/ 54 h 147"/>
                  <a:gd name="T46" fmla="*/ 31 w 107"/>
                  <a:gd name="T47" fmla="*/ 67 h 147"/>
                  <a:gd name="T48" fmla="*/ 36 w 107"/>
                  <a:gd name="T49" fmla="*/ 80 h 147"/>
                  <a:gd name="T50" fmla="*/ 45 w 107"/>
                  <a:gd name="T51" fmla="*/ 85 h 147"/>
                  <a:gd name="T52" fmla="*/ 54 w 107"/>
                  <a:gd name="T53" fmla="*/ 89 h 147"/>
                  <a:gd name="T54" fmla="*/ 62 w 107"/>
                  <a:gd name="T55" fmla="*/ 85 h 147"/>
                  <a:gd name="T56" fmla="*/ 71 w 107"/>
                  <a:gd name="T57" fmla="*/ 80 h 147"/>
                  <a:gd name="T58" fmla="*/ 76 w 107"/>
                  <a:gd name="T59" fmla="*/ 71 h 147"/>
                  <a:gd name="T60" fmla="*/ 80 w 107"/>
                  <a:gd name="T61" fmla="*/ 54 h 147"/>
                  <a:gd name="T62" fmla="*/ 76 w 107"/>
                  <a:gd name="T63" fmla="*/ 40 h 147"/>
                  <a:gd name="T64" fmla="*/ 71 w 107"/>
                  <a:gd name="T65" fmla="*/ 31 h 147"/>
                  <a:gd name="T66" fmla="*/ 62 w 107"/>
                  <a:gd name="T67" fmla="*/ 27 h 147"/>
                  <a:gd name="T68" fmla="*/ 54 w 107"/>
                  <a:gd name="T69" fmla="*/ 22 h 147"/>
                  <a:gd name="T70" fmla="*/ 45 w 107"/>
                  <a:gd name="T71" fmla="*/ 27 h 147"/>
                  <a:gd name="T72" fmla="*/ 36 w 107"/>
                  <a:gd name="T73" fmla="*/ 31 h 147"/>
                  <a:gd name="T74" fmla="*/ 31 w 107"/>
                  <a:gd name="T75" fmla="*/ 40 h 147"/>
                  <a:gd name="T76" fmla="*/ 27 w 107"/>
                  <a:gd name="T77" fmla="*/ 54 h 1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47">
                    <a:moveTo>
                      <a:pt x="0" y="5"/>
                    </a:moveTo>
                    <a:lnTo>
                      <a:pt x="27" y="5"/>
                    </a:lnTo>
                    <a:lnTo>
                      <a:pt x="27" y="18"/>
                    </a:lnTo>
                    <a:lnTo>
                      <a:pt x="31" y="14"/>
                    </a:lnTo>
                    <a:lnTo>
                      <a:pt x="40" y="5"/>
                    </a:lnTo>
                    <a:lnTo>
                      <a:pt x="49" y="5"/>
                    </a:lnTo>
                    <a:lnTo>
                      <a:pt x="62" y="0"/>
                    </a:lnTo>
                    <a:lnTo>
                      <a:pt x="80" y="5"/>
                    </a:lnTo>
                    <a:lnTo>
                      <a:pt x="94" y="14"/>
                    </a:lnTo>
                    <a:lnTo>
                      <a:pt x="102" y="31"/>
                    </a:lnTo>
                    <a:lnTo>
                      <a:pt x="107" y="54"/>
                    </a:lnTo>
                    <a:lnTo>
                      <a:pt x="102" y="76"/>
                    </a:lnTo>
                    <a:lnTo>
                      <a:pt x="94" y="94"/>
                    </a:lnTo>
                    <a:lnTo>
                      <a:pt x="80" y="107"/>
                    </a:lnTo>
                    <a:lnTo>
                      <a:pt x="62" y="111"/>
                    </a:lnTo>
                    <a:lnTo>
                      <a:pt x="54" y="107"/>
                    </a:lnTo>
                    <a:lnTo>
                      <a:pt x="45" y="107"/>
                    </a:lnTo>
                    <a:lnTo>
                      <a:pt x="36" y="102"/>
                    </a:lnTo>
                    <a:lnTo>
                      <a:pt x="31" y="94"/>
                    </a:lnTo>
                    <a:lnTo>
                      <a:pt x="31" y="147"/>
                    </a:lnTo>
                    <a:lnTo>
                      <a:pt x="0" y="147"/>
                    </a:lnTo>
                    <a:lnTo>
                      <a:pt x="0" y="5"/>
                    </a:lnTo>
                    <a:close/>
                    <a:moveTo>
                      <a:pt x="27" y="54"/>
                    </a:moveTo>
                    <a:lnTo>
                      <a:pt x="31" y="67"/>
                    </a:lnTo>
                    <a:lnTo>
                      <a:pt x="36" y="80"/>
                    </a:lnTo>
                    <a:lnTo>
                      <a:pt x="45" y="85"/>
                    </a:lnTo>
                    <a:lnTo>
                      <a:pt x="54" y="89"/>
                    </a:lnTo>
                    <a:lnTo>
                      <a:pt x="62" y="85"/>
                    </a:lnTo>
                    <a:lnTo>
                      <a:pt x="71" y="80"/>
                    </a:lnTo>
                    <a:lnTo>
                      <a:pt x="76" y="71"/>
                    </a:lnTo>
                    <a:lnTo>
                      <a:pt x="80" y="54"/>
                    </a:lnTo>
                    <a:lnTo>
                      <a:pt x="76" y="40"/>
                    </a:lnTo>
                    <a:lnTo>
                      <a:pt x="71" y="31"/>
                    </a:lnTo>
                    <a:lnTo>
                      <a:pt x="62" y="27"/>
                    </a:lnTo>
                    <a:lnTo>
                      <a:pt x="54" y="22"/>
                    </a:lnTo>
                    <a:lnTo>
                      <a:pt x="45" y="27"/>
                    </a:lnTo>
                    <a:lnTo>
                      <a:pt x="36" y="31"/>
                    </a:lnTo>
                    <a:lnTo>
                      <a:pt x="31" y="40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4" name="Freeform 558"/>
              <p:cNvSpPr>
                <a:spLocks noEditPoints="1"/>
              </p:cNvSpPr>
              <p:nvPr/>
            </p:nvSpPr>
            <p:spPr bwMode="auto">
              <a:xfrm>
                <a:off x="1690" y="8201"/>
                <a:ext cx="102" cy="111"/>
              </a:xfrm>
              <a:custGeom>
                <a:avLst/>
                <a:gdLst>
                  <a:gd name="T0" fmla="*/ 71 w 102"/>
                  <a:gd name="T1" fmla="*/ 76 h 111"/>
                  <a:gd name="T2" fmla="*/ 97 w 102"/>
                  <a:gd name="T3" fmla="*/ 80 h 111"/>
                  <a:gd name="T4" fmla="*/ 93 w 102"/>
                  <a:gd name="T5" fmla="*/ 94 h 111"/>
                  <a:gd name="T6" fmla="*/ 80 w 102"/>
                  <a:gd name="T7" fmla="*/ 102 h 111"/>
                  <a:gd name="T8" fmla="*/ 66 w 102"/>
                  <a:gd name="T9" fmla="*/ 107 h 111"/>
                  <a:gd name="T10" fmla="*/ 53 w 102"/>
                  <a:gd name="T11" fmla="*/ 111 h 111"/>
                  <a:gd name="T12" fmla="*/ 40 w 102"/>
                  <a:gd name="T13" fmla="*/ 107 h 111"/>
                  <a:gd name="T14" fmla="*/ 26 w 102"/>
                  <a:gd name="T15" fmla="*/ 107 h 111"/>
                  <a:gd name="T16" fmla="*/ 17 w 102"/>
                  <a:gd name="T17" fmla="*/ 98 h 111"/>
                  <a:gd name="T18" fmla="*/ 9 w 102"/>
                  <a:gd name="T19" fmla="*/ 94 h 111"/>
                  <a:gd name="T20" fmla="*/ 0 w 102"/>
                  <a:gd name="T21" fmla="*/ 76 h 111"/>
                  <a:gd name="T22" fmla="*/ 0 w 102"/>
                  <a:gd name="T23" fmla="*/ 58 h 111"/>
                  <a:gd name="T24" fmla="*/ 0 w 102"/>
                  <a:gd name="T25" fmla="*/ 31 h 111"/>
                  <a:gd name="T26" fmla="*/ 13 w 102"/>
                  <a:gd name="T27" fmla="*/ 18 h 111"/>
                  <a:gd name="T28" fmla="*/ 26 w 102"/>
                  <a:gd name="T29" fmla="*/ 5 h 111"/>
                  <a:gd name="T30" fmla="*/ 49 w 102"/>
                  <a:gd name="T31" fmla="*/ 0 h 111"/>
                  <a:gd name="T32" fmla="*/ 62 w 102"/>
                  <a:gd name="T33" fmla="*/ 5 h 111"/>
                  <a:gd name="T34" fmla="*/ 71 w 102"/>
                  <a:gd name="T35" fmla="*/ 5 h 111"/>
                  <a:gd name="T36" fmla="*/ 80 w 102"/>
                  <a:gd name="T37" fmla="*/ 9 h 111"/>
                  <a:gd name="T38" fmla="*/ 89 w 102"/>
                  <a:gd name="T39" fmla="*/ 18 h 111"/>
                  <a:gd name="T40" fmla="*/ 93 w 102"/>
                  <a:gd name="T41" fmla="*/ 27 h 111"/>
                  <a:gd name="T42" fmla="*/ 97 w 102"/>
                  <a:gd name="T43" fmla="*/ 36 h 111"/>
                  <a:gd name="T44" fmla="*/ 102 w 102"/>
                  <a:gd name="T45" fmla="*/ 49 h 111"/>
                  <a:gd name="T46" fmla="*/ 102 w 102"/>
                  <a:gd name="T47" fmla="*/ 62 h 111"/>
                  <a:gd name="T48" fmla="*/ 26 w 102"/>
                  <a:gd name="T49" fmla="*/ 62 h 111"/>
                  <a:gd name="T50" fmla="*/ 31 w 102"/>
                  <a:gd name="T51" fmla="*/ 76 h 111"/>
                  <a:gd name="T52" fmla="*/ 35 w 102"/>
                  <a:gd name="T53" fmla="*/ 80 h 111"/>
                  <a:gd name="T54" fmla="*/ 44 w 102"/>
                  <a:gd name="T55" fmla="*/ 89 h 111"/>
                  <a:gd name="T56" fmla="*/ 53 w 102"/>
                  <a:gd name="T57" fmla="*/ 89 h 111"/>
                  <a:gd name="T58" fmla="*/ 57 w 102"/>
                  <a:gd name="T59" fmla="*/ 89 h 111"/>
                  <a:gd name="T60" fmla="*/ 62 w 102"/>
                  <a:gd name="T61" fmla="*/ 85 h 111"/>
                  <a:gd name="T62" fmla="*/ 66 w 102"/>
                  <a:gd name="T63" fmla="*/ 80 h 111"/>
                  <a:gd name="T64" fmla="*/ 71 w 102"/>
                  <a:gd name="T65" fmla="*/ 76 h 111"/>
                  <a:gd name="T66" fmla="*/ 71 w 102"/>
                  <a:gd name="T67" fmla="*/ 45 h 111"/>
                  <a:gd name="T68" fmla="*/ 71 w 102"/>
                  <a:gd name="T69" fmla="*/ 36 h 111"/>
                  <a:gd name="T70" fmla="*/ 66 w 102"/>
                  <a:gd name="T71" fmla="*/ 27 h 111"/>
                  <a:gd name="T72" fmla="*/ 57 w 102"/>
                  <a:gd name="T73" fmla="*/ 22 h 111"/>
                  <a:gd name="T74" fmla="*/ 49 w 102"/>
                  <a:gd name="T75" fmla="*/ 22 h 111"/>
                  <a:gd name="T76" fmla="*/ 40 w 102"/>
                  <a:gd name="T77" fmla="*/ 22 h 111"/>
                  <a:gd name="T78" fmla="*/ 35 w 102"/>
                  <a:gd name="T79" fmla="*/ 27 h 111"/>
                  <a:gd name="T80" fmla="*/ 31 w 102"/>
                  <a:gd name="T81" fmla="*/ 36 h 111"/>
                  <a:gd name="T82" fmla="*/ 26 w 102"/>
                  <a:gd name="T83" fmla="*/ 45 h 111"/>
                  <a:gd name="T84" fmla="*/ 71 w 102"/>
                  <a:gd name="T85" fmla="*/ 45 h 1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" h="111">
                    <a:moveTo>
                      <a:pt x="71" y="76"/>
                    </a:moveTo>
                    <a:lnTo>
                      <a:pt x="97" y="80"/>
                    </a:lnTo>
                    <a:lnTo>
                      <a:pt x="93" y="94"/>
                    </a:lnTo>
                    <a:lnTo>
                      <a:pt x="80" y="102"/>
                    </a:lnTo>
                    <a:lnTo>
                      <a:pt x="66" y="107"/>
                    </a:lnTo>
                    <a:lnTo>
                      <a:pt x="53" y="111"/>
                    </a:lnTo>
                    <a:lnTo>
                      <a:pt x="40" y="107"/>
                    </a:lnTo>
                    <a:lnTo>
                      <a:pt x="26" y="107"/>
                    </a:lnTo>
                    <a:lnTo>
                      <a:pt x="17" y="98"/>
                    </a:lnTo>
                    <a:lnTo>
                      <a:pt x="9" y="94"/>
                    </a:lnTo>
                    <a:lnTo>
                      <a:pt x="0" y="76"/>
                    </a:lnTo>
                    <a:lnTo>
                      <a:pt x="0" y="58"/>
                    </a:lnTo>
                    <a:lnTo>
                      <a:pt x="0" y="31"/>
                    </a:lnTo>
                    <a:lnTo>
                      <a:pt x="13" y="18"/>
                    </a:lnTo>
                    <a:lnTo>
                      <a:pt x="26" y="5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1" y="5"/>
                    </a:lnTo>
                    <a:lnTo>
                      <a:pt x="80" y="9"/>
                    </a:lnTo>
                    <a:lnTo>
                      <a:pt x="89" y="18"/>
                    </a:lnTo>
                    <a:lnTo>
                      <a:pt x="93" y="27"/>
                    </a:lnTo>
                    <a:lnTo>
                      <a:pt x="97" y="36"/>
                    </a:lnTo>
                    <a:lnTo>
                      <a:pt x="102" y="49"/>
                    </a:lnTo>
                    <a:lnTo>
                      <a:pt x="102" y="62"/>
                    </a:lnTo>
                    <a:lnTo>
                      <a:pt x="26" y="62"/>
                    </a:lnTo>
                    <a:lnTo>
                      <a:pt x="31" y="76"/>
                    </a:lnTo>
                    <a:lnTo>
                      <a:pt x="35" y="80"/>
                    </a:lnTo>
                    <a:lnTo>
                      <a:pt x="44" y="89"/>
                    </a:lnTo>
                    <a:lnTo>
                      <a:pt x="53" y="89"/>
                    </a:lnTo>
                    <a:lnTo>
                      <a:pt x="57" y="89"/>
                    </a:lnTo>
                    <a:lnTo>
                      <a:pt x="62" y="85"/>
                    </a:lnTo>
                    <a:lnTo>
                      <a:pt x="66" y="80"/>
                    </a:lnTo>
                    <a:lnTo>
                      <a:pt x="71" y="76"/>
                    </a:lnTo>
                    <a:close/>
                    <a:moveTo>
                      <a:pt x="71" y="45"/>
                    </a:moveTo>
                    <a:lnTo>
                      <a:pt x="71" y="36"/>
                    </a:lnTo>
                    <a:lnTo>
                      <a:pt x="66" y="27"/>
                    </a:lnTo>
                    <a:lnTo>
                      <a:pt x="57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5" y="27"/>
                    </a:lnTo>
                    <a:lnTo>
                      <a:pt x="31" y="36"/>
                    </a:lnTo>
                    <a:lnTo>
                      <a:pt x="26" y="45"/>
                    </a:lnTo>
                    <a:lnTo>
                      <a:pt x="71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5" name="Freeform 559"/>
              <p:cNvSpPr>
                <a:spLocks/>
              </p:cNvSpPr>
              <p:nvPr/>
            </p:nvSpPr>
            <p:spPr bwMode="auto">
              <a:xfrm>
                <a:off x="1814" y="8206"/>
                <a:ext cx="129" cy="102"/>
              </a:xfrm>
              <a:custGeom>
                <a:avLst/>
                <a:gdLst>
                  <a:gd name="T0" fmla="*/ 0 w 129"/>
                  <a:gd name="T1" fmla="*/ 0 h 102"/>
                  <a:gd name="T2" fmla="*/ 36 w 129"/>
                  <a:gd name="T3" fmla="*/ 0 h 102"/>
                  <a:gd name="T4" fmla="*/ 62 w 129"/>
                  <a:gd name="T5" fmla="*/ 71 h 102"/>
                  <a:gd name="T6" fmla="*/ 89 w 129"/>
                  <a:gd name="T7" fmla="*/ 0 h 102"/>
                  <a:gd name="T8" fmla="*/ 129 w 129"/>
                  <a:gd name="T9" fmla="*/ 0 h 102"/>
                  <a:gd name="T10" fmla="*/ 129 w 129"/>
                  <a:gd name="T11" fmla="*/ 102 h 102"/>
                  <a:gd name="T12" fmla="*/ 102 w 129"/>
                  <a:gd name="T13" fmla="*/ 102 h 102"/>
                  <a:gd name="T14" fmla="*/ 102 w 129"/>
                  <a:gd name="T15" fmla="*/ 35 h 102"/>
                  <a:gd name="T16" fmla="*/ 76 w 129"/>
                  <a:gd name="T17" fmla="*/ 102 h 102"/>
                  <a:gd name="T18" fmla="*/ 49 w 129"/>
                  <a:gd name="T19" fmla="*/ 102 h 102"/>
                  <a:gd name="T20" fmla="*/ 22 w 129"/>
                  <a:gd name="T21" fmla="*/ 35 h 102"/>
                  <a:gd name="T22" fmla="*/ 22 w 129"/>
                  <a:gd name="T23" fmla="*/ 102 h 102"/>
                  <a:gd name="T24" fmla="*/ 0 w 129"/>
                  <a:gd name="T25" fmla="*/ 102 h 102"/>
                  <a:gd name="T26" fmla="*/ 0 w 129"/>
                  <a:gd name="T27" fmla="*/ 0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9" h="102">
                    <a:moveTo>
                      <a:pt x="0" y="0"/>
                    </a:moveTo>
                    <a:lnTo>
                      <a:pt x="36" y="0"/>
                    </a:lnTo>
                    <a:lnTo>
                      <a:pt x="62" y="71"/>
                    </a:lnTo>
                    <a:lnTo>
                      <a:pt x="89" y="0"/>
                    </a:lnTo>
                    <a:lnTo>
                      <a:pt x="129" y="0"/>
                    </a:lnTo>
                    <a:lnTo>
                      <a:pt x="129" y="102"/>
                    </a:lnTo>
                    <a:lnTo>
                      <a:pt x="102" y="102"/>
                    </a:lnTo>
                    <a:lnTo>
                      <a:pt x="102" y="35"/>
                    </a:lnTo>
                    <a:lnTo>
                      <a:pt x="76" y="102"/>
                    </a:lnTo>
                    <a:lnTo>
                      <a:pt x="49" y="102"/>
                    </a:lnTo>
                    <a:lnTo>
                      <a:pt x="22" y="35"/>
                    </a:lnTo>
                    <a:lnTo>
                      <a:pt x="22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6" name="Freeform 560"/>
              <p:cNvSpPr>
                <a:spLocks noEditPoints="1"/>
              </p:cNvSpPr>
              <p:nvPr/>
            </p:nvSpPr>
            <p:spPr bwMode="auto">
              <a:xfrm>
                <a:off x="1956" y="8206"/>
                <a:ext cx="107" cy="102"/>
              </a:xfrm>
              <a:custGeom>
                <a:avLst/>
                <a:gdLst>
                  <a:gd name="T0" fmla="*/ 107 w 107"/>
                  <a:gd name="T1" fmla="*/ 0 h 102"/>
                  <a:gd name="T2" fmla="*/ 107 w 107"/>
                  <a:gd name="T3" fmla="*/ 102 h 102"/>
                  <a:gd name="T4" fmla="*/ 80 w 107"/>
                  <a:gd name="T5" fmla="*/ 102 h 102"/>
                  <a:gd name="T6" fmla="*/ 80 w 107"/>
                  <a:gd name="T7" fmla="*/ 57 h 102"/>
                  <a:gd name="T8" fmla="*/ 76 w 107"/>
                  <a:gd name="T9" fmla="*/ 57 h 102"/>
                  <a:gd name="T10" fmla="*/ 67 w 107"/>
                  <a:gd name="T11" fmla="*/ 62 h 102"/>
                  <a:gd name="T12" fmla="*/ 62 w 107"/>
                  <a:gd name="T13" fmla="*/ 62 h 102"/>
                  <a:gd name="T14" fmla="*/ 58 w 107"/>
                  <a:gd name="T15" fmla="*/ 66 h 102"/>
                  <a:gd name="T16" fmla="*/ 54 w 107"/>
                  <a:gd name="T17" fmla="*/ 71 h 102"/>
                  <a:gd name="T18" fmla="*/ 54 w 107"/>
                  <a:gd name="T19" fmla="*/ 75 h 102"/>
                  <a:gd name="T20" fmla="*/ 31 w 107"/>
                  <a:gd name="T21" fmla="*/ 102 h 102"/>
                  <a:gd name="T22" fmla="*/ 0 w 107"/>
                  <a:gd name="T23" fmla="*/ 102 h 102"/>
                  <a:gd name="T24" fmla="*/ 18 w 107"/>
                  <a:gd name="T25" fmla="*/ 71 h 102"/>
                  <a:gd name="T26" fmla="*/ 27 w 107"/>
                  <a:gd name="T27" fmla="*/ 62 h 102"/>
                  <a:gd name="T28" fmla="*/ 36 w 107"/>
                  <a:gd name="T29" fmla="*/ 57 h 102"/>
                  <a:gd name="T30" fmla="*/ 22 w 107"/>
                  <a:gd name="T31" fmla="*/ 53 h 102"/>
                  <a:gd name="T32" fmla="*/ 14 w 107"/>
                  <a:gd name="T33" fmla="*/ 49 h 102"/>
                  <a:gd name="T34" fmla="*/ 9 w 107"/>
                  <a:gd name="T35" fmla="*/ 40 h 102"/>
                  <a:gd name="T36" fmla="*/ 9 w 107"/>
                  <a:gd name="T37" fmla="*/ 26 h 102"/>
                  <a:gd name="T38" fmla="*/ 9 w 107"/>
                  <a:gd name="T39" fmla="*/ 17 h 102"/>
                  <a:gd name="T40" fmla="*/ 14 w 107"/>
                  <a:gd name="T41" fmla="*/ 13 h 102"/>
                  <a:gd name="T42" fmla="*/ 18 w 107"/>
                  <a:gd name="T43" fmla="*/ 4 h 102"/>
                  <a:gd name="T44" fmla="*/ 27 w 107"/>
                  <a:gd name="T45" fmla="*/ 0 h 102"/>
                  <a:gd name="T46" fmla="*/ 36 w 107"/>
                  <a:gd name="T47" fmla="*/ 0 h 102"/>
                  <a:gd name="T48" fmla="*/ 49 w 107"/>
                  <a:gd name="T49" fmla="*/ 0 h 102"/>
                  <a:gd name="T50" fmla="*/ 107 w 107"/>
                  <a:gd name="T51" fmla="*/ 0 h 102"/>
                  <a:gd name="T52" fmla="*/ 80 w 107"/>
                  <a:gd name="T53" fmla="*/ 17 h 102"/>
                  <a:gd name="T54" fmla="*/ 58 w 107"/>
                  <a:gd name="T55" fmla="*/ 17 h 102"/>
                  <a:gd name="T56" fmla="*/ 49 w 107"/>
                  <a:gd name="T57" fmla="*/ 17 h 102"/>
                  <a:gd name="T58" fmla="*/ 45 w 107"/>
                  <a:gd name="T59" fmla="*/ 17 h 102"/>
                  <a:gd name="T60" fmla="*/ 40 w 107"/>
                  <a:gd name="T61" fmla="*/ 22 h 102"/>
                  <a:gd name="T62" fmla="*/ 36 w 107"/>
                  <a:gd name="T63" fmla="*/ 31 h 102"/>
                  <a:gd name="T64" fmla="*/ 40 w 107"/>
                  <a:gd name="T65" fmla="*/ 35 h 102"/>
                  <a:gd name="T66" fmla="*/ 45 w 107"/>
                  <a:gd name="T67" fmla="*/ 40 h 102"/>
                  <a:gd name="T68" fmla="*/ 49 w 107"/>
                  <a:gd name="T69" fmla="*/ 44 h 102"/>
                  <a:gd name="T70" fmla="*/ 62 w 107"/>
                  <a:gd name="T71" fmla="*/ 44 h 102"/>
                  <a:gd name="T72" fmla="*/ 80 w 107"/>
                  <a:gd name="T73" fmla="*/ 44 h 102"/>
                  <a:gd name="T74" fmla="*/ 80 w 107"/>
                  <a:gd name="T75" fmla="*/ 17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7" h="102">
                    <a:moveTo>
                      <a:pt x="107" y="0"/>
                    </a:moveTo>
                    <a:lnTo>
                      <a:pt x="107" y="102"/>
                    </a:lnTo>
                    <a:lnTo>
                      <a:pt x="80" y="102"/>
                    </a:lnTo>
                    <a:lnTo>
                      <a:pt x="80" y="57"/>
                    </a:lnTo>
                    <a:lnTo>
                      <a:pt x="76" y="57"/>
                    </a:lnTo>
                    <a:lnTo>
                      <a:pt x="67" y="62"/>
                    </a:lnTo>
                    <a:lnTo>
                      <a:pt x="62" y="62"/>
                    </a:lnTo>
                    <a:lnTo>
                      <a:pt x="58" y="66"/>
                    </a:lnTo>
                    <a:lnTo>
                      <a:pt x="54" y="71"/>
                    </a:lnTo>
                    <a:lnTo>
                      <a:pt x="54" y="75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18" y="71"/>
                    </a:lnTo>
                    <a:lnTo>
                      <a:pt x="27" y="62"/>
                    </a:lnTo>
                    <a:lnTo>
                      <a:pt x="36" y="57"/>
                    </a:lnTo>
                    <a:lnTo>
                      <a:pt x="22" y="53"/>
                    </a:lnTo>
                    <a:lnTo>
                      <a:pt x="14" y="49"/>
                    </a:lnTo>
                    <a:lnTo>
                      <a:pt x="9" y="40"/>
                    </a:lnTo>
                    <a:lnTo>
                      <a:pt x="9" y="26"/>
                    </a:lnTo>
                    <a:lnTo>
                      <a:pt x="9" y="17"/>
                    </a:lnTo>
                    <a:lnTo>
                      <a:pt x="14" y="13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107" y="0"/>
                    </a:lnTo>
                    <a:close/>
                    <a:moveTo>
                      <a:pt x="80" y="17"/>
                    </a:moveTo>
                    <a:lnTo>
                      <a:pt x="58" y="17"/>
                    </a:lnTo>
                    <a:lnTo>
                      <a:pt x="49" y="17"/>
                    </a:lnTo>
                    <a:lnTo>
                      <a:pt x="45" y="17"/>
                    </a:lnTo>
                    <a:lnTo>
                      <a:pt x="40" y="22"/>
                    </a:lnTo>
                    <a:lnTo>
                      <a:pt x="36" y="31"/>
                    </a:lnTo>
                    <a:lnTo>
                      <a:pt x="40" y="35"/>
                    </a:lnTo>
                    <a:lnTo>
                      <a:pt x="45" y="40"/>
                    </a:lnTo>
                    <a:lnTo>
                      <a:pt x="49" y="44"/>
                    </a:lnTo>
                    <a:lnTo>
                      <a:pt x="62" y="44"/>
                    </a:lnTo>
                    <a:lnTo>
                      <a:pt x="80" y="44"/>
                    </a:lnTo>
                    <a:lnTo>
                      <a:pt x="8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7" name="Freeform 561"/>
              <p:cNvSpPr>
                <a:spLocks/>
              </p:cNvSpPr>
              <p:nvPr/>
            </p:nvSpPr>
            <p:spPr bwMode="auto">
              <a:xfrm>
                <a:off x="2196" y="8175"/>
                <a:ext cx="1040" cy="257"/>
              </a:xfrm>
              <a:custGeom>
                <a:avLst/>
                <a:gdLst>
                  <a:gd name="T0" fmla="*/ 0 w 1040"/>
                  <a:gd name="T1" fmla="*/ 244 h 257"/>
                  <a:gd name="T2" fmla="*/ 347 w 1040"/>
                  <a:gd name="T3" fmla="*/ 0 h 257"/>
                  <a:gd name="T4" fmla="*/ 1040 w 1040"/>
                  <a:gd name="T5" fmla="*/ 257 h 2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0" h="257">
                    <a:moveTo>
                      <a:pt x="0" y="244"/>
                    </a:moveTo>
                    <a:lnTo>
                      <a:pt x="347" y="0"/>
                    </a:lnTo>
                    <a:lnTo>
                      <a:pt x="1040" y="257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8" name="Freeform 562"/>
              <p:cNvSpPr>
                <a:spLocks/>
              </p:cNvSpPr>
              <p:nvPr/>
            </p:nvSpPr>
            <p:spPr bwMode="auto">
              <a:xfrm>
                <a:off x="1565" y="6383"/>
                <a:ext cx="871" cy="152"/>
              </a:xfrm>
              <a:custGeom>
                <a:avLst/>
                <a:gdLst>
                  <a:gd name="T0" fmla="*/ 0 w 871"/>
                  <a:gd name="T1" fmla="*/ 152 h 152"/>
                  <a:gd name="T2" fmla="*/ 707 w 871"/>
                  <a:gd name="T3" fmla="*/ 0 h 152"/>
                  <a:gd name="T4" fmla="*/ 871 w 871"/>
                  <a:gd name="T5" fmla="*/ 138 h 1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1" h="152">
                    <a:moveTo>
                      <a:pt x="0" y="152"/>
                    </a:moveTo>
                    <a:lnTo>
                      <a:pt x="707" y="0"/>
                    </a:lnTo>
                    <a:lnTo>
                      <a:pt x="871" y="138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9" name="Freeform 563"/>
              <p:cNvSpPr>
                <a:spLocks/>
              </p:cNvSpPr>
              <p:nvPr/>
            </p:nvSpPr>
            <p:spPr bwMode="auto">
              <a:xfrm>
                <a:off x="4151" y="8001"/>
                <a:ext cx="102" cy="111"/>
              </a:xfrm>
              <a:custGeom>
                <a:avLst/>
                <a:gdLst>
                  <a:gd name="T0" fmla="*/ 22 w 102"/>
                  <a:gd name="T1" fmla="*/ 0 h 111"/>
                  <a:gd name="T2" fmla="*/ 40 w 102"/>
                  <a:gd name="T3" fmla="*/ 0 h 111"/>
                  <a:gd name="T4" fmla="*/ 31 w 102"/>
                  <a:gd name="T5" fmla="*/ 49 h 111"/>
                  <a:gd name="T6" fmla="*/ 76 w 102"/>
                  <a:gd name="T7" fmla="*/ 49 h 111"/>
                  <a:gd name="T8" fmla="*/ 84 w 102"/>
                  <a:gd name="T9" fmla="*/ 0 h 111"/>
                  <a:gd name="T10" fmla="*/ 102 w 102"/>
                  <a:gd name="T11" fmla="*/ 0 h 111"/>
                  <a:gd name="T12" fmla="*/ 80 w 102"/>
                  <a:gd name="T13" fmla="*/ 111 h 111"/>
                  <a:gd name="T14" fmla="*/ 62 w 102"/>
                  <a:gd name="T15" fmla="*/ 111 h 111"/>
                  <a:gd name="T16" fmla="*/ 76 w 102"/>
                  <a:gd name="T17" fmla="*/ 62 h 111"/>
                  <a:gd name="T18" fmla="*/ 27 w 102"/>
                  <a:gd name="T19" fmla="*/ 62 h 111"/>
                  <a:gd name="T20" fmla="*/ 18 w 102"/>
                  <a:gd name="T21" fmla="*/ 111 h 111"/>
                  <a:gd name="T22" fmla="*/ 0 w 102"/>
                  <a:gd name="T23" fmla="*/ 111 h 111"/>
                  <a:gd name="T24" fmla="*/ 22 w 102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1">
                    <a:moveTo>
                      <a:pt x="22" y="0"/>
                    </a:moveTo>
                    <a:lnTo>
                      <a:pt x="40" y="0"/>
                    </a:lnTo>
                    <a:lnTo>
                      <a:pt x="31" y="49"/>
                    </a:lnTo>
                    <a:lnTo>
                      <a:pt x="76" y="49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76" y="62"/>
                    </a:lnTo>
                    <a:lnTo>
                      <a:pt x="27" y="62"/>
                    </a:lnTo>
                    <a:lnTo>
                      <a:pt x="18" y="111"/>
                    </a:lnTo>
                    <a:lnTo>
                      <a:pt x="0" y="1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0" name="Freeform 564"/>
              <p:cNvSpPr>
                <a:spLocks noEditPoints="1"/>
              </p:cNvSpPr>
              <p:nvPr/>
            </p:nvSpPr>
            <p:spPr bwMode="auto">
              <a:xfrm>
                <a:off x="4262" y="7997"/>
                <a:ext cx="89" cy="120"/>
              </a:xfrm>
              <a:custGeom>
                <a:avLst/>
                <a:gdLst>
                  <a:gd name="T0" fmla="*/ 53 w 89"/>
                  <a:gd name="T1" fmla="*/ 111 h 120"/>
                  <a:gd name="T2" fmla="*/ 40 w 89"/>
                  <a:gd name="T3" fmla="*/ 120 h 120"/>
                  <a:gd name="T4" fmla="*/ 18 w 89"/>
                  <a:gd name="T5" fmla="*/ 120 h 120"/>
                  <a:gd name="T6" fmla="*/ 0 w 89"/>
                  <a:gd name="T7" fmla="*/ 102 h 120"/>
                  <a:gd name="T8" fmla="*/ 0 w 89"/>
                  <a:gd name="T9" fmla="*/ 80 h 120"/>
                  <a:gd name="T10" fmla="*/ 4 w 89"/>
                  <a:gd name="T11" fmla="*/ 62 h 120"/>
                  <a:gd name="T12" fmla="*/ 18 w 89"/>
                  <a:gd name="T13" fmla="*/ 53 h 120"/>
                  <a:gd name="T14" fmla="*/ 36 w 89"/>
                  <a:gd name="T15" fmla="*/ 53 h 120"/>
                  <a:gd name="T16" fmla="*/ 62 w 89"/>
                  <a:gd name="T17" fmla="*/ 49 h 120"/>
                  <a:gd name="T18" fmla="*/ 76 w 89"/>
                  <a:gd name="T19" fmla="*/ 40 h 120"/>
                  <a:gd name="T20" fmla="*/ 71 w 89"/>
                  <a:gd name="T21" fmla="*/ 26 h 120"/>
                  <a:gd name="T22" fmla="*/ 62 w 89"/>
                  <a:gd name="T23" fmla="*/ 18 h 120"/>
                  <a:gd name="T24" fmla="*/ 44 w 89"/>
                  <a:gd name="T25" fmla="*/ 18 h 120"/>
                  <a:gd name="T26" fmla="*/ 31 w 89"/>
                  <a:gd name="T27" fmla="*/ 31 h 120"/>
                  <a:gd name="T28" fmla="*/ 9 w 89"/>
                  <a:gd name="T29" fmla="*/ 35 h 120"/>
                  <a:gd name="T30" fmla="*/ 27 w 89"/>
                  <a:gd name="T31" fmla="*/ 9 h 120"/>
                  <a:gd name="T32" fmla="*/ 53 w 89"/>
                  <a:gd name="T33" fmla="*/ 0 h 120"/>
                  <a:gd name="T34" fmla="*/ 84 w 89"/>
                  <a:gd name="T35" fmla="*/ 13 h 120"/>
                  <a:gd name="T36" fmla="*/ 89 w 89"/>
                  <a:gd name="T37" fmla="*/ 31 h 120"/>
                  <a:gd name="T38" fmla="*/ 89 w 89"/>
                  <a:gd name="T39" fmla="*/ 53 h 120"/>
                  <a:gd name="T40" fmla="*/ 80 w 89"/>
                  <a:gd name="T41" fmla="*/ 93 h 120"/>
                  <a:gd name="T42" fmla="*/ 80 w 89"/>
                  <a:gd name="T43" fmla="*/ 106 h 120"/>
                  <a:gd name="T44" fmla="*/ 67 w 89"/>
                  <a:gd name="T45" fmla="*/ 115 h 120"/>
                  <a:gd name="T46" fmla="*/ 62 w 89"/>
                  <a:gd name="T47" fmla="*/ 102 h 120"/>
                  <a:gd name="T48" fmla="*/ 67 w 89"/>
                  <a:gd name="T49" fmla="*/ 62 h 120"/>
                  <a:gd name="T50" fmla="*/ 58 w 89"/>
                  <a:gd name="T51" fmla="*/ 62 h 120"/>
                  <a:gd name="T52" fmla="*/ 36 w 89"/>
                  <a:gd name="T53" fmla="*/ 66 h 120"/>
                  <a:gd name="T54" fmla="*/ 22 w 89"/>
                  <a:gd name="T55" fmla="*/ 71 h 120"/>
                  <a:gd name="T56" fmla="*/ 18 w 89"/>
                  <a:gd name="T57" fmla="*/ 80 h 120"/>
                  <a:gd name="T58" fmla="*/ 18 w 89"/>
                  <a:gd name="T59" fmla="*/ 93 h 120"/>
                  <a:gd name="T60" fmla="*/ 27 w 89"/>
                  <a:gd name="T61" fmla="*/ 102 h 120"/>
                  <a:gd name="T62" fmla="*/ 44 w 89"/>
                  <a:gd name="T63" fmla="*/ 102 h 120"/>
                  <a:gd name="T64" fmla="*/ 58 w 89"/>
                  <a:gd name="T65" fmla="*/ 93 h 120"/>
                  <a:gd name="T66" fmla="*/ 67 w 89"/>
                  <a:gd name="T67" fmla="*/ 75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" h="120">
                    <a:moveTo>
                      <a:pt x="62" y="102"/>
                    </a:moveTo>
                    <a:lnTo>
                      <a:pt x="53" y="111"/>
                    </a:lnTo>
                    <a:lnTo>
                      <a:pt x="44" y="115"/>
                    </a:lnTo>
                    <a:lnTo>
                      <a:pt x="40" y="120"/>
                    </a:lnTo>
                    <a:lnTo>
                      <a:pt x="31" y="120"/>
                    </a:lnTo>
                    <a:lnTo>
                      <a:pt x="18" y="120"/>
                    </a:lnTo>
                    <a:lnTo>
                      <a:pt x="9" y="111"/>
                    </a:lnTo>
                    <a:lnTo>
                      <a:pt x="0" y="102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13" y="58"/>
                    </a:lnTo>
                    <a:lnTo>
                      <a:pt x="18" y="53"/>
                    </a:lnTo>
                    <a:lnTo>
                      <a:pt x="27" y="53"/>
                    </a:lnTo>
                    <a:lnTo>
                      <a:pt x="36" y="53"/>
                    </a:lnTo>
                    <a:lnTo>
                      <a:pt x="49" y="49"/>
                    </a:lnTo>
                    <a:lnTo>
                      <a:pt x="62" y="49"/>
                    </a:lnTo>
                    <a:lnTo>
                      <a:pt x="71" y="44"/>
                    </a:lnTo>
                    <a:lnTo>
                      <a:pt x="76" y="40"/>
                    </a:lnTo>
                    <a:lnTo>
                      <a:pt x="76" y="31"/>
                    </a:lnTo>
                    <a:lnTo>
                      <a:pt x="71" y="26"/>
                    </a:lnTo>
                    <a:lnTo>
                      <a:pt x="71" y="22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4" y="18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9" y="35"/>
                    </a:lnTo>
                    <a:lnTo>
                      <a:pt x="13" y="22"/>
                    </a:lnTo>
                    <a:lnTo>
                      <a:pt x="27" y="9"/>
                    </a:lnTo>
                    <a:lnTo>
                      <a:pt x="36" y="4"/>
                    </a:lnTo>
                    <a:lnTo>
                      <a:pt x="53" y="0"/>
                    </a:lnTo>
                    <a:lnTo>
                      <a:pt x="71" y="4"/>
                    </a:lnTo>
                    <a:lnTo>
                      <a:pt x="84" y="13"/>
                    </a:lnTo>
                    <a:lnTo>
                      <a:pt x="89" y="22"/>
                    </a:lnTo>
                    <a:lnTo>
                      <a:pt x="89" y="31"/>
                    </a:lnTo>
                    <a:lnTo>
                      <a:pt x="89" y="40"/>
                    </a:lnTo>
                    <a:lnTo>
                      <a:pt x="89" y="53"/>
                    </a:lnTo>
                    <a:lnTo>
                      <a:pt x="84" y="80"/>
                    </a:lnTo>
                    <a:lnTo>
                      <a:pt x="80" y="93"/>
                    </a:lnTo>
                    <a:lnTo>
                      <a:pt x="80" y="102"/>
                    </a:lnTo>
                    <a:lnTo>
                      <a:pt x="80" y="106"/>
                    </a:lnTo>
                    <a:lnTo>
                      <a:pt x="84" y="115"/>
                    </a:lnTo>
                    <a:lnTo>
                      <a:pt x="67" y="115"/>
                    </a:lnTo>
                    <a:lnTo>
                      <a:pt x="62" y="111"/>
                    </a:lnTo>
                    <a:lnTo>
                      <a:pt x="62" y="102"/>
                    </a:lnTo>
                    <a:close/>
                    <a:moveTo>
                      <a:pt x="71" y="62"/>
                    </a:moveTo>
                    <a:lnTo>
                      <a:pt x="67" y="62"/>
                    </a:lnTo>
                    <a:lnTo>
                      <a:pt x="62" y="62"/>
                    </a:lnTo>
                    <a:lnTo>
                      <a:pt x="58" y="62"/>
                    </a:lnTo>
                    <a:lnTo>
                      <a:pt x="49" y="62"/>
                    </a:lnTo>
                    <a:lnTo>
                      <a:pt x="36" y="66"/>
                    </a:lnTo>
                    <a:lnTo>
                      <a:pt x="27" y="66"/>
                    </a:lnTo>
                    <a:lnTo>
                      <a:pt x="22" y="71"/>
                    </a:lnTo>
                    <a:lnTo>
                      <a:pt x="18" y="75"/>
                    </a:lnTo>
                    <a:lnTo>
                      <a:pt x="18" y="80"/>
                    </a:lnTo>
                    <a:lnTo>
                      <a:pt x="13" y="84"/>
                    </a:lnTo>
                    <a:lnTo>
                      <a:pt x="18" y="93"/>
                    </a:lnTo>
                    <a:lnTo>
                      <a:pt x="22" y="98"/>
                    </a:lnTo>
                    <a:lnTo>
                      <a:pt x="27" y="102"/>
                    </a:lnTo>
                    <a:lnTo>
                      <a:pt x="36" y="106"/>
                    </a:lnTo>
                    <a:lnTo>
                      <a:pt x="44" y="102"/>
                    </a:lnTo>
                    <a:lnTo>
                      <a:pt x="49" y="102"/>
                    </a:lnTo>
                    <a:lnTo>
                      <a:pt x="58" y="93"/>
                    </a:lnTo>
                    <a:lnTo>
                      <a:pt x="62" y="84"/>
                    </a:lnTo>
                    <a:lnTo>
                      <a:pt x="67" y="75"/>
                    </a:lnTo>
                    <a:lnTo>
                      <a:pt x="71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1" name="Freeform 565"/>
              <p:cNvSpPr>
                <a:spLocks/>
              </p:cNvSpPr>
              <p:nvPr/>
            </p:nvSpPr>
            <p:spPr bwMode="auto">
              <a:xfrm>
                <a:off x="4369" y="7997"/>
                <a:ext cx="89" cy="120"/>
              </a:xfrm>
              <a:custGeom>
                <a:avLst/>
                <a:gdLst>
                  <a:gd name="T0" fmla="*/ 66 w 89"/>
                  <a:gd name="T1" fmla="*/ 75 h 120"/>
                  <a:gd name="T2" fmla="*/ 80 w 89"/>
                  <a:gd name="T3" fmla="*/ 80 h 120"/>
                  <a:gd name="T4" fmla="*/ 75 w 89"/>
                  <a:gd name="T5" fmla="*/ 98 h 120"/>
                  <a:gd name="T6" fmla="*/ 62 w 89"/>
                  <a:gd name="T7" fmla="*/ 111 h 120"/>
                  <a:gd name="T8" fmla="*/ 53 w 89"/>
                  <a:gd name="T9" fmla="*/ 115 h 120"/>
                  <a:gd name="T10" fmla="*/ 35 w 89"/>
                  <a:gd name="T11" fmla="*/ 120 h 120"/>
                  <a:gd name="T12" fmla="*/ 22 w 89"/>
                  <a:gd name="T13" fmla="*/ 115 h 120"/>
                  <a:gd name="T14" fmla="*/ 9 w 89"/>
                  <a:gd name="T15" fmla="*/ 106 h 120"/>
                  <a:gd name="T16" fmla="*/ 4 w 89"/>
                  <a:gd name="T17" fmla="*/ 93 h 120"/>
                  <a:gd name="T18" fmla="*/ 0 w 89"/>
                  <a:gd name="T19" fmla="*/ 75 h 120"/>
                  <a:gd name="T20" fmla="*/ 4 w 89"/>
                  <a:gd name="T21" fmla="*/ 58 h 120"/>
                  <a:gd name="T22" fmla="*/ 9 w 89"/>
                  <a:gd name="T23" fmla="*/ 40 h 120"/>
                  <a:gd name="T24" fmla="*/ 13 w 89"/>
                  <a:gd name="T25" fmla="*/ 22 h 120"/>
                  <a:gd name="T26" fmla="*/ 26 w 89"/>
                  <a:gd name="T27" fmla="*/ 9 h 120"/>
                  <a:gd name="T28" fmla="*/ 40 w 89"/>
                  <a:gd name="T29" fmla="*/ 4 h 120"/>
                  <a:gd name="T30" fmla="*/ 53 w 89"/>
                  <a:gd name="T31" fmla="*/ 0 h 120"/>
                  <a:gd name="T32" fmla="*/ 66 w 89"/>
                  <a:gd name="T33" fmla="*/ 4 h 120"/>
                  <a:gd name="T34" fmla="*/ 80 w 89"/>
                  <a:gd name="T35" fmla="*/ 13 h 120"/>
                  <a:gd name="T36" fmla="*/ 84 w 89"/>
                  <a:gd name="T37" fmla="*/ 22 h 120"/>
                  <a:gd name="T38" fmla="*/ 89 w 89"/>
                  <a:gd name="T39" fmla="*/ 40 h 120"/>
                  <a:gd name="T40" fmla="*/ 71 w 89"/>
                  <a:gd name="T41" fmla="*/ 40 h 120"/>
                  <a:gd name="T42" fmla="*/ 71 w 89"/>
                  <a:gd name="T43" fmla="*/ 31 h 120"/>
                  <a:gd name="T44" fmla="*/ 66 w 89"/>
                  <a:gd name="T45" fmla="*/ 22 h 120"/>
                  <a:gd name="T46" fmla="*/ 57 w 89"/>
                  <a:gd name="T47" fmla="*/ 18 h 120"/>
                  <a:gd name="T48" fmla="*/ 53 w 89"/>
                  <a:gd name="T49" fmla="*/ 18 h 120"/>
                  <a:gd name="T50" fmla="*/ 40 w 89"/>
                  <a:gd name="T51" fmla="*/ 18 h 120"/>
                  <a:gd name="T52" fmla="*/ 35 w 89"/>
                  <a:gd name="T53" fmla="*/ 26 h 120"/>
                  <a:gd name="T54" fmla="*/ 26 w 89"/>
                  <a:gd name="T55" fmla="*/ 35 h 120"/>
                  <a:gd name="T56" fmla="*/ 22 w 89"/>
                  <a:gd name="T57" fmla="*/ 49 h 120"/>
                  <a:gd name="T58" fmla="*/ 17 w 89"/>
                  <a:gd name="T59" fmla="*/ 62 h 120"/>
                  <a:gd name="T60" fmla="*/ 17 w 89"/>
                  <a:gd name="T61" fmla="*/ 75 h 120"/>
                  <a:gd name="T62" fmla="*/ 17 w 89"/>
                  <a:gd name="T63" fmla="*/ 89 h 120"/>
                  <a:gd name="T64" fmla="*/ 22 w 89"/>
                  <a:gd name="T65" fmla="*/ 98 h 120"/>
                  <a:gd name="T66" fmla="*/ 31 w 89"/>
                  <a:gd name="T67" fmla="*/ 102 h 120"/>
                  <a:gd name="T68" fmla="*/ 35 w 89"/>
                  <a:gd name="T69" fmla="*/ 106 h 120"/>
                  <a:gd name="T70" fmla="*/ 44 w 89"/>
                  <a:gd name="T71" fmla="*/ 102 h 120"/>
                  <a:gd name="T72" fmla="*/ 53 w 89"/>
                  <a:gd name="T73" fmla="*/ 98 h 120"/>
                  <a:gd name="T74" fmla="*/ 62 w 89"/>
                  <a:gd name="T75" fmla="*/ 89 h 120"/>
                  <a:gd name="T76" fmla="*/ 66 w 89"/>
                  <a:gd name="T77" fmla="*/ 7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20">
                    <a:moveTo>
                      <a:pt x="66" y="75"/>
                    </a:moveTo>
                    <a:lnTo>
                      <a:pt x="80" y="80"/>
                    </a:lnTo>
                    <a:lnTo>
                      <a:pt x="75" y="98"/>
                    </a:lnTo>
                    <a:lnTo>
                      <a:pt x="62" y="111"/>
                    </a:lnTo>
                    <a:lnTo>
                      <a:pt x="53" y="115"/>
                    </a:lnTo>
                    <a:lnTo>
                      <a:pt x="35" y="120"/>
                    </a:lnTo>
                    <a:lnTo>
                      <a:pt x="22" y="115"/>
                    </a:lnTo>
                    <a:lnTo>
                      <a:pt x="9" y="106"/>
                    </a:lnTo>
                    <a:lnTo>
                      <a:pt x="4" y="93"/>
                    </a:lnTo>
                    <a:lnTo>
                      <a:pt x="0" y="75"/>
                    </a:lnTo>
                    <a:lnTo>
                      <a:pt x="4" y="58"/>
                    </a:lnTo>
                    <a:lnTo>
                      <a:pt x="9" y="40"/>
                    </a:lnTo>
                    <a:lnTo>
                      <a:pt x="13" y="22"/>
                    </a:lnTo>
                    <a:lnTo>
                      <a:pt x="26" y="9"/>
                    </a:lnTo>
                    <a:lnTo>
                      <a:pt x="40" y="4"/>
                    </a:lnTo>
                    <a:lnTo>
                      <a:pt x="53" y="0"/>
                    </a:lnTo>
                    <a:lnTo>
                      <a:pt x="66" y="4"/>
                    </a:lnTo>
                    <a:lnTo>
                      <a:pt x="80" y="13"/>
                    </a:lnTo>
                    <a:lnTo>
                      <a:pt x="84" y="22"/>
                    </a:lnTo>
                    <a:lnTo>
                      <a:pt x="89" y="40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66" y="22"/>
                    </a:lnTo>
                    <a:lnTo>
                      <a:pt x="57" y="18"/>
                    </a:lnTo>
                    <a:lnTo>
                      <a:pt x="53" y="18"/>
                    </a:lnTo>
                    <a:lnTo>
                      <a:pt x="40" y="18"/>
                    </a:lnTo>
                    <a:lnTo>
                      <a:pt x="35" y="26"/>
                    </a:lnTo>
                    <a:lnTo>
                      <a:pt x="26" y="35"/>
                    </a:lnTo>
                    <a:lnTo>
                      <a:pt x="22" y="49"/>
                    </a:lnTo>
                    <a:lnTo>
                      <a:pt x="17" y="62"/>
                    </a:lnTo>
                    <a:lnTo>
                      <a:pt x="17" y="75"/>
                    </a:lnTo>
                    <a:lnTo>
                      <a:pt x="17" y="89"/>
                    </a:lnTo>
                    <a:lnTo>
                      <a:pt x="22" y="98"/>
                    </a:lnTo>
                    <a:lnTo>
                      <a:pt x="31" y="102"/>
                    </a:lnTo>
                    <a:lnTo>
                      <a:pt x="35" y="106"/>
                    </a:lnTo>
                    <a:lnTo>
                      <a:pt x="44" y="102"/>
                    </a:lnTo>
                    <a:lnTo>
                      <a:pt x="53" y="98"/>
                    </a:lnTo>
                    <a:lnTo>
                      <a:pt x="62" y="89"/>
                    </a:lnTo>
                    <a:lnTo>
                      <a:pt x="66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2" name="Freeform 566"/>
              <p:cNvSpPr>
                <a:spLocks/>
              </p:cNvSpPr>
              <p:nvPr/>
            </p:nvSpPr>
            <p:spPr bwMode="auto">
              <a:xfrm>
                <a:off x="4462" y="7997"/>
                <a:ext cx="147" cy="115"/>
              </a:xfrm>
              <a:custGeom>
                <a:avLst/>
                <a:gdLst>
                  <a:gd name="T0" fmla="*/ 0 w 147"/>
                  <a:gd name="T1" fmla="*/ 115 h 115"/>
                  <a:gd name="T2" fmla="*/ 18 w 147"/>
                  <a:gd name="T3" fmla="*/ 4 h 115"/>
                  <a:gd name="T4" fmla="*/ 36 w 147"/>
                  <a:gd name="T5" fmla="*/ 4 h 115"/>
                  <a:gd name="T6" fmla="*/ 36 w 147"/>
                  <a:gd name="T7" fmla="*/ 22 h 115"/>
                  <a:gd name="T8" fmla="*/ 44 w 147"/>
                  <a:gd name="T9" fmla="*/ 13 h 115"/>
                  <a:gd name="T10" fmla="*/ 49 w 147"/>
                  <a:gd name="T11" fmla="*/ 4 h 115"/>
                  <a:gd name="T12" fmla="*/ 58 w 147"/>
                  <a:gd name="T13" fmla="*/ 4 h 115"/>
                  <a:gd name="T14" fmla="*/ 67 w 147"/>
                  <a:gd name="T15" fmla="*/ 0 h 115"/>
                  <a:gd name="T16" fmla="*/ 75 w 147"/>
                  <a:gd name="T17" fmla="*/ 4 h 115"/>
                  <a:gd name="T18" fmla="*/ 80 w 147"/>
                  <a:gd name="T19" fmla="*/ 9 h 115"/>
                  <a:gd name="T20" fmla="*/ 89 w 147"/>
                  <a:gd name="T21" fmla="*/ 13 h 115"/>
                  <a:gd name="T22" fmla="*/ 89 w 147"/>
                  <a:gd name="T23" fmla="*/ 22 h 115"/>
                  <a:gd name="T24" fmla="*/ 98 w 147"/>
                  <a:gd name="T25" fmla="*/ 13 h 115"/>
                  <a:gd name="T26" fmla="*/ 107 w 147"/>
                  <a:gd name="T27" fmla="*/ 9 h 115"/>
                  <a:gd name="T28" fmla="*/ 115 w 147"/>
                  <a:gd name="T29" fmla="*/ 4 h 115"/>
                  <a:gd name="T30" fmla="*/ 124 w 147"/>
                  <a:gd name="T31" fmla="*/ 0 h 115"/>
                  <a:gd name="T32" fmla="*/ 133 w 147"/>
                  <a:gd name="T33" fmla="*/ 4 h 115"/>
                  <a:gd name="T34" fmla="*/ 142 w 147"/>
                  <a:gd name="T35" fmla="*/ 9 h 115"/>
                  <a:gd name="T36" fmla="*/ 147 w 147"/>
                  <a:gd name="T37" fmla="*/ 18 h 115"/>
                  <a:gd name="T38" fmla="*/ 147 w 147"/>
                  <a:gd name="T39" fmla="*/ 26 h 115"/>
                  <a:gd name="T40" fmla="*/ 147 w 147"/>
                  <a:gd name="T41" fmla="*/ 35 h 115"/>
                  <a:gd name="T42" fmla="*/ 147 w 147"/>
                  <a:gd name="T43" fmla="*/ 44 h 115"/>
                  <a:gd name="T44" fmla="*/ 133 w 147"/>
                  <a:gd name="T45" fmla="*/ 115 h 115"/>
                  <a:gd name="T46" fmla="*/ 115 w 147"/>
                  <a:gd name="T47" fmla="*/ 115 h 115"/>
                  <a:gd name="T48" fmla="*/ 129 w 147"/>
                  <a:gd name="T49" fmla="*/ 44 h 115"/>
                  <a:gd name="T50" fmla="*/ 133 w 147"/>
                  <a:gd name="T51" fmla="*/ 35 h 115"/>
                  <a:gd name="T52" fmla="*/ 133 w 147"/>
                  <a:gd name="T53" fmla="*/ 31 h 115"/>
                  <a:gd name="T54" fmla="*/ 129 w 147"/>
                  <a:gd name="T55" fmla="*/ 22 h 115"/>
                  <a:gd name="T56" fmla="*/ 129 w 147"/>
                  <a:gd name="T57" fmla="*/ 22 h 115"/>
                  <a:gd name="T58" fmla="*/ 124 w 147"/>
                  <a:gd name="T59" fmla="*/ 18 h 115"/>
                  <a:gd name="T60" fmla="*/ 120 w 147"/>
                  <a:gd name="T61" fmla="*/ 18 h 115"/>
                  <a:gd name="T62" fmla="*/ 111 w 147"/>
                  <a:gd name="T63" fmla="*/ 18 h 115"/>
                  <a:gd name="T64" fmla="*/ 102 w 147"/>
                  <a:gd name="T65" fmla="*/ 22 h 115"/>
                  <a:gd name="T66" fmla="*/ 98 w 147"/>
                  <a:gd name="T67" fmla="*/ 26 h 115"/>
                  <a:gd name="T68" fmla="*/ 93 w 147"/>
                  <a:gd name="T69" fmla="*/ 35 h 115"/>
                  <a:gd name="T70" fmla="*/ 89 w 147"/>
                  <a:gd name="T71" fmla="*/ 49 h 115"/>
                  <a:gd name="T72" fmla="*/ 84 w 147"/>
                  <a:gd name="T73" fmla="*/ 62 h 115"/>
                  <a:gd name="T74" fmla="*/ 75 w 147"/>
                  <a:gd name="T75" fmla="*/ 115 h 115"/>
                  <a:gd name="T76" fmla="*/ 58 w 147"/>
                  <a:gd name="T77" fmla="*/ 115 h 115"/>
                  <a:gd name="T78" fmla="*/ 71 w 147"/>
                  <a:gd name="T79" fmla="*/ 40 h 115"/>
                  <a:gd name="T80" fmla="*/ 71 w 147"/>
                  <a:gd name="T81" fmla="*/ 35 h 115"/>
                  <a:gd name="T82" fmla="*/ 71 w 147"/>
                  <a:gd name="T83" fmla="*/ 31 h 115"/>
                  <a:gd name="T84" fmla="*/ 71 w 147"/>
                  <a:gd name="T85" fmla="*/ 26 h 115"/>
                  <a:gd name="T86" fmla="*/ 71 w 147"/>
                  <a:gd name="T87" fmla="*/ 22 h 115"/>
                  <a:gd name="T88" fmla="*/ 67 w 147"/>
                  <a:gd name="T89" fmla="*/ 18 h 115"/>
                  <a:gd name="T90" fmla="*/ 62 w 147"/>
                  <a:gd name="T91" fmla="*/ 18 h 115"/>
                  <a:gd name="T92" fmla="*/ 53 w 147"/>
                  <a:gd name="T93" fmla="*/ 18 h 115"/>
                  <a:gd name="T94" fmla="*/ 49 w 147"/>
                  <a:gd name="T95" fmla="*/ 22 h 115"/>
                  <a:gd name="T96" fmla="*/ 40 w 147"/>
                  <a:gd name="T97" fmla="*/ 31 h 115"/>
                  <a:gd name="T98" fmla="*/ 36 w 147"/>
                  <a:gd name="T99" fmla="*/ 35 h 115"/>
                  <a:gd name="T100" fmla="*/ 31 w 147"/>
                  <a:gd name="T101" fmla="*/ 49 h 115"/>
                  <a:gd name="T102" fmla="*/ 27 w 147"/>
                  <a:gd name="T103" fmla="*/ 62 h 115"/>
                  <a:gd name="T104" fmla="*/ 18 w 147"/>
                  <a:gd name="T105" fmla="*/ 115 h 115"/>
                  <a:gd name="T106" fmla="*/ 0 w 147"/>
                  <a:gd name="T107" fmla="*/ 115 h 1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7" h="115">
                    <a:moveTo>
                      <a:pt x="0" y="115"/>
                    </a:moveTo>
                    <a:lnTo>
                      <a:pt x="18" y="4"/>
                    </a:lnTo>
                    <a:lnTo>
                      <a:pt x="36" y="4"/>
                    </a:lnTo>
                    <a:lnTo>
                      <a:pt x="36" y="22"/>
                    </a:lnTo>
                    <a:lnTo>
                      <a:pt x="44" y="13"/>
                    </a:lnTo>
                    <a:lnTo>
                      <a:pt x="49" y="4"/>
                    </a:lnTo>
                    <a:lnTo>
                      <a:pt x="58" y="4"/>
                    </a:lnTo>
                    <a:lnTo>
                      <a:pt x="67" y="0"/>
                    </a:lnTo>
                    <a:lnTo>
                      <a:pt x="75" y="4"/>
                    </a:lnTo>
                    <a:lnTo>
                      <a:pt x="80" y="9"/>
                    </a:lnTo>
                    <a:lnTo>
                      <a:pt x="89" y="13"/>
                    </a:lnTo>
                    <a:lnTo>
                      <a:pt x="89" y="22"/>
                    </a:lnTo>
                    <a:lnTo>
                      <a:pt x="98" y="13"/>
                    </a:lnTo>
                    <a:lnTo>
                      <a:pt x="107" y="9"/>
                    </a:lnTo>
                    <a:lnTo>
                      <a:pt x="115" y="4"/>
                    </a:lnTo>
                    <a:lnTo>
                      <a:pt x="124" y="0"/>
                    </a:lnTo>
                    <a:lnTo>
                      <a:pt x="133" y="4"/>
                    </a:lnTo>
                    <a:lnTo>
                      <a:pt x="142" y="9"/>
                    </a:lnTo>
                    <a:lnTo>
                      <a:pt x="147" y="18"/>
                    </a:lnTo>
                    <a:lnTo>
                      <a:pt x="147" y="26"/>
                    </a:lnTo>
                    <a:lnTo>
                      <a:pt x="147" y="35"/>
                    </a:lnTo>
                    <a:lnTo>
                      <a:pt x="147" y="44"/>
                    </a:lnTo>
                    <a:lnTo>
                      <a:pt x="133" y="115"/>
                    </a:lnTo>
                    <a:lnTo>
                      <a:pt x="115" y="115"/>
                    </a:lnTo>
                    <a:lnTo>
                      <a:pt x="129" y="44"/>
                    </a:lnTo>
                    <a:lnTo>
                      <a:pt x="133" y="35"/>
                    </a:lnTo>
                    <a:lnTo>
                      <a:pt x="133" y="31"/>
                    </a:lnTo>
                    <a:lnTo>
                      <a:pt x="129" y="22"/>
                    </a:lnTo>
                    <a:lnTo>
                      <a:pt x="124" y="18"/>
                    </a:lnTo>
                    <a:lnTo>
                      <a:pt x="120" y="18"/>
                    </a:lnTo>
                    <a:lnTo>
                      <a:pt x="111" y="18"/>
                    </a:lnTo>
                    <a:lnTo>
                      <a:pt x="102" y="22"/>
                    </a:lnTo>
                    <a:lnTo>
                      <a:pt x="98" y="26"/>
                    </a:lnTo>
                    <a:lnTo>
                      <a:pt x="93" y="35"/>
                    </a:lnTo>
                    <a:lnTo>
                      <a:pt x="89" y="49"/>
                    </a:lnTo>
                    <a:lnTo>
                      <a:pt x="84" y="62"/>
                    </a:lnTo>
                    <a:lnTo>
                      <a:pt x="75" y="115"/>
                    </a:lnTo>
                    <a:lnTo>
                      <a:pt x="58" y="115"/>
                    </a:lnTo>
                    <a:lnTo>
                      <a:pt x="71" y="40"/>
                    </a:lnTo>
                    <a:lnTo>
                      <a:pt x="71" y="35"/>
                    </a:lnTo>
                    <a:lnTo>
                      <a:pt x="71" y="31"/>
                    </a:lnTo>
                    <a:lnTo>
                      <a:pt x="71" y="26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9" y="22"/>
                    </a:lnTo>
                    <a:lnTo>
                      <a:pt x="40" y="31"/>
                    </a:lnTo>
                    <a:lnTo>
                      <a:pt x="36" y="35"/>
                    </a:lnTo>
                    <a:lnTo>
                      <a:pt x="31" y="49"/>
                    </a:lnTo>
                    <a:lnTo>
                      <a:pt x="27" y="62"/>
                    </a:lnTo>
                    <a:lnTo>
                      <a:pt x="18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3" name="Freeform 567"/>
              <p:cNvSpPr>
                <a:spLocks/>
              </p:cNvSpPr>
              <p:nvPr/>
            </p:nvSpPr>
            <p:spPr bwMode="auto">
              <a:xfrm>
                <a:off x="4622" y="8095"/>
                <a:ext cx="27" cy="17"/>
              </a:xfrm>
              <a:custGeom>
                <a:avLst/>
                <a:gdLst>
                  <a:gd name="T0" fmla="*/ 0 w 27"/>
                  <a:gd name="T1" fmla="*/ 17 h 17"/>
                  <a:gd name="T2" fmla="*/ 4 w 27"/>
                  <a:gd name="T3" fmla="*/ 0 h 17"/>
                  <a:gd name="T4" fmla="*/ 27 w 27"/>
                  <a:gd name="T5" fmla="*/ 0 h 17"/>
                  <a:gd name="T6" fmla="*/ 22 w 27"/>
                  <a:gd name="T7" fmla="*/ 17 h 17"/>
                  <a:gd name="T8" fmla="*/ 0 w 2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0" y="17"/>
                    </a:moveTo>
                    <a:lnTo>
                      <a:pt x="4" y="0"/>
                    </a:lnTo>
                    <a:lnTo>
                      <a:pt x="27" y="0"/>
                    </a:lnTo>
                    <a:lnTo>
                      <a:pt x="2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4" name="Freeform 568"/>
              <p:cNvSpPr>
                <a:spLocks noEditPoints="1"/>
              </p:cNvSpPr>
              <p:nvPr/>
            </p:nvSpPr>
            <p:spPr bwMode="auto">
              <a:xfrm>
                <a:off x="2205" y="7979"/>
                <a:ext cx="102" cy="160"/>
              </a:xfrm>
              <a:custGeom>
                <a:avLst/>
                <a:gdLst>
                  <a:gd name="T0" fmla="*/ 89 w 102"/>
                  <a:gd name="T1" fmla="*/ 0 h 160"/>
                  <a:gd name="T2" fmla="*/ 102 w 102"/>
                  <a:gd name="T3" fmla="*/ 0 h 160"/>
                  <a:gd name="T4" fmla="*/ 98 w 102"/>
                  <a:gd name="T5" fmla="*/ 13 h 160"/>
                  <a:gd name="T6" fmla="*/ 93 w 102"/>
                  <a:gd name="T7" fmla="*/ 18 h 160"/>
                  <a:gd name="T8" fmla="*/ 84 w 102"/>
                  <a:gd name="T9" fmla="*/ 22 h 160"/>
                  <a:gd name="T10" fmla="*/ 76 w 102"/>
                  <a:gd name="T11" fmla="*/ 22 h 160"/>
                  <a:gd name="T12" fmla="*/ 58 w 102"/>
                  <a:gd name="T13" fmla="*/ 22 h 160"/>
                  <a:gd name="T14" fmla="*/ 49 w 102"/>
                  <a:gd name="T15" fmla="*/ 22 h 160"/>
                  <a:gd name="T16" fmla="*/ 44 w 102"/>
                  <a:gd name="T17" fmla="*/ 27 h 160"/>
                  <a:gd name="T18" fmla="*/ 40 w 102"/>
                  <a:gd name="T19" fmla="*/ 31 h 160"/>
                  <a:gd name="T20" fmla="*/ 36 w 102"/>
                  <a:gd name="T21" fmla="*/ 36 h 160"/>
                  <a:gd name="T22" fmla="*/ 31 w 102"/>
                  <a:gd name="T23" fmla="*/ 44 h 160"/>
                  <a:gd name="T24" fmla="*/ 27 w 102"/>
                  <a:gd name="T25" fmla="*/ 58 h 160"/>
                  <a:gd name="T26" fmla="*/ 36 w 102"/>
                  <a:gd name="T27" fmla="*/ 49 h 160"/>
                  <a:gd name="T28" fmla="*/ 44 w 102"/>
                  <a:gd name="T29" fmla="*/ 49 h 160"/>
                  <a:gd name="T30" fmla="*/ 49 w 102"/>
                  <a:gd name="T31" fmla="*/ 44 h 160"/>
                  <a:gd name="T32" fmla="*/ 58 w 102"/>
                  <a:gd name="T33" fmla="*/ 44 h 160"/>
                  <a:gd name="T34" fmla="*/ 71 w 102"/>
                  <a:gd name="T35" fmla="*/ 49 h 160"/>
                  <a:gd name="T36" fmla="*/ 80 w 102"/>
                  <a:gd name="T37" fmla="*/ 58 h 160"/>
                  <a:gd name="T38" fmla="*/ 93 w 102"/>
                  <a:gd name="T39" fmla="*/ 71 h 160"/>
                  <a:gd name="T40" fmla="*/ 93 w 102"/>
                  <a:gd name="T41" fmla="*/ 93 h 160"/>
                  <a:gd name="T42" fmla="*/ 89 w 102"/>
                  <a:gd name="T43" fmla="*/ 120 h 160"/>
                  <a:gd name="T44" fmla="*/ 80 w 102"/>
                  <a:gd name="T45" fmla="*/ 142 h 160"/>
                  <a:gd name="T46" fmla="*/ 71 w 102"/>
                  <a:gd name="T47" fmla="*/ 151 h 160"/>
                  <a:gd name="T48" fmla="*/ 62 w 102"/>
                  <a:gd name="T49" fmla="*/ 156 h 160"/>
                  <a:gd name="T50" fmla="*/ 53 w 102"/>
                  <a:gd name="T51" fmla="*/ 160 h 160"/>
                  <a:gd name="T52" fmla="*/ 40 w 102"/>
                  <a:gd name="T53" fmla="*/ 160 h 160"/>
                  <a:gd name="T54" fmla="*/ 22 w 102"/>
                  <a:gd name="T55" fmla="*/ 160 h 160"/>
                  <a:gd name="T56" fmla="*/ 9 w 102"/>
                  <a:gd name="T57" fmla="*/ 147 h 160"/>
                  <a:gd name="T58" fmla="*/ 4 w 102"/>
                  <a:gd name="T59" fmla="*/ 133 h 160"/>
                  <a:gd name="T60" fmla="*/ 0 w 102"/>
                  <a:gd name="T61" fmla="*/ 116 h 160"/>
                  <a:gd name="T62" fmla="*/ 4 w 102"/>
                  <a:gd name="T63" fmla="*/ 89 h 160"/>
                  <a:gd name="T64" fmla="*/ 9 w 102"/>
                  <a:gd name="T65" fmla="*/ 58 h 160"/>
                  <a:gd name="T66" fmla="*/ 22 w 102"/>
                  <a:gd name="T67" fmla="*/ 31 h 160"/>
                  <a:gd name="T68" fmla="*/ 31 w 102"/>
                  <a:gd name="T69" fmla="*/ 13 h 160"/>
                  <a:gd name="T70" fmla="*/ 44 w 102"/>
                  <a:gd name="T71" fmla="*/ 4 h 160"/>
                  <a:gd name="T72" fmla="*/ 62 w 102"/>
                  <a:gd name="T73" fmla="*/ 4 h 160"/>
                  <a:gd name="T74" fmla="*/ 80 w 102"/>
                  <a:gd name="T75" fmla="*/ 4 h 160"/>
                  <a:gd name="T76" fmla="*/ 84 w 102"/>
                  <a:gd name="T77" fmla="*/ 4 h 160"/>
                  <a:gd name="T78" fmla="*/ 89 w 102"/>
                  <a:gd name="T79" fmla="*/ 0 h 160"/>
                  <a:gd name="T80" fmla="*/ 76 w 102"/>
                  <a:gd name="T81" fmla="*/ 93 h 160"/>
                  <a:gd name="T82" fmla="*/ 76 w 102"/>
                  <a:gd name="T83" fmla="*/ 80 h 160"/>
                  <a:gd name="T84" fmla="*/ 71 w 102"/>
                  <a:gd name="T85" fmla="*/ 71 h 160"/>
                  <a:gd name="T86" fmla="*/ 62 w 102"/>
                  <a:gd name="T87" fmla="*/ 62 h 160"/>
                  <a:gd name="T88" fmla="*/ 53 w 102"/>
                  <a:gd name="T89" fmla="*/ 62 h 160"/>
                  <a:gd name="T90" fmla="*/ 40 w 102"/>
                  <a:gd name="T91" fmla="*/ 67 h 160"/>
                  <a:gd name="T92" fmla="*/ 27 w 102"/>
                  <a:gd name="T93" fmla="*/ 76 h 160"/>
                  <a:gd name="T94" fmla="*/ 18 w 102"/>
                  <a:gd name="T95" fmla="*/ 93 h 160"/>
                  <a:gd name="T96" fmla="*/ 18 w 102"/>
                  <a:gd name="T97" fmla="*/ 116 h 160"/>
                  <a:gd name="T98" fmla="*/ 18 w 102"/>
                  <a:gd name="T99" fmla="*/ 124 h 160"/>
                  <a:gd name="T100" fmla="*/ 22 w 102"/>
                  <a:gd name="T101" fmla="*/ 138 h 160"/>
                  <a:gd name="T102" fmla="*/ 31 w 102"/>
                  <a:gd name="T103" fmla="*/ 142 h 160"/>
                  <a:gd name="T104" fmla="*/ 40 w 102"/>
                  <a:gd name="T105" fmla="*/ 147 h 160"/>
                  <a:gd name="T106" fmla="*/ 49 w 102"/>
                  <a:gd name="T107" fmla="*/ 142 h 160"/>
                  <a:gd name="T108" fmla="*/ 58 w 102"/>
                  <a:gd name="T109" fmla="*/ 142 h 160"/>
                  <a:gd name="T110" fmla="*/ 62 w 102"/>
                  <a:gd name="T111" fmla="*/ 133 h 160"/>
                  <a:gd name="T112" fmla="*/ 67 w 102"/>
                  <a:gd name="T113" fmla="*/ 129 h 160"/>
                  <a:gd name="T114" fmla="*/ 76 w 102"/>
                  <a:gd name="T115" fmla="*/ 111 h 160"/>
                  <a:gd name="T116" fmla="*/ 76 w 102"/>
                  <a:gd name="T117" fmla="*/ 93 h 1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2" h="160">
                    <a:moveTo>
                      <a:pt x="89" y="0"/>
                    </a:moveTo>
                    <a:lnTo>
                      <a:pt x="102" y="0"/>
                    </a:lnTo>
                    <a:lnTo>
                      <a:pt x="98" y="13"/>
                    </a:lnTo>
                    <a:lnTo>
                      <a:pt x="93" y="18"/>
                    </a:lnTo>
                    <a:lnTo>
                      <a:pt x="84" y="22"/>
                    </a:lnTo>
                    <a:lnTo>
                      <a:pt x="76" y="22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4" y="27"/>
                    </a:lnTo>
                    <a:lnTo>
                      <a:pt x="40" y="31"/>
                    </a:lnTo>
                    <a:lnTo>
                      <a:pt x="36" y="36"/>
                    </a:lnTo>
                    <a:lnTo>
                      <a:pt x="31" y="44"/>
                    </a:lnTo>
                    <a:lnTo>
                      <a:pt x="27" y="58"/>
                    </a:lnTo>
                    <a:lnTo>
                      <a:pt x="36" y="49"/>
                    </a:lnTo>
                    <a:lnTo>
                      <a:pt x="44" y="49"/>
                    </a:lnTo>
                    <a:lnTo>
                      <a:pt x="49" y="44"/>
                    </a:lnTo>
                    <a:lnTo>
                      <a:pt x="58" y="44"/>
                    </a:lnTo>
                    <a:lnTo>
                      <a:pt x="71" y="49"/>
                    </a:lnTo>
                    <a:lnTo>
                      <a:pt x="80" y="58"/>
                    </a:lnTo>
                    <a:lnTo>
                      <a:pt x="93" y="71"/>
                    </a:lnTo>
                    <a:lnTo>
                      <a:pt x="93" y="93"/>
                    </a:lnTo>
                    <a:lnTo>
                      <a:pt x="89" y="120"/>
                    </a:lnTo>
                    <a:lnTo>
                      <a:pt x="80" y="142"/>
                    </a:lnTo>
                    <a:lnTo>
                      <a:pt x="71" y="151"/>
                    </a:lnTo>
                    <a:lnTo>
                      <a:pt x="62" y="156"/>
                    </a:lnTo>
                    <a:lnTo>
                      <a:pt x="53" y="160"/>
                    </a:lnTo>
                    <a:lnTo>
                      <a:pt x="40" y="160"/>
                    </a:lnTo>
                    <a:lnTo>
                      <a:pt x="22" y="160"/>
                    </a:lnTo>
                    <a:lnTo>
                      <a:pt x="9" y="147"/>
                    </a:lnTo>
                    <a:lnTo>
                      <a:pt x="4" y="133"/>
                    </a:lnTo>
                    <a:lnTo>
                      <a:pt x="0" y="116"/>
                    </a:lnTo>
                    <a:lnTo>
                      <a:pt x="4" y="89"/>
                    </a:lnTo>
                    <a:lnTo>
                      <a:pt x="9" y="58"/>
                    </a:lnTo>
                    <a:lnTo>
                      <a:pt x="22" y="31"/>
                    </a:lnTo>
                    <a:lnTo>
                      <a:pt x="31" y="13"/>
                    </a:lnTo>
                    <a:lnTo>
                      <a:pt x="44" y="4"/>
                    </a:lnTo>
                    <a:lnTo>
                      <a:pt x="62" y="4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9" y="0"/>
                    </a:lnTo>
                    <a:close/>
                    <a:moveTo>
                      <a:pt x="76" y="93"/>
                    </a:moveTo>
                    <a:lnTo>
                      <a:pt x="76" y="80"/>
                    </a:lnTo>
                    <a:lnTo>
                      <a:pt x="71" y="71"/>
                    </a:lnTo>
                    <a:lnTo>
                      <a:pt x="62" y="62"/>
                    </a:lnTo>
                    <a:lnTo>
                      <a:pt x="53" y="62"/>
                    </a:lnTo>
                    <a:lnTo>
                      <a:pt x="40" y="67"/>
                    </a:lnTo>
                    <a:lnTo>
                      <a:pt x="27" y="76"/>
                    </a:lnTo>
                    <a:lnTo>
                      <a:pt x="18" y="93"/>
                    </a:lnTo>
                    <a:lnTo>
                      <a:pt x="18" y="116"/>
                    </a:lnTo>
                    <a:lnTo>
                      <a:pt x="18" y="124"/>
                    </a:lnTo>
                    <a:lnTo>
                      <a:pt x="22" y="138"/>
                    </a:lnTo>
                    <a:lnTo>
                      <a:pt x="31" y="142"/>
                    </a:lnTo>
                    <a:lnTo>
                      <a:pt x="40" y="147"/>
                    </a:lnTo>
                    <a:lnTo>
                      <a:pt x="49" y="142"/>
                    </a:lnTo>
                    <a:lnTo>
                      <a:pt x="58" y="142"/>
                    </a:lnTo>
                    <a:lnTo>
                      <a:pt x="62" y="133"/>
                    </a:lnTo>
                    <a:lnTo>
                      <a:pt x="67" y="129"/>
                    </a:lnTo>
                    <a:lnTo>
                      <a:pt x="76" y="111"/>
                    </a:lnTo>
                    <a:lnTo>
                      <a:pt x="76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5" name="Freeform 569"/>
              <p:cNvSpPr>
                <a:spLocks/>
              </p:cNvSpPr>
              <p:nvPr/>
            </p:nvSpPr>
            <p:spPr bwMode="auto">
              <a:xfrm>
                <a:off x="2298" y="8023"/>
                <a:ext cx="107" cy="160"/>
              </a:xfrm>
              <a:custGeom>
                <a:avLst/>
                <a:gdLst>
                  <a:gd name="T0" fmla="*/ 0 w 107"/>
                  <a:gd name="T1" fmla="*/ 160 h 160"/>
                  <a:gd name="T2" fmla="*/ 0 w 107"/>
                  <a:gd name="T3" fmla="*/ 138 h 160"/>
                  <a:gd name="T4" fmla="*/ 5 w 107"/>
                  <a:gd name="T5" fmla="*/ 143 h 160"/>
                  <a:gd name="T6" fmla="*/ 14 w 107"/>
                  <a:gd name="T7" fmla="*/ 143 h 160"/>
                  <a:gd name="T8" fmla="*/ 18 w 107"/>
                  <a:gd name="T9" fmla="*/ 143 h 160"/>
                  <a:gd name="T10" fmla="*/ 18 w 107"/>
                  <a:gd name="T11" fmla="*/ 138 h 160"/>
                  <a:gd name="T12" fmla="*/ 23 w 107"/>
                  <a:gd name="T13" fmla="*/ 134 h 160"/>
                  <a:gd name="T14" fmla="*/ 27 w 107"/>
                  <a:gd name="T15" fmla="*/ 125 h 160"/>
                  <a:gd name="T16" fmla="*/ 36 w 107"/>
                  <a:gd name="T17" fmla="*/ 116 h 160"/>
                  <a:gd name="T18" fmla="*/ 18 w 107"/>
                  <a:gd name="T19" fmla="*/ 0 h 160"/>
                  <a:gd name="T20" fmla="*/ 36 w 107"/>
                  <a:gd name="T21" fmla="*/ 0 h 160"/>
                  <a:gd name="T22" fmla="*/ 40 w 107"/>
                  <a:gd name="T23" fmla="*/ 58 h 160"/>
                  <a:gd name="T24" fmla="*/ 45 w 107"/>
                  <a:gd name="T25" fmla="*/ 76 h 160"/>
                  <a:gd name="T26" fmla="*/ 45 w 107"/>
                  <a:gd name="T27" fmla="*/ 94 h 160"/>
                  <a:gd name="T28" fmla="*/ 89 w 107"/>
                  <a:gd name="T29" fmla="*/ 0 h 160"/>
                  <a:gd name="T30" fmla="*/ 107 w 107"/>
                  <a:gd name="T31" fmla="*/ 0 h 160"/>
                  <a:gd name="T32" fmla="*/ 45 w 107"/>
                  <a:gd name="T33" fmla="*/ 129 h 160"/>
                  <a:gd name="T34" fmla="*/ 36 w 107"/>
                  <a:gd name="T35" fmla="*/ 147 h 160"/>
                  <a:gd name="T36" fmla="*/ 27 w 107"/>
                  <a:gd name="T37" fmla="*/ 156 h 160"/>
                  <a:gd name="T38" fmla="*/ 23 w 107"/>
                  <a:gd name="T39" fmla="*/ 160 h 160"/>
                  <a:gd name="T40" fmla="*/ 14 w 107"/>
                  <a:gd name="T41" fmla="*/ 160 h 160"/>
                  <a:gd name="T42" fmla="*/ 5 w 107"/>
                  <a:gd name="T43" fmla="*/ 160 h 160"/>
                  <a:gd name="T44" fmla="*/ 0 w 107"/>
                  <a:gd name="T45" fmla="*/ 160 h 1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160">
                    <a:moveTo>
                      <a:pt x="0" y="160"/>
                    </a:moveTo>
                    <a:lnTo>
                      <a:pt x="0" y="138"/>
                    </a:lnTo>
                    <a:lnTo>
                      <a:pt x="5" y="143"/>
                    </a:lnTo>
                    <a:lnTo>
                      <a:pt x="14" y="143"/>
                    </a:lnTo>
                    <a:lnTo>
                      <a:pt x="18" y="143"/>
                    </a:lnTo>
                    <a:lnTo>
                      <a:pt x="18" y="138"/>
                    </a:lnTo>
                    <a:lnTo>
                      <a:pt x="23" y="134"/>
                    </a:lnTo>
                    <a:lnTo>
                      <a:pt x="27" y="125"/>
                    </a:lnTo>
                    <a:lnTo>
                      <a:pt x="36" y="116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40" y="58"/>
                    </a:lnTo>
                    <a:lnTo>
                      <a:pt x="45" y="76"/>
                    </a:lnTo>
                    <a:lnTo>
                      <a:pt x="45" y="94"/>
                    </a:lnTo>
                    <a:lnTo>
                      <a:pt x="89" y="0"/>
                    </a:lnTo>
                    <a:lnTo>
                      <a:pt x="107" y="0"/>
                    </a:lnTo>
                    <a:lnTo>
                      <a:pt x="45" y="129"/>
                    </a:lnTo>
                    <a:lnTo>
                      <a:pt x="36" y="147"/>
                    </a:lnTo>
                    <a:lnTo>
                      <a:pt x="27" y="156"/>
                    </a:lnTo>
                    <a:lnTo>
                      <a:pt x="23" y="160"/>
                    </a:lnTo>
                    <a:lnTo>
                      <a:pt x="14" y="160"/>
                    </a:lnTo>
                    <a:lnTo>
                      <a:pt x="5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6" name="Freeform 570"/>
              <p:cNvSpPr>
                <a:spLocks noEditPoints="1"/>
              </p:cNvSpPr>
              <p:nvPr/>
            </p:nvSpPr>
            <p:spPr bwMode="auto">
              <a:xfrm>
                <a:off x="2405" y="7979"/>
                <a:ext cx="93" cy="160"/>
              </a:xfrm>
              <a:custGeom>
                <a:avLst/>
                <a:gdLst>
                  <a:gd name="T0" fmla="*/ 31 w 93"/>
                  <a:gd name="T1" fmla="*/ 18 h 160"/>
                  <a:gd name="T2" fmla="*/ 36 w 93"/>
                  <a:gd name="T3" fmla="*/ 0 h 160"/>
                  <a:gd name="T4" fmla="*/ 49 w 93"/>
                  <a:gd name="T5" fmla="*/ 0 h 160"/>
                  <a:gd name="T6" fmla="*/ 67 w 93"/>
                  <a:gd name="T7" fmla="*/ 4 h 160"/>
                  <a:gd name="T8" fmla="*/ 84 w 93"/>
                  <a:gd name="T9" fmla="*/ 13 h 160"/>
                  <a:gd name="T10" fmla="*/ 93 w 93"/>
                  <a:gd name="T11" fmla="*/ 31 h 160"/>
                  <a:gd name="T12" fmla="*/ 93 w 93"/>
                  <a:gd name="T13" fmla="*/ 58 h 160"/>
                  <a:gd name="T14" fmla="*/ 93 w 93"/>
                  <a:gd name="T15" fmla="*/ 80 h 160"/>
                  <a:gd name="T16" fmla="*/ 89 w 93"/>
                  <a:gd name="T17" fmla="*/ 102 h 160"/>
                  <a:gd name="T18" fmla="*/ 84 w 93"/>
                  <a:gd name="T19" fmla="*/ 120 h 160"/>
                  <a:gd name="T20" fmla="*/ 80 w 93"/>
                  <a:gd name="T21" fmla="*/ 133 h 160"/>
                  <a:gd name="T22" fmla="*/ 71 w 93"/>
                  <a:gd name="T23" fmla="*/ 147 h 160"/>
                  <a:gd name="T24" fmla="*/ 62 w 93"/>
                  <a:gd name="T25" fmla="*/ 156 h 160"/>
                  <a:gd name="T26" fmla="*/ 53 w 93"/>
                  <a:gd name="T27" fmla="*/ 160 h 160"/>
                  <a:gd name="T28" fmla="*/ 40 w 93"/>
                  <a:gd name="T29" fmla="*/ 160 h 160"/>
                  <a:gd name="T30" fmla="*/ 22 w 93"/>
                  <a:gd name="T31" fmla="*/ 160 h 160"/>
                  <a:gd name="T32" fmla="*/ 9 w 93"/>
                  <a:gd name="T33" fmla="*/ 151 h 160"/>
                  <a:gd name="T34" fmla="*/ 0 w 93"/>
                  <a:gd name="T35" fmla="*/ 133 h 160"/>
                  <a:gd name="T36" fmla="*/ 0 w 93"/>
                  <a:gd name="T37" fmla="*/ 116 h 160"/>
                  <a:gd name="T38" fmla="*/ 0 w 93"/>
                  <a:gd name="T39" fmla="*/ 98 h 160"/>
                  <a:gd name="T40" fmla="*/ 4 w 93"/>
                  <a:gd name="T41" fmla="*/ 84 h 160"/>
                  <a:gd name="T42" fmla="*/ 9 w 93"/>
                  <a:gd name="T43" fmla="*/ 76 h 160"/>
                  <a:gd name="T44" fmla="*/ 13 w 93"/>
                  <a:gd name="T45" fmla="*/ 62 h 160"/>
                  <a:gd name="T46" fmla="*/ 22 w 93"/>
                  <a:gd name="T47" fmla="*/ 53 h 160"/>
                  <a:gd name="T48" fmla="*/ 31 w 93"/>
                  <a:gd name="T49" fmla="*/ 49 h 160"/>
                  <a:gd name="T50" fmla="*/ 40 w 93"/>
                  <a:gd name="T51" fmla="*/ 44 h 160"/>
                  <a:gd name="T52" fmla="*/ 53 w 93"/>
                  <a:gd name="T53" fmla="*/ 44 h 160"/>
                  <a:gd name="T54" fmla="*/ 62 w 93"/>
                  <a:gd name="T55" fmla="*/ 44 h 160"/>
                  <a:gd name="T56" fmla="*/ 67 w 93"/>
                  <a:gd name="T57" fmla="*/ 49 h 160"/>
                  <a:gd name="T58" fmla="*/ 75 w 93"/>
                  <a:gd name="T59" fmla="*/ 53 h 160"/>
                  <a:gd name="T60" fmla="*/ 80 w 93"/>
                  <a:gd name="T61" fmla="*/ 62 h 160"/>
                  <a:gd name="T62" fmla="*/ 80 w 93"/>
                  <a:gd name="T63" fmla="*/ 49 h 160"/>
                  <a:gd name="T64" fmla="*/ 80 w 93"/>
                  <a:gd name="T65" fmla="*/ 40 h 160"/>
                  <a:gd name="T66" fmla="*/ 75 w 93"/>
                  <a:gd name="T67" fmla="*/ 31 h 160"/>
                  <a:gd name="T68" fmla="*/ 71 w 93"/>
                  <a:gd name="T69" fmla="*/ 27 h 160"/>
                  <a:gd name="T70" fmla="*/ 67 w 93"/>
                  <a:gd name="T71" fmla="*/ 22 h 160"/>
                  <a:gd name="T72" fmla="*/ 62 w 93"/>
                  <a:gd name="T73" fmla="*/ 18 h 160"/>
                  <a:gd name="T74" fmla="*/ 53 w 93"/>
                  <a:gd name="T75" fmla="*/ 18 h 160"/>
                  <a:gd name="T76" fmla="*/ 44 w 93"/>
                  <a:gd name="T77" fmla="*/ 18 h 160"/>
                  <a:gd name="T78" fmla="*/ 31 w 93"/>
                  <a:gd name="T79" fmla="*/ 18 h 160"/>
                  <a:gd name="T80" fmla="*/ 18 w 93"/>
                  <a:gd name="T81" fmla="*/ 116 h 160"/>
                  <a:gd name="T82" fmla="*/ 18 w 93"/>
                  <a:gd name="T83" fmla="*/ 129 h 160"/>
                  <a:gd name="T84" fmla="*/ 22 w 93"/>
                  <a:gd name="T85" fmla="*/ 138 h 160"/>
                  <a:gd name="T86" fmla="*/ 31 w 93"/>
                  <a:gd name="T87" fmla="*/ 142 h 160"/>
                  <a:gd name="T88" fmla="*/ 40 w 93"/>
                  <a:gd name="T89" fmla="*/ 147 h 160"/>
                  <a:gd name="T90" fmla="*/ 49 w 93"/>
                  <a:gd name="T91" fmla="*/ 147 h 160"/>
                  <a:gd name="T92" fmla="*/ 53 w 93"/>
                  <a:gd name="T93" fmla="*/ 142 h 160"/>
                  <a:gd name="T94" fmla="*/ 62 w 93"/>
                  <a:gd name="T95" fmla="*/ 133 h 160"/>
                  <a:gd name="T96" fmla="*/ 67 w 93"/>
                  <a:gd name="T97" fmla="*/ 129 h 160"/>
                  <a:gd name="T98" fmla="*/ 75 w 93"/>
                  <a:gd name="T99" fmla="*/ 107 h 160"/>
                  <a:gd name="T100" fmla="*/ 75 w 93"/>
                  <a:gd name="T101" fmla="*/ 89 h 160"/>
                  <a:gd name="T102" fmla="*/ 75 w 93"/>
                  <a:gd name="T103" fmla="*/ 76 h 160"/>
                  <a:gd name="T104" fmla="*/ 71 w 93"/>
                  <a:gd name="T105" fmla="*/ 67 h 160"/>
                  <a:gd name="T106" fmla="*/ 62 w 93"/>
                  <a:gd name="T107" fmla="*/ 58 h 160"/>
                  <a:gd name="T108" fmla="*/ 53 w 93"/>
                  <a:gd name="T109" fmla="*/ 58 h 160"/>
                  <a:gd name="T110" fmla="*/ 44 w 93"/>
                  <a:gd name="T111" fmla="*/ 58 h 160"/>
                  <a:gd name="T112" fmla="*/ 36 w 93"/>
                  <a:gd name="T113" fmla="*/ 62 h 160"/>
                  <a:gd name="T114" fmla="*/ 31 w 93"/>
                  <a:gd name="T115" fmla="*/ 67 h 160"/>
                  <a:gd name="T116" fmla="*/ 27 w 93"/>
                  <a:gd name="T117" fmla="*/ 76 h 160"/>
                  <a:gd name="T118" fmla="*/ 18 w 93"/>
                  <a:gd name="T119" fmla="*/ 93 h 160"/>
                  <a:gd name="T120" fmla="*/ 18 w 93"/>
                  <a:gd name="T121" fmla="*/ 116 h 1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3" h="160">
                    <a:moveTo>
                      <a:pt x="31" y="18"/>
                    </a:moveTo>
                    <a:lnTo>
                      <a:pt x="36" y="0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84" y="13"/>
                    </a:lnTo>
                    <a:lnTo>
                      <a:pt x="93" y="31"/>
                    </a:lnTo>
                    <a:lnTo>
                      <a:pt x="93" y="58"/>
                    </a:lnTo>
                    <a:lnTo>
                      <a:pt x="93" y="80"/>
                    </a:lnTo>
                    <a:lnTo>
                      <a:pt x="89" y="102"/>
                    </a:lnTo>
                    <a:lnTo>
                      <a:pt x="84" y="120"/>
                    </a:lnTo>
                    <a:lnTo>
                      <a:pt x="80" y="133"/>
                    </a:lnTo>
                    <a:lnTo>
                      <a:pt x="71" y="147"/>
                    </a:lnTo>
                    <a:lnTo>
                      <a:pt x="62" y="156"/>
                    </a:lnTo>
                    <a:lnTo>
                      <a:pt x="53" y="160"/>
                    </a:lnTo>
                    <a:lnTo>
                      <a:pt x="40" y="160"/>
                    </a:lnTo>
                    <a:lnTo>
                      <a:pt x="22" y="160"/>
                    </a:lnTo>
                    <a:lnTo>
                      <a:pt x="9" y="151"/>
                    </a:lnTo>
                    <a:lnTo>
                      <a:pt x="0" y="133"/>
                    </a:lnTo>
                    <a:lnTo>
                      <a:pt x="0" y="116"/>
                    </a:lnTo>
                    <a:lnTo>
                      <a:pt x="0" y="98"/>
                    </a:lnTo>
                    <a:lnTo>
                      <a:pt x="4" y="84"/>
                    </a:lnTo>
                    <a:lnTo>
                      <a:pt x="9" y="76"/>
                    </a:lnTo>
                    <a:lnTo>
                      <a:pt x="13" y="62"/>
                    </a:lnTo>
                    <a:lnTo>
                      <a:pt x="22" y="53"/>
                    </a:lnTo>
                    <a:lnTo>
                      <a:pt x="31" y="49"/>
                    </a:lnTo>
                    <a:lnTo>
                      <a:pt x="40" y="44"/>
                    </a:lnTo>
                    <a:lnTo>
                      <a:pt x="53" y="44"/>
                    </a:lnTo>
                    <a:lnTo>
                      <a:pt x="62" y="44"/>
                    </a:lnTo>
                    <a:lnTo>
                      <a:pt x="67" y="49"/>
                    </a:lnTo>
                    <a:lnTo>
                      <a:pt x="75" y="53"/>
                    </a:lnTo>
                    <a:lnTo>
                      <a:pt x="80" y="62"/>
                    </a:lnTo>
                    <a:lnTo>
                      <a:pt x="80" y="49"/>
                    </a:lnTo>
                    <a:lnTo>
                      <a:pt x="80" y="40"/>
                    </a:lnTo>
                    <a:lnTo>
                      <a:pt x="75" y="31"/>
                    </a:lnTo>
                    <a:lnTo>
                      <a:pt x="71" y="27"/>
                    </a:lnTo>
                    <a:lnTo>
                      <a:pt x="67" y="22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4" y="18"/>
                    </a:lnTo>
                    <a:lnTo>
                      <a:pt x="31" y="18"/>
                    </a:lnTo>
                    <a:close/>
                    <a:moveTo>
                      <a:pt x="18" y="116"/>
                    </a:moveTo>
                    <a:lnTo>
                      <a:pt x="18" y="129"/>
                    </a:lnTo>
                    <a:lnTo>
                      <a:pt x="22" y="138"/>
                    </a:lnTo>
                    <a:lnTo>
                      <a:pt x="31" y="142"/>
                    </a:lnTo>
                    <a:lnTo>
                      <a:pt x="40" y="147"/>
                    </a:lnTo>
                    <a:lnTo>
                      <a:pt x="49" y="147"/>
                    </a:lnTo>
                    <a:lnTo>
                      <a:pt x="53" y="142"/>
                    </a:lnTo>
                    <a:lnTo>
                      <a:pt x="62" y="133"/>
                    </a:lnTo>
                    <a:lnTo>
                      <a:pt x="67" y="129"/>
                    </a:lnTo>
                    <a:lnTo>
                      <a:pt x="75" y="107"/>
                    </a:lnTo>
                    <a:lnTo>
                      <a:pt x="75" y="89"/>
                    </a:lnTo>
                    <a:lnTo>
                      <a:pt x="75" y="76"/>
                    </a:lnTo>
                    <a:lnTo>
                      <a:pt x="71" y="67"/>
                    </a:lnTo>
                    <a:lnTo>
                      <a:pt x="62" y="58"/>
                    </a:lnTo>
                    <a:lnTo>
                      <a:pt x="53" y="58"/>
                    </a:lnTo>
                    <a:lnTo>
                      <a:pt x="44" y="58"/>
                    </a:lnTo>
                    <a:lnTo>
                      <a:pt x="36" y="62"/>
                    </a:lnTo>
                    <a:lnTo>
                      <a:pt x="31" y="67"/>
                    </a:lnTo>
                    <a:lnTo>
                      <a:pt x="27" y="76"/>
                    </a:lnTo>
                    <a:lnTo>
                      <a:pt x="18" y="93"/>
                    </a:lnTo>
                    <a:lnTo>
                      <a:pt x="18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7" name="Freeform 571"/>
              <p:cNvSpPr>
                <a:spLocks/>
              </p:cNvSpPr>
              <p:nvPr/>
            </p:nvSpPr>
            <p:spPr bwMode="auto">
              <a:xfrm>
                <a:off x="2498" y="8023"/>
                <a:ext cx="107" cy="160"/>
              </a:xfrm>
              <a:custGeom>
                <a:avLst/>
                <a:gdLst>
                  <a:gd name="T0" fmla="*/ 0 w 107"/>
                  <a:gd name="T1" fmla="*/ 160 h 160"/>
                  <a:gd name="T2" fmla="*/ 0 w 107"/>
                  <a:gd name="T3" fmla="*/ 138 h 160"/>
                  <a:gd name="T4" fmla="*/ 5 w 107"/>
                  <a:gd name="T5" fmla="*/ 143 h 160"/>
                  <a:gd name="T6" fmla="*/ 14 w 107"/>
                  <a:gd name="T7" fmla="*/ 143 h 160"/>
                  <a:gd name="T8" fmla="*/ 18 w 107"/>
                  <a:gd name="T9" fmla="*/ 143 h 160"/>
                  <a:gd name="T10" fmla="*/ 18 w 107"/>
                  <a:gd name="T11" fmla="*/ 138 h 160"/>
                  <a:gd name="T12" fmla="*/ 22 w 107"/>
                  <a:gd name="T13" fmla="*/ 134 h 160"/>
                  <a:gd name="T14" fmla="*/ 27 w 107"/>
                  <a:gd name="T15" fmla="*/ 125 h 160"/>
                  <a:gd name="T16" fmla="*/ 36 w 107"/>
                  <a:gd name="T17" fmla="*/ 116 h 160"/>
                  <a:gd name="T18" fmla="*/ 18 w 107"/>
                  <a:gd name="T19" fmla="*/ 0 h 160"/>
                  <a:gd name="T20" fmla="*/ 36 w 107"/>
                  <a:gd name="T21" fmla="*/ 0 h 160"/>
                  <a:gd name="T22" fmla="*/ 40 w 107"/>
                  <a:gd name="T23" fmla="*/ 58 h 160"/>
                  <a:gd name="T24" fmla="*/ 45 w 107"/>
                  <a:gd name="T25" fmla="*/ 76 h 160"/>
                  <a:gd name="T26" fmla="*/ 45 w 107"/>
                  <a:gd name="T27" fmla="*/ 94 h 160"/>
                  <a:gd name="T28" fmla="*/ 89 w 107"/>
                  <a:gd name="T29" fmla="*/ 0 h 160"/>
                  <a:gd name="T30" fmla="*/ 107 w 107"/>
                  <a:gd name="T31" fmla="*/ 0 h 160"/>
                  <a:gd name="T32" fmla="*/ 45 w 107"/>
                  <a:gd name="T33" fmla="*/ 129 h 160"/>
                  <a:gd name="T34" fmla="*/ 36 w 107"/>
                  <a:gd name="T35" fmla="*/ 147 h 160"/>
                  <a:gd name="T36" fmla="*/ 27 w 107"/>
                  <a:gd name="T37" fmla="*/ 156 h 160"/>
                  <a:gd name="T38" fmla="*/ 22 w 107"/>
                  <a:gd name="T39" fmla="*/ 160 h 160"/>
                  <a:gd name="T40" fmla="*/ 14 w 107"/>
                  <a:gd name="T41" fmla="*/ 160 h 160"/>
                  <a:gd name="T42" fmla="*/ 5 w 107"/>
                  <a:gd name="T43" fmla="*/ 160 h 160"/>
                  <a:gd name="T44" fmla="*/ 0 w 107"/>
                  <a:gd name="T45" fmla="*/ 160 h 1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160">
                    <a:moveTo>
                      <a:pt x="0" y="160"/>
                    </a:moveTo>
                    <a:lnTo>
                      <a:pt x="0" y="138"/>
                    </a:lnTo>
                    <a:lnTo>
                      <a:pt x="5" y="143"/>
                    </a:lnTo>
                    <a:lnTo>
                      <a:pt x="14" y="143"/>
                    </a:lnTo>
                    <a:lnTo>
                      <a:pt x="18" y="143"/>
                    </a:lnTo>
                    <a:lnTo>
                      <a:pt x="18" y="138"/>
                    </a:lnTo>
                    <a:lnTo>
                      <a:pt x="22" y="134"/>
                    </a:lnTo>
                    <a:lnTo>
                      <a:pt x="27" y="125"/>
                    </a:lnTo>
                    <a:lnTo>
                      <a:pt x="36" y="116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40" y="58"/>
                    </a:lnTo>
                    <a:lnTo>
                      <a:pt x="45" y="76"/>
                    </a:lnTo>
                    <a:lnTo>
                      <a:pt x="45" y="94"/>
                    </a:lnTo>
                    <a:lnTo>
                      <a:pt x="89" y="0"/>
                    </a:lnTo>
                    <a:lnTo>
                      <a:pt x="107" y="0"/>
                    </a:lnTo>
                    <a:lnTo>
                      <a:pt x="45" y="129"/>
                    </a:lnTo>
                    <a:lnTo>
                      <a:pt x="36" y="147"/>
                    </a:lnTo>
                    <a:lnTo>
                      <a:pt x="27" y="156"/>
                    </a:lnTo>
                    <a:lnTo>
                      <a:pt x="22" y="160"/>
                    </a:lnTo>
                    <a:lnTo>
                      <a:pt x="14" y="160"/>
                    </a:lnTo>
                    <a:lnTo>
                      <a:pt x="5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8" name="Freeform 572"/>
              <p:cNvSpPr>
                <a:spLocks/>
              </p:cNvSpPr>
              <p:nvPr/>
            </p:nvSpPr>
            <p:spPr bwMode="auto">
              <a:xfrm>
                <a:off x="2605" y="8023"/>
                <a:ext cx="151" cy="147"/>
              </a:xfrm>
              <a:custGeom>
                <a:avLst/>
                <a:gdLst>
                  <a:gd name="T0" fmla="*/ 49 w 151"/>
                  <a:gd name="T1" fmla="*/ 107 h 147"/>
                  <a:gd name="T2" fmla="*/ 35 w 151"/>
                  <a:gd name="T3" fmla="*/ 116 h 147"/>
                  <a:gd name="T4" fmla="*/ 13 w 151"/>
                  <a:gd name="T5" fmla="*/ 116 h 147"/>
                  <a:gd name="T6" fmla="*/ 4 w 151"/>
                  <a:gd name="T7" fmla="*/ 103 h 147"/>
                  <a:gd name="T8" fmla="*/ 0 w 151"/>
                  <a:gd name="T9" fmla="*/ 85 h 147"/>
                  <a:gd name="T10" fmla="*/ 18 w 151"/>
                  <a:gd name="T11" fmla="*/ 0 h 147"/>
                  <a:gd name="T12" fmla="*/ 18 w 151"/>
                  <a:gd name="T13" fmla="*/ 72 h 147"/>
                  <a:gd name="T14" fmla="*/ 18 w 151"/>
                  <a:gd name="T15" fmla="*/ 89 h 147"/>
                  <a:gd name="T16" fmla="*/ 22 w 151"/>
                  <a:gd name="T17" fmla="*/ 98 h 147"/>
                  <a:gd name="T18" fmla="*/ 31 w 151"/>
                  <a:gd name="T19" fmla="*/ 103 h 147"/>
                  <a:gd name="T20" fmla="*/ 44 w 151"/>
                  <a:gd name="T21" fmla="*/ 94 h 147"/>
                  <a:gd name="T22" fmla="*/ 58 w 151"/>
                  <a:gd name="T23" fmla="*/ 80 h 147"/>
                  <a:gd name="T24" fmla="*/ 62 w 151"/>
                  <a:gd name="T25" fmla="*/ 58 h 147"/>
                  <a:gd name="T26" fmla="*/ 93 w 151"/>
                  <a:gd name="T27" fmla="*/ 0 h 147"/>
                  <a:gd name="T28" fmla="*/ 75 w 151"/>
                  <a:gd name="T29" fmla="*/ 85 h 147"/>
                  <a:gd name="T30" fmla="*/ 75 w 151"/>
                  <a:gd name="T31" fmla="*/ 94 h 147"/>
                  <a:gd name="T32" fmla="*/ 80 w 151"/>
                  <a:gd name="T33" fmla="*/ 98 h 147"/>
                  <a:gd name="T34" fmla="*/ 98 w 151"/>
                  <a:gd name="T35" fmla="*/ 98 h 147"/>
                  <a:gd name="T36" fmla="*/ 115 w 151"/>
                  <a:gd name="T37" fmla="*/ 76 h 147"/>
                  <a:gd name="T38" fmla="*/ 124 w 151"/>
                  <a:gd name="T39" fmla="*/ 54 h 147"/>
                  <a:gd name="T40" fmla="*/ 133 w 151"/>
                  <a:gd name="T41" fmla="*/ 0 h 147"/>
                  <a:gd name="T42" fmla="*/ 133 w 151"/>
                  <a:gd name="T43" fmla="*/ 89 h 147"/>
                  <a:gd name="T44" fmla="*/ 133 w 151"/>
                  <a:gd name="T45" fmla="*/ 94 h 147"/>
                  <a:gd name="T46" fmla="*/ 138 w 151"/>
                  <a:gd name="T47" fmla="*/ 103 h 147"/>
                  <a:gd name="T48" fmla="*/ 142 w 151"/>
                  <a:gd name="T49" fmla="*/ 147 h 147"/>
                  <a:gd name="T50" fmla="*/ 133 w 151"/>
                  <a:gd name="T51" fmla="*/ 116 h 147"/>
                  <a:gd name="T52" fmla="*/ 120 w 151"/>
                  <a:gd name="T53" fmla="*/ 112 h 147"/>
                  <a:gd name="T54" fmla="*/ 115 w 151"/>
                  <a:gd name="T55" fmla="*/ 103 h 147"/>
                  <a:gd name="T56" fmla="*/ 115 w 151"/>
                  <a:gd name="T57" fmla="*/ 98 h 147"/>
                  <a:gd name="T58" fmla="*/ 98 w 151"/>
                  <a:gd name="T59" fmla="*/ 116 h 147"/>
                  <a:gd name="T60" fmla="*/ 80 w 151"/>
                  <a:gd name="T61" fmla="*/ 116 h 147"/>
                  <a:gd name="T62" fmla="*/ 67 w 151"/>
                  <a:gd name="T63" fmla="*/ 112 h 147"/>
                  <a:gd name="T64" fmla="*/ 58 w 151"/>
                  <a:gd name="T65" fmla="*/ 94 h 1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1" h="147">
                    <a:moveTo>
                      <a:pt x="58" y="94"/>
                    </a:moveTo>
                    <a:lnTo>
                      <a:pt x="49" y="107"/>
                    </a:lnTo>
                    <a:lnTo>
                      <a:pt x="44" y="112"/>
                    </a:lnTo>
                    <a:lnTo>
                      <a:pt x="35" y="116"/>
                    </a:lnTo>
                    <a:lnTo>
                      <a:pt x="27" y="116"/>
                    </a:lnTo>
                    <a:lnTo>
                      <a:pt x="13" y="116"/>
                    </a:lnTo>
                    <a:lnTo>
                      <a:pt x="9" y="112"/>
                    </a:lnTo>
                    <a:lnTo>
                      <a:pt x="4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4" y="67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18" y="72"/>
                    </a:lnTo>
                    <a:lnTo>
                      <a:pt x="18" y="80"/>
                    </a:lnTo>
                    <a:lnTo>
                      <a:pt x="18" y="89"/>
                    </a:lnTo>
                    <a:lnTo>
                      <a:pt x="18" y="94"/>
                    </a:lnTo>
                    <a:lnTo>
                      <a:pt x="22" y="98"/>
                    </a:lnTo>
                    <a:lnTo>
                      <a:pt x="31" y="103"/>
                    </a:lnTo>
                    <a:lnTo>
                      <a:pt x="35" y="98"/>
                    </a:lnTo>
                    <a:lnTo>
                      <a:pt x="44" y="94"/>
                    </a:lnTo>
                    <a:lnTo>
                      <a:pt x="53" y="89"/>
                    </a:lnTo>
                    <a:lnTo>
                      <a:pt x="58" y="80"/>
                    </a:lnTo>
                    <a:lnTo>
                      <a:pt x="62" y="72"/>
                    </a:lnTo>
                    <a:lnTo>
                      <a:pt x="62" y="58"/>
                    </a:lnTo>
                    <a:lnTo>
                      <a:pt x="75" y="0"/>
                    </a:lnTo>
                    <a:lnTo>
                      <a:pt x="93" y="0"/>
                    </a:lnTo>
                    <a:lnTo>
                      <a:pt x="75" y="76"/>
                    </a:lnTo>
                    <a:lnTo>
                      <a:pt x="75" y="85"/>
                    </a:lnTo>
                    <a:lnTo>
                      <a:pt x="75" y="89"/>
                    </a:lnTo>
                    <a:lnTo>
                      <a:pt x="75" y="94"/>
                    </a:lnTo>
                    <a:lnTo>
                      <a:pt x="80" y="98"/>
                    </a:lnTo>
                    <a:lnTo>
                      <a:pt x="84" y="103"/>
                    </a:lnTo>
                    <a:lnTo>
                      <a:pt x="98" y="98"/>
                    </a:lnTo>
                    <a:lnTo>
                      <a:pt x="107" y="89"/>
                    </a:lnTo>
                    <a:lnTo>
                      <a:pt x="115" y="76"/>
                    </a:lnTo>
                    <a:lnTo>
                      <a:pt x="124" y="58"/>
                    </a:lnTo>
                    <a:lnTo>
                      <a:pt x="124" y="54"/>
                    </a:lnTo>
                    <a:lnTo>
                      <a:pt x="133" y="0"/>
                    </a:lnTo>
                    <a:lnTo>
                      <a:pt x="151" y="0"/>
                    </a:lnTo>
                    <a:lnTo>
                      <a:pt x="133" y="89"/>
                    </a:lnTo>
                    <a:lnTo>
                      <a:pt x="133" y="94"/>
                    </a:lnTo>
                    <a:lnTo>
                      <a:pt x="133" y="98"/>
                    </a:lnTo>
                    <a:lnTo>
                      <a:pt x="138" y="103"/>
                    </a:lnTo>
                    <a:lnTo>
                      <a:pt x="151" y="103"/>
                    </a:lnTo>
                    <a:lnTo>
                      <a:pt x="142" y="147"/>
                    </a:lnTo>
                    <a:lnTo>
                      <a:pt x="129" y="147"/>
                    </a:lnTo>
                    <a:lnTo>
                      <a:pt x="133" y="116"/>
                    </a:lnTo>
                    <a:lnTo>
                      <a:pt x="124" y="116"/>
                    </a:lnTo>
                    <a:lnTo>
                      <a:pt x="120" y="112"/>
                    </a:lnTo>
                    <a:lnTo>
                      <a:pt x="115" y="107"/>
                    </a:lnTo>
                    <a:lnTo>
                      <a:pt x="115" y="103"/>
                    </a:lnTo>
                    <a:lnTo>
                      <a:pt x="115" y="98"/>
                    </a:lnTo>
                    <a:lnTo>
                      <a:pt x="107" y="107"/>
                    </a:lnTo>
                    <a:lnTo>
                      <a:pt x="98" y="116"/>
                    </a:lnTo>
                    <a:lnTo>
                      <a:pt x="89" y="116"/>
                    </a:lnTo>
                    <a:lnTo>
                      <a:pt x="80" y="116"/>
                    </a:lnTo>
                    <a:lnTo>
                      <a:pt x="71" y="116"/>
                    </a:lnTo>
                    <a:lnTo>
                      <a:pt x="67" y="112"/>
                    </a:lnTo>
                    <a:lnTo>
                      <a:pt x="62" y="103"/>
                    </a:lnTo>
                    <a:lnTo>
                      <a:pt x="58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89" name="Freeform 573"/>
              <p:cNvSpPr>
                <a:spLocks/>
              </p:cNvSpPr>
              <p:nvPr/>
            </p:nvSpPr>
            <p:spPr bwMode="auto">
              <a:xfrm>
                <a:off x="2769" y="8117"/>
                <a:ext cx="22" cy="22"/>
              </a:xfrm>
              <a:custGeom>
                <a:avLst/>
                <a:gdLst>
                  <a:gd name="T0" fmla="*/ 0 w 22"/>
                  <a:gd name="T1" fmla="*/ 22 h 22"/>
                  <a:gd name="T2" fmla="*/ 5 w 22"/>
                  <a:gd name="T3" fmla="*/ 0 h 22"/>
                  <a:gd name="T4" fmla="*/ 22 w 22"/>
                  <a:gd name="T5" fmla="*/ 0 h 22"/>
                  <a:gd name="T6" fmla="*/ 18 w 22"/>
                  <a:gd name="T7" fmla="*/ 22 h 22"/>
                  <a:gd name="T8" fmla="*/ 0 w 22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0" name="Freeform 574"/>
              <p:cNvSpPr>
                <a:spLocks/>
              </p:cNvSpPr>
              <p:nvPr/>
            </p:nvSpPr>
            <p:spPr bwMode="auto">
              <a:xfrm>
                <a:off x="3165" y="8001"/>
                <a:ext cx="102" cy="111"/>
              </a:xfrm>
              <a:custGeom>
                <a:avLst/>
                <a:gdLst>
                  <a:gd name="T0" fmla="*/ 22 w 102"/>
                  <a:gd name="T1" fmla="*/ 0 h 111"/>
                  <a:gd name="T2" fmla="*/ 102 w 102"/>
                  <a:gd name="T3" fmla="*/ 0 h 111"/>
                  <a:gd name="T4" fmla="*/ 80 w 102"/>
                  <a:gd name="T5" fmla="*/ 111 h 111"/>
                  <a:gd name="T6" fmla="*/ 62 w 102"/>
                  <a:gd name="T7" fmla="*/ 111 h 111"/>
                  <a:gd name="T8" fmla="*/ 80 w 102"/>
                  <a:gd name="T9" fmla="*/ 14 h 111"/>
                  <a:gd name="T10" fmla="*/ 35 w 102"/>
                  <a:gd name="T11" fmla="*/ 14 h 111"/>
                  <a:gd name="T12" fmla="*/ 17 w 102"/>
                  <a:gd name="T13" fmla="*/ 111 h 111"/>
                  <a:gd name="T14" fmla="*/ 0 w 102"/>
                  <a:gd name="T15" fmla="*/ 111 h 111"/>
                  <a:gd name="T16" fmla="*/ 22 w 102"/>
                  <a:gd name="T17" fmla="*/ 0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11">
                    <a:moveTo>
                      <a:pt x="22" y="0"/>
                    </a:moveTo>
                    <a:lnTo>
                      <a:pt x="102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80" y="14"/>
                    </a:lnTo>
                    <a:lnTo>
                      <a:pt x="35" y="14"/>
                    </a:lnTo>
                    <a:lnTo>
                      <a:pt x="17" y="111"/>
                    </a:lnTo>
                    <a:lnTo>
                      <a:pt x="0" y="1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1" name="Freeform 575"/>
              <p:cNvSpPr>
                <a:spLocks noEditPoints="1"/>
              </p:cNvSpPr>
              <p:nvPr/>
            </p:nvSpPr>
            <p:spPr bwMode="auto">
              <a:xfrm>
                <a:off x="3262" y="7997"/>
                <a:ext cx="107" cy="160"/>
              </a:xfrm>
              <a:custGeom>
                <a:avLst/>
                <a:gdLst>
                  <a:gd name="T0" fmla="*/ 0 w 107"/>
                  <a:gd name="T1" fmla="*/ 160 h 160"/>
                  <a:gd name="T2" fmla="*/ 27 w 107"/>
                  <a:gd name="T3" fmla="*/ 4 h 160"/>
                  <a:gd name="T4" fmla="*/ 45 w 107"/>
                  <a:gd name="T5" fmla="*/ 4 h 160"/>
                  <a:gd name="T6" fmla="*/ 40 w 107"/>
                  <a:gd name="T7" fmla="*/ 18 h 160"/>
                  <a:gd name="T8" fmla="*/ 49 w 107"/>
                  <a:gd name="T9" fmla="*/ 9 h 160"/>
                  <a:gd name="T10" fmla="*/ 58 w 107"/>
                  <a:gd name="T11" fmla="*/ 4 h 160"/>
                  <a:gd name="T12" fmla="*/ 63 w 107"/>
                  <a:gd name="T13" fmla="*/ 4 h 160"/>
                  <a:gd name="T14" fmla="*/ 72 w 107"/>
                  <a:gd name="T15" fmla="*/ 0 h 160"/>
                  <a:gd name="T16" fmla="*/ 85 w 107"/>
                  <a:gd name="T17" fmla="*/ 4 h 160"/>
                  <a:gd name="T18" fmla="*/ 94 w 107"/>
                  <a:gd name="T19" fmla="*/ 13 h 160"/>
                  <a:gd name="T20" fmla="*/ 103 w 107"/>
                  <a:gd name="T21" fmla="*/ 26 h 160"/>
                  <a:gd name="T22" fmla="*/ 107 w 107"/>
                  <a:gd name="T23" fmla="*/ 49 h 160"/>
                  <a:gd name="T24" fmla="*/ 103 w 107"/>
                  <a:gd name="T25" fmla="*/ 62 h 160"/>
                  <a:gd name="T26" fmla="*/ 98 w 107"/>
                  <a:gd name="T27" fmla="*/ 80 h 160"/>
                  <a:gd name="T28" fmla="*/ 94 w 107"/>
                  <a:gd name="T29" fmla="*/ 93 h 160"/>
                  <a:gd name="T30" fmla="*/ 89 w 107"/>
                  <a:gd name="T31" fmla="*/ 102 h 160"/>
                  <a:gd name="T32" fmla="*/ 80 w 107"/>
                  <a:gd name="T33" fmla="*/ 111 h 160"/>
                  <a:gd name="T34" fmla="*/ 72 w 107"/>
                  <a:gd name="T35" fmla="*/ 115 h 160"/>
                  <a:gd name="T36" fmla="*/ 63 w 107"/>
                  <a:gd name="T37" fmla="*/ 120 h 160"/>
                  <a:gd name="T38" fmla="*/ 58 w 107"/>
                  <a:gd name="T39" fmla="*/ 120 h 160"/>
                  <a:gd name="T40" fmla="*/ 49 w 107"/>
                  <a:gd name="T41" fmla="*/ 120 h 160"/>
                  <a:gd name="T42" fmla="*/ 40 w 107"/>
                  <a:gd name="T43" fmla="*/ 115 h 160"/>
                  <a:gd name="T44" fmla="*/ 36 w 107"/>
                  <a:gd name="T45" fmla="*/ 106 h 160"/>
                  <a:gd name="T46" fmla="*/ 27 w 107"/>
                  <a:gd name="T47" fmla="*/ 98 h 160"/>
                  <a:gd name="T48" fmla="*/ 18 w 107"/>
                  <a:gd name="T49" fmla="*/ 160 h 160"/>
                  <a:gd name="T50" fmla="*/ 0 w 107"/>
                  <a:gd name="T51" fmla="*/ 160 h 160"/>
                  <a:gd name="T52" fmla="*/ 36 w 107"/>
                  <a:gd name="T53" fmla="*/ 71 h 160"/>
                  <a:gd name="T54" fmla="*/ 36 w 107"/>
                  <a:gd name="T55" fmla="*/ 80 h 160"/>
                  <a:gd name="T56" fmla="*/ 36 w 107"/>
                  <a:gd name="T57" fmla="*/ 89 h 160"/>
                  <a:gd name="T58" fmla="*/ 40 w 107"/>
                  <a:gd name="T59" fmla="*/ 93 h 160"/>
                  <a:gd name="T60" fmla="*/ 45 w 107"/>
                  <a:gd name="T61" fmla="*/ 102 h 160"/>
                  <a:gd name="T62" fmla="*/ 49 w 107"/>
                  <a:gd name="T63" fmla="*/ 102 h 160"/>
                  <a:gd name="T64" fmla="*/ 54 w 107"/>
                  <a:gd name="T65" fmla="*/ 102 h 160"/>
                  <a:gd name="T66" fmla="*/ 63 w 107"/>
                  <a:gd name="T67" fmla="*/ 102 h 160"/>
                  <a:gd name="T68" fmla="*/ 67 w 107"/>
                  <a:gd name="T69" fmla="*/ 98 h 160"/>
                  <a:gd name="T70" fmla="*/ 76 w 107"/>
                  <a:gd name="T71" fmla="*/ 93 h 160"/>
                  <a:gd name="T72" fmla="*/ 80 w 107"/>
                  <a:gd name="T73" fmla="*/ 84 h 160"/>
                  <a:gd name="T74" fmla="*/ 85 w 107"/>
                  <a:gd name="T75" fmla="*/ 66 h 160"/>
                  <a:gd name="T76" fmla="*/ 89 w 107"/>
                  <a:gd name="T77" fmla="*/ 49 h 160"/>
                  <a:gd name="T78" fmla="*/ 85 w 107"/>
                  <a:gd name="T79" fmla="*/ 35 h 160"/>
                  <a:gd name="T80" fmla="*/ 80 w 107"/>
                  <a:gd name="T81" fmla="*/ 26 h 160"/>
                  <a:gd name="T82" fmla="*/ 76 w 107"/>
                  <a:gd name="T83" fmla="*/ 18 h 160"/>
                  <a:gd name="T84" fmla="*/ 67 w 107"/>
                  <a:gd name="T85" fmla="*/ 18 h 160"/>
                  <a:gd name="T86" fmla="*/ 63 w 107"/>
                  <a:gd name="T87" fmla="*/ 18 h 160"/>
                  <a:gd name="T88" fmla="*/ 54 w 107"/>
                  <a:gd name="T89" fmla="*/ 22 h 160"/>
                  <a:gd name="T90" fmla="*/ 49 w 107"/>
                  <a:gd name="T91" fmla="*/ 26 h 160"/>
                  <a:gd name="T92" fmla="*/ 45 w 107"/>
                  <a:gd name="T93" fmla="*/ 31 h 160"/>
                  <a:gd name="T94" fmla="*/ 40 w 107"/>
                  <a:gd name="T95" fmla="*/ 40 h 160"/>
                  <a:gd name="T96" fmla="*/ 36 w 107"/>
                  <a:gd name="T97" fmla="*/ 53 h 160"/>
                  <a:gd name="T98" fmla="*/ 36 w 107"/>
                  <a:gd name="T99" fmla="*/ 62 h 160"/>
                  <a:gd name="T100" fmla="*/ 36 w 107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7" h="160">
                    <a:moveTo>
                      <a:pt x="0" y="160"/>
                    </a:moveTo>
                    <a:lnTo>
                      <a:pt x="27" y="4"/>
                    </a:lnTo>
                    <a:lnTo>
                      <a:pt x="45" y="4"/>
                    </a:lnTo>
                    <a:lnTo>
                      <a:pt x="40" y="18"/>
                    </a:lnTo>
                    <a:lnTo>
                      <a:pt x="49" y="9"/>
                    </a:lnTo>
                    <a:lnTo>
                      <a:pt x="58" y="4"/>
                    </a:lnTo>
                    <a:lnTo>
                      <a:pt x="63" y="4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4" y="13"/>
                    </a:lnTo>
                    <a:lnTo>
                      <a:pt x="103" y="26"/>
                    </a:lnTo>
                    <a:lnTo>
                      <a:pt x="107" y="49"/>
                    </a:lnTo>
                    <a:lnTo>
                      <a:pt x="103" y="62"/>
                    </a:lnTo>
                    <a:lnTo>
                      <a:pt x="98" y="80"/>
                    </a:lnTo>
                    <a:lnTo>
                      <a:pt x="94" y="93"/>
                    </a:lnTo>
                    <a:lnTo>
                      <a:pt x="89" y="102"/>
                    </a:lnTo>
                    <a:lnTo>
                      <a:pt x="80" y="111"/>
                    </a:lnTo>
                    <a:lnTo>
                      <a:pt x="72" y="115"/>
                    </a:lnTo>
                    <a:lnTo>
                      <a:pt x="63" y="120"/>
                    </a:lnTo>
                    <a:lnTo>
                      <a:pt x="58" y="120"/>
                    </a:lnTo>
                    <a:lnTo>
                      <a:pt x="49" y="120"/>
                    </a:lnTo>
                    <a:lnTo>
                      <a:pt x="40" y="115"/>
                    </a:lnTo>
                    <a:lnTo>
                      <a:pt x="36" y="106"/>
                    </a:lnTo>
                    <a:lnTo>
                      <a:pt x="27" y="98"/>
                    </a:lnTo>
                    <a:lnTo>
                      <a:pt x="18" y="160"/>
                    </a:lnTo>
                    <a:lnTo>
                      <a:pt x="0" y="160"/>
                    </a:lnTo>
                    <a:close/>
                    <a:moveTo>
                      <a:pt x="36" y="71"/>
                    </a:moveTo>
                    <a:lnTo>
                      <a:pt x="36" y="80"/>
                    </a:lnTo>
                    <a:lnTo>
                      <a:pt x="36" y="89"/>
                    </a:lnTo>
                    <a:lnTo>
                      <a:pt x="40" y="93"/>
                    </a:lnTo>
                    <a:lnTo>
                      <a:pt x="45" y="102"/>
                    </a:lnTo>
                    <a:lnTo>
                      <a:pt x="49" y="102"/>
                    </a:lnTo>
                    <a:lnTo>
                      <a:pt x="54" y="102"/>
                    </a:lnTo>
                    <a:lnTo>
                      <a:pt x="63" y="102"/>
                    </a:lnTo>
                    <a:lnTo>
                      <a:pt x="67" y="98"/>
                    </a:lnTo>
                    <a:lnTo>
                      <a:pt x="76" y="93"/>
                    </a:lnTo>
                    <a:lnTo>
                      <a:pt x="80" y="84"/>
                    </a:lnTo>
                    <a:lnTo>
                      <a:pt x="85" y="66"/>
                    </a:lnTo>
                    <a:lnTo>
                      <a:pt x="89" y="49"/>
                    </a:lnTo>
                    <a:lnTo>
                      <a:pt x="85" y="35"/>
                    </a:lnTo>
                    <a:lnTo>
                      <a:pt x="80" y="26"/>
                    </a:lnTo>
                    <a:lnTo>
                      <a:pt x="76" y="18"/>
                    </a:lnTo>
                    <a:lnTo>
                      <a:pt x="67" y="18"/>
                    </a:lnTo>
                    <a:lnTo>
                      <a:pt x="63" y="18"/>
                    </a:lnTo>
                    <a:lnTo>
                      <a:pt x="54" y="22"/>
                    </a:lnTo>
                    <a:lnTo>
                      <a:pt x="49" y="26"/>
                    </a:lnTo>
                    <a:lnTo>
                      <a:pt x="45" y="31"/>
                    </a:lnTo>
                    <a:lnTo>
                      <a:pt x="40" y="40"/>
                    </a:lnTo>
                    <a:lnTo>
                      <a:pt x="36" y="53"/>
                    </a:lnTo>
                    <a:lnTo>
                      <a:pt x="36" y="62"/>
                    </a:lnTo>
                    <a:lnTo>
                      <a:pt x="36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2" name="Freeform 576"/>
              <p:cNvSpPr>
                <a:spLocks noEditPoints="1"/>
              </p:cNvSpPr>
              <p:nvPr/>
            </p:nvSpPr>
            <p:spPr bwMode="auto">
              <a:xfrm>
                <a:off x="3382" y="7997"/>
                <a:ext cx="94" cy="120"/>
              </a:xfrm>
              <a:custGeom>
                <a:avLst/>
                <a:gdLst>
                  <a:gd name="T0" fmla="*/ 0 w 94"/>
                  <a:gd name="T1" fmla="*/ 75 h 120"/>
                  <a:gd name="T2" fmla="*/ 0 w 94"/>
                  <a:gd name="T3" fmla="*/ 58 h 120"/>
                  <a:gd name="T4" fmla="*/ 5 w 94"/>
                  <a:gd name="T5" fmla="*/ 44 h 120"/>
                  <a:gd name="T6" fmla="*/ 9 w 94"/>
                  <a:gd name="T7" fmla="*/ 31 h 120"/>
                  <a:gd name="T8" fmla="*/ 14 w 94"/>
                  <a:gd name="T9" fmla="*/ 18 h 120"/>
                  <a:gd name="T10" fmla="*/ 23 w 94"/>
                  <a:gd name="T11" fmla="*/ 13 h 120"/>
                  <a:gd name="T12" fmla="*/ 31 w 94"/>
                  <a:gd name="T13" fmla="*/ 4 h 120"/>
                  <a:gd name="T14" fmla="*/ 40 w 94"/>
                  <a:gd name="T15" fmla="*/ 4 h 120"/>
                  <a:gd name="T16" fmla="*/ 54 w 94"/>
                  <a:gd name="T17" fmla="*/ 0 h 120"/>
                  <a:gd name="T18" fmla="*/ 67 w 94"/>
                  <a:gd name="T19" fmla="*/ 4 h 120"/>
                  <a:gd name="T20" fmla="*/ 80 w 94"/>
                  <a:gd name="T21" fmla="*/ 13 h 120"/>
                  <a:gd name="T22" fmla="*/ 89 w 94"/>
                  <a:gd name="T23" fmla="*/ 31 h 120"/>
                  <a:gd name="T24" fmla="*/ 94 w 94"/>
                  <a:gd name="T25" fmla="*/ 49 h 120"/>
                  <a:gd name="T26" fmla="*/ 89 w 94"/>
                  <a:gd name="T27" fmla="*/ 66 h 120"/>
                  <a:gd name="T28" fmla="*/ 85 w 94"/>
                  <a:gd name="T29" fmla="*/ 84 h 120"/>
                  <a:gd name="T30" fmla="*/ 76 w 94"/>
                  <a:gd name="T31" fmla="*/ 102 h 120"/>
                  <a:gd name="T32" fmla="*/ 67 w 94"/>
                  <a:gd name="T33" fmla="*/ 111 h 120"/>
                  <a:gd name="T34" fmla="*/ 54 w 94"/>
                  <a:gd name="T35" fmla="*/ 120 h 120"/>
                  <a:gd name="T36" fmla="*/ 40 w 94"/>
                  <a:gd name="T37" fmla="*/ 120 h 120"/>
                  <a:gd name="T38" fmla="*/ 27 w 94"/>
                  <a:gd name="T39" fmla="*/ 120 h 120"/>
                  <a:gd name="T40" fmla="*/ 18 w 94"/>
                  <a:gd name="T41" fmla="*/ 115 h 120"/>
                  <a:gd name="T42" fmla="*/ 9 w 94"/>
                  <a:gd name="T43" fmla="*/ 106 h 120"/>
                  <a:gd name="T44" fmla="*/ 5 w 94"/>
                  <a:gd name="T45" fmla="*/ 98 h 120"/>
                  <a:gd name="T46" fmla="*/ 0 w 94"/>
                  <a:gd name="T47" fmla="*/ 89 h 120"/>
                  <a:gd name="T48" fmla="*/ 0 w 94"/>
                  <a:gd name="T49" fmla="*/ 75 h 120"/>
                  <a:gd name="T50" fmla="*/ 14 w 94"/>
                  <a:gd name="T51" fmla="*/ 71 h 120"/>
                  <a:gd name="T52" fmla="*/ 18 w 94"/>
                  <a:gd name="T53" fmla="*/ 89 h 120"/>
                  <a:gd name="T54" fmla="*/ 23 w 94"/>
                  <a:gd name="T55" fmla="*/ 98 h 120"/>
                  <a:gd name="T56" fmla="*/ 31 w 94"/>
                  <a:gd name="T57" fmla="*/ 102 h 120"/>
                  <a:gd name="T58" fmla="*/ 40 w 94"/>
                  <a:gd name="T59" fmla="*/ 106 h 120"/>
                  <a:gd name="T60" fmla="*/ 45 w 94"/>
                  <a:gd name="T61" fmla="*/ 106 h 120"/>
                  <a:gd name="T62" fmla="*/ 49 w 94"/>
                  <a:gd name="T63" fmla="*/ 102 h 120"/>
                  <a:gd name="T64" fmla="*/ 54 w 94"/>
                  <a:gd name="T65" fmla="*/ 98 h 120"/>
                  <a:gd name="T66" fmla="*/ 58 w 94"/>
                  <a:gd name="T67" fmla="*/ 93 h 120"/>
                  <a:gd name="T68" fmla="*/ 63 w 94"/>
                  <a:gd name="T69" fmla="*/ 89 h 120"/>
                  <a:gd name="T70" fmla="*/ 67 w 94"/>
                  <a:gd name="T71" fmla="*/ 84 h 120"/>
                  <a:gd name="T72" fmla="*/ 71 w 94"/>
                  <a:gd name="T73" fmla="*/ 75 h 120"/>
                  <a:gd name="T74" fmla="*/ 71 w 94"/>
                  <a:gd name="T75" fmla="*/ 71 h 120"/>
                  <a:gd name="T76" fmla="*/ 76 w 94"/>
                  <a:gd name="T77" fmla="*/ 58 h 120"/>
                  <a:gd name="T78" fmla="*/ 76 w 94"/>
                  <a:gd name="T79" fmla="*/ 49 h 120"/>
                  <a:gd name="T80" fmla="*/ 76 w 94"/>
                  <a:gd name="T81" fmla="*/ 35 h 120"/>
                  <a:gd name="T82" fmla="*/ 71 w 94"/>
                  <a:gd name="T83" fmla="*/ 26 h 120"/>
                  <a:gd name="T84" fmla="*/ 63 w 94"/>
                  <a:gd name="T85" fmla="*/ 18 h 120"/>
                  <a:gd name="T86" fmla="*/ 54 w 94"/>
                  <a:gd name="T87" fmla="*/ 18 h 120"/>
                  <a:gd name="T88" fmla="*/ 45 w 94"/>
                  <a:gd name="T89" fmla="*/ 18 h 120"/>
                  <a:gd name="T90" fmla="*/ 36 w 94"/>
                  <a:gd name="T91" fmla="*/ 22 h 120"/>
                  <a:gd name="T92" fmla="*/ 31 w 94"/>
                  <a:gd name="T93" fmla="*/ 26 h 120"/>
                  <a:gd name="T94" fmla="*/ 27 w 94"/>
                  <a:gd name="T95" fmla="*/ 35 h 120"/>
                  <a:gd name="T96" fmla="*/ 23 w 94"/>
                  <a:gd name="T97" fmla="*/ 44 h 120"/>
                  <a:gd name="T98" fmla="*/ 18 w 94"/>
                  <a:gd name="T99" fmla="*/ 53 h 120"/>
                  <a:gd name="T100" fmla="*/ 18 w 94"/>
                  <a:gd name="T101" fmla="*/ 62 h 120"/>
                  <a:gd name="T102" fmla="*/ 14 w 94"/>
                  <a:gd name="T103" fmla="*/ 71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" h="120">
                    <a:moveTo>
                      <a:pt x="0" y="75"/>
                    </a:moveTo>
                    <a:lnTo>
                      <a:pt x="0" y="58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23" y="13"/>
                    </a:lnTo>
                    <a:lnTo>
                      <a:pt x="31" y="4"/>
                    </a:lnTo>
                    <a:lnTo>
                      <a:pt x="40" y="4"/>
                    </a:lnTo>
                    <a:lnTo>
                      <a:pt x="54" y="0"/>
                    </a:lnTo>
                    <a:lnTo>
                      <a:pt x="67" y="4"/>
                    </a:lnTo>
                    <a:lnTo>
                      <a:pt x="80" y="13"/>
                    </a:lnTo>
                    <a:lnTo>
                      <a:pt x="89" y="31"/>
                    </a:lnTo>
                    <a:lnTo>
                      <a:pt x="94" y="49"/>
                    </a:lnTo>
                    <a:lnTo>
                      <a:pt x="89" y="66"/>
                    </a:lnTo>
                    <a:lnTo>
                      <a:pt x="85" y="84"/>
                    </a:lnTo>
                    <a:lnTo>
                      <a:pt x="76" y="102"/>
                    </a:lnTo>
                    <a:lnTo>
                      <a:pt x="67" y="111"/>
                    </a:lnTo>
                    <a:lnTo>
                      <a:pt x="54" y="120"/>
                    </a:lnTo>
                    <a:lnTo>
                      <a:pt x="40" y="120"/>
                    </a:lnTo>
                    <a:lnTo>
                      <a:pt x="27" y="120"/>
                    </a:lnTo>
                    <a:lnTo>
                      <a:pt x="18" y="115"/>
                    </a:lnTo>
                    <a:lnTo>
                      <a:pt x="9" y="106"/>
                    </a:lnTo>
                    <a:lnTo>
                      <a:pt x="5" y="98"/>
                    </a:lnTo>
                    <a:lnTo>
                      <a:pt x="0" y="89"/>
                    </a:lnTo>
                    <a:lnTo>
                      <a:pt x="0" y="75"/>
                    </a:lnTo>
                    <a:close/>
                    <a:moveTo>
                      <a:pt x="14" y="71"/>
                    </a:moveTo>
                    <a:lnTo>
                      <a:pt x="18" y="89"/>
                    </a:lnTo>
                    <a:lnTo>
                      <a:pt x="23" y="98"/>
                    </a:lnTo>
                    <a:lnTo>
                      <a:pt x="31" y="102"/>
                    </a:lnTo>
                    <a:lnTo>
                      <a:pt x="40" y="106"/>
                    </a:lnTo>
                    <a:lnTo>
                      <a:pt x="45" y="106"/>
                    </a:lnTo>
                    <a:lnTo>
                      <a:pt x="49" y="102"/>
                    </a:lnTo>
                    <a:lnTo>
                      <a:pt x="54" y="98"/>
                    </a:lnTo>
                    <a:lnTo>
                      <a:pt x="58" y="93"/>
                    </a:lnTo>
                    <a:lnTo>
                      <a:pt x="63" y="89"/>
                    </a:lnTo>
                    <a:lnTo>
                      <a:pt x="67" y="84"/>
                    </a:lnTo>
                    <a:lnTo>
                      <a:pt x="71" y="75"/>
                    </a:lnTo>
                    <a:lnTo>
                      <a:pt x="71" y="71"/>
                    </a:lnTo>
                    <a:lnTo>
                      <a:pt x="76" y="58"/>
                    </a:lnTo>
                    <a:lnTo>
                      <a:pt x="76" y="49"/>
                    </a:lnTo>
                    <a:lnTo>
                      <a:pt x="76" y="35"/>
                    </a:lnTo>
                    <a:lnTo>
                      <a:pt x="71" y="26"/>
                    </a:lnTo>
                    <a:lnTo>
                      <a:pt x="63" y="18"/>
                    </a:lnTo>
                    <a:lnTo>
                      <a:pt x="54" y="18"/>
                    </a:lnTo>
                    <a:lnTo>
                      <a:pt x="45" y="18"/>
                    </a:lnTo>
                    <a:lnTo>
                      <a:pt x="36" y="22"/>
                    </a:lnTo>
                    <a:lnTo>
                      <a:pt x="31" y="26"/>
                    </a:lnTo>
                    <a:lnTo>
                      <a:pt x="27" y="35"/>
                    </a:lnTo>
                    <a:lnTo>
                      <a:pt x="23" y="44"/>
                    </a:lnTo>
                    <a:lnTo>
                      <a:pt x="18" y="53"/>
                    </a:lnTo>
                    <a:lnTo>
                      <a:pt x="18" y="62"/>
                    </a:lnTo>
                    <a:lnTo>
                      <a:pt x="14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3" name="Freeform 577"/>
              <p:cNvSpPr>
                <a:spLocks/>
              </p:cNvSpPr>
              <p:nvPr/>
            </p:nvSpPr>
            <p:spPr bwMode="auto">
              <a:xfrm>
                <a:off x="3489" y="8001"/>
                <a:ext cx="151" cy="116"/>
              </a:xfrm>
              <a:custGeom>
                <a:avLst/>
                <a:gdLst>
                  <a:gd name="T0" fmla="*/ 18 w 151"/>
                  <a:gd name="T1" fmla="*/ 0 h 116"/>
                  <a:gd name="T2" fmla="*/ 31 w 151"/>
                  <a:gd name="T3" fmla="*/ 0 h 116"/>
                  <a:gd name="T4" fmla="*/ 18 w 151"/>
                  <a:gd name="T5" fmla="*/ 71 h 116"/>
                  <a:gd name="T6" fmla="*/ 18 w 151"/>
                  <a:gd name="T7" fmla="*/ 80 h 116"/>
                  <a:gd name="T8" fmla="*/ 18 w 151"/>
                  <a:gd name="T9" fmla="*/ 89 h 116"/>
                  <a:gd name="T10" fmla="*/ 18 w 151"/>
                  <a:gd name="T11" fmla="*/ 94 h 116"/>
                  <a:gd name="T12" fmla="*/ 22 w 151"/>
                  <a:gd name="T13" fmla="*/ 98 h 116"/>
                  <a:gd name="T14" fmla="*/ 22 w 151"/>
                  <a:gd name="T15" fmla="*/ 98 h 116"/>
                  <a:gd name="T16" fmla="*/ 27 w 151"/>
                  <a:gd name="T17" fmla="*/ 98 h 116"/>
                  <a:gd name="T18" fmla="*/ 36 w 151"/>
                  <a:gd name="T19" fmla="*/ 98 h 116"/>
                  <a:gd name="T20" fmla="*/ 44 w 151"/>
                  <a:gd name="T21" fmla="*/ 94 h 116"/>
                  <a:gd name="T22" fmla="*/ 53 w 151"/>
                  <a:gd name="T23" fmla="*/ 89 h 116"/>
                  <a:gd name="T24" fmla="*/ 58 w 151"/>
                  <a:gd name="T25" fmla="*/ 80 h 116"/>
                  <a:gd name="T26" fmla="*/ 62 w 151"/>
                  <a:gd name="T27" fmla="*/ 71 h 116"/>
                  <a:gd name="T28" fmla="*/ 62 w 151"/>
                  <a:gd name="T29" fmla="*/ 58 h 116"/>
                  <a:gd name="T30" fmla="*/ 76 w 151"/>
                  <a:gd name="T31" fmla="*/ 0 h 116"/>
                  <a:gd name="T32" fmla="*/ 93 w 151"/>
                  <a:gd name="T33" fmla="*/ 0 h 116"/>
                  <a:gd name="T34" fmla="*/ 76 w 151"/>
                  <a:gd name="T35" fmla="*/ 76 h 116"/>
                  <a:gd name="T36" fmla="*/ 76 w 151"/>
                  <a:gd name="T37" fmla="*/ 80 h 116"/>
                  <a:gd name="T38" fmla="*/ 76 w 151"/>
                  <a:gd name="T39" fmla="*/ 89 h 116"/>
                  <a:gd name="T40" fmla="*/ 76 w 151"/>
                  <a:gd name="T41" fmla="*/ 94 h 116"/>
                  <a:gd name="T42" fmla="*/ 80 w 151"/>
                  <a:gd name="T43" fmla="*/ 98 h 116"/>
                  <a:gd name="T44" fmla="*/ 80 w 151"/>
                  <a:gd name="T45" fmla="*/ 98 h 116"/>
                  <a:gd name="T46" fmla="*/ 84 w 151"/>
                  <a:gd name="T47" fmla="*/ 98 h 116"/>
                  <a:gd name="T48" fmla="*/ 98 w 151"/>
                  <a:gd name="T49" fmla="*/ 98 h 116"/>
                  <a:gd name="T50" fmla="*/ 107 w 151"/>
                  <a:gd name="T51" fmla="*/ 89 h 116"/>
                  <a:gd name="T52" fmla="*/ 116 w 151"/>
                  <a:gd name="T53" fmla="*/ 76 h 116"/>
                  <a:gd name="T54" fmla="*/ 120 w 151"/>
                  <a:gd name="T55" fmla="*/ 54 h 116"/>
                  <a:gd name="T56" fmla="*/ 124 w 151"/>
                  <a:gd name="T57" fmla="*/ 54 h 116"/>
                  <a:gd name="T58" fmla="*/ 124 w 151"/>
                  <a:gd name="T59" fmla="*/ 54 h 116"/>
                  <a:gd name="T60" fmla="*/ 133 w 151"/>
                  <a:gd name="T61" fmla="*/ 0 h 116"/>
                  <a:gd name="T62" fmla="*/ 151 w 151"/>
                  <a:gd name="T63" fmla="*/ 0 h 116"/>
                  <a:gd name="T64" fmla="*/ 129 w 151"/>
                  <a:gd name="T65" fmla="*/ 111 h 116"/>
                  <a:gd name="T66" fmla="*/ 111 w 151"/>
                  <a:gd name="T67" fmla="*/ 111 h 116"/>
                  <a:gd name="T68" fmla="*/ 116 w 151"/>
                  <a:gd name="T69" fmla="*/ 94 h 116"/>
                  <a:gd name="T70" fmla="*/ 107 w 151"/>
                  <a:gd name="T71" fmla="*/ 102 h 116"/>
                  <a:gd name="T72" fmla="*/ 98 w 151"/>
                  <a:gd name="T73" fmla="*/ 111 h 116"/>
                  <a:gd name="T74" fmla="*/ 93 w 151"/>
                  <a:gd name="T75" fmla="*/ 116 h 116"/>
                  <a:gd name="T76" fmla="*/ 80 w 151"/>
                  <a:gd name="T77" fmla="*/ 116 h 116"/>
                  <a:gd name="T78" fmla="*/ 71 w 151"/>
                  <a:gd name="T79" fmla="*/ 116 h 116"/>
                  <a:gd name="T80" fmla="*/ 67 w 151"/>
                  <a:gd name="T81" fmla="*/ 111 h 116"/>
                  <a:gd name="T82" fmla="*/ 62 w 151"/>
                  <a:gd name="T83" fmla="*/ 102 h 116"/>
                  <a:gd name="T84" fmla="*/ 58 w 151"/>
                  <a:gd name="T85" fmla="*/ 94 h 116"/>
                  <a:gd name="T86" fmla="*/ 49 w 151"/>
                  <a:gd name="T87" fmla="*/ 102 h 116"/>
                  <a:gd name="T88" fmla="*/ 40 w 151"/>
                  <a:gd name="T89" fmla="*/ 111 h 116"/>
                  <a:gd name="T90" fmla="*/ 36 w 151"/>
                  <a:gd name="T91" fmla="*/ 116 h 116"/>
                  <a:gd name="T92" fmla="*/ 22 w 151"/>
                  <a:gd name="T93" fmla="*/ 116 h 116"/>
                  <a:gd name="T94" fmla="*/ 13 w 151"/>
                  <a:gd name="T95" fmla="*/ 116 h 116"/>
                  <a:gd name="T96" fmla="*/ 9 w 151"/>
                  <a:gd name="T97" fmla="*/ 111 h 116"/>
                  <a:gd name="T98" fmla="*/ 0 w 151"/>
                  <a:gd name="T99" fmla="*/ 102 h 116"/>
                  <a:gd name="T100" fmla="*/ 0 w 151"/>
                  <a:gd name="T101" fmla="*/ 94 h 116"/>
                  <a:gd name="T102" fmla="*/ 0 w 151"/>
                  <a:gd name="T103" fmla="*/ 80 h 116"/>
                  <a:gd name="T104" fmla="*/ 4 w 151"/>
                  <a:gd name="T105" fmla="*/ 67 h 116"/>
                  <a:gd name="T106" fmla="*/ 18 w 151"/>
                  <a:gd name="T107" fmla="*/ 0 h 1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1" h="116">
                    <a:moveTo>
                      <a:pt x="18" y="0"/>
                    </a:moveTo>
                    <a:lnTo>
                      <a:pt x="31" y="0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9"/>
                    </a:lnTo>
                    <a:lnTo>
                      <a:pt x="18" y="94"/>
                    </a:lnTo>
                    <a:lnTo>
                      <a:pt x="22" y="98"/>
                    </a:lnTo>
                    <a:lnTo>
                      <a:pt x="27" y="98"/>
                    </a:lnTo>
                    <a:lnTo>
                      <a:pt x="36" y="98"/>
                    </a:lnTo>
                    <a:lnTo>
                      <a:pt x="44" y="94"/>
                    </a:lnTo>
                    <a:lnTo>
                      <a:pt x="53" y="89"/>
                    </a:lnTo>
                    <a:lnTo>
                      <a:pt x="58" y="80"/>
                    </a:lnTo>
                    <a:lnTo>
                      <a:pt x="62" y="71"/>
                    </a:lnTo>
                    <a:lnTo>
                      <a:pt x="62" y="58"/>
                    </a:lnTo>
                    <a:lnTo>
                      <a:pt x="76" y="0"/>
                    </a:lnTo>
                    <a:lnTo>
                      <a:pt x="93" y="0"/>
                    </a:lnTo>
                    <a:lnTo>
                      <a:pt x="76" y="76"/>
                    </a:lnTo>
                    <a:lnTo>
                      <a:pt x="76" y="80"/>
                    </a:lnTo>
                    <a:lnTo>
                      <a:pt x="76" y="89"/>
                    </a:lnTo>
                    <a:lnTo>
                      <a:pt x="76" y="94"/>
                    </a:lnTo>
                    <a:lnTo>
                      <a:pt x="80" y="98"/>
                    </a:lnTo>
                    <a:lnTo>
                      <a:pt x="84" y="98"/>
                    </a:lnTo>
                    <a:lnTo>
                      <a:pt x="98" y="98"/>
                    </a:lnTo>
                    <a:lnTo>
                      <a:pt x="107" y="89"/>
                    </a:lnTo>
                    <a:lnTo>
                      <a:pt x="116" y="76"/>
                    </a:lnTo>
                    <a:lnTo>
                      <a:pt x="120" y="54"/>
                    </a:lnTo>
                    <a:lnTo>
                      <a:pt x="124" y="54"/>
                    </a:lnTo>
                    <a:lnTo>
                      <a:pt x="133" y="0"/>
                    </a:lnTo>
                    <a:lnTo>
                      <a:pt x="151" y="0"/>
                    </a:lnTo>
                    <a:lnTo>
                      <a:pt x="129" y="111"/>
                    </a:lnTo>
                    <a:lnTo>
                      <a:pt x="111" y="111"/>
                    </a:lnTo>
                    <a:lnTo>
                      <a:pt x="116" y="94"/>
                    </a:lnTo>
                    <a:lnTo>
                      <a:pt x="107" y="102"/>
                    </a:lnTo>
                    <a:lnTo>
                      <a:pt x="98" y="111"/>
                    </a:lnTo>
                    <a:lnTo>
                      <a:pt x="93" y="116"/>
                    </a:lnTo>
                    <a:lnTo>
                      <a:pt x="80" y="116"/>
                    </a:lnTo>
                    <a:lnTo>
                      <a:pt x="71" y="116"/>
                    </a:lnTo>
                    <a:lnTo>
                      <a:pt x="67" y="111"/>
                    </a:lnTo>
                    <a:lnTo>
                      <a:pt x="62" y="102"/>
                    </a:lnTo>
                    <a:lnTo>
                      <a:pt x="58" y="94"/>
                    </a:lnTo>
                    <a:lnTo>
                      <a:pt x="49" y="102"/>
                    </a:lnTo>
                    <a:lnTo>
                      <a:pt x="40" y="111"/>
                    </a:lnTo>
                    <a:lnTo>
                      <a:pt x="36" y="116"/>
                    </a:lnTo>
                    <a:lnTo>
                      <a:pt x="22" y="116"/>
                    </a:lnTo>
                    <a:lnTo>
                      <a:pt x="13" y="116"/>
                    </a:lnTo>
                    <a:lnTo>
                      <a:pt x="9" y="111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80"/>
                    </a:lnTo>
                    <a:lnTo>
                      <a:pt x="4" y="6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4" name="Freeform 578"/>
              <p:cNvSpPr>
                <a:spLocks/>
              </p:cNvSpPr>
              <p:nvPr/>
            </p:nvSpPr>
            <p:spPr bwMode="auto">
              <a:xfrm>
                <a:off x="3636" y="8001"/>
                <a:ext cx="111" cy="116"/>
              </a:xfrm>
              <a:custGeom>
                <a:avLst/>
                <a:gdLst>
                  <a:gd name="T0" fmla="*/ 35 w 111"/>
                  <a:gd name="T1" fmla="*/ 0 h 116"/>
                  <a:gd name="T2" fmla="*/ 111 w 111"/>
                  <a:gd name="T3" fmla="*/ 0 h 116"/>
                  <a:gd name="T4" fmla="*/ 88 w 111"/>
                  <a:gd name="T5" fmla="*/ 111 h 116"/>
                  <a:gd name="T6" fmla="*/ 71 w 111"/>
                  <a:gd name="T7" fmla="*/ 111 h 116"/>
                  <a:gd name="T8" fmla="*/ 93 w 111"/>
                  <a:gd name="T9" fmla="*/ 18 h 116"/>
                  <a:gd name="T10" fmla="*/ 48 w 111"/>
                  <a:gd name="T11" fmla="*/ 18 h 116"/>
                  <a:gd name="T12" fmla="*/ 35 w 111"/>
                  <a:gd name="T13" fmla="*/ 85 h 116"/>
                  <a:gd name="T14" fmla="*/ 31 w 111"/>
                  <a:gd name="T15" fmla="*/ 98 h 116"/>
                  <a:gd name="T16" fmla="*/ 26 w 111"/>
                  <a:gd name="T17" fmla="*/ 107 h 116"/>
                  <a:gd name="T18" fmla="*/ 22 w 111"/>
                  <a:gd name="T19" fmla="*/ 111 h 116"/>
                  <a:gd name="T20" fmla="*/ 13 w 111"/>
                  <a:gd name="T21" fmla="*/ 116 h 116"/>
                  <a:gd name="T22" fmla="*/ 4 w 111"/>
                  <a:gd name="T23" fmla="*/ 116 h 116"/>
                  <a:gd name="T24" fmla="*/ 0 w 111"/>
                  <a:gd name="T25" fmla="*/ 111 h 116"/>
                  <a:gd name="T26" fmla="*/ 0 w 111"/>
                  <a:gd name="T27" fmla="*/ 98 h 116"/>
                  <a:gd name="T28" fmla="*/ 4 w 111"/>
                  <a:gd name="T29" fmla="*/ 98 h 116"/>
                  <a:gd name="T30" fmla="*/ 9 w 111"/>
                  <a:gd name="T31" fmla="*/ 98 h 116"/>
                  <a:gd name="T32" fmla="*/ 13 w 111"/>
                  <a:gd name="T33" fmla="*/ 98 h 116"/>
                  <a:gd name="T34" fmla="*/ 17 w 111"/>
                  <a:gd name="T35" fmla="*/ 94 h 116"/>
                  <a:gd name="T36" fmla="*/ 17 w 111"/>
                  <a:gd name="T37" fmla="*/ 85 h 116"/>
                  <a:gd name="T38" fmla="*/ 22 w 111"/>
                  <a:gd name="T39" fmla="*/ 71 h 116"/>
                  <a:gd name="T40" fmla="*/ 35 w 111"/>
                  <a:gd name="T41" fmla="*/ 0 h 1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1" h="116">
                    <a:moveTo>
                      <a:pt x="35" y="0"/>
                    </a:moveTo>
                    <a:lnTo>
                      <a:pt x="111" y="0"/>
                    </a:lnTo>
                    <a:lnTo>
                      <a:pt x="88" y="111"/>
                    </a:lnTo>
                    <a:lnTo>
                      <a:pt x="71" y="111"/>
                    </a:lnTo>
                    <a:lnTo>
                      <a:pt x="93" y="18"/>
                    </a:lnTo>
                    <a:lnTo>
                      <a:pt x="48" y="18"/>
                    </a:lnTo>
                    <a:lnTo>
                      <a:pt x="35" y="85"/>
                    </a:lnTo>
                    <a:lnTo>
                      <a:pt x="31" y="98"/>
                    </a:lnTo>
                    <a:lnTo>
                      <a:pt x="26" y="107"/>
                    </a:lnTo>
                    <a:lnTo>
                      <a:pt x="22" y="111"/>
                    </a:lnTo>
                    <a:lnTo>
                      <a:pt x="13" y="116"/>
                    </a:lnTo>
                    <a:lnTo>
                      <a:pt x="4" y="116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4" y="98"/>
                    </a:lnTo>
                    <a:lnTo>
                      <a:pt x="9" y="98"/>
                    </a:lnTo>
                    <a:lnTo>
                      <a:pt x="13" y="98"/>
                    </a:lnTo>
                    <a:lnTo>
                      <a:pt x="17" y="94"/>
                    </a:lnTo>
                    <a:lnTo>
                      <a:pt x="17" y="85"/>
                    </a:lnTo>
                    <a:lnTo>
                      <a:pt x="22" y="7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5" name="Freeform 579"/>
              <p:cNvSpPr>
                <a:spLocks/>
              </p:cNvSpPr>
              <p:nvPr/>
            </p:nvSpPr>
            <p:spPr bwMode="auto">
              <a:xfrm>
                <a:off x="3756" y="8095"/>
                <a:ext cx="22" cy="17"/>
              </a:xfrm>
              <a:custGeom>
                <a:avLst/>
                <a:gdLst>
                  <a:gd name="T0" fmla="*/ 0 w 22"/>
                  <a:gd name="T1" fmla="*/ 17 h 17"/>
                  <a:gd name="T2" fmla="*/ 4 w 22"/>
                  <a:gd name="T3" fmla="*/ 0 h 17"/>
                  <a:gd name="T4" fmla="*/ 22 w 22"/>
                  <a:gd name="T5" fmla="*/ 0 h 17"/>
                  <a:gd name="T6" fmla="*/ 22 w 22"/>
                  <a:gd name="T7" fmla="*/ 17 h 17"/>
                  <a:gd name="T8" fmla="*/ 0 w 2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2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6" name="Freeform 580"/>
              <p:cNvSpPr>
                <a:spLocks/>
              </p:cNvSpPr>
              <p:nvPr/>
            </p:nvSpPr>
            <p:spPr bwMode="auto">
              <a:xfrm>
                <a:off x="1912" y="8490"/>
                <a:ext cx="98" cy="111"/>
              </a:xfrm>
              <a:custGeom>
                <a:avLst/>
                <a:gdLst>
                  <a:gd name="T0" fmla="*/ 18 w 98"/>
                  <a:gd name="T1" fmla="*/ 0 h 111"/>
                  <a:gd name="T2" fmla="*/ 98 w 98"/>
                  <a:gd name="T3" fmla="*/ 0 h 111"/>
                  <a:gd name="T4" fmla="*/ 80 w 98"/>
                  <a:gd name="T5" fmla="*/ 111 h 111"/>
                  <a:gd name="T6" fmla="*/ 62 w 98"/>
                  <a:gd name="T7" fmla="*/ 111 h 111"/>
                  <a:gd name="T8" fmla="*/ 80 w 98"/>
                  <a:gd name="T9" fmla="*/ 13 h 111"/>
                  <a:gd name="T10" fmla="*/ 31 w 98"/>
                  <a:gd name="T11" fmla="*/ 13 h 111"/>
                  <a:gd name="T12" fmla="*/ 13 w 98"/>
                  <a:gd name="T13" fmla="*/ 111 h 111"/>
                  <a:gd name="T14" fmla="*/ 0 w 98"/>
                  <a:gd name="T15" fmla="*/ 111 h 111"/>
                  <a:gd name="T16" fmla="*/ 18 w 98"/>
                  <a:gd name="T17" fmla="*/ 0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111">
                    <a:moveTo>
                      <a:pt x="18" y="0"/>
                    </a:moveTo>
                    <a:lnTo>
                      <a:pt x="98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80" y="13"/>
                    </a:lnTo>
                    <a:lnTo>
                      <a:pt x="31" y="13"/>
                    </a:lnTo>
                    <a:lnTo>
                      <a:pt x="13" y="111"/>
                    </a:lnTo>
                    <a:lnTo>
                      <a:pt x="0" y="1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7" name="Freeform 581"/>
              <p:cNvSpPr>
                <a:spLocks noEditPoints="1"/>
              </p:cNvSpPr>
              <p:nvPr/>
            </p:nvSpPr>
            <p:spPr bwMode="auto">
              <a:xfrm>
                <a:off x="2010" y="8486"/>
                <a:ext cx="102" cy="160"/>
              </a:xfrm>
              <a:custGeom>
                <a:avLst/>
                <a:gdLst>
                  <a:gd name="T0" fmla="*/ 0 w 102"/>
                  <a:gd name="T1" fmla="*/ 160 h 160"/>
                  <a:gd name="T2" fmla="*/ 26 w 102"/>
                  <a:gd name="T3" fmla="*/ 4 h 160"/>
                  <a:gd name="T4" fmla="*/ 44 w 102"/>
                  <a:gd name="T5" fmla="*/ 4 h 160"/>
                  <a:gd name="T6" fmla="*/ 40 w 102"/>
                  <a:gd name="T7" fmla="*/ 17 h 160"/>
                  <a:gd name="T8" fmla="*/ 48 w 102"/>
                  <a:gd name="T9" fmla="*/ 9 h 160"/>
                  <a:gd name="T10" fmla="*/ 53 w 102"/>
                  <a:gd name="T11" fmla="*/ 4 h 160"/>
                  <a:gd name="T12" fmla="*/ 62 w 102"/>
                  <a:gd name="T13" fmla="*/ 0 h 160"/>
                  <a:gd name="T14" fmla="*/ 71 w 102"/>
                  <a:gd name="T15" fmla="*/ 0 h 160"/>
                  <a:gd name="T16" fmla="*/ 84 w 102"/>
                  <a:gd name="T17" fmla="*/ 4 h 160"/>
                  <a:gd name="T18" fmla="*/ 93 w 102"/>
                  <a:gd name="T19" fmla="*/ 13 h 160"/>
                  <a:gd name="T20" fmla="*/ 102 w 102"/>
                  <a:gd name="T21" fmla="*/ 26 h 160"/>
                  <a:gd name="T22" fmla="*/ 102 w 102"/>
                  <a:gd name="T23" fmla="*/ 44 h 160"/>
                  <a:gd name="T24" fmla="*/ 102 w 102"/>
                  <a:gd name="T25" fmla="*/ 62 h 160"/>
                  <a:gd name="T26" fmla="*/ 97 w 102"/>
                  <a:gd name="T27" fmla="*/ 80 h 160"/>
                  <a:gd name="T28" fmla="*/ 93 w 102"/>
                  <a:gd name="T29" fmla="*/ 93 h 160"/>
                  <a:gd name="T30" fmla="*/ 84 w 102"/>
                  <a:gd name="T31" fmla="*/ 102 h 160"/>
                  <a:gd name="T32" fmla="*/ 75 w 102"/>
                  <a:gd name="T33" fmla="*/ 111 h 160"/>
                  <a:gd name="T34" fmla="*/ 71 w 102"/>
                  <a:gd name="T35" fmla="*/ 115 h 160"/>
                  <a:gd name="T36" fmla="*/ 62 w 102"/>
                  <a:gd name="T37" fmla="*/ 120 h 160"/>
                  <a:gd name="T38" fmla="*/ 53 w 102"/>
                  <a:gd name="T39" fmla="*/ 120 h 160"/>
                  <a:gd name="T40" fmla="*/ 44 w 102"/>
                  <a:gd name="T41" fmla="*/ 120 h 160"/>
                  <a:gd name="T42" fmla="*/ 40 w 102"/>
                  <a:gd name="T43" fmla="*/ 115 h 160"/>
                  <a:gd name="T44" fmla="*/ 31 w 102"/>
                  <a:gd name="T45" fmla="*/ 106 h 160"/>
                  <a:gd name="T46" fmla="*/ 26 w 102"/>
                  <a:gd name="T47" fmla="*/ 97 h 160"/>
                  <a:gd name="T48" fmla="*/ 13 w 102"/>
                  <a:gd name="T49" fmla="*/ 160 h 160"/>
                  <a:gd name="T50" fmla="*/ 0 w 102"/>
                  <a:gd name="T51" fmla="*/ 160 h 160"/>
                  <a:gd name="T52" fmla="*/ 31 w 102"/>
                  <a:gd name="T53" fmla="*/ 71 h 160"/>
                  <a:gd name="T54" fmla="*/ 31 w 102"/>
                  <a:gd name="T55" fmla="*/ 80 h 160"/>
                  <a:gd name="T56" fmla="*/ 35 w 102"/>
                  <a:gd name="T57" fmla="*/ 89 h 160"/>
                  <a:gd name="T58" fmla="*/ 35 w 102"/>
                  <a:gd name="T59" fmla="*/ 93 h 160"/>
                  <a:gd name="T60" fmla="*/ 40 w 102"/>
                  <a:gd name="T61" fmla="*/ 97 h 160"/>
                  <a:gd name="T62" fmla="*/ 48 w 102"/>
                  <a:gd name="T63" fmla="*/ 102 h 160"/>
                  <a:gd name="T64" fmla="*/ 53 w 102"/>
                  <a:gd name="T65" fmla="*/ 102 h 160"/>
                  <a:gd name="T66" fmla="*/ 62 w 102"/>
                  <a:gd name="T67" fmla="*/ 102 h 160"/>
                  <a:gd name="T68" fmla="*/ 66 w 102"/>
                  <a:gd name="T69" fmla="*/ 97 h 160"/>
                  <a:gd name="T70" fmla="*/ 71 w 102"/>
                  <a:gd name="T71" fmla="*/ 93 h 160"/>
                  <a:gd name="T72" fmla="*/ 75 w 102"/>
                  <a:gd name="T73" fmla="*/ 84 h 160"/>
                  <a:gd name="T74" fmla="*/ 84 w 102"/>
                  <a:gd name="T75" fmla="*/ 66 h 160"/>
                  <a:gd name="T76" fmla="*/ 84 w 102"/>
                  <a:gd name="T77" fmla="*/ 44 h 160"/>
                  <a:gd name="T78" fmla="*/ 84 w 102"/>
                  <a:gd name="T79" fmla="*/ 35 h 160"/>
                  <a:gd name="T80" fmla="*/ 80 w 102"/>
                  <a:gd name="T81" fmla="*/ 22 h 160"/>
                  <a:gd name="T82" fmla="*/ 71 w 102"/>
                  <a:gd name="T83" fmla="*/ 17 h 160"/>
                  <a:gd name="T84" fmla="*/ 66 w 102"/>
                  <a:gd name="T85" fmla="*/ 17 h 160"/>
                  <a:gd name="T86" fmla="*/ 57 w 102"/>
                  <a:gd name="T87" fmla="*/ 17 h 160"/>
                  <a:gd name="T88" fmla="*/ 53 w 102"/>
                  <a:gd name="T89" fmla="*/ 22 h 160"/>
                  <a:gd name="T90" fmla="*/ 48 w 102"/>
                  <a:gd name="T91" fmla="*/ 26 h 160"/>
                  <a:gd name="T92" fmla="*/ 44 w 102"/>
                  <a:gd name="T93" fmla="*/ 31 h 160"/>
                  <a:gd name="T94" fmla="*/ 40 w 102"/>
                  <a:gd name="T95" fmla="*/ 40 h 160"/>
                  <a:gd name="T96" fmla="*/ 35 w 102"/>
                  <a:gd name="T97" fmla="*/ 49 h 160"/>
                  <a:gd name="T98" fmla="*/ 31 w 102"/>
                  <a:gd name="T99" fmla="*/ 62 h 160"/>
                  <a:gd name="T100" fmla="*/ 31 w 102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2" h="160">
                    <a:moveTo>
                      <a:pt x="0" y="160"/>
                    </a:moveTo>
                    <a:lnTo>
                      <a:pt x="26" y="4"/>
                    </a:lnTo>
                    <a:lnTo>
                      <a:pt x="44" y="4"/>
                    </a:lnTo>
                    <a:lnTo>
                      <a:pt x="40" y="17"/>
                    </a:lnTo>
                    <a:lnTo>
                      <a:pt x="48" y="9"/>
                    </a:lnTo>
                    <a:lnTo>
                      <a:pt x="53" y="4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4" y="4"/>
                    </a:lnTo>
                    <a:lnTo>
                      <a:pt x="93" y="13"/>
                    </a:lnTo>
                    <a:lnTo>
                      <a:pt x="102" y="26"/>
                    </a:lnTo>
                    <a:lnTo>
                      <a:pt x="102" y="44"/>
                    </a:lnTo>
                    <a:lnTo>
                      <a:pt x="102" y="62"/>
                    </a:lnTo>
                    <a:lnTo>
                      <a:pt x="97" y="80"/>
                    </a:lnTo>
                    <a:lnTo>
                      <a:pt x="93" y="93"/>
                    </a:lnTo>
                    <a:lnTo>
                      <a:pt x="84" y="102"/>
                    </a:lnTo>
                    <a:lnTo>
                      <a:pt x="75" y="111"/>
                    </a:lnTo>
                    <a:lnTo>
                      <a:pt x="71" y="115"/>
                    </a:lnTo>
                    <a:lnTo>
                      <a:pt x="62" y="120"/>
                    </a:lnTo>
                    <a:lnTo>
                      <a:pt x="53" y="120"/>
                    </a:lnTo>
                    <a:lnTo>
                      <a:pt x="44" y="120"/>
                    </a:lnTo>
                    <a:lnTo>
                      <a:pt x="40" y="115"/>
                    </a:lnTo>
                    <a:lnTo>
                      <a:pt x="31" y="106"/>
                    </a:lnTo>
                    <a:lnTo>
                      <a:pt x="26" y="97"/>
                    </a:lnTo>
                    <a:lnTo>
                      <a:pt x="13" y="160"/>
                    </a:lnTo>
                    <a:lnTo>
                      <a:pt x="0" y="160"/>
                    </a:lnTo>
                    <a:close/>
                    <a:moveTo>
                      <a:pt x="31" y="71"/>
                    </a:moveTo>
                    <a:lnTo>
                      <a:pt x="31" y="80"/>
                    </a:lnTo>
                    <a:lnTo>
                      <a:pt x="35" y="89"/>
                    </a:lnTo>
                    <a:lnTo>
                      <a:pt x="35" y="93"/>
                    </a:lnTo>
                    <a:lnTo>
                      <a:pt x="40" y="97"/>
                    </a:lnTo>
                    <a:lnTo>
                      <a:pt x="48" y="102"/>
                    </a:lnTo>
                    <a:lnTo>
                      <a:pt x="53" y="102"/>
                    </a:lnTo>
                    <a:lnTo>
                      <a:pt x="62" y="102"/>
                    </a:lnTo>
                    <a:lnTo>
                      <a:pt x="66" y="97"/>
                    </a:lnTo>
                    <a:lnTo>
                      <a:pt x="71" y="93"/>
                    </a:lnTo>
                    <a:lnTo>
                      <a:pt x="75" y="84"/>
                    </a:lnTo>
                    <a:lnTo>
                      <a:pt x="84" y="66"/>
                    </a:lnTo>
                    <a:lnTo>
                      <a:pt x="84" y="44"/>
                    </a:lnTo>
                    <a:lnTo>
                      <a:pt x="84" y="35"/>
                    </a:lnTo>
                    <a:lnTo>
                      <a:pt x="80" y="22"/>
                    </a:lnTo>
                    <a:lnTo>
                      <a:pt x="71" y="17"/>
                    </a:lnTo>
                    <a:lnTo>
                      <a:pt x="66" y="17"/>
                    </a:lnTo>
                    <a:lnTo>
                      <a:pt x="57" y="17"/>
                    </a:lnTo>
                    <a:lnTo>
                      <a:pt x="53" y="22"/>
                    </a:lnTo>
                    <a:lnTo>
                      <a:pt x="48" y="26"/>
                    </a:lnTo>
                    <a:lnTo>
                      <a:pt x="44" y="31"/>
                    </a:lnTo>
                    <a:lnTo>
                      <a:pt x="40" y="40"/>
                    </a:lnTo>
                    <a:lnTo>
                      <a:pt x="35" y="49"/>
                    </a:lnTo>
                    <a:lnTo>
                      <a:pt x="31" y="62"/>
                    </a:lnTo>
                    <a:lnTo>
                      <a:pt x="31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8" name="Freeform 582"/>
              <p:cNvSpPr>
                <a:spLocks noEditPoints="1"/>
              </p:cNvSpPr>
              <p:nvPr/>
            </p:nvSpPr>
            <p:spPr bwMode="auto">
              <a:xfrm>
                <a:off x="2125" y="8486"/>
                <a:ext cx="93" cy="120"/>
              </a:xfrm>
              <a:custGeom>
                <a:avLst/>
                <a:gdLst>
                  <a:gd name="T0" fmla="*/ 0 w 93"/>
                  <a:gd name="T1" fmla="*/ 75 h 120"/>
                  <a:gd name="T2" fmla="*/ 0 w 93"/>
                  <a:gd name="T3" fmla="*/ 57 h 120"/>
                  <a:gd name="T4" fmla="*/ 5 w 93"/>
                  <a:gd name="T5" fmla="*/ 44 h 120"/>
                  <a:gd name="T6" fmla="*/ 9 w 93"/>
                  <a:gd name="T7" fmla="*/ 31 h 120"/>
                  <a:gd name="T8" fmla="*/ 18 w 93"/>
                  <a:gd name="T9" fmla="*/ 17 h 120"/>
                  <a:gd name="T10" fmla="*/ 27 w 93"/>
                  <a:gd name="T11" fmla="*/ 9 h 120"/>
                  <a:gd name="T12" fmla="*/ 36 w 93"/>
                  <a:gd name="T13" fmla="*/ 4 h 120"/>
                  <a:gd name="T14" fmla="*/ 45 w 93"/>
                  <a:gd name="T15" fmla="*/ 0 h 120"/>
                  <a:gd name="T16" fmla="*/ 53 w 93"/>
                  <a:gd name="T17" fmla="*/ 0 h 120"/>
                  <a:gd name="T18" fmla="*/ 71 w 93"/>
                  <a:gd name="T19" fmla="*/ 4 h 120"/>
                  <a:gd name="T20" fmla="*/ 84 w 93"/>
                  <a:gd name="T21" fmla="*/ 13 h 120"/>
                  <a:gd name="T22" fmla="*/ 93 w 93"/>
                  <a:gd name="T23" fmla="*/ 26 h 120"/>
                  <a:gd name="T24" fmla="*/ 93 w 93"/>
                  <a:gd name="T25" fmla="*/ 49 h 120"/>
                  <a:gd name="T26" fmla="*/ 93 w 93"/>
                  <a:gd name="T27" fmla="*/ 66 h 120"/>
                  <a:gd name="T28" fmla="*/ 89 w 93"/>
                  <a:gd name="T29" fmla="*/ 84 h 120"/>
                  <a:gd name="T30" fmla="*/ 80 w 93"/>
                  <a:gd name="T31" fmla="*/ 97 h 120"/>
                  <a:gd name="T32" fmla="*/ 67 w 93"/>
                  <a:gd name="T33" fmla="*/ 111 h 120"/>
                  <a:gd name="T34" fmla="*/ 53 w 93"/>
                  <a:gd name="T35" fmla="*/ 115 h 120"/>
                  <a:gd name="T36" fmla="*/ 40 w 93"/>
                  <a:gd name="T37" fmla="*/ 120 h 120"/>
                  <a:gd name="T38" fmla="*/ 31 w 93"/>
                  <a:gd name="T39" fmla="*/ 120 h 120"/>
                  <a:gd name="T40" fmla="*/ 22 w 93"/>
                  <a:gd name="T41" fmla="*/ 115 h 120"/>
                  <a:gd name="T42" fmla="*/ 13 w 93"/>
                  <a:gd name="T43" fmla="*/ 106 h 120"/>
                  <a:gd name="T44" fmla="*/ 5 w 93"/>
                  <a:gd name="T45" fmla="*/ 97 h 120"/>
                  <a:gd name="T46" fmla="*/ 0 w 93"/>
                  <a:gd name="T47" fmla="*/ 84 h 120"/>
                  <a:gd name="T48" fmla="*/ 0 w 93"/>
                  <a:gd name="T49" fmla="*/ 75 h 120"/>
                  <a:gd name="T50" fmla="*/ 18 w 93"/>
                  <a:gd name="T51" fmla="*/ 71 h 120"/>
                  <a:gd name="T52" fmla="*/ 18 w 93"/>
                  <a:gd name="T53" fmla="*/ 84 h 120"/>
                  <a:gd name="T54" fmla="*/ 27 w 93"/>
                  <a:gd name="T55" fmla="*/ 97 h 120"/>
                  <a:gd name="T56" fmla="*/ 31 w 93"/>
                  <a:gd name="T57" fmla="*/ 102 h 120"/>
                  <a:gd name="T58" fmla="*/ 40 w 93"/>
                  <a:gd name="T59" fmla="*/ 102 h 120"/>
                  <a:gd name="T60" fmla="*/ 49 w 93"/>
                  <a:gd name="T61" fmla="*/ 102 h 120"/>
                  <a:gd name="T62" fmla="*/ 53 w 93"/>
                  <a:gd name="T63" fmla="*/ 102 h 120"/>
                  <a:gd name="T64" fmla="*/ 58 w 93"/>
                  <a:gd name="T65" fmla="*/ 97 h 120"/>
                  <a:gd name="T66" fmla="*/ 62 w 93"/>
                  <a:gd name="T67" fmla="*/ 93 h 120"/>
                  <a:gd name="T68" fmla="*/ 67 w 93"/>
                  <a:gd name="T69" fmla="*/ 89 h 120"/>
                  <a:gd name="T70" fmla="*/ 71 w 93"/>
                  <a:gd name="T71" fmla="*/ 84 h 120"/>
                  <a:gd name="T72" fmla="*/ 71 w 93"/>
                  <a:gd name="T73" fmla="*/ 75 h 120"/>
                  <a:gd name="T74" fmla="*/ 76 w 93"/>
                  <a:gd name="T75" fmla="*/ 66 h 120"/>
                  <a:gd name="T76" fmla="*/ 76 w 93"/>
                  <a:gd name="T77" fmla="*/ 57 h 120"/>
                  <a:gd name="T78" fmla="*/ 80 w 93"/>
                  <a:gd name="T79" fmla="*/ 49 h 120"/>
                  <a:gd name="T80" fmla="*/ 76 w 93"/>
                  <a:gd name="T81" fmla="*/ 35 h 120"/>
                  <a:gd name="T82" fmla="*/ 71 w 93"/>
                  <a:gd name="T83" fmla="*/ 22 h 120"/>
                  <a:gd name="T84" fmla="*/ 62 w 93"/>
                  <a:gd name="T85" fmla="*/ 17 h 120"/>
                  <a:gd name="T86" fmla="*/ 53 w 93"/>
                  <a:gd name="T87" fmla="*/ 17 h 120"/>
                  <a:gd name="T88" fmla="*/ 49 w 93"/>
                  <a:gd name="T89" fmla="*/ 17 h 120"/>
                  <a:gd name="T90" fmla="*/ 40 w 93"/>
                  <a:gd name="T91" fmla="*/ 17 h 120"/>
                  <a:gd name="T92" fmla="*/ 36 w 93"/>
                  <a:gd name="T93" fmla="*/ 26 h 120"/>
                  <a:gd name="T94" fmla="*/ 27 w 93"/>
                  <a:gd name="T95" fmla="*/ 31 h 120"/>
                  <a:gd name="T96" fmla="*/ 22 w 93"/>
                  <a:gd name="T97" fmla="*/ 40 h 120"/>
                  <a:gd name="T98" fmla="*/ 22 w 93"/>
                  <a:gd name="T99" fmla="*/ 53 h 120"/>
                  <a:gd name="T100" fmla="*/ 18 w 93"/>
                  <a:gd name="T101" fmla="*/ 62 h 120"/>
                  <a:gd name="T102" fmla="*/ 18 w 93"/>
                  <a:gd name="T103" fmla="*/ 71 h 1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3" h="120">
                    <a:moveTo>
                      <a:pt x="0" y="75"/>
                    </a:moveTo>
                    <a:lnTo>
                      <a:pt x="0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8" y="17"/>
                    </a:lnTo>
                    <a:lnTo>
                      <a:pt x="27" y="9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71" y="4"/>
                    </a:lnTo>
                    <a:lnTo>
                      <a:pt x="84" y="13"/>
                    </a:lnTo>
                    <a:lnTo>
                      <a:pt x="93" y="26"/>
                    </a:lnTo>
                    <a:lnTo>
                      <a:pt x="93" y="49"/>
                    </a:lnTo>
                    <a:lnTo>
                      <a:pt x="93" y="66"/>
                    </a:lnTo>
                    <a:lnTo>
                      <a:pt x="89" y="84"/>
                    </a:lnTo>
                    <a:lnTo>
                      <a:pt x="80" y="97"/>
                    </a:lnTo>
                    <a:lnTo>
                      <a:pt x="67" y="111"/>
                    </a:lnTo>
                    <a:lnTo>
                      <a:pt x="53" y="115"/>
                    </a:lnTo>
                    <a:lnTo>
                      <a:pt x="40" y="120"/>
                    </a:lnTo>
                    <a:lnTo>
                      <a:pt x="31" y="120"/>
                    </a:lnTo>
                    <a:lnTo>
                      <a:pt x="22" y="115"/>
                    </a:lnTo>
                    <a:lnTo>
                      <a:pt x="13" y="106"/>
                    </a:lnTo>
                    <a:lnTo>
                      <a:pt x="5" y="97"/>
                    </a:lnTo>
                    <a:lnTo>
                      <a:pt x="0" y="84"/>
                    </a:lnTo>
                    <a:lnTo>
                      <a:pt x="0" y="75"/>
                    </a:lnTo>
                    <a:close/>
                    <a:moveTo>
                      <a:pt x="18" y="71"/>
                    </a:moveTo>
                    <a:lnTo>
                      <a:pt x="18" y="84"/>
                    </a:lnTo>
                    <a:lnTo>
                      <a:pt x="27" y="97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3" y="102"/>
                    </a:lnTo>
                    <a:lnTo>
                      <a:pt x="58" y="97"/>
                    </a:lnTo>
                    <a:lnTo>
                      <a:pt x="62" y="93"/>
                    </a:lnTo>
                    <a:lnTo>
                      <a:pt x="67" y="89"/>
                    </a:lnTo>
                    <a:lnTo>
                      <a:pt x="71" y="84"/>
                    </a:lnTo>
                    <a:lnTo>
                      <a:pt x="71" y="75"/>
                    </a:lnTo>
                    <a:lnTo>
                      <a:pt x="76" y="66"/>
                    </a:lnTo>
                    <a:lnTo>
                      <a:pt x="76" y="57"/>
                    </a:lnTo>
                    <a:lnTo>
                      <a:pt x="80" y="49"/>
                    </a:lnTo>
                    <a:lnTo>
                      <a:pt x="76" y="35"/>
                    </a:lnTo>
                    <a:lnTo>
                      <a:pt x="71" y="22"/>
                    </a:lnTo>
                    <a:lnTo>
                      <a:pt x="62" y="17"/>
                    </a:lnTo>
                    <a:lnTo>
                      <a:pt x="53" y="17"/>
                    </a:lnTo>
                    <a:lnTo>
                      <a:pt x="49" y="17"/>
                    </a:lnTo>
                    <a:lnTo>
                      <a:pt x="40" y="17"/>
                    </a:lnTo>
                    <a:lnTo>
                      <a:pt x="36" y="26"/>
                    </a:lnTo>
                    <a:lnTo>
                      <a:pt x="27" y="31"/>
                    </a:lnTo>
                    <a:lnTo>
                      <a:pt x="22" y="40"/>
                    </a:lnTo>
                    <a:lnTo>
                      <a:pt x="22" y="53"/>
                    </a:lnTo>
                    <a:lnTo>
                      <a:pt x="18" y="62"/>
                    </a:lnTo>
                    <a:lnTo>
                      <a:pt x="18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99" name="Freeform 583"/>
              <p:cNvSpPr>
                <a:spLocks/>
              </p:cNvSpPr>
              <p:nvPr/>
            </p:nvSpPr>
            <p:spPr bwMode="auto">
              <a:xfrm>
                <a:off x="2236" y="8486"/>
                <a:ext cx="85" cy="120"/>
              </a:xfrm>
              <a:custGeom>
                <a:avLst/>
                <a:gdLst>
                  <a:gd name="T0" fmla="*/ 62 w 85"/>
                  <a:gd name="T1" fmla="*/ 75 h 120"/>
                  <a:gd name="T2" fmla="*/ 80 w 85"/>
                  <a:gd name="T3" fmla="*/ 75 h 120"/>
                  <a:gd name="T4" fmla="*/ 71 w 85"/>
                  <a:gd name="T5" fmla="*/ 97 h 120"/>
                  <a:gd name="T6" fmla="*/ 62 w 85"/>
                  <a:gd name="T7" fmla="*/ 111 h 120"/>
                  <a:gd name="T8" fmla="*/ 49 w 85"/>
                  <a:gd name="T9" fmla="*/ 115 h 120"/>
                  <a:gd name="T10" fmla="*/ 36 w 85"/>
                  <a:gd name="T11" fmla="*/ 120 h 120"/>
                  <a:gd name="T12" fmla="*/ 18 w 85"/>
                  <a:gd name="T13" fmla="*/ 115 h 120"/>
                  <a:gd name="T14" fmla="*/ 9 w 85"/>
                  <a:gd name="T15" fmla="*/ 106 h 120"/>
                  <a:gd name="T16" fmla="*/ 0 w 85"/>
                  <a:gd name="T17" fmla="*/ 93 h 120"/>
                  <a:gd name="T18" fmla="*/ 0 w 85"/>
                  <a:gd name="T19" fmla="*/ 75 h 120"/>
                  <a:gd name="T20" fmla="*/ 0 w 85"/>
                  <a:gd name="T21" fmla="*/ 53 h 120"/>
                  <a:gd name="T22" fmla="*/ 5 w 85"/>
                  <a:gd name="T23" fmla="*/ 35 h 120"/>
                  <a:gd name="T24" fmla="*/ 13 w 85"/>
                  <a:gd name="T25" fmla="*/ 22 h 120"/>
                  <a:gd name="T26" fmla="*/ 22 w 85"/>
                  <a:gd name="T27" fmla="*/ 9 h 120"/>
                  <a:gd name="T28" fmla="*/ 36 w 85"/>
                  <a:gd name="T29" fmla="*/ 4 h 120"/>
                  <a:gd name="T30" fmla="*/ 49 w 85"/>
                  <a:gd name="T31" fmla="*/ 0 h 120"/>
                  <a:gd name="T32" fmla="*/ 67 w 85"/>
                  <a:gd name="T33" fmla="*/ 4 h 120"/>
                  <a:gd name="T34" fmla="*/ 76 w 85"/>
                  <a:gd name="T35" fmla="*/ 9 h 120"/>
                  <a:gd name="T36" fmla="*/ 85 w 85"/>
                  <a:gd name="T37" fmla="*/ 22 h 120"/>
                  <a:gd name="T38" fmla="*/ 85 w 85"/>
                  <a:gd name="T39" fmla="*/ 40 h 120"/>
                  <a:gd name="T40" fmla="*/ 67 w 85"/>
                  <a:gd name="T41" fmla="*/ 40 h 120"/>
                  <a:gd name="T42" fmla="*/ 67 w 85"/>
                  <a:gd name="T43" fmla="*/ 31 h 120"/>
                  <a:gd name="T44" fmla="*/ 62 w 85"/>
                  <a:gd name="T45" fmla="*/ 22 h 120"/>
                  <a:gd name="T46" fmla="*/ 58 w 85"/>
                  <a:gd name="T47" fmla="*/ 17 h 120"/>
                  <a:gd name="T48" fmla="*/ 49 w 85"/>
                  <a:gd name="T49" fmla="*/ 17 h 120"/>
                  <a:gd name="T50" fmla="*/ 40 w 85"/>
                  <a:gd name="T51" fmla="*/ 17 h 120"/>
                  <a:gd name="T52" fmla="*/ 31 w 85"/>
                  <a:gd name="T53" fmla="*/ 22 h 120"/>
                  <a:gd name="T54" fmla="*/ 22 w 85"/>
                  <a:gd name="T55" fmla="*/ 31 h 120"/>
                  <a:gd name="T56" fmla="*/ 18 w 85"/>
                  <a:gd name="T57" fmla="*/ 44 h 120"/>
                  <a:gd name="T58" fmla="*/ 18 w 85"/>
                  <a:gd name="T59" fmla="*/ 62 h 120"/>
                  <a:gd name="T60" fmla="*/ 13 w 85"/>
                  <a:gd name="T61" fmla="*/ 75 h 120"/>
                  <a:gd name="T62" fmla="*/ 18 w 85"/>
                  <a:gd name="T63" fmla="*/ 89 h 120"/>
                  <a:gd name="T64" fmla="*/ 22 w 85"/>
                  <a:gd name="T65" fmla="*/ 97 h 120"/>
                  <a:gd name="T66" fmla="*/ 27 w 85"/>
                  <a:gd name="T67" fmla="*/ 102 h 120"/>
                  <a:gd name="T68" fmla="*/ 36 w 85"/>
                  <a:gd name="T69" fmla="*/ 102 h 120"/>
                  <a:gd name="T70" fmla="*/ 45 w 85"/>
                  <a:gd name="T71" fmla="*/ 102 h 120"/>
                  <a:gd name="T72" fmla="*/ 49 w 85"/>
                  <a:gd name="T73" fmla="*/ 97 h 120"/>
                  <a:gd name="T74" fmla="*/ 58 w 85"/>
                  <a:gd name="T75" fmla="*/ 89 h 120"/>
                  <a:gd name="T76" fmla="*/ 62 w 85"/>
                  <a:gd name="T77" fmla="*/ 7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5" h="120">
                    <a:moveTo>
                      <a:pt x="62" y="75"/>
                    </a:moveTo>
                    <a:lnTo>
                      <a:pt x="80" y="75"/>
                    </a:lnTo>
                    <a:lnTo>
                      <a:pt x="71" y="97"/>
                    </a:lnTo>
                    <a:lnTo>
                      <a:pt x="62" y="111"/>
                    </a:lnTo>
                    <a:lnTo>
                      <a:pt x="49" y="115"/>
                    </a:lnTo>
                    <a:lnTo>
                      <a:pt x="36" y="120"/>
                    </a:lnTo>
                    <a:lnTo>
                      <a:pt x="18" y="115"/>
                    </a:lnTo>
                    <a:lnTo>
                      <a:pt x="9" y="106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0" y="53"/>
                    </a:lnTo>
                    <a:lnTo>
                      <a:pt x="5" y="35"/>
                    </a:lnTo>
                    <a:lnTo>
                      <a:pt x="13" y="22"/>
                    </a:lnTo>
                    <a:lnTo>
                      <a:pt x="22" y="9"/>
                    </a:lnTo>
                    <a:lnTo>
                      <a:pt x="36" y="4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76" y="9"/>
                    </a:lnTo>
                    <a:lnTo>
                      <a:pt x="85" y="22"/>
                    </a:lnTo>
                    <a:lnTo>
                      <a:pt x="85" y="40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49" y="17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4"/>
                    </a:lnTo>
                    <a:lnTo>
                      <a:pt x="18" y="62"/>
                    </a:lnTo>
                    <a:lnTo>
                      <a:pt x="13" y="75"/>
                    </a:lnTo>
                    <a:lnTo>
                      <a:pt x="18" y="89"/>
                    </a:lnTo>
                    <a:lnTo>
                      <a:pt x="22" y="97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5" y="102"/>
                    </a:lnTo>
                    <a:lnTo>
                      <a:pt x="49" y="97"/>
                    </a:lnTo>
                    <a:lnTo>
                      <a:pt x="58" y="89"/>
                    </a:lnTo>
                    <a:lnTo>
                      <a:pt x="62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0" name="Freeform 584"/>
              <p:cNvSpPr>
                <a:spLocks/>
              </p:cNvSpPr>
              <p:nvPr/>
            </p:nvSpPr>
            <p:spPr bwMode="auto">
              <a:xfrm>
                <a:off x="2325" y="8486"/>
                <a:ext cx="151" cy="115"/>
              </a:xfrm>
              <a:custGeom>
                <a:avLst/>
                <a:gdLst>
                  <a:gd name="T0" fmla="*/ 0 w 151"/>
                  <a:gd name="T1" fmla="*/ 115 h 115"/>
                  <a:gd name="T2" fmla="*/ 22 w 151"/>
                  <a:gd name="T3" fmla="*/ 4 h 115"/>
                  <a:gd name="T4" fmla="*/ 40 w 151"/>
                  <a:gd name="T5" fmla="*/ 4 h 115"/>
                  <a:gd name="T6" fmla="*/ 36 w 151"/>
                  <a:gd name="T7" fmla="*/ 22 h 115"/>
                  <a:gd name="T8" fmla="*/ 44 w 151"/>
                  <a:gd name="T9" fmla="*/ 13 h 115"/>
                  <a:gd name="T10" fmla="*/ 53 w 151"/>
                  <a:gd name="T11" fmla="*/ 4 h 115"/>
                  <a:gd name="T12" fmla="*/ 58 w 151"/>
                  <a:gd name="T13" fmla="*/ 0 h 115"/>
                  <a:gd name="T14" fmla="*/ 67 w 151"/>
                  <a:gd name="T15" fmla="*/ 0 h 115"/>
                  <a:gd name="T16" fmla="*/ 76 w 151"/>
                  <a:gd name="T17" fmla="*/ 0 h 115"/>
                  <a:gd name="T18" fmla="*/ 84 w 151"/>
                  <a:gd name="T19" fmla="*/ 4 h 115"/>
                  <a:gd name="T20" fmla="*/ 89 w 151"/>
                  <a:gd name="T21" fmla="*/ 13 h 115"/>
                  <a:gd name="T22" fmla="*/ 93 w 151"/>
                  <a:gd name="T23" fmla="*/ 22 h 115"/>
                  <a:gd name="T24" fmla="*/ 98 w 151"/>
                  <a:gd name="T25" fmla="*/ 13 h 115"/>
                  <a:gd name="T26" fmla="*/ 107 w 151"/>
                  <a:gd name="T27" fmla="*/ 4 h 115"/>
                  <a:gd name="T28" fmla="*/ 116 w 151"/>
                  <a:gd name="T29" fmla="*/ 0 h 115"/>
                  <a:gd name="T30" fmla="*/ 124 w 151"/>
                  <a:gd name="T31" fmla="*/ 0 h 115"/>
                  <a:gd name="T32" fmla="*/ 138 w 151"/>
                  <a:gd name="T33" fmla="*/ 4 h 115"/>
                  <a:gd name="T34" fmla="*/ 142 w 151"/>
                  <a:gd name="T35" fmla="*/ 9 h 115"/>
                  <a:gd name="T36" fmla="*/ 147 w 151"/>
                  <a:gd name="T37" fmla="*/ 13 h 115"/>
                  <a:gd name="T38" fmla="*/ 151 w 151"/>
                  <a:gd name="T39" fmla="*/ 26 h 115"/>
                  <a:gd name="T40" fmla="*/ 151 w 151"/>
                  <a:gd name="T41" fmla="*/ 31 h 115"/>
                  <a:gd name="T42" fmla="*/ 147 w 151"/>
                  <a:gd name="T43" fmla="*/ 44 h 115"/>
                  <a:gd name="T44" fmla="*/ 133 w 151"/>
                  <a:gd name="T45" fmla="*/ 115 h 115"/>
                  <a:gd name="T46" fmla="*/ 116 w 151"/>
                  <a:gd name="T47" fmla="*/ 115 h 115"/>
                  <a:gd name="T48" fmla="*/ 133 w 151"/>
                  <a:gd name="T49" fmla="*/ 40 h 115"/>
                  <a:gd name="T50" fmla="*/ 133 w 151"/>
                  <a:gd name="T51" fmla="*/ 35 h 115"/>
                  <a:gd name="T52" fmla="*/ 133 w 151"/>
                  <a:gd name="T53" fmla="*/ 26 h 115"/>
                  <a:gd name="T54" fmla="*/ 133 w 151"/>
                  <a:gd name="T55" fmla="*/ 22 h 115"/>
                  <a:gd name="T56" fmla="*/ 129 w 151"/>
                  <a:gd name="T57" fmla="*/ 17 h 115"/>
                  <a:gd name="T58" fmla="*/ 124 w 151"/>
                  <a:gd name="T59" fmla="*/ 17 h 115"/>
                  <a:gd name="T60" fmla="*/ 120 w 151"/>
                  <a:gd name="T61" fmla="*/ 17 h 115"/>
                  <a:gd name="T62" fmla="*/ 116 w 151"/>
                  <a:gd name="T63" fmla="*/ 17 h 115"/>
                  <a:gd name="T64" fmla="*/ 107 w 151"/>
                  <a:gd name="T65" fmla="*/ 22 h 115"/>
                  <a:gd name="T66" fmla="*/ 98 w 151"/>
                  <a:gd name="T67" fmla="*/ 26 h 115"/>
                  <a:gd name="T68" fmla="*/ 93 w 151"/>
                  <a:gd name="T69" fmla="*/ 35 h 115"/>
                  <a:gd name="T70" fmla="*/ 89 w 151"/>
                  <a:gd name="T71" fmla="*/ 44 h 115"/>
                  <a:gd name="T72" fmla="*/ 84 w 151"/>
                  <a:gd name="T73" fmla="*/ 62 h 115"/>
                  <a:gd name="T74" fmla="*/ 76 w 151"/>
                  <a:gd name="T75" fmla="*/ 115 h 115"/>
                  <a:gd name="T76" fmla="*/ 58 w 151"/>
                  <a:gd name="T77" fmla="*/ 115 h 115"/>
                  <a:gd name="T78" fmla="*/ 71 w 151"/>
                  <a:gd name="T79" fmla="*/ 40 h 115"/>
                  <a:gd name="T80" fmla="*/ 76 w 151"/>
                  <a:gd name="T81" fmla="*/ 35 h 115"/>
                  <a:gd name="T82" fmla="*/ 76 w 151"/>
                  <a:gd name="T83" fmla="*/ 31 h 115"/>
                  <a:gd name="T84" fmla="*/ 76 w 151"/>
                  <a:gd name="T85" fmla="*/ 22 h 115"/>
                  <a:gd name="T86" fmla="*/ 71 w 151"/>
                  <a:gd name="T87" fmla="*/ 22 h 115"/>
                  <a:gd name="T88" fmla="*/ 67 w 151"/>
                  <a:gd name="T89" fmla="*/ 17 h 115"/>
                  <a:gd name="T90" fmla="*/ 62 w 151"/>
                  <a:gd name="T91" fmla="*/ 17 h 115"/>
                  <a:gd name="T92" fmla="*/ 58 w 151"/>
                  <a:gd name="T93" fmla="*/ 17 h 115"/>
                  <a:gd name="T94" fmla="*/ 49 w 151"/>
                  <a:gd name="T95" fmla="*/ 22 h 115"/>
                  <a:gd name="T96" fmla="*/ 40 w 151"/>
                  <a:gd name="T97" fmla="*/ 26 h 115"/>
                  <a:gd name="T98" fmla="*/ 36 w 151"/>
                  <a:gd name="T99" fmla="*/ 35 h 115"/>
                  <a:gd name="T100" fmla="*/ 31 w 151"/>
                  <a:gd name="T101" fmla="*/ 49 h 115"/>
                  <a:gd name="T102" fmla="*/ 27 w 151"/>
                  <a:gd name="T103" fmla="*/ 62 h 115"/>
                  <a:gd name="T104" fmla="*/ 18 w 151"/>
                  <a:gd name="T105" fmla="*/ 115 h 115"/>
                  <a:gd name="T106" fmla="*/ 0 w 151"/>
                  <a:gd name="T107" fmla="*/ 115 h 1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1" h="115">
                    <a:moveTo>
                      <a:pt x="0" y="115"/>
                    </a:moveTo>
                    <a:lnTo>
                      <a:pt x="22" y="4"/>
                    </a:lnTo>
                    <a:lnTo>
                      <a:pt x="40" y="4"/>
                    </a:lnTo>
                    <a:lnTo>
                      <a:pt x="36" y="22"/>
                    </a:lnTo>
                    <a:lnTo>
                      <a:pt x="44" y="13"/>
                    </a:lnTo>
                    <a:lnTo>
                      <a:pt x="53" y="4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4" y="4"/>
                    </a:lnTo>
                    <a:lnTo>
                      <a:pt x="89" y="13"/>
                    </a:lnTo>
                    <a:lnTo>
                      <a:pt x="93" y="22"/>
                    </a:lnTo>
                    <a:lnTo>
                      <a:pt x="98" y="13"/>
                    </a:lnTo>
                    <a:lnTo>
                      <a:pt x="107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8" y="4"/>
                    </a:lnTo>
                    <a:lnTo>
                      <a:pt x="142" y="9"/>
                    </a:lnTo>
                    <a:lnTo>
                      <a:pt x="147" y="13"/>
                    </a:lnTo>
                    <a:lnTo>
                      <a:pt x="151" y="26"/>
                    </a:lnTo>
                    <a:lnTo>
                      <a:pt x="151" y="31"/>
                    </a:lnTo>
                    <a:lnTo>
                      <a:pt x="147" y="44"/>
                    </a:lnTo>
                    <a:lnTo>
                      <a:pt x="133" y="115"/>
                    </a:lnTo>
                    <a:lnTo>
                      <a:pt x="116" y="115"/>
                    </a:lnTo>
                    <a:lnTo>
                      <a:pt x="133" y="40"/>
                    </a:lnTo>
                    <a:lnTo>
                      <a:pt x="133" y="35"/>
                    </a:lnTo>
                    <a:lnTo>
                      <a:pt x="133" y="26"/>
                    </a:lnTo>
                    <a:lnTo>
                      <a:pt x="133" y="22"/>
                    </a:lnTo>
                    <a:lnTo>
                      <a:pt x="129" y="17"/>
                    </a:lnTo>
                    <a:lnTo>
                      <a:pt x="124" y="17"/>
                    </a:lnTo>
                    <a:lnTo>
                      <a:pt x="120" y="17"/>
                    </a:lnTo>
                    <a:lnTo>
                      <a:pt x="116" y="17"/>
                    </a:lnTo>
                    <a:lnTo>
                      <a:pt x="107" y="22"/>
                    </a:lnTo>
                    <a:lnTo>
                      <a:pt x="98" y="26"/>
                    </a:lnTo>
                    <a:lnTo>
                      <a:pt x="93" y="35"/>
                    </a:lnTo>
                    <a:lnTo>
                      <a:pt x="89" y="44"/>
                    </a:lnTo>
                    <a:lnTo>
                      <a:pt x="84" y="62"/>
                    </a:lnTo>
                    <a:lnTo>
                      <a:pt x="76" y="115"/>
                    </a:lnTo>
                    <a:lnTo>
                      <a:pt x="58" y="115"/>
                    </a:lnTo>
                    <a:lnTo>
                      <a:pt x="71" y="40"/>
                    </a:lnTo>
                    <a:lnTo>
                      <a:pt x="76" y="35"/>
                    </a:lnTo>
                    <a:lnTo>
                      <a:pt x="76" y="31"/>
                    </a:lnTo>
                    <a:lnTo>
                      <a:pt x="76" y="22"/>
                    </a:lnTo>
                    <a:lnTo>
                      <a:pt x="71" y="22"/>
                    </a:lnTo>
                    <a:lnTo>
                      <a:pt x="67" y="17"/>
                    </a:lnTo>
                    <a:lnTo>
                      <a:pt x="62" y="17"/>
                    </a:lnTo>
                    <a:lnTo>
                      <a:pt x="58" y="17"/>
                    </a:lnTo>
                    <a:lnTo>
                      <a:pt x="49" y="22"/>
                    </a:lnTo>
                    <a:lnTo>
                      <a:pt x="40" y="26"/>
                    </a:lnTo>
                    <a:lnTo>
                      <a:pt x="36" y="35"/>
                    </a:lnTo>
                    <a:lnTo>
                      <a:pt x="31" y="49"/>
                    </a:lnTo>
                    <a:lnTo>
                      <a:pt x="27" y="62"/>
                    </a:lnTo>
                    <a:lnTo>
                      <a:pt x="18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1" name="Freeform 585"/>
              <p:cNvSpPr>
                <a:spLocks/>
              </p:cNvSpPr>
              <p:nvPr/>
            </p:nvSpPr>
            <p:spPr bwMode="auto">
              <a:xfrm>
                <a:off x="2489" y="8579"/>
                <a:ext cx="23" cy="22"/>
              </a:xfrm>
              <a:custGeom>
                <a:avLst/>
                <a:gdLst>
                  <a:gd name="T0" fmla="*/ 0 w 23"/>
                  <a:gd name="T1" fmla="*/ 22 h 22"/>
                  <a:gd name="T2" fmla="*/ 5 w 23"/>
                  <a:gd name="T3" fmla="*/ 0 h 22"/>
                  <a:gd name="T4" fmla="*/ 23 w 23"/>
                  <a:gd name="T5" fmla="*/ 0 h 22"/>
                  <a:gd name="T6" fmla="*/ 18 w 23"/>
                  <a:gd name="T7" fmla="*/ 22 h 22"/>
                  <a:gd name="T8" fmla="*/ 0 w 23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5" y="0"/>
                    </a:lnTo>
                    <a:lnTo>
                      <a:pt x="23" y="0"/>
                    </a:lnTo>
                    <a:lnTo>
                      <a:pt x="18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2" name="Freeform 586"/>
              <p:cNvSpPr>
                <a:spLocks/>
              </p:cNvSpPr>
              <p:nvPr/>
            </p:nvSpPr>
            <p:spPr bwMode="auto">
              <a:xfrm>
                <a:off x="2854" y="8499"/>
                <a:ext cx="89" cy="116"/>
              </a:xfrm>
              <a:custGeom>
                <a:avLst/>
                <a:gdLst>
                  <a:gd name="T0" fmla="*/ 66 w 89"/>
                  <a:gd name="T1" fmla="*/ 76 h 116"/>
                  <a:gd name="T2" fmla="*/ 84 w 89"/>
                  <a:gd name="T3" fmla="*/ 76 h 116"/>
                  <a:gd name="T4" fmla="*/ 75 w 89"/>
                  <a:gd name="T5" fmla="*/ 93 h 116"/>
                  <a:gd name="T6" fmla="*/ 66 w 89"/>
                  <a:gd name="T7" fmla="*/ 107 h 116"/>
                  <a:gd name="T8" fmla="*/ 53 w 89"/>
                  <a:gd name="T9" fmla="*/ 116 h 116"/>
                  <a:gd name="T10" fmla="*/ 40 w 89"/>
                  <a:gd name="T11" fmla="*/ 116 h 116"/>
                  <a:gd name="T12" fmla="*/ 22 w 89"/>
                  <a:gd name="T13" fmla="*/ 116 h 116"/>
                  <a:gd name="T14" fmla="*/ 13 w 89"/>
                  <a:gd name="T15" fmla="*/ 107 h 116"/>
                  <a:gd name="T16" fmla="*/ 4 w 89"/>
                  <a:gd name="T17" fmla="*/ 93 h 116"/>
                  <a:gd name="T18" fmla="*/ 0 w 89"/>
                  <a:gd name="T19" fmla="*/ 71 h 116"/>
                  <a:gd name="T20" fmla="*/ 4 w 89"/>
                  <a:gd name="T21" fmla="*/ 53 h 116"/>
                  <a:gd name="T22" fmla="*/ 9 w 89"/>
                  <a:gd name="T23" fmla="*/ 36 h 116"/>
                  <a:gd name="T24" fmla="*/ 17 w 89"/>
                  <a:gd name="T25" fmla="*/ 18 h 116"/>
                  <a:gd name="T26" fmla="*/ 26 w 89"/>
                  <a:gd name="T27" fmla="*/ 9 h 116"/>
                  <a:gd name="T28" fmla="*/ 40 w 89"/>
                  <a:gd name="T29" fmla="*/ 0 h 116"/>
                  <a:gd name="T30" fmla="*/ 53 w 89"/>
                  <a:gd name="T31" fmla="*/ 0 h 116"/>
                  <a:gd name="T32" fmla="*/ 71 w 89"/>
                  <a:gd name="T33" fmla="*/ 0 h 116"/>
                  <a:gd name="T34" fmla="*/ 80 w 89"/>
                  <a:gd name="T35" fmla="*/ 9 h 116"/>
                  <a:gd name="T36" fmla="*/ 89 w 89"/>
                  <a:gd name="T37" fmla="*/ 22 h 116"/>
                  <a:gd name="T38" fmla="*/ 89 w 89"/>
                  <a:gd name="T39" fmla="*/ 36 h 116"/>
                  <a:gd name="T40" fmla="*/ 71 w 89"/>
                  <a:gd name="T41" fmla="*/ 40 h 116"/>
                  <a:gd name="T42" fmla="*/ 71 w 89"/>
                  <a:gd name="T43" fmla="*/ 27 h 116"/>
                  <a:gd name="T44" fmla="*/ 66 w 89"/>
                  <a:gd name="T45" fmla="*/ 22 h 116"/>
                  <a:gd name="T46" fmla="*/ 62 w 89"/>
                  <a:gd name="T47" fmla="*/ 18 h 116"/>
                  <a:gd name="T48" fmla="*/ 53 w 89"/>
                  <a:gd name="T49" fmla="*/ 13 h 116"/>
                  <a:gd name="T50" fmla="*/ 44 w 89"/>
                  <a:gd name="T51" fmla="*/ 18 h 116"/>
                  <a:gd name="T52" fmla="*/ 35 w 89"/>
                  <a:gd name="T53" fmla="*/ 22 h 116"/>
                  <a:gd name="T54" fmla="*/ 26 w 89"/>
                  <a:gd name="T55" fmla="*/ 31 h 116"/>
                  <a:gd name="T56" fmla="*/ 22 w 89"/>
                  <a:gd name="T57" fmla="*/ 44 h 116"/>
                  <a:gd name="T58" fmla="*/ 22 w 89"/>
                  <a:gd name="T59" fmla="*/ 58 h 116"/>
                  <a:gd name="T60" fmla="*/ 17 w 89"/>
                  <a:gd name="T61" fmla="*/ 76 h 116"/>
                  <a:gd name="T62" fmla="*/ 22 w 89"/>
                  <a:gd name="T63" fmla="*/ 84 h 116"/>
                  <a:gd name="T64" fmla="*/ 26 w 89"/>
                  <a:gd name="T65" fmla="*/ 93 h 116"/>
                  <a:gd name="T66" fmla="*/ 31 w 89"/>
                  <a:gd name="T67" fmla="*/ 102 h 116"/>
                  <a:gd name="T68" fmla="*/ 40 w 89"/>
                  <a:gd name="T69" fmla="*/ 102 h 116"/>
                  <a:gd name="T70" fmla="*/ 49 w 89"/>
                  <a:gd name="T71" fmla="*/ 102 h 116"/>
                  <a:gd name="T72" fmla="*/ 53 w 89"/>
                  <a:gd name="T73" fmla="*/ 93 h 116"/>
                  <a:gd name="T74" fmla="*/ 62 w 89"/>
                  <a:gd name="T75" fmla="*/ 84 h 116"/>
                  <a:gd name="T76" fmla="*/ 66 w 89"/>
                  <a:gd name="T77" fmla="*/ 76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16">
                    <a:moveTo>
                      <a:pt x="66" y="76"/>
                    </a:moveTo>
                    <a:lnTo>
                      <a:pt x="84" y="76"/>
                    </a:lnTo>
                    <a:lnTo>
                      <a:pt x="75" y="93"/>
                    </a:lnTo>
                    <a:lnTo>
                      <a:pt x="66" y="107"/>
                    </a:lnTo>
                    <a:lnTo>
                      <a:pt x="53" y="116"/>
                    </a:lnTo>
                    <a:lnTo>
                      <a:pt x="40" y="116"/>
                    </a:lnTo>
                    <a:lnTo>
                      <a:pt x="22" y="116"/>
                    </a:lnTo>
                    <a:lnTo>
                      <a:pt x="13" y="107"/>
                    </a:lnTo>
                    <a:lnTo>
                      <a:pt x="4" y="93"/>
                    </a:lnTo>
                    <a:lnTo>
                      <a:pt x="0" y="71"/>
                    </a:lnTo>
                    <a:lnTo>
                      <a:pt x="4" y="53"/>
                    </a:lnTo>
                    <a:lnTo>
                      <a:pt x="9" y="36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80" y="9"/>
                    </a:lnTo>
                    <a:lnTo>
                      <a:pt x="89" y="22"/>
                    </a:lnTo>
                    <a:lnTo>
                      <a:pt x="89" y="36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3" y="13"/>
                    </a:lnTo>
                    <a:lnTo>
                      <a:pt x="44" y="18"/>
                    </a:lnTo>
                    <a:lnTo>
                      <a:pt x="35" y="22"/>
                    </a:lnTo>
                    <a:lnTo>
                      <a:pt x="26" y="31"/>
                    </a:lnTo>
                    <a:lnTo>
                      <a:pt x="22" y="44"/>
                    </a:lnTo>
                    <a:lnTo>
                      <a:pt x="22" y="58"/>
                    </a:lnTo>
                    <a:lnTo>
                      <a:pt x="17" y="76"/>
                    </a:lnTo>
                    <a:lnTo>
                      <a:pt x="22" y="84"/>
                    </a:lnTo>
                    <a:lnTo>
                      <a:pt x="26" y="93"/>
                    </a:lnTo>
                    <a:lnTo>
                      <a:pt x="31" y="102"/>
                    </a:lnTo>
                    <a:lnTo>
                      <a:pt x="40" y="102"/>
                    </a:lnTo>
                    <a:lnTo>
                      <a:pt x="49" y="102"/>
                    </a:lnTo>
                    <a:lnTo>
                      <a:pt x="53" y="93"/>
                    </a:lnTo>
                    <a:lnTo>
                      <a:pt x="62" y="84"/>
                    </a:lnTo>
                    <a:lnTo>
                      <a:pt x="66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3" name="Freeform 587"/>
              <p:cNvSpPr>
                <a:spLocks noEditPoints="1"/>
              </p:cNvSpPr>
              <p:nvPr/>
            </p:nvSpPr>
            <p:spPr bwMode="auto">
              <a:xfrm>
                <a:off x="2951" y="8499"/>
                <a:ext cx="94" cy="116"/>
              </a:xfrm>
              <a:custGeom>
                <a:avLst/>
                <a:gdLst>
                  <a:gd name="T0" fmla="*/ 0 w 94"/>
                  <a:gd name="T1" fmla="*/ 71 h 116"/>
                  <a:gd name="T2" fmla="*/ 0 w 94"/>
                  <a:gd name="T3" fmla="*/ 58 h 116"/>
                  <a:gd name="T4" fmla="*/ 5 w 94"/>
                  <a:gd name="T5" fmla="*/ 40 h 116"/>
                  <a:gd name="T6" fmla="*/ 9 w 94"/>
                  <a:gd name="T7" fmla="*/ 27 h 116"/>
                  <a:gd name="T8" fmla="*/ 18 w 94"/>
                  <a:gd name="T9" fmla="*/ 18 h 116"/>
                  <a:gd name="T10" fmla="*/ 23 w 94"/>
                  <a:gd name="T11" fmla="*/ 9 h 116"/>
                  <a:gd name="T12" fmla="*/ 32 w 94"/>
                  <a:gd name="T13" fmla="*/ 4 h 116"/>
                  <a:gd name="T14" fmla="*/ 45 w 94"/>
                  <a:gd name="T15" fmla="*/ 0 h 116"/>
                  <a:gd name="T16" fmla="*/ 54 w 94"/>
                  <a:gd name="T17" fmla="*/ 0 h 116"/>
                  <a:gd name="T18" fmla="*/ 72 w 94"/>
                  <a:gd name="T19" fmla="*/ 0 h 116"/>
                  <a:gd name="T20" fmla="*/ 85 w 94"/>
                  <a:gd name="T21" fmla="*/ 13 h 116"/>
                  <a:gd name="T22" fmla="*/ 89 w 94"/>
                  <a:gd name="T23" fmla="*/ 27 h 116"/>
                  <a:gd name="T24" fmla="*/ 94 w 94"/>
                  <a:gd name="T25" fmla="*/ 44 h 116"/>
                  <a:gd name="T26" fmla="*/ 94 w 94"/>
                  <a:gd name="T27" fmla="*/ 67 h 116"/>
                  <a:gd name="T28" fmla="*/ 85 w 94"/>
                  <a:gd name="T29" fmla="*/ 84 h 116"/>
                  <a:gd name="T30" fmla="*/ 80 w 94"/>
                  <a:gd name="T31" fmla="*/ 98 h 116"/>
                  <a:gd name="T32" fmla="*/ 67 w 94"/>
                  <a:gd name="T33" fmla="*/ 107 h 116"/>
                  <a:gd name="T34" fmla="*/ 54 w 94"/>
                  <a:gd name="T35" fmla="*/ 116 h 116"/>
                  <a:gd name="T36" fmla="*/ 40 w 94"/>
                  <a:gd name="T37" fmla="*/ 116 h 116"/>
                  <a:gd name="T38" fmla="*/ 27 w 94"/>
                  <a:gd name="T39" fmla="*/ 116 h 116"/>
                  <a:gd name="T40" fmla="*/ 18 w 94"/>
                  <a:gd name="T41" fmla="*/ 111 h 116"/>
                  <a:gd name="T42" fmla="*/ 9 w 94"/>
                  <a:gd name="T43" fmla="*/ 107 h 116"/>
                  <a:gd name="T44" fmla="*/ 5 w 94"/>
                  <a:gd name="T45" fmla="*/ 98 h 116"/>
                  <a:gd name="T46" fmla="*/ 0 w 94"/>
                  <a:gd name="T47" fmla="*/ 84 h 116"/>
                  <a:gd name="T48" fmla="*/ 0 w 94"/>
                  <a:gd name="T49" fmla="*/ 71 h 116"/>
                  <a:gd name="T50" fmla="*/ 18 w 94"/>
                  <a:gd name="T51" fmla="*/ 71 h 116"/>
                  <a:gd name="T52" fmla="*/ 18 w 94"/>
                  <a:gd name="T53" fmla="*/ 84 h 116"/>
                  <a:gd name="T54" fmla="*/ 23 w 94"/>
                  <a:gd name="T55" fmla="*/ 93 h 116"/>
                  <a:gd name="T56" fmla="*/ 32 w 94"/>
                  <a:gd name="T57" fmla="*/ 102 h 116"/>
                  <a:gd name="T58" fmla="*/ 40 w 94"/>
                  <a:gd name="T59" fmla="*/ 102 h 116"/>
                  <a:gd name="T60" fmla="*/ 45 w 94"/>
                  <a:gd name="T61" fmla="*/ 102 h 116"/>
                  <a:gd name="T62" fmla="*/ 49 w 94"/>
                  <a:gd name="T63" fmla="*/ 102 h 116"/>
                  <a:gd name="T64" fmla="*/ 58 w 94"/>
                  <a:gd name="T65" fmla="*/ 98 h 116"/>
                  <a:gd name="T66" fmla="*/ 63 w 94"/>
                  <a:gd name="T67" fmla="*/ 93 h 116"/>
                  <a:gd name="T68" fmla="*/ 67 w 94"/>
                  <a:gd name="T69" fmla="*/ 89 h 116"/>
                  <a:gd name="T70" fmla="*/ 67 w 94"/>
                  <a:gd name="T71" fmla="*/ 80 h 116"/>
                  <a:gd name="T72" fmla="*/ 72 w 94"/>
                  <a:gd name="T73" fmla="*/ 76 h 116"/>
                  <a:gd name="T74" fmla="*/ 76 w 94"/>
                  <a:gd name="T75" fmla="*/ 67 h 116"/>
                  <a:gd name="T76" fmla="*/ 76 w 94"/>
                  <a:gd name="T77" fmla="*/ 58 h 116"/>
                  <a:gd name="T78" fmla="*/ 76 w 94"/>
                  <a:gd name="T79" fmla="*/ 44 h 116"/>
                  <a:gd name="T80" fmla="*/ 76 w 94"/>
                  <a:gd name="T81" fmla="*/ 31 h 116"/>
                  <a:gd name="T82" fmla="*/ 72 w 94"/>
                  <a:gd name="T83" fmla="*/ 22 h 116"/>
                  <a:gd name="T84" fmla="*/ 63 w 94"/>
                  <a:gd name="T85" fmla="*/ 18 h 116"/>
                  <a:gd name="T86" fmla="*/ 54 w 94"/>
                  <a:gd name="T87" fmla="*/ 13 h 116"/>
                  <a:gd name="T88" fmla="*/ 45 w 94"/>
                  <a:gd name="T89" fmla="*/ 13 h 116"/>
                  <a:gd name="T90" fmla="*/ 40 w 94"/>
                  <a:gd name="T91" fmla="*/ 18 h 116"/>
                  <a:gd name="T92" fmla="*/ 32 w 94"/>
                  <a:gd name="T93" fmla="*/ 22 h 116"/>
                  <a:gd name="T94" fmla="*/ 27 w 94"/>
                  <a:gd name="T95" fmla="*/ 31 h 116"/>
                  <a:gd name="T96" fmla="*/ 23 w 94"/>
                  <a:gd name="T97" fmla="*/ 40 h 116"/>
                  <a:gd name="T98" fmla="*/ 18 w 94"/>
                  <a:gd name="T99" fmla="*/ 49 h 116"/>
                  <a:gd name="T100" fmla="*/ 18 w 94"/>
                  <a:gd name="T101" fmla="*/ 62 h 116"/>
                  <a:gd name="T102" fmla="*/ 18 w 94"/>
                  <a:gd name="T103" fmla="*/ 71 h 1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" h="116">
                    <a:moveTo>
                      <a:pt x="0" y="71"/>
                    </a:moveTo>
                    <a:lnTo>
                      <a:pt x="0" y="58"/>
                    </a:lnTo>
                    <a:lnTo>
                      <a:pt x="5" y="40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23" y="9"/>
                    </a:lnTo>
                    <a:lnTo>
                      <a:pt x="32" y="4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85" y="13"/>
                    </a:lnTo>
                    <a:lnTo>
                      <a:pt x="89" y="27"/>
                    </a:lnTo>
                    <a:lnTo>
                      <a:pt x="94" y="44"/>
                    </a:lnTo>
                    <a:lnTo>
                      <a:pt x="94" y="67"/>
                    </a:lnTo>
                    <a:lnTo>
                      <a:pt x="85" y="84"/>
                    </a:lnTo>
                    <a:lnTo>
                      <a:pt x="80" y="98"/>
                    </a:lnTo>
                    <a:lnTo>
                      <a:pt x="67" y="107"/>
                    </a:lnTo>
                    <a:lnTo>
                      <a:pt x="54" y="116"/>
                    </a:lnTo>
                    <a:lnTo>
                      <a:pt x="40" y="116"/>
                    </a:lnTo>
                    <a:lnTo>
                      <a:pt x="27" y="116"/>
                    </a:lnTo>
                    <a:lnTo>
                      <a:pt x="18" y="111"/>
                    </a:lnTo>
                    <a:lnTo>
                      <a:pt x="9" y="107"/>
                    </a:lnTo>
                    <a:lnTo>
                      <a:pt x="5" y="98"/>
                    </a:lnTo>
                    <a:lnTo>
                      <a:pt x="0" y="84"/>
                    </a:lnTo>
                    <a:lnTo>
                      <a:pt x="0" y="71"/>
                    </a:lnTo>
                    <a:close/>
                    <a:moveTo>
                      <a:pt x="18" y="71"/>
                    </a:moveTo>
                    <a:lnTo>
                      <a:pt x="18" y="84"/>
                    </a:lnTo>
                    <a:lnTo>
                      <a:pt x="23" y="93"/>
                    </a:lnTo>
                    <a:lnTo>
                      <a:pt x="32" y="102"/>
                    </a:lnTo>
                    <a:lnTo>
                      <a:pt x="40" y="102"/>
                    </a:lnTo>
                    <a:lnTo>
                      <a:pt x="45" y="102"/>
                    </a:lnTo>
                    <a:lnTo>
                      <a:pt x="49" y="102"/>
                    </a:lnTo>
                    <a:lnTo>
                      <a:pt x="58" y="98"/>
                    </a:lnTo>
                    <a:lnTo>
                      <a:pt x="63" y="93"/>
                    </a:lnTo>
                    <a:lnTo>
                      <a:pt x="67" y="89"/>
                    </a:lnTo>
                    <a:lnTo>
                      <a:pt x="67" y="80"/>
                    </a:lnTo>
                    <a:lnTo>
                      <a:pt x="72" y="76"/>
                    </a:lnTo>
                    <a:lnTo>
                      <a:pt x="76" y="67"/>
                    </a:lnTo>
                    <a:lnTo>
                      <a:pt x="76" y="58"/>
                    </a:lnTo>
                    <a:lnTo>
                      <a:pt x="76" y="44"/>
                    </a:lnTo>
                    <a:lnTo>
                      <a:pt x="76" y="31"/>
                    </a:lnTo>
                    <a:lnTo>
                      <a:pt x="72" y="22"/>
                    </a:lnTo>
                    <a:lnTo>
                      <a:pt x="63" y="18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40" y="18"/>
                    </a:lnTo>
                    <a:lnTo>
                      <a:pt x="32" y="22"/>
                    </a:lnTo>
                    <a:lnTo>
                      <a:pt x="27" y="31"/>
                    </a:lnTo>
                    <a:lnTo>
                      <a:pt x="23" y="40"/>
                    </a:lnTo>
                    <a:lnTo>
                      <a:pt x="18" y="49"/>
                    </a:lnTo>
                    <a:lnTo>
                      <a:pt x="18" y="62"/>
                    </a:lnTo>
                    <a:lnTo>
                      <a:pt x="18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4" name="Freeform 588"/>
              <p:cNvSpPr>
                <a:spLocks/>
              </p:cNvSpPr>
              <p:nvPr/>
            </p:nvSpPr>
            <p:spPr bwMode="auto">
              <a:xfrm>
                <a:off x="3058" y="8499"/>
                <a:ext cx="89" cy="116"/>
              </a:xfrm>
              <a:custGeom>
                <a:avLst/>
                <a:gdLst>
                  <a:gd name="T0" fmla="*/ 67 w 89"/>
                  <a:gd name="T1" fmla="*/ 76 h 116"/>
                  <a:gd name="T2" fmla="*/ 80 w 89"/>
                  <a:gd name="T3" fmla="*/ 76 h 116"/>
                  <a:gd name="T4" fmla="*/ 76 w 89"/>
                  <a:gd name="T5" fmla="*/ 93 h 116"/>
                  <a:gd name="T6" fmla="*/ 62 w 89"/>
                  <a:gd name="T7" fmla="*/ 107 h 116"/>
                  <a:gd name="T8" fmla="*/ 53 w 89"/>
                  <a:gd name="T9" fmla="*/ 116 h 116"/>
                  <a:gd name="T10" fmla="*/ 36 w 89"/>
                  <a:gd name="T11" fmla="*/ 116 h 116"/>
                  <a:gd name="T12" fmla="*/ 22 w 89"/>
                  <a:gd name="T13" fmla="*/ 116 h 116"/>
                  <a:gd name="T14" fmla="*/ 9 w 89"/>
                  <a:gd name="T15" fmla="*/ 107 h 116"/>
                  <a:gd name="T16" fmla="*/ 5 w 89"/>
                  <a:gd name="T17" fmla="*/ 93 h 116"/>
                  <a:gd name="T18" fmla="*/ 0 w 89"/>
                  <a:gd name="T19" fmla="*/ 71 h 116"/>
                  <a:gd name="T20" fmla="*/ 0 w 89"/>
                  <a:gd name="T21" fmla="*/ 53 h 116"/>
                  <a:gd name="T22" fmla="*/ 9 w 89"/>
                  <a:gd name="T23" fmla="*/ 36 h 116"/>
                  <a:gd name="T24" fmla="*/ 13 w 89"/>
                  <a:gd name="T25" fmla="*/ 18 h 116"/>
                  <a:gd name="T26" fmla="*/ 27 w 89"/>
                  <a:gd name="T27" fmla="*/ 9 h 116"/>
                  <a:gd name="T28" fmla="*/ 40 w 89"/>
                  <a:gd name="T29" fmla="*/ 0 h 116"/>
                  <a:gd name="T30" fmla="*/ 53 w 89"/>
                  <a:gd name="T31" fmla="*/ 0 h 116"/>
                  <a:gd name="T32" fmla="*/ 67 w 89"/>
                  <a:gd name="T33" fmla="*/ 0 h 116"/>
                  <a:gd name="T34" fmla="*/ 80 w 89"/>
                  <a:gd name="T35" fmla="*/ 9 h 116"/>
                  <a:gd name="T36" fmla="*/ 84 w 89"/>
                  <a:gd name="T37" fmla="*/ 22 h 116"/>
                  <a:gd name="T38" fmla="*/ 89 w 89"/>
                  <a:gd name="T39" fmla="*/ 36 h 116"/>
                  <a:gd name="T40" fmla="*/ 71 w 89"/>
                  <a:gd name="T41" fmla="*/ 40 h 116"/>
                  <a:gd name="T42" fmla="*/ 71 w 89"/>
                  <a:gd name="T43" fmla="*/ 27 h 116"/>
                  <a:gd name="T44" fmla="*/ 67 w 89"/>
                  <a:gd name="T45" fmla="*/ 22 h 116"/>
                  <a:gd name="T46" fmla="*/ 58 w 89"/>
                  <a:gd name="T47" fmla="*/ 18 h 116"/>
                  <a:gd name="T48" fmla="*/ 53 w 89"/>
                  <a:gd name="T49" fmla="*/ 13 h 116"/>
                  <a:gd name="T50" fmla="*/ 40 w 89"/>
                  <a:gd name="T51" fmla="*/ 18 h 116"/>
                  <a:gd name="T52" fmla="*/ 36 w 89"/>
                  <a:gd name="T53" fmla="*/ 22 h 116"/>
                  <a:gd name="T54" fmla="*/ 27 w 89"/>
                  <a:gd name="T55" fmla="*/ 31 h 116"/>
                  <a:gd name="T56" fmla="*/ 22 w 89"/>
                  <a:gd name="T57" fmla="*/ 44 h 116"/>
                  <a:gd name="T58" fmla="*/ 18 w 89"/>
                  <a:gd name="T59" fmla="*/ 58 h 116"/>
                  <a:gd name="T60" fmla="*/ 18 w 89"/>
                  <a:gd name="T61" fmla="*/ 76 h 116"/>
                  <a:gd name="T62" fmla="*/ 18 w 89"/>
                  <a:gd name="T63" fmla="*/ 84 h 116"/>
                  <a:gd name="T64" fmla="*/ 22 w 89"/>
                  <a:gd name="T65" fmla="*/ 93 h 116"/>
                  <a:gd name="T66" fmla="*/ 31 w 89"/>
                  <a:gd name="T67" fmla="*/ 102 h 116"/>
                  <a:gd name="T68" fmla="*/ 36 w 89"/>
                  <a:gd name="T69" fmla="*/ 102 h 116"/>
                  <a:gd name="T70" fmla="*/ 44 w 89"/>
                  <a:gd name="T71" fmla="*/ 102 h 116"/>
                  <a:gd name="T72" fmla="*/ 53 w 89"/>
                  <a:gd name="T73" fmla="*/ 93 h 116"/>
                  <a:gd name="T74" fmla="*/ 58 w 89"/>
                  <a:gd name="T75" fmla="*/ 84 h 116"/>
                  <a:gd name="T76" fmla="*/ 67 w 89"/>
                  <a:gd name="T77" fmla="*/ 76 h 1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16">
                    <a:moveTo>
                      <a:pt x="67" y="76"/>
                    </a:moveTo>
                    <a:lnTo>
                      <a:pt x="80" y="76"/>
                    </a:lnTo>
                    <a:lnTo>
                      <a:pt x="76" y="93"/>
                    </a:lnTo>
                    <a:lnTo>
                      <a:pt x="62" y="107"/>
                    </a:lnTo>
                    <a:lnTo>
                      <a:pt x="53" y="116"/>
                    </a:lnTo>
                    <a:lnTo>
                      <a:pt x="36" y="116"/>
                    </a:lnTo>
                    <a:lnTo>
                      <a:pt x="22" y="116"/>
                    </a:lnTo>
                    <a:lnTo>
                      <a:pt x="9" y="107"/>
                    </a:lnTo>
                    <a:lnTo>
                      <a:pt x="5" y="93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9" y="36"/>
                    </a:lnTo>
                    <a:lnTo>
                      <a:pt x="13" y="18"/>
                    </a:lnTo>
                    <a:lnTo>
                      <a:pt x="27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80" y="9"/>
                    </a:lnTo>
                    <a:lnTo>
                      <a:pt x="84" y="22"/>
                    </a:lnTo>
                    <a:lnTo>
                      <a:pt x="89" y="36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7" y="22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27" y="31"/>
                    </a:lnTo>
                    <a:lnTo>
                      <a:pt x="22" y="44"/>
                    </a:lnTo>
                    <a:lnTo>
                      <a:pt x="18" y="58"/>
                    </a:lnTo>
                    <a:lnTo>
                      <a:pt x="18" y="76"/>
                    </a:lnTo>
                    <a:lnTo>
                      <a:pt x="18" y="84"/>
                    </a:lnTo>
                    <a:lnTo>
                      <a:pt x="22" y="93"/>
                    </a:lnTo>
                    <a:lnTo>
                      <a:pt x="31" y="102"/>
                    </a:lnTo>
                    <a:lnTo>
                      <a:pt x="36" y="102"/>
                    </a:lnTo>
                    <a:lnTo>
                      <a:pt x="44" y="102"/>
                    </a:lnTo>
                    <a:lnTo>
                      <a:pt x="53" y="93"/>
                    </a:lnTo>
                    <a:lnTo>
                      <a:pt x="58" y="84"/>
                    </a:lnTo>
                    <a:lnTo>
                      <a:pt x="67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5" name="Freeform 589"/>
              <p:cNvSpPr>
                <a:spLocks/>
              </p:cNvSpPr>
              <p:nvPr/>
            </p:nvSpPr>
            <p:spPr bwMode="auto">
              <a:xfrm>
                <a:off x="3151" y="8499"/>
                <a:ext cx="147" cy="116"/>
              </a:xfrm>
              <a:custGeom>
                <a:avLst/>
                <a:gdLst>
                  <a:gd name="T0" fmla="*/ 0 w 147"/>
                  <a:gd name="T1" fmla="*/ 116 h 116"/>
                  <a:gd name="T2" fmla="*/ 18 w 147"/>
                  <a:gd name="T3" fmla="*/ 0 h 116"/>
                  <a:gd name="T4" fmla="*/ 36 w 147"/>
                  <a:gd name="T5" fmla="*/ 0 h 116"/>
                  <a:gd name="T6" fmla="*/ 31 w 147"/>
                  <a:gd name="T7" fmla="*/ 22 h 116"/>
                  <a:gd name="T8" fmla="*/ 40 w 147"/>
                  <a:gd name="T9" fmla="*/ 9 h 116"/>
                  <a:gd name="T10" fmla="*/ 49 w 147"/>
                  <a:gd name="T11" fmla="*/ 4 h 116"/>
                  <a:gd name="T12" fmla="*/ 58 w 147"/>
                  <a:gd name="T13" fmla="*/ 0 h 116"/>
                  <a:gd name="T14" fmla="*/ 67 w 147"/>
                  <a:gd name="T15" fmla="*/ 0 h 116"/>
                  <a:gd name="T16" fmla="*/ 76 w 147"/>
                  <a:gd name="T17" fmla="*/ 0 h 116"/>
                  <a:gd name="T18" fmla="*/ 80 w 147"/>
                  <a:gd name="T19" fmla="*/ 4 h 116"/>
                  <a:gd name="T20" fmla="*/ 89 w 147"/>
                  <a:gd name="T21" fmla="*/ 13 h 116"/>
                  <a:gd name="T22" fmla="*/ 89 w 147"/>
                  <a:gd name="T23" fmla="*/ 22 h 116"/>
                  <a:gd name="T24" fmla="*/ 98 w 147"/>
                  <a:gd name="T25" fmla="*/ 9 h 116"/>
                  <a:gd name="T26" fmla="*/ 107 w 147"/>
                  <a:gd name="T27" fmla="*/ 4 h 116"/>
                  <a:gd name="T28" fmla="*/ 116 w 147"/>
                  <a:gd name="T29" fmla="*/ 0 h 116"/>
                  <a:gd name="T30" fmla="*/ 125 w 147"/>
                  <a:gd name="T31" fmla="*/ 0 h 116"/>
                  <a:gd name="T32" fmla="*/ 134 w 147"/>
                  <a:gd name="T33" fmla="*/ 0 h 116"/>
                  <a:gd name="T34" fmla="*/ 143 w 147"/>
                  <a:gd name="T35" fmla="*/ 4 h 116"/>
                  <a:gd name="T36" fmla="*/ 147 w 147"/>
                  <a:gd name="T37" fmla="*/ 13 h 116"/>
                  <a:gd name="T38" fmla="*/ 147 w 147"/>
                  <a:gd name="T39" fmla="*/ 27 h 116"/>
                  <a:gd name="T40" fmla="*/ 147 w 147"/>
                  <a:gd name="T41" fmla="*/ 31 h 116"/>
                  <a:gd name="T42" fmla="*/ 147 w 147"/>
                  <a:gd name="T43" fmla="*/ 40 h 116"/>
                  <a:gd name="T44" fmla="*/ 134 w 147"/>
                  <a:gd name="T45" fmla="*/ 116 h 116"/>
                  <a:gd name="T46" fmla="*/ 116 w 147"/>
                  <a:gd name="T47" fmla="*/ 116 h 116"/>
                  <a:gd name="T48" fmla="*/ 129 w 147"/>
                  <a:gd name="T49" fmla="*/ 40 h 116"/>
                  <a:gd name="T50" fmla="*/ 129 w 147"/>
                  <a:gd name="T51" fmla="*/ 31 h 116"/>
                  <a:gd name="T52" fmla="*/ 134 w 147"/>
                  <a:gd name="T53" fmla="*/ 27 h 116"/>
                  <a:gd name="T54" fmla="*/ 129 w 147"/>
                  <a:gd name="T55" fmla="*/ 22 h 116"/>
                  <a:gd name="T56" fmla="*/ 129 w 147"/>
                  <a:gd name="T57" fmla="*/ 18 h 116"/>
                  <a:gd name="T58" fmla="*/ 125 w 147"/>
                  <a:gd name="T59" fmla="*/ 18 h 116"/>
                  <a:gd name="T60" fmla="*/ 120 w 147"/>
                  <a:gd name="T61" fmla="*/ 13 h 116"/>
                  <a:gd name="T62" fmla="*/ 111 w 147"/>
                  <a:gd name="T63" fmla="*/ 18 h 116"/>
                  <a:gd name="T64" fmla="*/ 103 w 147"/>
                  <a:gd name="T65" fmla="*/ 22 h 116"/>
                  <a:gd name="T66" fmla="*/ 98 w 147"/>
                  <a:gd name="T67" fmla="*/ 27 h 116"/>
                  <a:gd name="T68" fmla="*/ 94 w 147"/>
                  <a:gd name="T69" fmla="*/ 36 h 116"/>
                  <a:gd name="T70" fmla="*/ 89 w 147"/>
                  <a:gd name="T71" fmla="*/ 44 h 116"/>
                  <a:gd name="T72" fmla="*/ 85 w 147"/>
                  <a:gd name="T73" fmla="*/ 62 h 116"/>
                  <a:gd name="T74" fmla="*/ 76 w 147"/>
                  <a:gd name="T75" fmla="*/ 116 h 116"/>
                  <a:gd name="T76" fmla="*/ 58 w 147"/>
                  <a:gd name="T77" fmla="*/ 116 h 116"/>
                  <a:gd name="T78" fmla="*/ 71 w 147"/>
                  <a:gd name="T79" fmla="*/ 40 h 116"/>
                  <a:gd name="T80" fmla="*/ 71 w 147"/>
                  <a:gd name="T81" fmla="*/ 31 h 116"/>
                  <a:gd name="T82" fmla="*/ 71 w 147"/>
                  <a:gd name="T83" fmla="*/ 27 h 116"/>
                  <a:gd name="T84" fmla="*/ 71 w 147"/>
                  <a:gd name="T85" fmla="*/ 22 h 116"/>
                  <a:gd name="T86" fmla="*/ 71 w 147"/>
                  <a:gd name="T87" fmla="*/ 18 h 116"/>
                  <a:gd name="T88" fmla="*/ 67 w 147"/>
                  <a:gd name="T89" fmla="*/ 18 h 116"/>
                  <a:gd name="T90" fmla="*/ 63 w 147"/>
                  <a:gd name="T91" fmla="*/ 13 h 116"/>
                  <a:gd name="T92" fmla="*/ 54 w 147"/>
                  <a:gd name="T93" fmla="*/ 18 h 116"/>
                  <a:gd name="T94" fmla="*/ 49 w 147"/>
                  <a:gd name="T95" fmla="*/ 22 h 116"/>
                  <a:gd name="T96" fmla="*/ 40 w 147"/>
                  <a:gd name="T97" fmla="*/ 27 h 116"/>
                  <a:gd name="T98" fmla="*/ 36 w 147"/>
                  <a:gd name="T99" fmla="*/ 36 h 116"/>
                  <a:gd name="T100" fmla="*/ 31 w 147"/>
                  <a:gd name="T101" fmla="*/ 44 h 116"/>
                  <a:gd name="T102" fmla="*/ 27 w 147"/>
                  <a:gd name="T103" fmla="*/ 62 h 116"/>
                  <a:gd name="T104" fmla="*/ 18 w 147"/>
                  <a:gd name="T105" fmla="*/ 116 h 116"/>
                  <a:gd name="T106" fmla="*/ 0 w 147"/>
                  <a:gd name="T107" fmla="*/ 116 h 1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7" h="116">
                    <a:moveTo>
                      <a:pt x="0" y="116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1" y="22"/>
                    </a:lnTo>
                    <a:lnTo>
                      <a:pt x="40" y="9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0" y="4"/>
                    </a:lnTo>
                    <a:lnTo>
                      <a:pt x="89" y="13"/>
                    </a:lnTo>
                    <a:lnTo>
                      <a:pt x="89" y="22"/>
                    </a:lnTo>
                    <a:lnTo>
                      <a:pt x="98" y="9"/>
                    </a:lnTo>
                    <a:lnTo>
                      <a:pt x="107" y="4"/>
                    </a:lnTo>
                    <a:lnTo>
                      <a:pt x="116" y="0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43" y="4"/>
                    </a:lnTo>
                    <a:lnTo>
                      <a:pt x="147" y="13"/>
                    </a:lnTo>
                    <a:lnTo>
                      <a:pt x="147" y="27"/>
                    </a:lnTo>
                    <a:lnTo>
                      <a:pt x="147" y="31"/>
                    </a:lnTo>
                    <a:lnTo>
                      <a:pt x="147" y="40"/>
                    </a:lnTo>
                    <a:lnTo>
                      <a:pt x="134" y="116"/>
                    </a:lnTo>
                    <a:lnTo>
                      <a:pt x="116" y="116"/>
                    </a:lnTo>
                    <a:lnTo>
                      <a:pt x="129" y="40"/>
                    </a:lnTo>
                    <a:lnTo>
                      <a:pt x="129" y="31"/>
                    </a:lnTo>
                    <a:lnTo>
                      <a:pt x="134" y="27"/>
                    </a:lnTo>
                    <a:lnTo>
                      <a:pt x="129" y="22"/>
                    </a:lnTo>
                    <a:lnTo>
                      <a:pt x="129" y="18"/>
                    </a:lnTo>
                    <a:lnTo>
                      <a:pt x="125" y="18"/>
                    </a:lnTo>
                    <a:lnTo>
                      <a:pt x="120" y="13"/>
                    </a:lnTo>
                    <a:lnTo>
                      <a:pt x="111" y="18"/>
                    </a:lnTo>
                    <a:lnTo>
                      <a:pt x="103" y="22"/>
                    </a:lnTo>
                    <a:lnTo>
                      <a:pt x="98" y="27"/>
                    </a:lnTo>
                    <a:lnTo>
                      <a:pt x="94" y="36"/>
                    </a:lnTo>
                    <a:lnTo>
                      <a:pt x="89" y="44"/>
                    </a:lnTo>
                    <a:lnTo>
                      <a:pt x="85" y="62"/>
                    </a:lnTo>
                    <a:lnTo>
                      <a:pt x="76" y="116"/>
                    </a:lnTo>
                    <a:lnTo>
                      <a:pt x="58" y="116"/>
                    </a:lnTo>
                    <a:lnTo>
                      <a:pt x="71" y="40"/>
                    </a:lnTo>
                    <a:lnTo>
                      <a:pt x="71" y="31"/>
                    </a:lnTo>
                    <a:lnTo>
                      <a:pt x="71" y="27"/>
                    </a:lnTo>
                    <a:lnTo>
                      <a:pt x="71" y="22"/>
                    </a:lnTo>
                    <a:lnTo>
                      <a:pt x="71" y="18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4" y="18"/>
                    </a:lnTo>
                    <a:lnTo>
                      <a:pt x="49" y="22"/>
                    </a:lnTo>
                    <a:lnTo>
                      <a:pt x="40" y="27"/>
                    </a:lnTo>
                    <a:lnTo>
                      <a:pt x="36" y="36"/>
                    </a:lnTo>
                    <a:lnTo>
                      <a:pt x="31" y="44"/>
                    </a:lnTo>
                    <a:lnTo>
                      <a:pt x="27" y="62"/>
                    </a:lnTo>
                    <a:lnTo>
                      <a:pt x="18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6" name="Freeform 590"/>
              <p:cNvSpPr>
                <a:spLocks noEditPoints="1"/>
              </p:cNvSpPr>
              <p:nvPr/>
            </p:nvSpPr>
            <p:spPr bwMode="auto">
              <a:xfrm>
                <a:off x="3311" y="8499"/>
                <a:ext cx="94" cy="116"/>
              </a:xfrm>
              <a:custGeom>
                <a:avLst/>
                <a:gdLst>
                  <a:gd name="T0" fmla="*/ 54 w 94"/>
                  <a:gd name="T1" fmla="*/ 107 h 116"/>
                  <a:gd name="T2" fmla="*/ 40 w 94"/>
                  <a:gd name="T3" fmla="*/ 116 h 116"/>
                  <a:gd name="T4" fmla="*/ 18 w 94"/>
                  <a:gd name="T5" fmla="*/ 116 h 116"/>
                  <a:gd name="T6" fmla="*/ 0 w 94"/>
                  <a:gd name="T7" fmla="*/ 98 h 116"/>
                  <a:gd name="T8" fmla="*/ 0 w 94"/>
                  <a:gd name="T9" fmla="*/ 76 h 116"/>
                  <a:gd name="T10" fmla="*/ 9 w 94"/>
                  <a:gd name="T11" fmla="*/ 62 h 116"/>
                  <a:gd name="T12" fmla="*/ 18 w 94"/>
                  <a:gd name="T13" fmla="*/ 53 h 116"/>
                  <a:gd name="T14" fmla="*/ 36 w 94"/>
                  <a:gd name="T15" fmla="*/ 49 h 116"/>
                  <a:gd name="T16" fmla="*/ 62 w 94"/>
                  <a:gd name="T17" fmla="*/ 44 h 116"/>
                  <a:gd name="T18" fmla="*/ 76 w 94"/>
                  <a:gd name="T19" fmla="*/ 36 h 116"/>
                  <a:gd name="T20" fmla="*/ 76 w 94"/>
                  <a:gd name="T21" fmla="*/ 27 h 116"/>
                  <a:gd name="T22" fmla="*/ 62 w 94"/>
                  <a:gd name="T23" fmla="*/ 18 h 116"/>
                  <a:gd name="T24" fmla="*/ 45 w 94"/>
                  <a:gd name="T25" fmla="*/ 18 h 116"/>
                  <a:gd name="T26" fmla="*/ 31 w 94"/>
                  <a:gd name="T27" fmla="*/ 27 h 116"/>
                  <a:gd name="T28" fmla="*/ 9 w 94"/>
                  <a:gd name="T29" fmla="*/ 36 h 116"/>
                  <a:gd name="T30" fmla="*/ 27 w 94"/>
                  <a:gd name="T31" fmla="*/ 9 h 116"/>
                  <a:gd name="T32" fmla="*/ 54 w 94"/>
                  <a:gd name="T33" fmla="*/ 0 h 116"/>
                  <a:gd name="T34" fmla="*/ 85 w 94"/>
                  <a:gd name="T35" fmla="*/ 9 h 116"/>
                  <a:gd name="T36" fmla="*/ 94 w 94"/>
                  <a:gd name="T37" fmla="*/ 27 h 116"/>
                  <a:gd name="T38" fmla="*/ 89 w 94"/>
                  <a:gd name="T39" fmla="*/ 49 h 116"/>
                  <a:gd name="T40" fmla="*/ 80 w 94"/>
                  <a:gd name="T41" fmla="*/ 89 h 116"/>
                  <a:gd name="T42" fmla="*/ 80 w 94"/>
                  <a:gd name="T43" fmla="*/ 107 h 116"/>
                  <a:gd name="T44" fmla="*/ 67 w 94"/>
                  <a:gd name="T45" fmla="*/ 116 h 116"/>
                  <a:gd name="T46" fmla="*/ 62 w 94"/>
                  <a:gd name="T47" fmla="*/ 102 h 116"/>
                  <a:gd name="T48" fmla="*/ 67 w 94"/>
                  <a:gd name="T49" fmla="*/ 58 h 116"/>
                  <a:gd name="T50" fmla="*/ 58 w 94"/>
                  <a:gd name="T51" fmla="*/ 62 h 116"/>
                  <a:gd name="T52" fmla="*/ 36 w 94"/>
                  <a:gd name="T53" fmla="*/ 62 h 116"/>
                  <a:gd name="T54" fmla="*/ 23 w 94"/>
                  <a:gd name="T55" fmla="*/ 67 h 116"/>
                  <a:gd name="T56" fmla="*/ 18 w 94"/>
                  <a:gd name="T57" fmla="*/ 80 h 116"/>
                  <a:gd name="T58" fmla="*/ 18 w 94"/>
                  <a:gd name="T59" fmla="*/ 93 h 116"/>
                  <a:gd name="T60" fmla="*/ 27 w 94"/>
                  <a:gd name="T61" fmla="*/ 102 h 116"/>
                  <a:gd name="T62" fmla="*/ 45 w 94"/>
                  <a:gd name="T63" fmla="*/ 102 h 116"/>
                  <a:gd name="T64" fmla="*/ 58 w 94"/>
                  <a:gd name="T65" fmla="*/ 93 h 116"/>
                  <a:gd name="T66" fmla="*/ 67 w 94"/>
                  <a:gd name="T67" fmla="*/ 71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116">
                    <a:moveTo>
                      <a:pt x="62" y="102"/>
                    </a:moveTo>
                    <a:lnTo>
                      <a:pt x="54" y="107"/>
                    </a:lnTo>
                    <a:lnTo>
                      <a:pt x="49" y="116"/>
                    </a:lnTo>
                    <a:lnTo>
                      <a:pt x="40" y="116"/>
                    </a:lnTo>
                    <a:lnTo>
                      <a:pt x="31" y="116"/>
                    </a:lnTo>
                    <a:lnTo>
                      <a:pt x="18" y="116"/>
                    </a:lnTo>
                    <a:lnTo>
                      <a:pt x="9" y="107"/>
                    </a:lnTo>
                    <a:lnTo>
                      <a:pt x="0" y="98"/>
                    </a:lnTo>
                    <a:lnTo>
                      <a:pt x="0" y="84"/>
                    </a:lnTo>
                    <a:lnTo>
                      <a:pt x="0" y="76"/>
                    </a:lnTo>
                    <a:lnTo>
                      <a:pt x="5" y="67"/>
                    </a:lnTo>
                    <a:lnTo>
                      <a:pt x="9" y="62"/>
                    </a:lnTo>
                    <a:lnTo>
                      <a:pt x="14" y="58"/>
                    </a:lnTo>
                    <a:lnTo>
                      <a:pt x="18" y="53"/>
                    </a:lnTo>
                    <a:lnTo>
                      <a:pt x="27" y="49"/>
                    </a:lnTo>
                    <a:lnTo>
                      <a:pt x="36" y="49"/>
                    </a:lnTo>
                    <a:lnTo>
                      <a:pt x="49" y="49"/>
                    </a:lnTo>
                    <a:lnTo>
                      <a:pt x="62" y="44"/>
                    </a:lnTo>
                    <a:lnTo>
                      <a:pt x="71" y="44"/>
                    </a:lnTo>
                    <a:lnTo>
                      <a:pt x="76" y="36"/>
                    </a:lnTo>
                    <a:lnTo>
                      <a:pt x="76" y="31"/>
                    </a:lnTo>
                    <a:lnTo>
                      <a:pt x="76" y="27"/>
                    </a:lnTo>
                    <a:lnTo>
                      <a:pt x="71" y="22"/>
                    </a:lnTo>
                    <a:lnTo>
                      <a:pt x="62" y="18"/>
                    </a:lnTo>
                    <a:lnTo>
                      <a:pt x="54" y="13"/>
                    </a:lnTo>
                    <a:lnTo>
                      <a:pt x="45" y="18"/>
                    </a:lnTo>
                    <a:lnTo>
                      <a:pt x="36" y="22"/>
                    </a:lnTo>
                    <a:lnTo>
                      <a:pt x="31" y="27"/>
                    </a:lnTo>
                    <a:lnTo>
                      <a:pt x="27" y="36"/>
                    </a:lnTo>
                    <a:lnTo>
                      <a:pt x="9" y="36"/>
                    </a:lnTo>
                    <a:lnTo>
                      <a:pt x="14" y="18"/>
                    </a:lnTo>
                    <a:lnTo>
                      <a:pt x="27" y="9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71" y="0"/>
                    </a:lnTo>
                    <a:lnTo>
                      <a:pt x="85" y="9"/>
                    </a:lnTo>
                    <a:lnTo>
                      <a:pt x="89" y="18"/>
                    </a:lnTo>
                    <a:lnTo>
                      <a:pt x="94" y="27"/>
                    </a:lnTo>
                    <a:lnTo>
                      <a:pt x="89" y="40"/>
                    </a:lnTo>
                    <a:lnTo>
                      <a:pt x="89" y="49"/>
                    </a:lnTo>
                    <a:lnTo>
                      <a:pt x="85" y="80"/>
                    </a:lnTo>
                    <a:lnTo>
                      <a:pt x="80" y="89"/>
                    </a:lnTo>
                    <a:lnTo>
                      <a:pt x="80" y="98"/>
                    </a:lnTo>
                    <a:lnTo>
                      <a:pt x="80" y="107"/>
                    </a:lnTo>
                    <a:lnTo>
                      <a:pt x="85" y="116"/>
                    </a:lnTo>
                    <a:lnTo>
                      <a:pt x="67" y="116"/>
                    </a:lnTo>
                    <a:lnTo>
                      <a:pt x="67" y="107"/>
                    </a:lnTo>
                    <a:lnTo>
                      <a:pt x="62" y="102"/>
                    </a:lnTo>
                    <a:close/>
                    <a:moveTo>
                      <a:pt x="71" y="58"/>
                    </a:moveTo>
                    <a:lnTo>
                      <a:pt x="67" y="58"/>
                    </a:lnTo>
                    <a:lnTo>
                      <a:pt x="62" y="62"/>
                    </a:lnTo>
                    <a:lnTo>
                      <a:pt x="58" y="62"/>
                    </a:lnTo>
                    <a:lnTo>
                      <a:pt x="49" y="62"/>
                    </a:lnTo>
                    <a:lnTo>
                      <a:pt x="36" y="62"/>
                    </a:lnTo>
                    <a:lnTo>
                      <a:pt x="27" y="67"/>
                    </a:lnTo>
                    <a:lnTo>
                      <a:pt x="23" y="67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18" y="93"/>
                    </a:lnTo>
                    <a:lnTo>
                      <a:pt x="23" y="98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5" y="102"/>
                    </a:lnTo>
                    <a:lnTo>
                      <a:pt x="49" y="98"/>
                    </a:lnTo>
                    <a:lnTo>
                      <a:pt x="58" y="93"/>
                    </a:lnTo>
                    <a:lnTo>
                      <a:pt x="62" y="84"/>
                    </a:lnTo>
                    <a:lnTo>
                      <a:pt x="67" y="71"/>
                    </a:lnTo>
                    <a:lnTo>
                      <a:pt x="71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7" name="Freeform 591"/>
              <p:cNvSpPr>
                <a:spLocks noEditPoints="1"/>
              </p:cNvSpPr>
              <p:nvPr/>
            </p:nvSpPr>
            <p:spPr bwMode="auto">
              <a:xfrm>
                <a:off x="3418" y="8499"/>
                <a:ext cx="89" cy="116"/>
              </a:xfrm>
              <a:custGeom>
                <a:avLst/>
                <a:gdLst>
                  <a:gd name="T0" fmla="*/ 62 w 89"/>
                  <a:gd name="T1" fmla="*/ 58 h 116"/>
                  <a:gd name="T2" fmla="*/ 71 w 89"/>
                  <a:gd name="T3" fmla="*/ 62 h 116"/>
                  <a:gd name="T4" fmla="*/ 75 w 89"/>
                  <a:gd name="T5" fmla="*/ 67 h 116"/>
                  <a:gd name="T6" fmla="*/ 80 w 89"/>
                  <a:gd name="T7" fmla="*/ 71 h 116"/>
                  <a:gd name="T8" fmla="*/ 80 w 89"/>
                  <a:gd name="T9" fmla="*/ 80 h 116"/>
                  <a:gd name="T10" fmla="*/ 80 w 89"/>
                  <a:gd name="T11" fmla="*/ 93 h 116"/>
                  <a:gd name="T12" fmla="*/ 71 w 89"/>
                  <a:gd name="T13" fmla="*/ 107 h 116"/>
                  <a:gd name="T14" fmla="*/ 58 w 89"/>
                  <a:gd name="T15" fmla="*/ 116 h 116"/>
                  <a:gd name="T16" fmla="*/ 40 w 89"/>
                  <a:gd name="T17" fmla="*/ 116 h 116"/>
                  <a:gd name="T18" fmla="*/ 31 w 89"/>
                  <a:gd name="T19" fmla="*/ 116 h 116"/>
                  <a:gd name="T20" fmla="*/ 18 w 89"/>
                  <a:gd name="T21" fmla="*/ 111 h 116"/>
                  <a:gd name="T22" fmla="*/ 9 w 89"/>
                  <a:gd name="T23" fmla="*/ 107 h 116"/>
                  <a:gd name="T24" fmla="*/ 4 w 89"/>
                  <a:gd name="T25" fmla="*/ 98 h 116"/>
                  <a:gd name="T26" fmla="*/ 0 w 89"/>
                  <a:gd name="T27" fmla="*/ 84 h 116"/>
                  <a:gd name="T28" fmla="*/ 0 w 89"/>
                  <a:gd name="T29" fmla="*/ 71 h 116"/>
                  <a:gd name="T30" fmla="*/ 4 w 89"/>
                  <a:gd name="T31" fmla="*/ 44 h 116"/>
                  <a:gd name="T32" fmla="*/ 13 w 89"/>
                  <a:gd name="T33" fmla="*/ 22 h 116"/>
                  <a:gd name="T34" fmla="*/ 22 w 89"/>
                  <a:gd name="T35" fmla="*/ 9 h 116"/>
                  <a:gd name="T36" fmla="*/ 31 w 89"/>
                  <a:gd name="T37" fmla="*/ 4 h 116"/>
                  <a:gd name="T38" fmla="*/ 44 w 89"/>
                  <a:gd name="T39" fmla="*/ 0 h 116"/>
                  <a:gd name="T40" fmla="*/ 58 w 89"/>
                  <a:gd name="T41" fmla="*/ 0 h 116"/>
                  <a:gd name="T42" fmla="*/ 71 w 89"/>
                  <a:gd name="T43" fmla="*/ 0 h 116"/>
                  <a:gd name="T44" fmla="*/ 80 w 89"/>
                  <a:gd name="T45" fmla="*/ 9 h 116"/>
                  <a:gd name="T46" fmla="*/ 84 w 89"/>
                  <a:gd name="T47" fmla="*/ 18 h 116"/>
                  <a:gd name="T48" fmla="*/ 89 w 89"/>
                  <a:gd name="T49" fmla="*/ 27 h 116"/>
                  <a:gd name="T50" fmla="*/ 84 w 89"/>
                  <a:gd name="T51" fmla="*/ 36 h 116"/>
                  <a:gd name="T52" fmla="*/ 80 w 89"/>
                  <a:gd name="T53" fmla="*/ 44 h 116"/>
                  <a:gd name="T54" fmla="*/ 75 w 89"/>
                  <a:gd name="T55" fmla="*/ 53 h 116"/>
                  <a:gd name="T56" fmla="*/ 62 w 89"/>
                  <a:gd name="T57" fmla="*/ 58 h 116"/>
                  <a:gd name="T58" fmla="*/ 22 w 89"/>
                  <a:gd name="T59" fmla="*/ 49 h 116"/>
                  <a:gd name="T60" fmla="*/ 27 w 89"/>
                  <a:gd name="T61" fmla="*/ 49 h 116"/>
                  <a:gd name="T62" fmla="*/ 31 w 89"/>
                  <a:gd name="T63" fmla="*/ 49 h 116"/>
                  <a:gd name="T64" fmla="*/ 49 w 89"/>
                  <a:gd name="T65" fmla="*/ 49 h 116"/>
                  <a:gd name="T66" fmla="*/ 62 w 89"/>
                  <a:gd name="T67" fmla="*/ 44 h 116"/>
                  <a:gd name="T68" fmla="*/ 67 w 89"/>
                  <a:gd name="T69" fmla="*/ 36 h 116"/>
                  <a:gd name="T70" fmla="*/ 71 w 89"/>
                  <a:gd name="T71" fmla="*/ 31 h 116"/>
                  <a:gd name="T72" fmla="*/ 71 w 89"/>
                  <a:gd name="T73" fmla="*/ 22 h 116"/>
                  <a:gd name="T74" fmla="*/ 67 w 89"/>
                  <a:gd name="T75" fmla="*/ 18 h 116"/>
                  <a:gd name="T76" fmla="*/ 62 w 89"/>
                  <a:gd name="T77" fmla="*/ 13 h 116"/>
                  <a:gd name="T78" fmla="*/ 58 w 89"/>
                  <a:gd name="T79" fmla="*/ 13 h 116"/>
                  <a:gd name="T80" fmla="*/ 44 w 89"/>
                  <a:gd name="T81" fmla="*/ 18 h 116"/>
                  <a:gd name="T82" fmla="*/ 35 w 89"/>
                  <a:gd name="T83" fmla="*/ 22 h 116"/>
                  <a:gd name="T84" fmla="*/ 27 w 89"/>
                  <a:gd name="T85" fmla="*/ 36 h 116"/>
                  <a:gd name="T86" fmla="*/ 22 w 89"/>
                  <a:gd name="T87" fmla="*/ 49 h 116"/>
                  <a:gd name="T88" fmla="*/ 18 w 89"/>
                  <a:gd name="T89" fmla="*/ 62 h 116"/>
                  <a:gd name="T90" fmla="*/ 18 w 89"/>
                  <a:gd name="T91" fmla="*/ 67 h 116"/>
                  <a:gd name="T92" fmla="*/ 18 w 89"/>
                  <a:gd name="T93" fmla="*/ 71 h 116"/>
                  <a:gd name="T94" fmla="*/ 18 w 89"/>
                  <a:gd name="T95" fmla="*/ 84 h 116"/>
                  <a:gd name="T96" fmla="*/ 22 w 89"/>
                  <a:gd name="T97" fmla="*/ 93 h 116"/>
                  <a:gd name="T98" fmla="*/ 31 w 89"/>
                  <a:gd name="T99" fmla="*/ 102 h 116"/>
                  <a:gd name="T100" fmla="*/ 44 w 89"/>
                  <a:gd name="T101" fmla="*/ 102 h 116"/>
                  <a:gd name="T102" fmla="*/ 53 w 89"/>
                  <a:gd name="T103" fmla="*/ 102 h 116"/>
                  <a:gd name="T104" fmla="*/ 58 w 89"/>
                  <a:gd name="T105" fmla="*/ 98 h 116"/>
                  <a:gd name="T106" fmla="*/ 62 w 89"/>
                  <a:gd name="T107" fmla="*/ 89 h 116"/>
                  <a:gd name="T108" fmla="*/ 67 w 89"/>
                  <a:gd name="T109" fmla="*/ 80 h 116"/>
                  <a:gd name="T110" fmla="*/ 62 w 89"/>
                  <a:gd name="T111" fmla="*/ 71 h 116"/>
                  <a:gd name="T112" fmla="*/ 58 w 89"/>
                  <a:gd name="T113" fmla="*/ 67 h 116"/>
                  <a:gd name="T114" fmla="*/ 44 w 89"/>
                  <a:gd name="T115" fmla="*/ 62 h 116"/>
                  <a:gd name="T116" fmla="*/ 27 w 89"/>
                  <a:gd name="T117" fmla="*/ 62 h 116"/>
                  <a:gd name="T118" fmla="*/ 22 w 89"/>
                  <a:gd name="T119" fmla="*/ 62 h 116"/>
                  <a:gd name="T120" fmla="*/ 18 w 89"/>
                  <a:gd name="T121" fmla="*/ 62 h 1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9" h="116">
                    <a:moveTo>
                      <a:pt x="62" y="58"/>
                    </a:moveTo>
                    <a:lnTo>
                      <a:pt x="71" y="62"/>
                    </a:lnTo>
                    <a:lnTo>
                      <a:pt x="75" y="67"/>
                    </a:lnTo>
                    <a:lnTo>
                      <a:pt x="80" y="71"/>
                    </a:lnTo>
                    <a:lnTo>
                      <a:pt x="80" y="80"/>
                    </a:lnTo>
                    <a:lnTo>
                      <a:pt x="80" y="93"/>
                    </a:lnTo>
                    <a:lnTo>
                      <a:pt x="71" y="107"/>
                    </a:lnTo>
                    <a:lnTo>
                      <a:pt x="58" y="116"/>
                    </a:lnTo>
                    <a:lnTo>
                      <a:pt x="40" y="116"/>
                    </a:lnTo>
                    <a:lnTo>
                      <a:pt x="31" y="116"/>
                    </a:lnTo>
                    <a:lnTo>
                      <a:pt x="18" y="111"/>
                    </a:lnTo>
                    <a:lnTo>
                      <a:pt x="9" y="107"/>
                    </a:lnTo>
                    <a:lnTo>
                      <a:pt x="4" y="98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4" y="44"/>
                    </a:lnTo>
                    <a:lnTo>
                      <a:pt x="13" y="22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0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9" y="27"/>
                    </a:lnTo>
                    <a:lnTo>
                      <a:pt x="84" y="36"/>
                    </a:lnTo>
                    <a:lnTo>
                      <a:pt x="80" y="44"/>
                    </a:lnTo>
                    <a:lnTo>
                      <a:pt x="75" y="53"/>
                    </a:lnTo>
                    <a:lnTo>
                      <a:pt x="62" y="58"/>
                    </a:lnTo>
                    <a:close/>
                    <a:moveTo>
                      <a:pt x="22" y="49"/>
                    </a:moveTo>
                    <a:lnTo>
                      <a:pt x="27" y="49"/>
                    </a:lnTo>
                    <a:lnTo>
                      <a:pt x="31" y="49"/>
                    </a:lnTo>
                    <a:lnTo>
                      <a:pt x="49" y="49"/>
                    </a:lnTo>
                    <a:lnTo>
                      <a:pt x="62" y="44"/>
                    </a:lnTo>
                    <a:lnTo>
                      <a:pt x="67" y="36"/>
                    </a:lnTo>
                    <a:lnTo>
                      <a:pt x="71" y="31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44" y="18"/>
                    </a:lnTo>
                    <a:lnTo>
                      <a:pt x="35" y="22"/>
                    </a:lnTo>
                    <a:lnTo>
                      <a:pt x="27" y="36"/>
                    </a:lnTo>
                    <a:lnTo>
                      <a:pt x="22" y="49"/>
                    </a:lnTo>
                    <a:close/>
                    <a:moveTo>
                      <a:pt x="18" y="62"/>
                    </a:moveTo>
                    <a:lnTo>
                      <a:pt x="18" y="67"/>
                    </a:lnTo>
                    <a:lnTo>
                      <a:pt x="18" y="71"/>
                    </a:lnTo>
                    <a:lnTo>
                      <a:pt x="18" y="84"/>
                    </a:lnTo>
                    <a:lnTo>
                      <a:pt x="22" y="93"/>
                    </a:lnTo>
                    <a:lnTo>
                      <a:pt x="31" y="102"/>
                    </a:lnTo>
                    <a:lnTo>
                      <a:pt x="44" y="102"/>
                    </a:lnTo>
                    <a:lnTo>
                      <a:pt x="53" y="102"/>
                    </a:lnTo>
                    <a:lnTo>
                      <a:pt x="58" y="98"/>
                    </a:lnTo>
                    <a:lnTo>
                      <a:pt x="62" y="89"/>
                    </a:lnTo>
                    <a:lnTo>
                      <a:pt x="67" y="80"/>
                    </a:lnTo>
                    <a:lnTo>
                      <a:pt x="62" y="71"/>
                    </a:lnTo>
                    <a:lnTo>
                      <a:pt x="58" y="67"/>
                    </a:lnTo>
                    <a:lnTo>
                      <a:pt x="44" y="62"/>
                    </a:lnTo>
                    <a:lnTo>
                      <a:pt x="27" y="62"/>
                    </a:lnTo>
                    <a:lnTo>
                      <a:pt x="22" y="62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8" name="Freeform 592"/>
              <p:cNvSpPr>
                <a:spLocks/>
              </p:cNvSpPr>
              <p:nvPr/>
            </p:nvSpPr>
            <p:spPr bwMode="auto">
              <a:xfrm>
                <a:off x="3516" y="8499"/>
                <a:ext cx="97" cy="116"/>
              </a:xfrm>
              <a:custGeom>
                <a:avLst/>
                <a:gdLst>
                  <a:gd name="T0" fmla="*/ 22 w 97"/>
                  <a:gd name="T1" fmla="*/ 0 h 116"/>
                  <a:gd name="T2" fmla="*/ 35 w 97"/>
                  <a:gd name="T3" fmla="*/ 0 h 116"/>
                  <a:gd name="T4" fmla="*/ 26 w 97"/>
                  <a:gd name="T5" fmla="*/ 49 h 116"/>
                  <a:gd name="T6" fmla="*/ 75 w 97"/>
                  <a:gd name="T7" fmla="*/ 49 h 116"/>
                  <a:gd name="T8" fmla="*/ 84 w 97"/>
                  <a:gd name="T9" fmla="*/ 0 h 116"/>
                  <a:gd name="T10" fmla="*/ 97 w 97"/>
                  <a:gd name="T11" fmla="*/ 0 h 116"/>
                  <a:gd name="T12" fmla="*/ 80 w 97"/>
                  <a:gd name="T13" fmla="*/ 116 h 116"/>
                  <a:gd name="T14" fmla="*/ 62 w 97"/>
                  <a:gd name="T15" fmla="*/ 116 h 116"/>
                  <a:gd name="T16" fmla="*/ 71 w 97"/>
                  <a:gd name="T17" fmla="*/ 62 h 116"/>
                  <a:gd name="T18" fmla="*/ 26 w 97"/>
                  <a:gd name="T19" fmla="*/ 62 h 116"/>
                  <a:gd name="T20" fmla="*/ 17 w 97"/>
                  <a:gd name="T21" fmla="*/ 116 h 116"/>
                  <a:gd name="T22" fmla="*/ 0 w 97"/>
                  <a:gd name="T23" fmla="*/ 116 h 116"/>
                  <a:gd name="T24" fmla="*/ 22 w 97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" h="116">
                    <a:moveTo>
                      <a:pt x="22" y="0"/>
                    </a:moveTo>
                    <a:lnTo>
                      <a:pt x="35" y="0"/>
                    </a:lnTo>
                    <a:lnTo>
                      <a:pt x="26" y="49"/>
                    </a:lnTo>
                    <a:lnTo>
                      <a:pt x="75" y="49"/>
                    </a:lnTo>
                    <a:lnTo>
                      <a:pt x="84" y="0"/>
                    </a:lnTo>
                    <a:lnTo>
                      <a:pt x="97" y="0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71" y="62"/>
                    </a:lnTo>
                    <a:lnTo>
                      <a:pt x="26" y="62"/>
                    </a:lnTo>
                    <a:lnTo>
                      <a:pt x="17" y="116"/>
                    </a:lnTo>
                    <a:lnTo>
                      <a:pt x="0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9" name="Freeform 593"/>
              <p:cNvSpPr>
                <a:spLocks/>
              </p:cNvSpPr>
              <p:nvPr/>
            </p:nvSpPr>
            <p:spPr bwMode="auto">
              <a:xfrm>
                <a:off x="3627" y="8592"/>
                <a:ext cx="22" cy="23"/>
              </a:xfrm>
              <a:custGeom>
                <a:avLst/>
                <a:gdLst>
                  <a:gd name="T0" fmla="*/ 0 w 22"/>
                  <a:gd name="T1" fmla="*/ 23 h 23"/>
                  <a:gd name="T2" fmla="*/ 4 w 22"/>
                  <a:gd name="T3" fmla="*/ 0 h 23"/>
                  <a:gd name="T4" fmla="*/ 22 w 22"/>
                  <a:gd name="T5" fmla="*/ 0 h 23"/>
                  <a:gd name="T6" fmla="*/ 18 w 22"/>
                  <a:gd name="T7" fmla="*/ 23 h 23"/>
                  <a:gd name="T8" fmla="*/ 0 w 22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0" y="23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8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0" name="Freeform 594"/>
              <p:cNvSpPr>
                <a:spLocks/>
              </p:cNvSpPr>
              <p:nvPr/>
            </p:nvSpPr>
            <p:spPr bwMode="auto">
              <a:xfrm>
                <a:off x="3493" y="7966"/>
                <a:ext cx="1276" cy="462"/>
              </a:xfrm>
              <a:custGeom>
                <a:avLst/>
                <a:gdLst>
                  <a:gd name="T0" fmla="*/ 0 w 1276"/>
                  <a:gd name="T1" fmla="*/ 0 h 462"/>
                  <a:gd name="T2" fmla="*/ 1276 w 1276"/>
                  <a:gd name="T3" fmla="*/ 462 h 462"/>
                  <a:gd name="T4" fmla="*/ 813 w 1276"/>
                  <a:gd name="T5" fmla="*/ 4 h 4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6" h="462">
                    <a:moveTo>
                      <a:pt x="0" y="0"/>
                    </a:moveTo>
                    <a:lnTo>
                      <a:pt x="1276" y="462"/>
                    </a:lnTo>
                    <a:lnTo>
                      <a:pt x="813" y="4"/>
                    </a:lnTo>
                  </a:path>
                </a:pathLst>
              </a:custGeom>
              <a:noFill/>
              <a:ln w="825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1" name="Line 595"/>
              <p:cNvSpPr>
                <a:spLocks noChangeShapeType="1"/>
              </p:cNvSpPr>
              <p:nvPr/>
            </p:nvSpPr>
            <p:spPr bwMode="auto">
              <a:xfrm>
                <a:off x="2560" y="7997"/>
                <a:ext cx="2209" cy="431"/>
              </a:xfrm>
              <a:prstGeom prst="line">
                <a:avLst/>
              </a:prstGeom>
              <a:noFill/>
              <a:ln w="825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2" name="Freeform 596"/>
              <p:cNvSpPr>
                <a:spLocks/>
              </p:cNvSpPr>
              <p:nvPr/>
            </p:nvSpPr>
            <p:spPr bwMode="auto">
              <a:xfrm>
                <a:off x="8505" y="8010"/>
                <a:ext cx="120" cy="85"/>
              </a:xfrm>
              <a:custGeom>
                <a:avLst/>
                <a:gdLst>
                  <a:gd name="T0" fmla="*/ 44 w 120"/>
                  <a:gd name="T1" fmla="*/ 62 h 85"/>
                  <a:gd name="T2" fmla="*/ 44 w 120"/>
                  <a:gd name="T3" fmla="*/ 80 h 85"/>
                  <a:gd name="T4" fmla="*/ 27 w 120"/>
                  <a:gd name="T5" fmla="*/ 71 h 85"/>
                  <a:gd name="T6" fmla="*/ 13 w 120"/>
                  <a:gd name="T7" fmla="*/ 62 h 85"/>
                  <a:gd name="T8" fmla="*/ 4 w 120"/>
                  <a:gd name="T9" fmla="*/ 49 h 85"/>
                  <a:gd name="T10" fmla="*/ 0 w 120"/>
                  <a:gd name="T11" fmla="*/ 36 h 85"/>
                  <a:gd name="T12" fmla="*/ 4 w 120"/>
                  <a:gd name="T13" fmla="*/ 22 h 85"/>
                  <a:gd name="T14" fmla="*/ 13 w 120"/>
                  <a:gd name="T15" fmla="*/ 9 h 85"/>
                  <a:gd name="T16" fmla="*/ 27 w 120"/>
                  <a:gd name="T17" fmla="*/ 0 h 85"/>
                  <a:gd name="T18" fmla="*/ 49 w 120"/>
                  <a:gd name="T19" fmla="*/ 0 h 85"/>
                  <a:gd name="T20" fmla="*/ 67 w 120"/>
                  <a:gd name="T21" fmla="*/ 0 h 85"/>
                  <a:gd name="T22" fmla="*/ 84 w 120"/>
                  <a:gd name="T23" fmla="*/ 5 h 85"/>
                  <a:gd name="T24" fmla="*/ 98 w 120"/>
                  <a:gd name="T25" fmla="*/ 13 h 85"/>
                  <a:gd name="T26" fmla="*/ 111 w 120"/>
                  <a:gd name="T27" fmla="*/ 22 h 85"/>
                  <a:gd name="T28" fmla="*/ 115 w 120"/>
                  <a:gd name="T29" fmla="*/ 36 h 85"/>
                  <a:gd name="T30" fmla="*/ 120 w 120"/>
                  <a:gd name="T31" fmla="*/ 53 h 85"/>
                  <a:gd name="T32" fmla="*/ 115 w 120"/>
                  <a:gd name="T33" fmla="*/ 67 h 85"/>
                  <a:gd name="T34" fmla="*/ 111 w 120"/>
                  <a:gd name="T35" fmla="*/ 76 h 85"/>
                  <a:gd name="T36" fmla="*/ 98 w 120"/>
                  <a:gd name="T37" fmla="*/ 85 h 85"/>
                  <a:gd name="T38" fmla="*/ 84 w 120"/>
                  <a:gd name="T39" fmla="*/ 85 h 85"/>
                  <a:gd name="T40" fmla="*/ 80 w 120"/>
                  <a:gd name="T41" fmla="*/ 71 h 85"/>
                  <a:gd name="T42" fmla="*/ 89 w 120"/>
                  <a:gd name="T43" fmla="*/ 67 h 85"/>
                  <a:gd name="T44" fmla="*/ 98 w 120"/>
                  <a:gd name="T45" fmla="*/ 62 h 85"/>
                  <a:gd name="T46" fmla="*/ 102 w 120"/>
                  <a:gd name="T47" fmla="*/ 58 h 85"/>
                  <a:gd name="T48" fmla="*/ 102 w 120"/>
                  <a:gd name="T49" fmla="*/ 49 h 85"/>
                  <a:gd name="T50" fmla="*/ 102 w 120"/>
                  <a:gd name="T51" fmla="*/ 40 h 85"/>
                  <a:gd name="T52" fmla="*/ 98 w 120"/>
                  <a:gd name="T53" fmla="*/ 31 h 85"/>
                  <a:gd name="T54" fmla="*/ 89 w 120"/>
                  <a:gd name="T55" fmla="*/ 27 h 85"/>
                  <a:gd name="T56" fmla="*/ 75 w 120"/>
                  <a:gd name="T57" fmla="*/ 22 h 85"/>
                  <a:gd name="T58" fmla="*/ 58 w 120"/>
                  <a:gd name="T59" fmla="*/ 18 h 85"/>
                  <a:gd name="T60" fmla="*/ 44 w 120"/>
                  <a:gd name="T61" fmla="*/ 18 h 85"/>
                  <a:gd name="T62" fmla="*/ 31 w 120"/>
                  <a:gd name="T63" fmla="*/ 18 h 85"/>
                  <a:gd name="T64" fmla="*/ 22 w 120"/>
                  <a:gd name="T65" fmla="*/ 22 h 85"/>
                  <a:gd name="T66" fmla="*/ 18 w 120"/>
                  <a:gd name="T67" fmla="*/ 27 h 85"/>
                  <a:gd name="T68" fmla="*/ 18 w 120"/>
                  <a:gd name="T69" fmla="*/ 36 h 85"/>
                  <a:gd name="T70" fmla="*/ 18 w 120"/>
                  <a:gd name="T71" fmla="*/ 45 h 85"/>
                  <a:gd name="T72" fmla="*/ 22 w 120"/>
                  <a:gd name="T73" fmla="*/ 53 h 85"/>
                  <a:gd name="T74" fmla="*/ 31 w 120"/>
                  <a:gd name="T75" fmla="*/ 58 h 85"/>
                  <a:gd name="T76" fmla="*/ 44 w 120"/>
                  <a:gd name="T77" fmla="*/ 62 h 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0" h="85">
                    <a:moveTo>
                      <a:pt x="44" y="62"/>
                    </a:moveTo>
                    <a:lnTo>
                      <a:pt x="44" y="80"/>
                    </a:lnTo>
                    <a:lnTo>
                      <a:pt x="27" y="71"/>
                    </a:lnTo>
                    <a:lnTo>
                      <a:pt x="13" y="62"/>
                    </a:lnTo>
                    <a:lnTo>
                      <a:pt x="4" y="49"/>
                    </a:lnTo>
                    <a:lnTo>
                      <a:pt x="0" y="36"/>
                    </a:lnTo>
                    <a:lnTo>
                      <a:pt x="4" y="22"/>
                    </a:lnTo>
                    <a:lnTo>
                      <a:pt x="13" y="9"/>
                    </a:lnTo>
                    <a:lnTo>
                      <a:pt x="27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84" y="5"/>
                    </a:lnTo>
                    <a:lnTo>
                      <a:pt x="98" y="13"/>
                    </a:lnTo>
                    <a:lnTo>
                      <a:pt x="111" y="22"/>
                    </a:lnTo>
                    <a:lnTo>
                      <a:pt x="115" y="36"/>
                    </a:lnTo>
                    <a:lnTo>
                      <a:pt x="120" y="53"/>
                    </a:lnTo>
                    <a:lnTo>
                      <a:pt x="115" y="67"/>
                    </a:lnTo>
                    <a:lnTo>
                      <a:pt x="111" y="76"/>
                    </a:lnTo>
                    <a:lnTo>
                      <a:pt x="98" y="85"/>
                    </a:lnTo>
                    <a:lnTo>
                      <a:pt x="84" y="85"/>
                    </a:lnTo>
                    <a:lnTo>
                      <a:pt x="80" y="71"/>
                    </a:lnTo>
                    <a:lnTo>
                      <a:pt x="89" y="67"/>
                    </a:lnTo>
                    <a:lnTo>
                      <a:pt x="98" y="62"/>
                    </a:lnTo>
                    <a:lnTo>
                      <a:pt x="102" y="58"/>
                    </a:lnTo>
                    <a:lnTo>
                      <a:pt x="102" y="49"/>
                    </a:lnTo>
                    <a:lnTo>
                      <a:pt x="102" y="40"/>
                    </a:lnTo>
                    <a:lnTo>
                      <a:pt x="98" y="31"/>
                    </a:lnTo>
                    <a:lnTo>
                      <a:pt x="89" y="27"/>
                    </a:lnTo>
                    <a:lnTo>
                      <a:pt x="75" y="22"/>
                    </a:lnTo>
                    <a:lnTo>
                      <a:pt x="58" y="18"/>
                    </a:lnTo>
                    <a:lnTo>
                      <a:pt x="44" y="18"/>
                    </a:lnTo>
                    <a:lnTo>
                      <a:pt x="31" y="18"/>
                    </a:lnTo>
                    <a:lnTo>
                      <a:pt x="22" y="22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22" y="53"/>
                    </a:lnTo>
                    <a:lnTo>
                      <a:pt x="31" y="58"/>
                    </a:lnTo>
                    <a:lnTo>
                      <a:pt x="4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3" name="Freeform 597"/>
              <p:cNvSpPr>
                <a:spLocks/>
              </p:cNvSpPr>
              <p:nvPr/>
            </p:nvSpPr>
            <p:spPr bwMode="auto">
              <a:xfrm>
                <a:off x="8509" y="8099"/>
                <a:ext cx="111" cy="93"/>
              </a:xfrm>
              <a:custGeom>
                <a:avLst/>
                <a:gdLst>
                  <a:gd name="T0" fmla="*/ 111 w 111"/>
                  <a:gd name="T1" fmla="*/ 22 h 93"/>
                  <a:gd name="T2" fmla="*/ 111 w 111"/>
                  <a:gd name="T3" fmla="*/ 40 h 93"/>
                  <a:gd name="T4" fmla="*/ 67 w 111"/>
                  <a:gd name="T5" fmla="*/ 31 h 93"/>
                  <a:gd name="T6" fmla="*/ 63 w 111"/>
                  <a:gd name="T7" fmla="*/ 31 h 93"/>
                  <a:gd name="T8" fmla="*/ 67 w 111"/>
                  <a:gd name="T9" fmla="*/ 40 h 93"/>
                  <a:gd name="T10" fmla="*/ 67 w 111"/>
                  <a:gd name="T11" fmla="*/ 44 h 93"/>
                  <a:gd name="T12" fmla="*/ 76 w 111"/>
                  <a:gd name="T13" fmla="*/ 49 h 93"/>
                  <a:gd name="T14" fmla="*/ 89 w 111"/>
                  <a:gd name="T15" fmla="*/ 58 h 93"/>
                  <a:gd name="T16" fmla="*/ 103 w 111"/>
                  <a:gd name="T17" fmla="*/ 67 h 93"/>
                  <a:gd name="T18" fmla="*/ 107 w 111"/>
                  <a:gd name="T19" fmla="*/ 71 h 93"/>
                  <a:gd name="T20" fmla="*/ 111 w 111"/>
                  <a:gd name="T21" fmla="*/ 80 h 93"/>
                  <a:gd name="T22" fmla="*/ 111 w 111"/>
                  <a:gd name="T23" fmla="*/ 89 h 93"/>
                  <a:gd name="T24" fmla="*/ 111 w 111"/>
                  <a:gd name="T25" fmla="*/ 93 h 93"/>
                  <a:gd name="T26" fmla="*/ 98 w 111"/>
                  <a:gd name="T27" fmla="*/ 93 h 93"/>
                  <a:gd name="T28" fmla="*/ 98 w 111"/>
                  <a:gd name="T29" fmla="*/ 89 h 93"/>
                  <a:gd name="T30" fmla="*/ 98 w 111"/>
                  <a:gd name="T31" fmla="*/ 84 h 93"/>
                  <a:gd name="T32" fmla="*/ 98 w 111"/>
                  <a:gd name="T33" fmla="*/ 80 h 93"/>
                  <a:gd name="T34" fmla="*/ 94 w 111"/>
                  <a:gd name="T35" fmla="*/ 76 h 93"/>
                  <a:gd name="T36" fmla="*/ 85 w 111"/>
                  <a:gd name="T37" fmla="*/ 71 h 93"/>
                  <a:gd name="T38" fmla="*/ 76 w 111"/>
                  <a:gd name="T39" fmla="*/ 67 h 93"/>
                  <a:gd name="T40" fmla="*/ 67 w 111"/>
                  <a:gd name="T41" fmla="*/ 62 h 93"/>
                  <a:gd name="T42" fmla="*/ 63 w 111"/>
                  <a:gd name="T43" fmla="*/ 58 h 93"/>
                  <a:gd name="T44" fmla="*/ 58 w 111"/>
                  <a:gd name="T45" fmla="*/ 49 h 93"/>
                  <a:gd name="T46" fmla="*/ 54 w 111"/>
                  <a:gd name="T47" fmla="*/ 53 h 93"/>
                  <a:gd name="T48" fmla="*/ 49 w 111"/>
                  <a:gd name="T49" fmla="*/ 58 h 93"/>
                  <a:gd name="T50" fmla="*/ 45 w 111"/>
                  <a:gd name="T51" fmla="*/ 62 h 93"/>
                  <a:gd name="T52" fmla="*/ 36 w 111"/>
                  <a:gd name="T53" fmla="*/ 67 h 93"/>
                  <a:gd name="T54" fmla="*/ 0 w 111"/>
                  <a:gd name="T55" fmla="*/ 80 h 93"/>
                  <a:gd name="T56" fmla="*/ 0 w 111"/>
                  <a:gd name="T57" fmla="*/ 62 h 93"/>
                  <a:gd name="T58" fmla="*/ 27 w 111"/>
                  <a:gd name="T59" fmla="*/ 49 h 93"/>
                  <a:gd name="T60" fmla="*/ 40 w 111"/>
                  <a:gd name="T61" fmla="*/ 44 h 93"/>
                  <a:gd name="T62" fmla="*/ 49 w 111"/>
                  <a:gd name="T63" fmla="*/ 40 h 93"/>
                  <a:gd name="T64" fmla="*/ 54 w 111"/>
                  <a:gd name="T65" fmla="*/ 36 h 93"/>
                  <a:gd name="T66" fmla="*/ 54 w 111"/>
                  <a:gd name="T67" fmla="*/ 27 h 93"/>
                  <a:gd name="T68" fmla="*/ 0 w 111"/>
                  <a:gd name="T69" fmla="*/ 18 h 93"/>
                  <a:gd name="T70" fmla="*/ 0 w 111"/>
                  <a:gd name="T71" fmla="*/ 0 h 93"/>
                  <a:gd name="T72" fmla="*/ 111 w 111"/>
                  <a:gd name="T73" fmla="*/ 22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93">
                    <a:moveTo>
                      <a:pt x="111" y="22"/>
                    </a:moveTo>
                    <a:lnTo>
                      <a:pt x="111" y="40"/>
                    </a:lnTo>
                    <a:lnTo>
                      <a:pt x="67" y="31"/>
                    </a:lnTo>
                    <a:lnTo>
                      <a:pt x="63" y="31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76" y="49"/>
                    </a:lnTo>
                    <a:lnTo>
                      <a:pt x="89" y="58"/>
                    </a:lnTo>
                    <a:lnTo>
                      <a:pt x="103" y="67"/>
                    </a:lnTo>
                    <a:lnTo>
                      <a:pt x="107" y="71"/>
                    </a:lnTo>
                    <a:lnTo>
                      <a:pt x="111" y="80"/>
                    </a:lnTo>
                    <a:lnTo>
                      <a:pt x="111" y="89"/>
                    </a:lnTo>
                    <a:lnTo>
                      <a:pt x="111" y="93"/>
                    </a:lnTo>
                    <a:lnTo>
                      <a:pt x="98" y="93"/>
                    </a:lnTo>
                    <a:lnTo>
                      <a:pt x="98" y="89"/>
                    </a:lnTo>
                    <a:lnTo>
                      <a:pt x="98" y="84"/>
                    </a:lnTo>
                    <a:lnTo>
                      <a:pt x="98" y="80"/>
                    </a:lnTo>
                    <a:lnTo>
                      <a:pt x="94" y="76"/>
                    </a:lnTo>
                    <a:lnTo>
                      <a:pt x="85" y="71"/>
                    </a:lnTo>
                    <a:lnTo>
                      <a:pt x="76" y="67"/>
                    </a:lnTo>
                    <a:lnTo>
                      <a:pt x="67" y="62"/>
                    </a:lnTo>
                    <a:lnTo>
                      <a:pt x="63" y="58"/>
                    </a:lnTo>
                    <a:lnTo>
                      <a:pt x="58" y="49"/>
                    </a:lnTo>
                    <a:lnTo>
                      <a:pt x="54" y="53"/>
                    </a:lnTo>
                    <a:lnTo>
                      <a:pt x="49" y="58"/>
                    </a:lnTo>
                    <a:lnTo>
                      <a:pt x="45" y="62"/>
                    </a:lnTo>
                    <a:lnTo>
                      <a:pt x="36" y="67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27" y="49"/>
                    </a:lnTo>
                    <a:lnTo>
                      <a:pt x="40" y="44"/>
                    </a:lnTo>
                    <a:lnTo>
                      <a:pt x="49" y="40"/>
                    </a:lnTo>
                    <a:lnTo>
                      <a:pt x="54" y="36"/>
                    </a:lnTo>
                    <a:lnTo>
                      <a:pt x="54" y="27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1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4" name="Freeform 598"/>
              <p:cNvSpPr>
                <a:spLocks noEditPoints="1"/>
              </p:cNvSpPr>
              <p:nvPr/>
            </p:nvSpPr>
            <p:spPr bwMode="auto">
              <a:xfrm>
                <a:off x="8505" y="8192"/>
                <a:ext cx="120" cy="94"/>
              </a:xfrm>
              <a:custGeom>
                <a:avLst/>
                <a:gdLst>
                  <a:gd name="T0" fmla="*/ 9 w 120"/>
                  <a:gd name="T1" fmla="*/ 58 h 94"/>
                  <a:gd name="T2" fmla="*/ 4 w 120"/>
                  <a:gd name="T3" fmla="*/ 40 h 94"/>
                  <a:gd name="T4" fmla="*/ 4 w 120"/>
                  <a:gd name="T5" fmla="*/ 18 h 94"/>
                  <a:gd name="T6" fmla="*/ 22 w 120"/>
                  <a:gd name="T7" fmla="*/ 5 h 94"/>
                  <a:gd name="T8" fmla="*/ 44 w 120"/>
                  <a:gd name="T9" fmla="*/ 0 h 94"/>
                  <a:gd name="T10" fmla="*/ 58 w 120"/>
                  <a:gd name="T11" fmla="*/ 9 h 94"/>
                  <a:gd name="T12" fmla="*/ 67 w 120"/>
                  <a:gd name="T13" fmla="*/ 23 h 94"/>
                  <a:gd name="T14" fmla="*/ 71 w 120"/>
                  <a:gd name="T15" fmla="*/ 40 h 94"/>
                  <a:gd name="T16" fmla="*/ 71 w 120"/>
                  <a:gd name="T17" fmla="*/ 67 h 94"/>
                  <a:gd name="T18" fmla="*/ 84 w 120"/>
                  <a:gd name="T19" fmla="*/ 76 h 94"/>
                  <a:gd name="T20" fmla="*/ 93 w 120"/>
                  <a:gd name="T21" fmla="*/ 76 h 94"/>
                  <a:gd name="T22" fmla="*/ 102 w 120"/>
                  <a:gd name="T23" fmla="*/ 67 h 94"/>
                  <a:gd name="T24" fmla="*/ 102 w 120"/>
                  <a:gd name="T25" fmla="*/ 45 h 94"/>
                  <a:gd name="T26" fmla="*/ 93 w 120"/>
                  <a:gd name="T27" fmla="*/ 31 h 94"/>
                  <a:gd name="T28" fmla="*/ 84 w 120"/>
                  <a:gd name="T29" fmla="*/ 9 h 94"/>
                  <a:gd name="T30" fmla="*/ 111 w 120"/>
                  <a:gd name="T31" fmla="*/ 27 h 94"/>
                  <a:gd name="T32" fmla="*/ 120 w 120"/>
                  <a:gd name="T33" fmla="*/ 58 h 94"/>
                  <a:gd name="T34" fmla="*/ 111 w 120"/>
                  <a:gd name="T35" fmla="*/ 85 h 94"/>
                  <a:gd name="T36" fmla="*/ 89 w 120"/>
                  <a:gd name="T37" fmla="*/ 94 h 94"/>
                  <a:gd name="T38" fmla="*/ 71 w 120"/>
                  <a:gd name="T39" fmla="*/ 94 h 94"/>
                  <a:gd name="T40" fmla="*/ 31 w 120"/>
                  <a:gd name="T41" fmla="*/ 85 h 94"/>
                  <a:gd name="T42" fmla="*/ 13 w 120"/>
                  <a:gd name="T43" fmla="*/ 85 h 94"/>
                  <a:gd name="T44" fmla="*/ 4 w 120"/>
                  <a:gd name="T45" fmla="*/ 67 h 94"/>
                  <a:gd name="T46" fmla="*/ 18 w 120"/>
                  <a:gd name="T47" fmla="*/ 67 h 94"/>
                  <a:gd name="T48" fmla="*/ 62 w 120"/>
                  <a:gd name="T49" fmla="*/ 67 h 94"/>
                  <a:gd name="T50" fmla="*/ 58 w 120"/>
                  <a:gd name="T51" fmla="*/ 58 h 94"/>
                  <a:gd name="T52" fmla="*/ 53 w 120"/>
                  <a:gd name="T53" fmla="*/ 40 h 94"/>
                  <a:gd name="T54" fmla="*/ 49 w 120"/>
                  <a:gd name="T55" fmla="*/ 27 h 94"/>
                  <a:gd name="T56" fmla="*/ 40 w 120"/>
                  <a:gd name="T57" fmla="*/ 18 h 94"/>
                  <a:gd name="T58" fmla="*/ 27 w 120"/>
                  <a:gd name="T59" fmla="*/ 18 h 94"/>
                  <a:gd name="T60" fmla="*/ 18 w 120"/>
                  <a:gd name="T61" fmla="*/ 27 h 94"/>
                  <a:gd name="T62" fmla="*/ 18 w 120"/>
                  <a:gd name="T63" fmla="*/ 45 h 94"/>
                  <a:gd name="T64" fmla="*/ 27 w 120"/>
                  <a:gd name="T65" fmla="*/ 63 h 94"/>
                  <a:gd name="T66" fmla="*/ 44 w 120"/>
                  <a:gd name="T67" fmla="*/ 71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94">
                    <a:moveTo>
                      <a:pt x="18" y="67"/>
                    </a:moveTo>
                    <a:lnTo>
                      <a:pt x="9" y="58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0" y="31"/>
                    </a:lnTo>
                    <a:lnTo>
                      <a:pt x="4" y="18"/>
                    </a:lnTo>
                    <a:lnTo>
                      <a:pt x="9" y="9"/>
                    </a:lnTo>
                    <a:lnTo>
                      <a:pt x="22" y="5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49" y="5"/>
                    </a:lnTo>
                    <a:lnTo>
                      <a:pt x="58" y="9"/>
                    </a:lnTo>
                    <a:lnTo>
                      <a:pt x="62" y="14"/>
                    </a:lnTo>
                    <a:lnTo>
                      <a:pt x="67" y="23"/>
                    </a:lnTo>
                    <a:lnTo>
                      <a:pt x="71" y="31"/>
                    </a:lnTo>
                    <a:lnTo>
                      <a:pt x="71" y="40"/>
                    </a:lnTo>
                    <a:lnTo>
                      <a:pt x="71" y="54"/>
                    </a:lnTo>
                    <a:lnTo>
                      <a:pt x="71" y="67"/>
                    </a:lnTo>
                    <a:lnTo>
                      <a:pt x="75" y="76"/>
                    </a:lnTo>
                    <a:lnTo>
                      <a:pt x="84" y="76"/>
                    </a:lnTo>
                    <a:lnTo>
                      <a:pt x="89" y="76"/>
                    </a:lnTo>
                    <a:lnTo>
                      <a:pt x="93" y="76"/>
                    </a:lnTo>
                    <a:lnTo>
                      <a:pt x="98" y="71"/>
                    </a:lnTo>
                    <a:lnTo>
                      <a:pt x="102" y="67"/>
                    </a:lnTo>
                    <a:lnTo>
                      <a:pt x="102" y="54"/>
                    </a:lnTo>
                    <a:lnTo>
                      <a:pt x="102" y="45"/>
                    </a:lnTo>
                    <a:lnTo>
                      <a:pt x="98" y="40"/>
                    </a:lnTo>
                    <a:lnTo>
                      <a:pt x="93" y="31"/>
                    </a:lnTo>
                    <a:lnTo>
                      <a:pt x="84" y="27"/>
                    </a:lnTo>
                    <a:lnTo>
                      <a:pt x="84" y="9"/>
                    </a:lnTo>
                    <a:lnTo>
                      <a:pt x="102" y="18"/>
                    </a:lnTo>
                    <a:lnTo>
                      <a:pt x="111" y="27"/>
                    </a:lnTo>
                    <a:lnTo>
                      <a:pt x="120" y="40"/>
                    </a:lnTo>
                    <a:lnTo>
                      <a:pt x="120" y="58"/>
                    </a:lnTo>
                    <a:lnTo>
                      <a:pt x="115" y="71"/>
                    </a:lnTo>
                    <a:lnTo>
                      <a:pt x="111" y="85"/>
                    </a:lnTo>
                    <a:lnTo>
                      <a:pt x="102" y="94"/>
                    </a:lnTo>
                    <a:lnTo>
                      <a:pt x="89" y="94"/>
                    </a:lnTo>
                    <a:lnTo>
                      <a:pt x="80" y="94"/>
                    </a:lnTo>
                    <a:lnTo>
                      <a:pt x="71" y="94"/>
                    </a:lnTo>
                    <a:lnTo>
                      <a:pt x="40" y="85"/>
                    </a:lnTo>
                    <a:lnTo>
                      <a:pt x="31" y="85"/>
                    </a:lnTo>
                    <a:lnTo>
                      <a:pt x="18" y="85"/>
                    </a:lnTo>
                    <a:lnTo>
                      <a:pt x="13" y="85"/>
                    </a:lnTo>
                    <a:lnTo>
                      <a:pt x="4" y="85"/>
                    </a:lnTo>
                    <a:lnTo>
                      <a:pt x="4" y="67"/>
                    </a:lnTo>
                    <a:lnTo>
                      <a:pt x="9" y="67"/>
                    </a:lnTo>
                    <a:lnTo>
                      <a:pt x="18" y="67"/>
                    </a:lnTo>
                    <a:close/>
                    <a:moveTo>
                      <a:pt x="62" y="71"/>
                    </a:moveTo>
                    <a:lnTo>
                      <a:pt x="62" y="67"/>
                    </a:lnTo>
                    <a:lnTo>
                      <a:pt x="58" y="67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53" y="40"/>
                    </a:lnTo>
                    <a:lnTo>
                      <a:pt x="53" y="31"/>
                    </a:lnTo>
                    <a:lnTo>
                      <a:pt x="49" y="27"/>
                    </a:lnTo>
                    <a:lnTo>
                      <a:pt x="44" y="23"/>
                    </a:lnTo>
                    <a:lnTo>
                      <a:pt x="40" y="18"/>
                    </a:lnTo>
                    <a:lnTo>
                      <a:pt x="35" y="18"/>
                    </a:lnTo>
                    <a:lnTo>
                      <a:pt x="27" y="18"/>
                    </a:lnTo>
                    <a:lnTo>
                      <a:pt x="22" y="23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22" y="54"/>
                    </a:lnTo>
                    <a:lnTo>
                      <a:pt x="27" y="63"/>
                    </a:lnTo>
                    <a:lnTo>
                      <a:pt x="35" y="67"/>
                    </a:lnTo>
                    <a:lnTo>
                      <a:pt x="44" y="71"/>
                    </a:lnTo>
                    <a:lnTo>
                      <a:pt x="62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5" name="Freeform 599"/>
              <p:cNvSpPr>
                <a:spLocks/>
              </p:cNvSpPr>
              <p:nvPr/>
            </p:nvSpPr>
            <p:spPr bwMode="auto">
              <a:xfrm>
                <a:off x="8505" y="8290"/>
                <a:ext cx="120" cy="85"/>
              </a:xfrm>
              <a:custGeom>
                <a:avLst/>
                <a:gdLst>
                  <a:gd name="T0" fmla="*/ 89 w 120"/>
                  <a:gd name="T1" fmla="*/ 31 h 85"/>
                  <a:gd name="T2" fmla="*/ 89 w 120"/>
                  <a:gd name="T3" fmla="*/ 13 h 85"/>
                  <a:gd name="T4" fmla="*/ 107 w 120"/>
                  <a:gd name="T5" fmla="*/ 22 h 85"/>
                  <a:gd name="T6" fmla="*/ 115 w 120"/>
                  <a:gd name="T7" fmla="*/ 31 h 85"/>
                  <a:gd name="T8" fmla="*/ 120 w 120"/>
                  <a:gd name="T9" fmla="*/ 40 h 85"/>
                  <a:gd name="T10" fmla="*/ 120 w 120"/>
                  <a:gd name="T11" fmla="*/ 53 h 85"/>
                  <a:gd name="T12" fmla="*/ 120 w 120"/>
                  <a:gd name="T13" fmla="*/ 67 h 85"/>
                  <a:gd name="T14" fmla="*/ 111 w 120"/>
                  <a:gd name="T15" fmla="*/ 76 h 85"/>
                  <a:gd name="T16" fmla="*/ 102 w 120"/>
                  <a:gd name="T17" fmla="*/ 85 h 85"/>
                  <a:gd name="T18" fmla="*/ 93 w 120"/>
                  <a:gd name="T19" fmla="*/ 85 h 85"/>
                  <a:gd name="T20" fmla="*/ 80 w 120"/>
                  <a:gd name="T21" fmla="*/ 85 h 85"/>
                  <a:gd name="T22" fmla="*/ 75 w 120"/>
                  <a:gd name="T23" fmla="*/ 80 h 85"/>
                  <a:gd name="T24" fmla="*/ 67 w 120"/>
                  <a:gd name="T25" fmla="*/ 76 h 85"/>
                  <a:gd name="T26" fmla="*/ 62 w 120"/>
                  <a:gd name="T27" fmla="*/ 67 h 85"/>
                  <a:gd name="T28" fmla="*/ 53 w 120"/>
                  <a:gd name="T29" fmla="*/ 76 h 85"/>
                  <a:gd name="T30" fmla="*/ 40 w 120"/>
                  <a:gd name="T31" fmla="*/ 80 h 85"/>
                  <a:gd name="T32" fmla="*/ 27 w 120"/>
                  <a:gd name="T33" fmla="*/ 76 h 85"/>
                  <a:gd name="T34" fmla="*/ 13 w 120"/>
                  <a:gd name="T35" fmla="*/ 67 h 85"/>
                  <a:gd name="T36" fmla="*/ 4 w 120"/>
                  <a:gd name="T37" fmla="*/ 58 h 85"/>
                  <a:gd name="T38" fmla="*/ 0 w 120"/>
                  <a:gd name="T39" fmla="*/ 40 h 85"/>
                  <a:gd name="T40" fmla="*/ 4 w 120"/>
                  <a:gd name="T41" fmla="*/ 22 h 85"/>
                  <a:gd name="T42" fmla="*/ 9 w 120"/>
                  <a:gd name="T43" fmla="*/ 13 h 85"/>
                  <a:gd name="T44" fmla="*/ 22 w 120"/>
                  <a:gd name="T45" fmla="*/ 5 h 85"/>
                  <a:gd name="T46" fmla="*/ 35 w 120"/>
                  <a:gd name="T47" fmla="*/ 0 h 85"/>
                  <a:gd name="T48" fmla="*/ 35 w 120"/>
                  <a:gd name="T49" fmla="*/ 18 h 85"/>
                  <a:gd name="T50" fmla="*/ 27 w 120"/>
                  <a:gd name="T51" fmla="*/ 18 h 85"/>
                  <a:gd name="T52" fmla="*/ 22 w 120"/>
                  <a:gd name="T53" fmla="*/ 22 h 85"/>
                  <a:gd name="T54" fmla="*/ 18 w 120"/>
                  <a:gd name="T55" fmla="*/ 31 h 85"/>
                  <a:gd name="T56" fmla="*/ 18 w 120"/>
                  <a:gd name="T57" fmla="*/ 40 h 85"/>
                  <a:gd name="T58" fmla="*/ 18 w 120"/>
                  <a:gd name="T59" fmla="*/ 49 h 85"/>
                  <a:gd name="T60" fmla="*/ 22 w 120"/>
                  <a:gd name="T61" fmla="*/ 58 h 85"/>
                  <a:gd name="T62" fmla="*/ 27 w 120"/>
                  <a:gd name="T63" fmla="*/ 62 h 85"/>
                  <a:gd name="T64" fmla="*/ 35 w 120"/>
                  <a:gd name="T65" fmla="*/ 62 h 85"/>
                  <a:gd name="T66" fmla="*/ 44 w 120"/>
                  <a:gd name="T67" fmla="*/ 62 h 85"/>
                  <a:gd name="T68" fmla="*/ 49 w 120"/>
                  <a:gd name="T69" fmla="*/ 58 h 85"/>
                  <a:gd name="T70" fmla="*/ 53 w 120"/>
                  <a:gd name="T71" fmla="*/ 53 h 85"/>
                  <a:gd name="T72" fmla="*/ 53 w 120"/>
                  <a:gd name="T73" fmla="*/ 49 h 85"/>
                  <a:gd name="T74" fmla="*/ 53 w 120"/>
                  <a:gd name="T75" fmla="*/ 45 h 85"/>
                  <a:gd name="T76" fmla="*/ 53 w 120"/>
                  <a:gd name="T77" fmla="*/ 36 h 85"/>
                  <a:gd name="T78" fmla="*/ 71 w 120"/>
                  <a:gd name="T79" fmla="*/ 36 h 85"/>
                  <a:gd name="T80" fmla="*/ 71 w 120"/>
                  <a:gd name="T81" fmla="*/ 40 h 85"/>
                  <a:gd name="T82" fmla="*/ 71 w 120"/>
                  <a:gd name="T83" fmla="*/ 40 h 85"/>
                  <a:gd name="T84" fmla="*/ 71 w 120"/>
                  <a:gd name="T85" fmla="*/ 53 h 85"/>
                  <a:gd name="T86" fmla="*/ 75 w 120"/>
                  <a:gd name="T87" fmla="*/ 62 h 85"/>
                  <a:gd name="T88" fmla="*/ 80 w 120"/>
                  <a:gd name="T89" fmla="*/ 67 h 85"/>
                  <a:gd name="T90" fmla="*/ 89 w 120"/>
                  <a:gd name="T91" fmla="*/ 67 h 85"/>
                  <a:gd name="T92" fmla="*/ 98 w 120"/>
                  <a:gd name="T93" fmla="*/ 67 h 85"/>
                  <a:gd name="T94" fmla="*/ 102 w 120"/>
                  <a:gd name="T95" fmla="*/ 62 h 85"/>
                  <a:gd name="T96" fmla="*/ 107 w 120"/>
                  <a:gd name="T97" fmla="*/ 58 h 85"/>
                  <a:gd name="T98" fmla="*/ 107 w 120"/>
                  <a:gd name="T99" fmla="*/ 49 h 85"/>
                  <a:gd name="T100" fmla="*/ 107 w 120"/>
                  <a:gd name="T101" fmla="*/ 45 h 85"/>
                  <a:gd name="T102" fmla="*/ 102 w 120"/>
                  <a:gd name="T103" fmla="*/ 40 h 85"/>
                  <a:gd name="T104" fmla="*/ 98 w 120"/>
                  <a:gd name="T105" fmla="*/ 36 h 85"/>
                  <a:gd name="T106" fmla="*/ 89 w 120"/>
                  <a:gd name="T107" fmla="*/ 31 h 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0" h="85">
                    <a:moveTo>
                      <a:pt x="89" y="31"/>
                    </a:moveTo>
                    <a:lnTo>
                      <a:pt x="89" y="13"/>
                    </a:lnTo>
                    <a:lnTo>
                      <a:pt x="107" y="22"/>
                    </a:lnTo>
                    <a:lnTo>
                      <a:pt x="115" y="31"/>
                    </a:lnTo>
                    <a:lnTo>
                      <a:pt x="120" y="40"/>
                    </a:lnTo>
                    <a:lnTo>
                      <a:pt x="120" y="53"/>
                    </a:lnTo>
                    <a:lnTo>
                      <a:pt x="120" y="67"/>
                    </a:lnTo>
                    <a:lnTo>
                      <a:pt x="111" y="76"/>
                    </a:lnTo>
                    <a:lnTo>
                      <a:pt x="102" y="85"/>
                    </a:lnTo>
                    <a:lnTo>
                      <a:pt x="93" y="85"/>
                    </a:lnTo>
                    <a:lnTo>
                      <a:pt x="80" y="85"/>
                    </a:lnTo>
                    <a:lnTo>
                      <a:pt x="75" y="80"/>
                    </a:lnTo>
                    <a:lnTo>
                      <a:pt x="67" y="76"/>
                    </a:lnTo>
                    <a:lnTo>
                      <a:pt x="62" y="67"/>
                    </a:lnTo>
                    <a:lnTo>
                      <a:pt x="53" y="76"/>
                    </a:lnTo>
                    <a:lnTo>
                      <a:pt x="40" y="80"/>
                    </a:lnTo>
                    <a:lnTo>
                      <a:pt x="27" y="76"/>
                    </a:lnTo>
                    <a:lnTo>
                      <a:pt x="13" y="67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22"/>
                    </a:lnTo>
                    <a:lnTo>
                      <a:pt x="9" y="13"/>
                    </a:lnTo>
                    <a:lnTo>
                      <a:pt x="22" y="5"/>
                    </a:lnTo>
                    <a:lnTo>
                      <a:pt x="35" y="0"/>
                    </a:lnTo>
                    <a:lnTo>
                      <a:pt x="35" y="18"/>
                    </a:lnTo>
                    <a:lnTo>
                      <a:pt x="27" y="18"/>
                    </a:lnTo>
                    <a:lnTo>
                      <a:pt x="22" y="22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22" y="58"/>
                    </a:lnTo>
                    <a:lnTo>
                      <a:pt x="27" y="62"/>
                    </a:lnTo>
                    <a:lnTo>
                      <a:pt x="35" y="62"/>
                    </a:lnTo>
                    <a:lnTo>
                      <a:pt x="44" y="62"/>
                    </a:lnTo>
                    <a:lnTo>
                      <a:pt x="49" y="58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3" y="45"/>
                    </a:lnTo>
                    <a:lnTo>
                      <a:pt x="53" y="36"/>
                    </a:lnTo>
                    <a:lnTo>
                      <a:pt x="71" y="36"/>
                    </a:lnTo>
                    <a:lnTo>
                      <a:pt x="71" y="40"/>
                    </a:lnTo>
                    <a:lnTo>
                      <a:pt x="71" y="53"/>
                    </a:lnTo>
                    <a:lnTo>
                      <a:pt x="75" y="62"/>
                    </a:lnTo>
                    <a:lnTo>
                      <a:pt x="80" y="67"/>
                    </a:lnTo>
                    <a:lnTo>
                      <a:pt x="89" y="67"/>
                    </a:lnTo>
                    <a:lnTo>
                      <a:pt x="98" y="67"/>
                    </a:lnTo>
                    <a:lnTo>
                      <a:pt x="102" y="62"/>
                    </a:lnTo>
                    <a:lnTo>
                      <a:pt x="107" y="58"/>
                    </a:lnTo>
                    <a:lnTo>
                      <a:pt x="107" y="49"/>
                    </a:lnTo>
                    <a:lnTo>
                      <a:pt x="107" y="45"/>
                    </a:lnTo>
                    <a:lnTo>
                      <a:pt x="102" y="40"/>
                    </a:lnTo>
                    <a:lnTo>
                      <a:pt x="98" y="36"/>
                    </a:lnTo>
                    <a:lnTo>
                      <a:pt x="89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6" name="Freeform 600"/>
              <p:cNvSpPr>
                <a:spLocks/>
              </p:cNvSpPr>
              <p:nvPr/>
            </p:nvSpPr>
            <p:spPr bwMode="auto">
              <a:xfrm>
                <a:off x="8460" y="8370"/>
                <a:ext cx="160" cy="107"/>
              </a:xfrm>
              <a:custGeom>
                <a:avLst/>
                <a:gdLst>
                  <a:gd name="T0" fmla="*/ 5 w 160"/>
                  <a:gd name="T1" fmla="*/ 0 h 107"/>
                  <a:gd name="T2" fmla="*/ 23 w 160"/>
                  <a:gd name="T3" fmla="*/ 0 h 107"/>
                  <a:gd name="T4" fmla="*/ 23 w 160"/>
                  <a:gd name="T5" fmla="*/ 5 h 107"/>
                  <a:gd name="T6" fmla="*/ 23 w 160"/>
                  <a:gd name="T7" fmla="*/ 13 h 107"/>
                  <a:gd name="T8" fmla="*/ 23 w 160"/>
                  <a:gd name="T9" fmla="*/ 18 h 107"/>
                  <a:gd name="T10" fmla="*/ 23 w 160"/>
                  <a:gd name="T11" fmla="*/ 18 h 107"/>
                  <a:gd name="T12" fmla="*/ 27 w 160"/>
                  <a:gd name="T13" fmla="*/ 22 h 107"/>
                  <a:gd name="T14" fmla="*/ 36 w 160"/>
                  <a:gd name="T15" fmla="*/ 31 h 107"/>
                  <a:gd name="T16" fmla="*/ 49 w 160"/>
                  <a:gd name="T17" fmla="*/ 36 h 107"/>
                  <a:gd name="T18" fmla="*/ 160 w 160"/>
                  <a:gd name="T19" fmla="*/ 18 h 107"/>
                  <a:gd name="T20" fmla="*/ 160 w 160"/>
                  <a:gd name="T21" fmla="*/ 36 h 107"/>
                  <a:gd name="T22" fmla="*/ 107 w 160"/>
                  <a:gd name="T23" fmla="*/ 40 h 107"/>
                  <a:gd name="T24" fmla="*/ 89 w 160"/>
                  <a:gd name="T25" fmla="*/ 45 h 107"/>
                  <a:gd name="T26" fmla="*/ 72 w 160"/>
                  <a:gd name="T27" fmla="*/ 45 h 107"/>
                  <a:gd name="T28" fmla="*/ 160 w 160"/>
                  <a:gd name="T29" fmla="*/ 89 h 107"/>
                  <a:gd name="T30" fmla="*/ 160 w 160"/>
                  <a:gd name="T31" fmla="*/ 107 h 107"/>
                  <a:gd name="T32" fmla="*/ 32 w 160"/>
                  <a:gd name="T33" fmla="*/ 45 h 107"/>
                  <a:gd name="T34" fmla="*/ 18 w 160"/>
                  <a:gd name="T35" fmla="*/ 36 h 107"/>
                  <a:gd name="T36" fmla="*/ 9 w 160"/>
                  <a:gd name="T37" fmla="*/ 27 h 107"/>
                  <a:gd name="T38" fmla="*/ 5 w 160"/>
                  <a:gd name="T39" fmla="*/ 22 h 107"/>
                  <a:gd name="T40" fmla="*/ 0 w 160"/>
                  <a:gd name="T41" fmla="*/ 13 h 107"/>
                  <a:gd name="T42" fmla="*/ 5 w 160"/>
                  <a:gd name="T43" fmla="*/ 5 h 107"/>
                  <a:gd name="T44" fmla="*/ 5 w 160"/>
                  <a:gd name="T45" fmla="*/ 0 h 1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0" h="107">
                    <a:moveTo>
                      <a:pt x="5" y="0"/>
                    </a:moveTo>
                    <a:lnTo>
                      <a:pt x="23" y="0"/>
                    </a:lnTo>
                    <a:lnTo>
                      <a:pt x="23" y="5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7" y="22"/>
                    </a:lnTo>
                    <a:lnTo>
                      <a:pt x="36" y="31"/>
                    </a:lnTo>
                    <a:lnTo>
                      <a:pt x="49" y="36"/>
                    </a:lnTo>
                    <a:lnTo>
                      <a:pt x="160" y="18"/>
                    </a:lnTo>
                    <a:lnTo>
                      <a:pt x="160" y="36"/>
                    </a:lnTo>
                    <a:lnTo>
                      <a:pt x="107" y="40"/>
                    </a:lnTo>
                    <a:lnTo>
                      <a:pt x="89" y="45"/>
                    </a:lnTo>
                    <a:lnTo>
                      <a:pt x="72" y="45"/>
                    </a:lnTo>
                    <a:lnTo>
                      <a:pt x="160" y="89"/>
                    </a:lnTo>
                    <a:lnTo>
                      <a:pt x="160" y="107"/>
                    </a:lnTo>
                    <a:lnTo>
                      <a:pt x="32" y="45"/>
                    </a:lnTo>
                    <a:lnTo>
                      <a:pt x="18" y="36"/>
                    </a:lnTo>
                    <a:lnTo>
                      <a:pt x="9" y="27"/>
                    </a:lnTo>
                    <a:lnTo>
                      <a:pt x="5" y="22"/>
                    </a:lnTo>
                    <a:lnTo>
                      <a:pt x="0" y="13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7" name="Freeform 601"/>
              <p:cNvSpPr>
                <a:spLocks noEditPoints="1"/>
              </p:cNvSpPr>
              <p:nvPr/>
            </p:nvSpPr>
            <p:spPr bwMode="auto">
              <a:xfrm>
                <a:off x="8505" y="8477"/>
                <a:ext cx="120" cy="93"/>
              </a:xfrm>
              <a:custGeom>
                <a:avLst/>
                <a:gdLst>
                  <a:gd name="T0" fmla="*/ 44 w 120"/>
                  <a:gd name="T1" fmla="*/ 71 h 93"/>
                  <a:gd name="T2" fmla="*/ 40 w 120"/>
                  <a:gd name="T3" fmla="*/ 84 h 93"/>
                  <a:gd name="T4" fmla="*/ 27 w 120"/>
                  <a:gd name="T5" fmla="*/ 80 h 93"/>
                  <a:gd name="T6" fmla="*/ 13 w 120"/>
                  <a:gd name="T7" fmla="*/ 71 h 93"/>
                  <a:gd name="T8" fmla="*/ 4 w 120"/>
                  <a:gd name="T9" fmla="*/ 53 h 93"/>
                  <a:gd name="T10" fmla="*/ 0 w 120"/>
                  <a:gd name="T11" fmla="*/ 40 h 93"/>
                  <a:gd name="T12" fmla="*/ 4 w 120"/>
                  <a:gd name="T13" fmla="*/ 26 h 93"/>
                  <a:gd name="T14" fmla="*/ 9 w 120"/>
                  <a:gd name="T15" fmla="*/ 18 h 93"/>
                  <a:gd name="T16" fmla="*/ 13 w 120"/>
                  <a:gd name="T17" fmla="*/ 9 h 93"/>
                  <a:gd name="T18" fmla="*/ 22 w 120"/>
                  <a:gd name="T19" fmla="*/ 4 h 93"/>
                  <a:gd name="T20" fmla="*/ 35 w 120"/>
                  <a:gd name="T21" fmla="*/ 0 h 93"/>
                  <a:gd name="T22" fmla="*/ 49 w 120"/>
                  <a:gd name="T23" fmla="*/ 0 h 93"/>
                  <a:gd name="T24" fmla="*/ 67 w 120"/>
                  <a:gd name="T25" fmla="*/ 0 h 93"/>
                  <a:gd name="T26" fmla="*/ 84 w 120"/>
                  <a:gd name="T27" fmla="*/ 9 h 93"/>
                  <a:gd name="T28" fmla="*/ 102 w 120"/>
                  <a:gd name="T29" fmla="*/ 18 h 93"/>
                  <a:gd name="T30" fmla="*/ 111 w 120"/>
                  <a:gd name="T31" fmla="*/ 26 h 93"/>
                  <a:gd name="T32" fmla="*/ 120 w 120"/>
                  <a:gd name="T33" fmla="*/ 40 h 93"/>
                  <a:gd name="T34" fmla="*/ 120 w 120"/>
                  <a:gd name="T35" fmla="*/ 53 h 93"/>
                  <a:gd name="T36" fmla="*/ 115 w 120"/>
                  <a:gd name="T37" fmla="*/ 66 h 93"/>
                  <a:gd name="T38" fmla="*/ 107 w 120"/>
                  <a:gd name="T39" fmla="*/ 80 h 93"/>
                  <a:gd name="T40" fmla="*/ 93 w 120"/>
                  <a:gd name="T41" fmla="*/ 89 h 93"/>
                  <a:gd name="T42" fmla="*/ 71 w 120"/>
                  <a:gd name="T43" fmla="*/ 93 h 93"/>
                  <a:gd name="T44" fmla="*/ 67 w 120"/>
                  <a:gd name="T45" fmla="*/ 93 h 93"/>
                  <a:gd name="T46" fmla="*/ 58 w 120"/>
                  <a:gd name="T47" fmla="*/ 89 h 93"/>
                  <a:gd name="T48" fmla="*/ 58 w 120"/>
                  <a:gd name="T49" fmla="*/ 18 h 93"/>
                  <a:gd name="T50" fmla="*/ 53 w 120"/>
                  <a:gd name="T51" fmla="*/ 18 h 93"/>
                  <a:gd name="T52" fmla="*/ 49 w 120"/>
                  <a:gd name="T53" fmla="*/ 18 h 93"/>
                  <a:gd name="T54" fmla="*/ 35 w 120"/>
                  <a:gd name="T55" fmla="*/ 18 h 93"/>
                  <a:gd name="T56" fmla="*/ 27 w 120"/>
                  <a:gd name="T57" fmla="*/ 22 h 93"/>
                  <a:gd name="T58" fmla="*/ 18 w 120"/>
                  <a:gd name="T59" fmla="*/ 31 h 93"/>
                  <a:gd name="T60" fmla="*/ 18 w 120"/>
                  <a:gd name="T61" fmla="*/ 40 h 93"/>
                  <a:gd name="T62" fmla="*/ 18 w 120"/>
                  <a:gd name="T63" fmla="*/ 49 h 93"/>
                  <a:gd name="T64" fmla="*/ 22 w 120"/>
                  <a:gd name="T65" fmla="*/ 58 h 93"/>
                  <a:gd name="T66" fmla="*/ 31 w 120"/>
                  <a:gd name="T67" fmla="*/ 62 h 93"/>
                  <a:gd name="T68" fmla="*/ 44 w 120"/>
                  <a:gd name="T69" fmla="*/ 71 h 93"/>
                  <a:gd name="T70" fmla="*/ 71 w 120"/>
                  <a:gd name="T71" fmla="*/ 18 h 93"/>
                  <a:gd name="T72" fmla="*/ 71 w 120"/>
                  <a:gd name="T73" fmla="*/ 75 h 93"/>
                  <a:gd name="T74" fmla="*/ 71 w 120"/>
                  <a:gd name="T75" fmla="*/ 75 h 93"/>
                  <a:gd name="T76" fmla="*/ 75 w 120"/>
                  <a:gd name="T77" fmla="*/ 75 h 93"/>
                  <a:gd name="T78" fmla="*/ 89 w 120"/>
                  <a:gd name="T79" fmla="*/ 75 h 93"/>
                  <a:gd name="T80" fmla="*/ 98 w 120"/>
                  <a:gd name="T81" fmla="*/ 71 h 93"/>
                  <a:gd name="T82" fmla="*/ 102 w 120"/>
                  <a:gd name="T83" fmla="*/ 62 h 93"/>
                  <a:gd name="T84" fmla="*/ 107 w 120"/>
                  <a:gd name="T85" fmla="*/ 53 h 93"/>
                  <a:gd name="T86" fmla="*/ 102 w 120"/>
                  <a:gd name="T87" fmla="*/ 44 h 93"/>
                  <a:gd name="T88" fmla="*/ 98 w 120"/>
                  <a:gd name="T89" fmla="*/ 31 h 93"/>
                  <a:gd name="T90" fmla="*/ 84 w 120"/>
                  <a:gd name="T91" fmla="*/ 26 h 93"/>
                  <a:gd name="T92" fmla="*/ 71 w 120"/>
                  <a:gd name="T93" fmla="*/ 18 h 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0" h="93">
                    <a:moveTo>
                      <a:pt x="44" y="71"/>
                    </a:moveTo>
                    <a:lnTo>
                      <a:pt x="40" y="84"/>
                    </a:lnTo>
                    <a:lnTo>
                      <a:pt x="27" y="80"/>
                    </a:lnTo>
                    <a:lnTo>
                      <a:pt x="13" y="71"/>
                    </a:lnTo>
                    <a:lnTo>
                      <a:pt x="4" y="53"/>
                    </a:lnTo>
                    <a:lnTo>
                      <a:pt x="0" y="40"/>
                    </a:lnTo>
                    <a:lnTo>
                      <a:pt x="4" y="26"/>
                    </a:lnTo>
                    <a:lnTo>
                      <a:pt x="9" y="18"/>
                    </a:lnTo>
                    <a:lnTo>
                      <a:pt x="13" y="9"/>
                    </a:lnTo>
                    <a:lnTo>
                      <a:pt x="22" y="4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84" y="9"/>
                    </a:lnTo>
                    <a:lnTo>
                      <a:pt x="102" y="18"/>
                    </a:lnTo>
                    <a:lnTo>
                      <a:pt x="111" y="26"/>
                    </a:lnTo>
                    <a:lnTo>
                      <a:pt x="120" y="40"/>
                    </a:lnTo>
                    <a:lnTo>
                      <a:pt x="120" y="53"/>
                    </a:lnTo>
                    <a:lnTo>
                      <a:pt x="115" y="66"/>
                    </a:lnTo>
                    <a:lnTo>
                      <a:pt x="107" y="80"/>
                    </a:lnTo>
                    <a:lnTo>
                      <a:pt x="93" y="89"/>
                    </a:lnTo>
                    <a:lnTo>
                      <a:pt x="71" y="93"/>
                    </a:lnTo>
                    <a:lnTo>
                      <a:pt x="67" y="93"/>
                    </a:lnTo>
                    <a:lnTo>
                      <a:pt x="58" y="89"/>
                    </a:lnTo>
                    <a:lnTo>
                      <a:pt x="58" y="18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35" y="18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22" y="58"/>
                    </a:lnTo>
                    <a:lnTo>
                      <a:pt x="31" y="62"/>
                    </a:lnTo>
                    <a:lnTo>
                      <a:pt x="44" y="71"/>
                    </a:lnTo>
                    <a:close/>
                    <a:moveTo>
                      <a:pt x="71" y="18"/>
                    </a:moveTo>
                    <a:lnTo>
                      <a:pt x="71" y="75"/>
                    </a:lnTo>
                    <a:lnTo>
                      <a:pt x="75" y="75"/>
                    </a:lnTo>
                    <a:lnTo>
                      <a:pt x="89" y="75"/>
                    </a:lnTo>
                    <a:lnTo>
                      <a:pt x="98" y="71"/>
                    </a:lnTo>
                    <a:lnTo>
                      <a:pt x="102" y="62"/>
                    </a:lnTo>
                    <a:lnTo>
                      <a:pt x="107" y="53"/>
                    </a:lnTo>
                    <a:lnTo>
                      <a:pt x="102" y="44"/>
                    </a:lnTo>
                    <a:lnTo>
                      <a:pt x="98" y="31"/>
                    </a:lnTo>
                    <a:lnTo>
                      <a:pt x="84" y="26"/>
                    </a:lnTo>
                    <a:lnTo>
                      <a:pt x="71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8" name="Freeform 602"/>
              <p:cNvSpPr>
                <a:spLocks/>
              </p:cNvSpPr>
              <p:nvPr/>
            </p:nvSpPr>
            <p:spPr bwMode="auto">
              <a:xfrm>
                <a:off x="8509" y="8579"/>
                <a:ext cx="111" cy="124"/>
              </a:xfrm>
              <a:custGeom>
                <a:avLst/>
                <a:gdLst>
                  <a:gd name="T0" fmla="*/ 111 w 111"/>
                  <a:gd name="T1" fmla="*/ 18 h 124"/>
                  <a:gd name="T2" fmla="*/ 111 w 111"/>
                  <a:gd name="T3" fmla="*/ 44 h 124"/>
                  <a:gd name="T4" fmla="*/ 23 w 111"/>
                  <a:gd name="T5" fmla="*/ 53 h 124"/>
                  <a:gd name="T6" fmla="*/ 111 w 111"/>
                  <a:gd name="T7" fmla="*/ 102 h 124"/>
                  <a:gd name="T8" fmla="*/ 111 w 111"/>
                  <a:gd name="T9" fmla="*/ 124 h 124"/>
                  <a:gd name="T10" fmla="*/ 0 w 111"/>
                  <a:gd name="T11" fmla="*/ 102 h 124"/>
                  <a:gd name="T12" fmla="*/ 0 w 111"/>
                  <a:gd name="T13" fmla="*/ 89 h 124"/>
                  <a:gd name="T14" fmla="*/ 89 w 111"/>
                  <a:gd name="T15" fmla="*/ 102 h 124"/>
                  <a:gd name="T16" fmla="*/ 0 w 111"/>
                  <a:gd name="T17" fmla="*/ 58 h 124"/>
                  <a:gd name="T18" fmla="*/ 0 w 111"/>
                  <a:gd name="T19" fmla="*/ 44 h 124"/>
                  <a:gd name="T20" fmla="*/ 94 w 111"/>
                  <a:gd name="T21" fmla="*/ 31 h 124"/>
                  <a:gd name="T22" fmla="*/ 0 w 111"/>
                  <a:gd name="T23" fmla="*/ 13 h 124"/>
                  <a:gd name="T24" fmla="*/ 0 w 111"/>
                  <a:gd name="T25" fmla="*/ 0 h 124"/>
                  <a:gd name="T26" fmla="*/ 111 w 111"/>
                  <a:gd name="T27" fmla="*/ 18 h 1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1" h="124">
                    <a:moveTo>
                      <a:pt x="111" y="18"/>
                    </a:moveTo>
                    <a:lnTo>
                      <a:pt x="111" y="44"/>
                    </a:lnTo>
                    <a:lnTo>
                      <a:pt x="23" y="53"/>
                    </a:lnTo>
                    <a:lnTo>
                      <a:pt x="111" y="102"/>
                    </a:lnTo>
                    <a:lnTo>
                      <a:pt x="111" y="124"/>
                    </a:lnTo>
                    <a:lnTo>
                      <a:pt x="0" y="102"/>
                    </a:lnTo>
                    <a:lnTo>
                      <a:pt x="0" y="89"/>
                    </a:lnTo>
                    <a:lnTo>
                      <a:pt x="89" y="102"/>
                    </a:lnTo>
                    <a:lnTo>
                      <a:pt x="0" y="58"/>
                    </a:lnTo>
                    <a:lnTo>
                      <a:pt x="0" y="44"/>
                    </a:lnTo>
                    <a:lnTo>
                      <a:pt x="94" y="31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11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19" name="Freeform 603"/>
              <p:cNvSpPr>
                <a:spLocks noEditPoints="1"/>
              </p:cNvSpPr>
              <p:nvPr/>
            </p:nvSpPr>
            <p:spPr bwMode="auto">
              <a:xfrm>
                <a:off x="8505" y="8712"/>
                <a:ext cx="120" cy="94"/>
              </a:xfrm>
              <a:custGeom>
                <a:avLst/>
                <a:gdLst>
                  <a:gd name="T0" fmla="*/ 49 w 120"/>
                  <a:gd name="T1" fmla="*/ 0 h 94"/>
                  <a:gd name="T2" fmla="*/ 62 w 120"/>
                  <a:gd name="T3" fmla="*/ 0 h 94"/>
                  <a:gd name="T4" fmla="*/ 75 w 120"/>
                  <a:gd name="T5" fmla="*/ 5 h 94"/>
                  <a:gd name="T6" fmla="*/ 89 w 120"/>
                  <a:gd name="T7" fmla="*/ 9 h 94"/>
                  <a:gd name="T8" fmla="*/ 102 w 120"/>
                  <a:gd name="T9" fmla="*/ 18 h 94"/>
                  <a:gd name="T10" fmla="*/ 111 w 120"/>
                  <a:gd name="T11" fmla="*/ 27 h 94"/>
                  <a:gd name="T12" fmla="*/ 115 w 120"/>
                  <a:gd name="T13" fmla="*/ 36 h 94"/>
                  <a:gd name="T14" fmla="*/ 120 w 120"/>
                  <a:gd name="T15" fmla="*/ 45 h 94"/>
                  <a:gd name="T16" fmla="*/ 120 w 120"/>
                  <a:gd name="T17" fmla="*/ 54 h 94"/>
                  <a:gd name="T18" fmla="*/ 115 w 120"/>
                  <a:gd name="T19" fmla="*/ 71 h 94"/>
                  <a:gd name="T20" fmla="*/ 107 w 120"/>
                  <a:gd name="T21" fmla="*/ 85 h 94"/>
                  <a:gd name="T22" fmla="*/ 93 w 120"/>
                  <a:gd name="T23" fmla="*/ 94 h 94"/>
                  <a:gd name="T24" fmla="*/ 71 w 120"/>
                  <a:gd name="T25" fmla="*/ 94 h 94"/>
                  <a:gd name="T26" fmla="*/ 53 w 120"/>
                  <a:gd name="T27" fmla="*/ 94 h 94"/>
                  <a:gd name="T28" fmla="*/ 35 w 120"/>
                  <a:gd name="T29" fmla="*/ 89 h 94"/>
                  <a:gd name="T30" fmla="*/ 22 w 120"/>
                  <a:gd name="T31" fmla="*/ 80 h 94"/>
                  <a:gd name="T32" fmla="*/ 9 w 120"/>
                  <a:gd name="T33" fmla="*/ 67 h 94"/>
                  <a:gd name="T34" fmla="*/ 4 w 120"/>
                  <a:gd name="T35" fmla="*/ 54 h 94"/>
                  <a:gd name="T36" fmla="*/ 0 w 120"/>
                  <a:gd name="T37" fmla="*/ 40 h 94"/>
                  <a:gd name="T38" fmla="*/ 4 w 120"/>
                  <a:gd name="T39" fmla="*/ 31 h 94"/>
                  <a:gd name="T40" fmla="*/ 9 w 120"/>
                  <a:gd name="T41" fmla="*/ 18 h 94"/>
                  <a:gd name="T42" fmla="*/ 13 w 120"/>
                  <a:gd name="T43" fmla="*/ 9 h 94"/>
                  <a:gd name="T44" fmla="*/ 22 w 120"/>
                  <a:gd name="T45" fmla="*/ 5 h 94"/>
                  <a:gd name="T46" fmla="*/ 35 w 120"/>
                  <a:gd name="T47" fmla="*/ 0 h 94"/>
                  <a:gd name="T48" fmla="*/ 49 w 120"/>
                  <a:gd name="T49" fmla="*/ 0 h 94"/>
                  <a:gd name="T50" fmla="*/ 49 w 120"/>
                  <a:gd name="T51" fmla="*/ 18 h 94"/>
                  <a:gd name="T52" fmla="*/ 35 w 120"/>
                  <a:gd name="T53" fmla="*/ 18 h 94"/>
                  <a:gd name="T54" fmla="*/ 27 w 120"/>
                  <a:gd name="T55" fmla="*/ 23 h 94"/>
                  <a:gd name="T56" fmla="*/ 18 w 120"/>
                  <a:gd name="T57" fmla="*/ 31 h 94"/>
                  <a:gd name="T58" fmla="*/ 18 w 120"/>
                  <a:gd name="T59" fmla="*/ 40 h 94"/>
                  <a:gd name="T60" fmla="*/ 18 w 120"/>
                  <a:gd name="T61" fmla="*/ 45 h 94"/>
                  <a:gd name="T62" fmla="*/ 18 w 120"/>
                  <a:gd name="T63" fmla="*/ 54 h 94"/>
                  <a:gd name="T64" fmla="*/ 22 w 120"/>
                  <a:gd name="T65" fmla="*/ 58 h 94"/>
                  <a:gd name="T66" fmla="*/ 27 w 120"/>
                  <a:gd name="T67" fmla="*/ 63 h 94"/>
                  <a:gd name="T68" fmla="*/ 31 w 120"/>
                  <a:gd name="T69" fmla="*/ 67 h 94"/>
                  <a:gd name="T70" fmla="*/ 40 w 120"/>
                  <a:gd name="T71" fmla="*/ 71 h 94"/>
                  <a:gd name="T72" fmla="*/ 44 w 120"/>
                  <a:gd name="T73" fmla="*/ 71 h 94"/>
                  <a:gd name="T74" fmla="*/ 53 w 120"/>
                  <a:gd name="T75" fmla="*/ 76 h 94"/>
                  <a:gd name="T76" fmla="*/ 62 w 120"/>
                  <a:gd name="T77" fmla="*/ 76 h 94"/>
                  <a:gd name="T78" fmla="*/ 71 w 120"/>
                  <a:gd name="T79" fmla="*/ 76 h 94"/>
                  <a:gd name="T80" fmla="*/ 84 w 120"/>
                  <a:gd name="T81" fmla="*/ 76 h 94"/>
                  <a:gd name="T82" fmla="*/ 98 w 120"/>
                  <a:gd name="T83" fmla="*/ 71 h 94"/>
                  <a:gd name="T84" fmla="*/ 102 w 120"/>
                  <a:gd name="T85" fmla="*/ 63 h 94"/>
                  <a:gd name="T86" fmla="*/ 107 w 120"/>
                  <a:gd name="T87" fmla="*/ 54 h 94"/>
                  <a:gd name="T88" fmla="*/ 102 w 120"/>
                  <a:gd name="T89" fmla="*/ 45 h 94"/>
                  <a:gd name="T90" fmla="*/ 102 w 120"/>
                  <a:gd name="T91" fmla="*/ 40 h 94"/>
                  <a:gd name="T92" fmla="*/ 93 w 120"/>
                  <a:gd name="T93" fmla="*/ 31 h 94"/>
                  <a:gd name="T94" fmla="*/ 89 w 120"/>
                  <a:gd name="T95" fmla="*/ 27 h 94"/>
                  <a:gd name="T96" fmla="*/ 80 w 120"/>
                  <a:gd name="T97" fmla="*/ 23 h 94"/>
                  <a:gd name="T98" fmla="*/ 67 w 120"/>
                  <a:gd name="T99" fmla="*/ 18 h 94"/>
                  <a:gd name="T100" fmla="*/ 58 w 120"/>
                  <a:gd name="T101" fmla="*/ 18 h 94"/>
                  <a:gd name="T102" fmla="*/ 49 w 120"/>
                  <a:gd name="T103" fmla="*/ 18 h 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0" h="94">
                    <a:moveTo>
                      <a:pt x="49" y="0"/>
                    </a:moveTo>
                    <a:lnTo>
                      <a:pt x="62" y="0"/>
                    </a:lnTo>
                    <a:lnTo>
                      <a:pt x="75" y="5"/>
                    </a:lnTo>
                    <a:lnTo>
                      <a:pt x="89" y="9"/>
                    </a:lnTo>
                    <a:lnTo>
                      <a:pt x="102" y="18"/>
                    </a:lnTo>
                    <a:lnTo>
                      <a:pt x="111" y="27"/>
                    </a:lnTo>
                    <a:lnTo>
                      <a:pt x="115" y="36"/>
                    </a:lnTo>
                    <a:lnTo>
                      <a:pt x="120" y="45"/>
                    </a:lnTo>
                    <a:lnTo>
                      <a:pt x="120" y="54"/>
                    </a:lnTo>
                    <a:lnTo>
                      <a:pt x="115" y="71"/>
                    </a:lnTo>
                    <a:lnTo>
                      <a:pt x="107" y="85"/>
                    </a:lnTo>
                    <a:lnTo>
                      <a:pt x="93" y="94"/>
                    </a:lnTo>
                    <a:lnTo>
                      <a:pt x="71" y="94"/>
                    </a:lnTo>
                    <a:lnTo>
                      <a:pt x="53" y="94"/>
                    </a:lnTo>
                    <a:lnTo>
                      <a:pt x="35" y="89"/>
                    </a:lnTo>
                    <a:lnTo>
                      <a:pt x="22" y="80"/>
                    </a:lnTo>
                    <a:lnTo>
                      <a:pt x="9" y="67"/>
                    </a:lnTo>
                    <a:lnTo>
                      <a:pt x="4" y="54"/>
                    </a:lnTo>
                    <a:lnTo>
                      <a:pt x="0" y="40"/>
                    </a:lnTo>
                    <a:lnTo>
                      <a:pt x="4" y="31"/>
                    </a:lnTo>
                    <a:lnTo>
                      <a:pt x="9" y="18"/>
                    </a:lnTo>
                    <a:lnTo>
                      <a:pt x="13" y="9"/>
                    </a:lnTo>
                    <a:lnTo>
                      <a:pt x="22" y="5"/>
                    </a:lnTo>
                    <a:lnTo>
                      <a:pt x="35" y="0"/>
                    </a:lnTo>
                    <a:lnTo>
                      <a:pt x="49" y="0"/>
                    </a:lnTo>
                    <a:close/>
                    <a:moveTo>
                      <a:pt x="49" y="18"/>
                    </a:moveTo>
                    <a:lnTo>
                      <a:pt x="35" y="18"/>
                    </a:lnTo>
                    <a:lnTo>
                      <a:pt x="27" y="23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8" y="45"/>
                    </a:lnTo>
                    <a:lnTo>
                      <a:pt x="18" y="54"/>
                    </a:lnTo>
                    <a:lnTo>
                      <a:pt x="22" y="58"/>
                    </a:lnTo>
                    <a:lnTo>
                      <a:pt x="27" y="63"/>
                    </a:lnTo>
                    <a:lnTo>
                      <a:pt x="31" y="67"/>
                    </a:lnTo>
                    <a:lnTo>
                      <a:pt x="40" y="71"/>
                    </a:lnTo>
                    <a:lnTo>
                      <a:pt x="44" y="71"/>
                    </a:lnTo>
                    <a:lnTo>
                      <a:pt x="53" y="76"/>
                    </a:lnTo>
                    <a:lnTo>
                      <a:pt x="62" y="76"/>
                    </a:lnTo>
                    <a:lnTo>
                      <a:pt x="71" y="76"/>
                    </a:lnTo>
                    <a:lnTo>
                      <a:pt x="84" y="76"/>
                    </a:lnTo>
                    <a:lnTo>
                      <a:pt x="98" y="71"/>
                    </a:lnTo>
                    <a:lnTo>
                      <a:pt x="102" y="63"/>
                    </a:lnTo>
                    <a:lnTo>
                      <a:pt x="107" y="54"/>
                    </a:lnTo>
                    <a:lnTo>
                      <a:pt x="102" y="45"/>
                    </a:lnTo>
                    <a:lnTo>
                      <a:pt x="102" y="40"/>
                    </a:lnTo>
                    <a:lnTo>
                      <a:pt x="93" y="31"/>
                    </a:lnTo>
                    <a:lnTo>
                      <a:pt x="89" y="27"/>
                    </a:lnTo>
                    <a:lnTo>
                      <a:pt x="80" y="23"/>
                    </a:lnTo>
                    <a:lnTo>
                      <a:pt x="67" y="18"/>
                    </a:lnTo>
                    <a:lnTo>
                      <a:pt x="58" y="18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0" name="Freeform 604"/>
              <p:cNvSpPr>
                <a:spLocks noEditPoints="1"/>
              </p:cNvSpPr>
              <p:nvPr/>
            </p:nvSpPr>
            <p:spPr bwMode="auto">
              <a:xfrm>
                <a:off x="8505" y="8819"/>
                <a:ext cx="120" cy="93"/>
              </a:xfrm>
              <a:custGeom>
                <a:avLst/>
                <a:gdLst>
                  <a:gd name="T0" fmla="*/ 44 w 120"/>
                  <a:gd name="T1" fmla="*/ 71 h 93"/>
                  <a:gd name="T2" fmla="*/ 40 w 120"/>
                  <a:gd name="T3" fmla="*/ 84 h 93"/>
                  <a:gd name="T4" fmla="*/ 27 w 120"/>
                  <a:gd name="T5" fmla="*/ 80 h 93"/>
                  <a:gd name="T6" fmla="*/ 13 w 120"/>
                  <a:gd name="T7" fmla="*/ 71 h 93"/>
                  <a:gd name="T8" fmla="*/ 4 w 120"/>
                  <a:gd name="T9" fmla="*/ 58 h 93"/>
                  <a:gd name="T10" fmla="*/ 0 w 120"/>
                  <a:gd name="T11" fmla="*/ 40 h 93"/>
                  <a:gd name="T12" fmla="*/ 4 w 120"/>
                  <a:gd name="T13" fmla="*/ 31 h 93"/>
                  <a:gd name="T14" fmla="*/ 9 w 120"/>
                  <a:gd name="T15" fmla="*/ 18 h 93"/>
                  <a:gd name="T16" fmla="*/ 13 w 120"/>
                  <a:gd name="T17" fmla="*/ 13 h 93"/>
                  <a:gd name="T18" fmla="*/ 22 w 120"/>
                  <a:gd name="T19" fmla="*/ 4 h 93"/>
                  <a:gd name="T20" fmla="*/ 35 w 120"/>
                  <a:gd name="T21" fmla="*/ 0 h 93"/>
                  <a:gd name="T22" fmla="*/ 49 w 120"/>
                  <a:gd name="T23" fmla="*/ 0 h 93"/>
                  <a:gd name="T24" fmla="*/ 67 w 120"/>
                  <a:gd name="T25" fmla="*/ 4 h 93"/>
                  <a:gd name="T26" fmla="*/ 84 w 120"/>
                  <a:gd name="T27" fmla="*/ 9 h 93"/>
                  <a:gd name="T28" fmla="*/ 102 w 120"/>
                  <a:gd name="T29" fmla="*/ 18 h 93"/>
                  <a:gd name="T30" fmla="*/ 111 w 120"/>
                  <a:gd name="T31" fmla="*/ 27 h 93"/>
                  <a:gd name="T32" fmla="*/ 120 w 120"/>
                  <a:gd name="T33" fmla="*/ 40 h 93"/>
                  <a:gd name="T34" fmla="*/ 120 w 120"/>
                  <a:gd name="T35" fmla="*/ 53 h 93"/>
                  <a:gd name="T36" fmla="*/ 115 w 120"/>
                  <a:gd name="T37" fmla="*/ 71 h 93"/>
                  <a:gd name="T38" fmla="*/ 107 w 120"/>
                  <a:gd name="T39" fmla="*/ 80 h 93"/>
                  <a:gd name="T40" fmla="*/ 93 w 120"/>
                  <a:gd name="T41" fmla="*/ 89 h 93"/>
                  <a:gd name="T42" fmla="*/ 71 w 120"/>
                  <a:gd name="T43" fmla="*/ 93 h 93"/>
                  <a:gd name="T44" fmla="*/ 67 w 120"/>
                  <a:gd name="T45" fmla="*/ 93 h 93"/>
                  <a:gd name="T46" fmla="*/ 58 w 120"/>
                  <a:gd name="T47" fmla="*/ 93 h 93"/>
                  <a:gd name="T48" fmla="*/ 58 w 120"/>
                  <a:gd name="T49" fmla="*/ 18 h 93"/>
                  <a:gd name="T50" fmla="*/ 53 w 120"/>
                  <a:gd name="T51" fmla="*/ 18 h 93"/>
                  <a:gd name="T52" fmla="*/ 49 w 120"/>
                  <a:gd name="T53" fmla="*/ 18 h 93"/>
                  <a:gd name="T54" fmla="*/ 35 w 120"/>
                  <a:gd name="T55" fmla="*/ 18 h 93"/>
                  <a:gd name="T56" fmla="*/ 27 w 120"/>
                  <a:gd name="T57" fmla="*/ 22 h 93"/>
                  <a:gd name="T58" fmla="*/ 18 w 120"/>
                  <a:gd name="T59" fmla="*/ 31 h 93"/>
                  <a:gd name="T60" fmla="*/ 18 w 120"/>
                  <a:gd name="T61" fmla="*/ 40 h 93"/>
                  <a:gd name="T62" fmla="*/ 18 w 120"/>
                  <a:gd name="T63" fmla="*/ 49 h 93"/>
                  <a:gd name="T64" fmla="*/ 22 w 120"/>
                  <a:gd name="T65" fmla="*/ 58 h 93"/>
                  <a:gd name="T66" fmla="*/ 31 w 120"/>
                  <a:gd name="T67" fmla="*/ 67 h 93"/>
                  <a:gd name="T68" fmla="*/ 44 w 120"/>
                  <a:gd name="T69" fmla="*/ 71 h 93"/>
                  <a:gd name="T70" fmla="*/ 71 w 120"/>
                  <a:gd name="T71" fmla="*/ 22 h 93"/>
                  <a:gd name="T72" fmla="*/ 71 w 120"/>
                  <a:gd name="T73" fmla="*/ 76 h 93"/>
                  <a:gd name="T74" fmla="*/ 71 w 120"/>
                  <a:gd name="T75" fmla="*/ 76 h 93"/>
                  <a:gd name="T76" fmla="*/ 75 w 120"/>
                  <a:gd name="T77" fmla="*/ 76 h 93"/>
                  <a:gd name="T78" fmla="*/ 89 w 120"/>
                  <a:gd name="T79" fmla="*/ 76 h 93"/>
                  <a:gd name="T80" fmla="*/ 98 w 120"/>
                  <a:gd name="T81" fmla="*/ 71 h 93"/>
                  <a:gd name="T82" fmla="*/ 102 w 120"/>
                  <a:gd name="T83" fmla="*/ 62 h 93"/>
                  <a:gd name="T84" fmla="*/ 107 w 120"/>
                  <a:gd name="T85" fmla="*/ 53 h 93"/>
                  <a:gd name="T86" fmla="*/ 102 w 120"/>
                  <a:gd name="T87" fmla="*/ 44 h 93"/>
                  <a:gd name="T88" fmla="*/ 98 w 120"/>
                  <a:gd name="T89" fmla="*/ 36 h 93"/>
                  <a:gd name="T90" fmla="*/ 84 w 120"/>
                  <a:gd name="T91" fmla="*/ 27 h 93"/>
                  <a:gd name="T92" fmla="*/ 71 w 120"/>
                  <a:gd name="T93" fmla="*/ 22 h 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0" h="93">
                    <a:moveTo>
                      <a:pt x="44" y="71"/>
                    </a:moveTo>
                    <a:lnTo>
                      <a:pt x="40" y="84"/>
                    </a:lnTo>
                    <a:lnTo>
                      <a:pt x="27" y="80"/>
                    </a:lnTo>
                    <a:lnTo>
                      <a:pt x="13" y="71"/>
                    </a:lnTo>
                    <a:lnTo>
                      <a:pt x="4" y="58"/>
                    </a:lnTo>
                    <a:lnTo>
                      <a:pt x="0" y="40"/>
                    </a:lnTo>
                    <a:lnTo>
                      <a:pt x="4" y="31"/>
                    </a:lnTo>
                    <a:lnTo>
                      <a:pt x="9" y="18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84" y="9"/>
                    </a:lnTo>
                    <a:lnTo>
                      <a:pt x="102" y="18"/>
                    </a:lnTo>
                    <a:lnTo>
                      <a:pt x="111" y="27"/>
                    </a:lnTo>
                    <a:lnTo>
                      <a:pt x="120" y="40"/>
                    </a:lnTo>
                    <a:lnTo>
                      <a:pt x="120" y="53"/>
                    </a:lnTo>
                    <a:lnTo>
                      <a:pt x="115" y="71"/>
                    </a:lnTo>
                    <a:lnTo>
                      <a:pt x="107" y="80"/>
                    </a:lnTo>
                    <a:lnTo>
                      <a:pt x="93" y="89"/>
                    </a:lnTo>
                    <a:lnTo>
                      <a:pt x="71" y="93"/>
                    </a:lnTo>
                    <a:lnTo>
                      <a:pt x="67" y="93"/>
                    </a:lnTo>
                    <a:lnTo>
                      <a:pt x="58" y="93"/>
                    </a:lnTo>
                    <a:lnTo>
                      <a:pt x="58" y="18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35" y="18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22" y="58"/>
                    </a:lnTo>
                    <a:lnTo>
                      <a:pt x="31" y="67"/>
                    </a:lnTo>
                    <a:lnTo>
                      <a:pt x="44" y="71"/>
                    </a:lnTo>
                    <a:close/>
                    <a:moveTo>
                      <a:pt x="71" y="22"/>
                    </a:moveTo>
                    <a:lnTo>
                      <a:pt x="71" y="76"/>
                    </a:lnTo>
                    <a:lnTo>
                      <a:pt x="75" y="76"/>
                    </a:lnTo>
                    <a:lnTo>
                      <a:pt x="89" y="76"/>
                    </a:lnTo>
                    <a:lnTo>
                      <a:pt x="98" y="71"/>
                    </a:lnTo>
                    <a:lnTo>
                      <a:pt x="102" y="62"/>
                    </a:lnTo>
                    <a:lnTo>
                      <a:pt x="107" y="53"/>
                    </a:lnTo>
                    <a:lnTo>
                      <a:pt x="102" y="44"/>
                    </a:lnTo>
                    <a:lnTo>
                      <a:pt x="98" y="36"/>
                    </a:lnTo>
                    <a:lnTo>
                      <a:pt x="84" y="27"/>
                    </a:lnTo>
                    <a:lnTo>
                      <a:pt x="71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1" name="Freeform 605"/>
              <p:cNvSpPr>
                <a:spLocks noEditPoints="1"/>
              </p:cNvSpPr>
              <p:nvPr/>
            </p:nvSpPr>
            <p:spPr bwMode="auto">
              <a:xfrm>
                <a:off x="10397" y="7970"/>
                <a:ext cx="120" cy="80"/>
              </a:xfrm>
              <a:custGeom>
                <a:avLst/>
                <a:gdLst>
                  <a:gd name="T0" fmla="*/ 49 w 120"/>
                  <a:gd name="T1" fmla="*/ 0 h 80"/>
                  <a:gd name="T2" fmla="*/ 76 w 120"/>
                  <a:gd name="T3" fmla="*/ 5 h 80"/>
                  <a:gd name="T4" fmla="*/ 103 w 120"/>
                  <a:gd name="T5" fmla="*/ 13 h 80"/>
                  <a:gd name="T6" fmla="*/ 112 w 120"/>
                  <a:gd name="T7" fmla="*/ 22 h 80"/>
                  <a:gd name="T8" fmla="*/ 116 w 120"/>
                  <a:gd name="T9" fmla="*/ 27 h 80"/>
                  <a:gd name="T10" fmla="*/ 120 w 120"/>
                  <a:gd name="T11" fmla="*/ 36 h 80"/>
                  <a:gd name="T12" fmla="*/ 120 w 120"/>
                  <a:gd name="T13" fmla="*/ 45 h 80"/>
                  <a:gd name="T14" fmla="*/ 116 w 120"/>
                  <a:gd name="T15" fmla="*/ 62 h 80"/>
                  <a:gd name="T16" fmla="*/ 107 w 120"/>
                  <a:gd name="T17" fmla="*/ 71 h 80"/>
                  <a:gd name="T18" fmla="*/ 94 w 120"/>
                  <a:gd name="T19" fmla="*/ 80 h 80"/>
                  <a:gd name="T20" fmla="*/ 72 w 120"/>
                  <a:gd name="T21" fmla="*/ 80 h 80"/>
                  <a:gd name="T22" fmla="*/ 54 w 120"/>
                  <a:gd name="T23" fmla="*/ 80 h 80"/>
                  <a:gd name="T24" fmla="*/ 36 w 120"/>
                  <a:gd name="T25" fmla="*/ 76 h 80"/>
                  <a:gd name="T26" fmla="*/ 23 w 120"/>
                  <a:gd name="T27" fmla="*/ 67 h 80"/>
                  <a:gd name="T28" fmla="*/ 9 w 120"/>
                  <a:gd name="T29" fmla="*/ 58 h 80"/>
                  <a:gd name="T30" fmla="*/ 5 w 120"/>
                  <a:gd name="T31" fmla="*/ 45 h 80"/>
                  <a:gd name="T32" fmla="*/ 0 w 120"/>
                  <a:gd name="T33" fmla="*/ 36 h 80"/>
                  <a:gd name="T34" fmla="*/ 5 w 120"/>
                  <a:gd name="T35" fmla="*/ 27 h 80"/>
                  <a:gd name="T36" fmla="*/ 9 w 120"/>
                  <a:gd name="T37" fmla="*/ 18 h 80"/>
                  <a:gd name="T38" fmla="*/ 14 w 120"/>
                  <a:gd name="T39" fmla="*/ 9 h 80"/>
                  <a:gd name="T40" fmla="*/ 23 w 120"/>
                  <a:gd name="T41" fmla="*/ 5 h 80"/>
                  <a:gd name="T42" fmla="*/ 36 w 120"/>
                  <a:gd name="T43" fmla="*/ 0 h 80"/>
                  <a:gd name="T44" fmla="*/ 49 w 120"/>
                  <a:gd name="T45" fmla="*/ 0 h 80"/>
                  <a:gd name="T46" fmla="*/ 49 w 120"/>
                  <a:gd name="T47" fmla="*/ 13 h 80"/>
                  <a:gd name="T48" fmla="*/ 36 w 120"/>
                  <a:gd name="T49" fmla="*/ 13 h 80"/>
                  <a:gd name="T50" fmla="*/ 23 w 120"/>
                  <a:gd name="T51" fmla="*/ 18 h 80"/>
                  <a:gd name="T52" fmla="*/ 18 w 120"/>
                  <a:gd name="T53" fmla="*/ 27 h 80"/>
                  <a:gd name="T54" fmla="*/ 18 w 120"/>
                  <a:gd name="T55" fmla="*/ 36 h 80"/>
                  <a:gd name="T56" fmla="*/ 18 w 120"/>
                  <a:gd name="T57" fmla="*/ 40 h 80"/>
                  <a:gd name="T58" fmla="*/ 18 w 120"/>
                  <a:gd name="T59" fmla="*/ 45 h 80"/>
                  <a:gd name="T60" fmla="*/ 23 w 120"/>
                  <a:gd name="T61" fmla="*/ 49 h 80"/>
                  <a:gd name="T62" fmla="*/ 27 w 120"/>
                  <a:gd name="T63" fmla="*/ 53 h 80"/>
                  <a:gd name="T64" fmla="*/ 32 w 120"/>
                  <a:gd name="T65" fmla="*/ 58 h 80"/>
                  <a:gd name="T66" fmla="*/ 40 w 120"/>
                  <a:gd name="T67" fmla="*/ 58 h 80"/>
                  <a:gd name="T68" fmla="*/ 45 w 120"/>
                  <a:gd name="T69" fmla="*/ 62 h 80"/>
                  <a:gd name="T70" fmla="*/ 54 w 120"/>
                  <a:gd name="T71" fmla="*/ 62 h 80"/>
                  <a:gd name="T72" fmla="*/ 63 w 120"/>
                  <a:gd name="T73" fmla="*/ 67 h 80"/>
                  <a:gd name="T74" fmla="*/ 72 w 120"/>
                  <a:gd name="T75" fmla="*/ 67 h 80"/>
                  <a:gd name="T76" fmla="*/ 85 w 120"/>
                  <a:gd name="T77" fmla="*/ 67 h 80"/>
                  <a:gd name="T78" fmla="*/ 98 w 120"/>
                  <a:gd name="T79" fmla="*/ 62 h 80"/>
                  <a:gd name="T80" fmla="*/ 103 w 120"/>
                  <a:gd name="T81" fmla="*/ 53 h 80"/>
                  <a:gd name="T82" fmla="*/ 107 w 120"/>
                  <a:gd name="T83" fmla="*/ 45 h 80"/>
                  <a:gd name="T84" fmla="*/ 103 w 120"/>
                  <a:gd name="T85" fmla="*/ 40 h 80"/>
                  <a:gd name="T86" fmla="*/ 103 w 120"/>
                  <a:gd name="T87" fmla="*/ 31 h 80"/>
                  <a:gd name="T88" fmla="*/ 94 w 120"/>
                  <a:gd name="T89" fmla="*/ 27 h 80"/>
                  <a:gd name="T90" fmla="*/ 89 w 120"/>
                  <a:gd name="T91" fmla="*/ 22 h 80"/>
                  <a:gd name="T92" fmla="*/ 80 w 120"/>
                  <a:gd name="T93" fmla="*/ 18 h 80"/>
                  <a:gd name="T94" fmla="*/ 67 w 120"/>
                  <a:gd name="T95" fmla="*/ 18 h 80"/>
                  <a:gd name="T96" fmla="*/ 58 w 120"/>
                  <a:gd name="T97" fmla="*/ 13 h 80"/>
                  <a:gd name="T98" fmla="*/ 49 w 120"/>
                  <a:gd name="T99" fmla="*/ 13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0" h="80">
                    <a:moveTo>
                      <a:pt x="49" y="0"/>
                    </a:moveTo>
                    <a:lnTo>
                      <a:pt x="76" y="5"/>
                    </a:lnTo>
                    <a:lnTo>
                      <a:pt x="103" y="13"/>
                    </a:lnTo>
                    <a:lnTo>
                      <a:pt x="112" y="22"/>
                    </a:lnTo>
                    <a:lnTo>
                      <a:pt x="116" y="27"/>
                    </a:lnTo>
                    <a:lnTo>
                      <a:pt x="120" y="36"/>
                    </a:lnTo>
                    <a:lnTo>
                      <a:pt x="120" y="45"/>
                    </a:lnTo>
                    <a:lnTo>
                      <a:pt x="116" y="62"/>
                    </a:lnTo>
                    <a:lnTo>
                      <a:pt x="107" y="71"/>
                    </a:lnTo>
                    <a:lnTo>
                      <a:pt x="94" y="80"/>
                    </a:lnTo>
                    <a:lnTo>
                      <a:pt x="72" y="80"/>
                    </a:lnTo>
                    <a:lnTo>
                      <a:pt x="54" y="80"/>
                    </a:lnTo>
                    <a:lnTo>
                      <a:pt x="36" y="76"/>
                    </a:lnTo>
                    <a:lnTo>
                      <a:pt x="23" y="67"/>
                    </a:lnTo>
                    <a:lnTo>
                      <a:pt x="9" y="58"/>
                    </a:lnTo>
                    <a:lnTo>
                      <a:pt x="5" y="45"/>
                    </a:lnTo>
                    <a:lnTo>
                      <a:pt x="0" y="36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36" y="0"/>
                    </a:lnTo>
                    <a:lnTo>
                      <a:pt x="49" y="0"/>
                    </a:lnTo>
                    <a:close/>
                    <a:moveTo>
                      <a:pt x="49" y="13"/>
                    </a:moveTo>
                    <a:lnTo>
                      <a:pt x="36" y="13"/>
                    </a:lnTo>
                    <a:lnTo>
                      <a:pt x="23" y="18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18" y="40"/>
                    </a:lnTo>
                    <a:lnTo>
                      <a:pt x="18" y="45"/>
                    </a:lnTo>
                    <a:lnTo>
                      <a:pt x="23" y="49"/>
                    </a:lnTo>
                    <a:lnTo>
                      <a:pt x="27" y="53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45" y="62"/>
                    </a:lnTo>
                    <a:lnTo>
                      <a:pt x="54" y="62"/>
                    </a:lnTo>
                    <a:lnTo>
                      <a:pt x="63" y="67"/>
                    </a:lnTo>
                    <a:lnTo>
                      <a:pt x="72" y="67"/>
                    </a:lnTo>
                    <a:lnTo>
                      <a:pt x="85" y="67"/>
                    </a:lnTo>
                    <a:lnTo>
                      <a:pt x="98" y="62"/>
                    </a:lnTo>
                    <a:lnTo>
                      <a:pt x="103" y="53"/>
                    </a:lnTo>
                    <a:lnTo>
                      <a:pt x="107" y="45"/>
                    </a:lnTo>
                    <a:lnTo>
                      <a:pt x="103" y="40"/>
                    </a:lnTo>
                    <a:lnTo>
                      <a:pt x="103" y="31"/>
                    </a:lnTo>
                    <a:lnTo>
                      <a:pt x="94" y="27"/>
                    </a:lnTo>
                    <a:lnTo>
                      <a:pt x="89" y="22"/>
                    </a:lnTo>
                    <a:lnTo>
                      <a:pt x="80" y="18"/>
                    </a:lnTo>
                    <a:lnTo>
                      <a:pt x="67" y="18"/>
                    </a:lnTo>
                    <a:lnTo>
                      <a:pt x="58" y="13"/>
                    </a:lnTo>
                    <a:lnTo>
                      <a:pt x="49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22" name="Freeform 606"/>
              <p:cNvSpPr>
                <a:spLocks noEditPoints="1"/>
              </p:cNvSpPr>
              <p:nvPr/>
            </p:nvSpPr>
            <p:spPr bwMode="auto">
              <a:xfrm>
                <a:off x="10397" y="8063"/>
                <a:ext cx="165" cy="89"/>
              </a:xfrm>
              <a:custGeom>
                <a:avLst/>
                <a:gdLst>
                  <a:gd name="T0" fmla="*/ 165 w 165"/>
                  <a:gd name="T1" fmla="*/ 76 h 89"/>
                  <a:gd name="T2" fmla="*/ 165 w 165"/>
                  <a:gd name="T3" fmla="*/ 89 h 89"/>
                  <a:gd name="T4" fmla="*/ 152 w 165"/>
                  <a:gd name="T5" fmla="*/ 89 h 89"/>
                  <a:gd name="T6" fmla="*/ 143 w 165"/>
                  <a:gd name="T7" fmla="*/ 80 h 89"/>
                  <a:gd name="T8" fmla="*/ 143 w 165"/>
                  <a:gd name="T9" fmla="*/ 76 h 89"/>
                  <a:gd name="T10" fmla="*/ 138 w 165"/>
                  <a:gd name="T11" fmla="*/ 67 h 89"/>
                  <a:gd name="T12" fmla="*/ 138 w 165"/>
                  <a:gd name="T13" fmla="*/ 49 h 89"/>
                  <a:gd name="T14" fmla="*/ 138 w 165"/>
                  <a:gd name="T15" fmla="*/ 45 h 89"/>
                  <a:gd name="T16" fmla="*/ 138 w 165"/>
                  <a:gd name="T17" fmla="*/ 36 h 89"/>
                  <a:gd name="T18" fmla="*/ 134 w 165"/>
                  <a:gd name="T19" fmla="*/ 36 h 89"/>
                  <a:gd name="T20" fmla="*/ 129 w 165"/>
                  <a:gd name="T21" fmla="*/ 32 h 89"/>
                  <a:gd name="T22" fmla="*/ 120 w 165"/>
                  <a:gd name="T23" fmla="*/ 27 h 89"/>
                  <a:gd name="T24" fmla="*/ 103 w 165"/>
                  <a:gd name="T25" fmla="*/ 23 h 89"/>
                  <a:gd name="T26" fmla="*/ 112 w 165"/>
                  <a:gd name="T27" fmla="*/ 32 h 89"/>
                  <a:gd name="T28" fmla="*/ 116 w 165"/>
                  <a:gd name="T29" fmla="*/ 36 h 89"/>
                  <a:gd name="T30" fmla="*/ 116 w 165"/>
                  <a:gd name="T31" fmla="*/ 45 h 89"/>
                  <a:gd name="T32" fmla="*/ 116 w 165"/>
                  <a:gd name="T33" fmla="*/ 49 h 89"/>
                  <a:gd name="T34" fmla="*/ 116 w 165"/>
                  <a:gd name="T35" fmla="*/ 63 h 89"/>
                  <a:gd name="T36" fmla="*/ 107 w 165"/>
                  <a:gd name="T37" fmla="*/ 72 h 89"/>
                  <a:gd name="T38" fmla="*/ 89 w 165"/>
                  <a:gd name="T39" fmla="*/ 80 h 89"/>
                  <a:gd name="T40" fmla="*/ 72 w 165"/>
                  <a:gd name="T41" fmla="*/ 80 h 89"/>
                  <a:gd name="T42" fmla="*/ 45 w 165"/>
                  <a:gd name="T43" fmla="*/ 80 h 89"/>
                  <a:gd name="T44" fmla="*/ 23 w 165"/>
                  <a:gd name="T45" fmla="*/ 72 h 89"/>
                  <a:gd name="T46" fmla="*/ 14 w 165"/>
                  <a:gd name="T47" fmla="*/ 63 h 89"/>
                  <a:gd name="T48" fmla="*/ 5 w 165"/>
                  <a:gd name="T49" fmla="*/ 54 h 89"/>
                  <a:gd name="T50" fmla="*/ 5 w 165"/>
                  <a:gd name="T51" fmla="*/ 45 h 89"/>
                  <a:gd name="T52" fmla="*/ 0 w 165"/>
                  <a:gd name="T53" fmla="*/ 36 h 89"/>
                  <a:gd name="T54" fmla="*/ 5 w 165"/>
                  <a:gd name="T55" fmla="*/ 23 h 89"/>
                  <a:gd name="T56" fmla="*/ 14 w 165"/>
                  <a:gd name="T57" fmla="*/ 9 h 89"/>
                  <a:gd name="T58" fmla="*/ 32 w 165"/>
                  <a:gd name="T59" fmla="*/ 5 h 89"/>
                  <a:gd name="T60" fmla="*/ 49 w 165"/>
                  <a:gd name="T61" fmla="*/ 0 h 89"/>
                  <a:gd name="T62" fmla="*/ 76 w 165"/>
                  <a:gd name="T63" fmla="*/ 5 h 89"/>
                  <a:gd name="T64" fmla="*/ 107 w 165"/>
                  <a:gd name="T65" fmla="*/ 9 h 89"/>
                  <a:gd name="T66" fmla="*/ 134 w 165"/>
                  <a:gd name="T67" fmla="*/ 18 h 89"/>
                  <a:gd name="T68" fmla="*/ 152 w 165"/>
                  <a:gd name="T69" fmla="*/ 27 h 89"/>
                  <a:gd name="T70" fmla="*/ 156 w 165"/>
                  <a:gd name="T71" fmla="*/ 40 h 89"/>
                  <a:gd name="T72" fmla="*/ 160 w 165"/>
                  <a:gd name="T73" fmla="*/ 54 h 89"/>
                  <a:gd name="T74" fmla="*/ 160 w 165"/>
                  <a:gd name="T75" fmla="*/ 67 h 89"/>
                  <a:gd name="T76" fmla="*/ 160 w 165"/>
                  <a:gd name="T77" fmla="*/ 76 h 89"/>
                  <a:gd name="T78" fmla="*/ 165 w 165"/>
                  <a:gd name="T79" fmla="*/ 76 h 89"/>
                  <a:gd name="T80" fmla="*/ 72 w 165"/>
                  <a:gd name="T81" fmla="*/ 67 h 89"/>
                  <a:gd name="T82" fmla="*/ 85 w 165"/>
                  <a:gd name="T83" fmla="*/ 67 h 89"/>
                  <a:gd name="T84" fmla="*/ 94 w 165"/>
                  <a:gd name="T85" fmla="*/ 63 h 89"/>
                  <a:gd name="T86" fmla="*/ 98 w 165"/>
                  <a:gd name="T87" fmla="*/ 58 h 89"/>
                  <a:gd name="T88" fmla="*/ 103 w 165"/>
                  <a:gd name="T89" fmla="*/ 49 h 89"/>
                  <a:gd name="T90" fmla="*/ 98 w 165"/>
                  <a:gd name="T91" fmla="*/ 36 h 89"/>
                  <a:gd name="T92" fmla="*/ 85 w 165"/>
                  <a:gd name="T93" fmla="*/ 23 h 89"/>
                  <a:gd name="T94" fmla="*/ 67 w 165"/>
                  <a:gd name="T95" fmla="*/ 18 h 89"/>
                  <a:gd name="T96" fmla="*/ 49 w 165"/>
                  <a:gd name="T97" fmla="*/ 14 h 89"/>
                  <a:gd name="T98" fmla="*/ 36 w 165"/>
                  <a:gd name="T99" fmla="*/ 18 h 89"/>
                  <a:gd name="T100" fmla="*/ 27 w 165"/>
                  <a:gd name="T101" fmla="*/ 23 h 89"/>
                  <a:gd name="T102" fmla="*/ 18 w 165"/>
                  <a:gd name="T103" fmla="*/ 27 h 89"/>
                  <a:gd name="T104" fmla="*/ 18 w 165"/>
                  <a:gd name="T105" fmla="*/ 36 h 89"/>
                  <a:gd name="T106" fmla="*/ 23 w 165"/>
                  <a:gd name="T107" fmla="*/ 49 h 89"/>
                  <a:gd name="T108" fmla="*/ 36 w 165"/>
                  <a:gd name="T109" fmla="*/ 58 h 89"/>
                  <a:gd name="T110" fmla="*/ 54 w 165"/>
                  <a:gd name="T111" fmla="*/ 67 h 89"/>
                  <a:gd name="T112" fmla="*/ 72 w 165"/>
                  <a:gd name="T113" fmla="*/ 67 h 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5" h="89">
                    <a:moveTo>
                      <a:pt x="165" y="76"/>
                    </a:moveTo>
                    <a:lnTo>
                      <a:pt x="165" y="89"/>
                    </a:lnTo>
                    <a:lnTo>
                      <a:pt x="152" y="89"/>
                    </a:lnTo>
                    <a:lnTo>
                      <a:pt x="143" y="80"/>
                    </a:lnTo>
                    <a:lnTo>
                      <a:pt x="143" y="76"/>
                    </a:lnTo>
                    <a:lnTo>
                      <a:pt x="138" y="67"/>
                    </a:lnTo>
                    <a:lnTo>
                      <a:pt x="138" y="49"/>
                    </a:lnTo>
                    <a:lnTo>
                      <a:pt x="138" y="45"/>
                    </a:lnTo>
                    <a:lnTo>
                      <a:pt x="138" y="36"/>
                    </a:lnTo>
                    <a:lnTo>
                      <a:pt x="134" y="36"/>
                    </a:lnTo>
                    <a:lnTo>
                      <a:pt x="129" y="32"/>
                    </a:lnTo>
                    <a:lnTo>
                      <a:pt x="120" y="27"/>
                    </a:lnTo>
                    <a:lnTo>
                      <a:pt x="103" y="23"/>
                    </a:lnTo>
                    <a:lnTo>
                      <a:pt x="112" y="32"/>
                    </a:lnTo>
                    <a:lnTo>
                      <a:pt x="116" y="36"/>
                    </a:lnTo>
                    <a:lnTo>
                      <a:pt x="116" y="45"/>
                    </a:lnTo>
                    <a:lnTo>
                      <a:pt x="116" y="49"/>
                    </a:lnTo>
                    <a:lnTo>
                      <a:pt x="116" y="63"/>
                    </a:lnTo>
                    <a:lnTo>
                      <a:pt x="107" y="72"/>
                    </a:lnTo>
                    <a:lnTo>
                      <a:pt x="89" y="80"/>
                    </a:lnTo>
                    <a:lnTo>
                      <a:pt x="72" y="80"/>
                    </a:lnTo>
                    <a:lnTo>
                      <a:pt x="45" y="80"/>
                    </a:lnTo>
                    <a:lnTo>
                      <a:pt x="23" y="72"/>
                    </a:lnTo>
                    <a:lnTo>
                      <a:pt x="14" y="63"/>
                    </a:lnTo>
                    <a:lnTo>
                      <a:pt x="5" y="54"/>
                    </a:lnTo>
                    <a:lnTo>
                      <a:pt x="5" y="45"/>
                    </a:lnTo>
                    <a:lnTo>
                      <a:pt x="0" y="36"/>
                    </a:lnTo>
                    <a:lnTo>
                      <a:pt x="5" y="23"/>
                    </a:lnTo>
                    <a:lnTo>
                      <a:pt x="14" y="9"/>
                    </a:lnTo>
                    <a:lnTo>
                      <a:pt x="32" y="5"/>
                    </a:lnTo>
                    <a:lnTo>
                      <a:pt x="49" y="0"/>
                    </a:lnTo>
                    <a:lnTo>
                      <a:pt x="76" y="5"/>
                    </a:lnTo>
                    <a:lnTo>
                      <a:pt x="107" y="9"/>
                    </a:lnTo>
                    <a:lnTo>
                      <a:pt x="134" y="18"/>
                    </a:lnTo>
                    <a:lnTo>
                      <a:pt x="152" y="27"/>
                    </a:lnTo>
                    <a:lnTo>
                      <a:pt x="156" y="40"/>
                    </a:lnTo>
                    <a:lnTo>
                      <a:pt x="160" y="54"/>
                    </a:lnTo>
                    <a:lnTo>
                      <a:pt x="160" y="67"/>
                    </a:lnTo>
                    <a:lnTo>
                      <a:pt x="160" y="76"/>
                    </a:lnTo>
                    <a:lnTo>
                      <a:pt x="165" y="76"/>
                    </a:lnTo>
                    <a:close/>
                    <a:moveTo>
                      <a:pt x="72" y="67"/>
                    </a:moveTo>
                    <a:lnTo>
                      <a:pt x="85" y="67"/>
                    </a:lnTo>
                    <a:lnTo>
                      <a:pt x="94" y="63"/>
                    </a:lnTo>
                    <a:lnTo>
                      <a:pt x="98" y="58"/>
                    </a:lnTo>
                    <a:lnTo>
                      <a:pt x="103" y="49"/>
                    </a:lnTo>
                    <a:lnTo>
                      <a:pt x="98" y="36"/>
                    </a:lnTo>
                    <a:lnTo>
                      <a:pt x="85" y="23"/>
                    </a:lnTo>
                    <a:lnTo>
                      <a:pt x="67" y="18"/>
                    </a:lnTo>
                    <a:lnTo>
                      <a:pt x="49" y="14"/>
                    </a:lnTo>
                    <a:lnTo>
                      <a:pt x="36" y="18"/>
                    </a:lnTo>
                    <a:lnTo>
                      <a:pt x="27" y="23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23" y="49"/>
                    </a:lnTo>
                    <a:lnTo>
                      <a:pt x="36" y="58"/>
                    </a:lnTo>
                    <a:lnTo>
                      <a:pt x="54" y="67"/>
                    </a:lnTo>
                    <a:lnTo>
                      <a:pt x="72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99" name="Group 607"/>
            <p:cNvGrpSpPr>
              <a:grpSpLocks/>
            </p:cNvGrpSpPr>
            <p:nvPr/>
          </p:nvGrpSpPr>
          <p:grpSpPr bwMode="auto">
            <a:xfrm>
              <a:off x="1197" y="7988"/>
              <a:ext cx="9320" cy="4769"/>
              <a:chOff x="1197" y="7988"/>
              <a:chExt cx="9320" cy="4769"/>
            </a:xfrm>
          </p:grpSpPr>
          <p:sp>
            <p:nvSpPr>
              <p:cNvPr id="12523" name="Freeform 608"/>
              <p:cNvSpPr>
                <a:spLocks/>
              </p:cNvSpPr>
              <p:nvPr/>
            </p:nvSpPr>
            <p:spPr bwMode="auto">
              <a:xfrm>
                <a:off x="10397" y="8157"/>
                <a:ext cx="120" cy="75"/>
              </a:xfrm>
              <a:custGeom>
                <a:avLst/>
                <a:gdLst>
                  <a:gd name="T0" fmla="*/ 45 w 120"/>
                  <a:gd name="T1" fmla="*/ 58 h 75"/>
                  <a:gd name="T2" fmla="*/ 45 w 120"/>
                  <a:gd name="T3" fmla="*/ 71 h 75"/>
                  <a:gd name="T4" fmla="*/ 27 w 120"/>
                  <a:gd name="T5" fmla="*/ 66 h 75"/>
                  <a:gd name="T6" fmla="*/ 14 w 120"/>
                  <a:gd name="T7" fmla="*/ 58 h 75"/>
                  <a:gd name="T8" fmla="*/ 5 w 120"/>
                  <a:gd name="T9" fmla="*/ 44 h 75"/>
                  <a:gd name="T10" fmla="*/ 0 w 120"/>
                  <a:gd name="T11" fmla="*/ 31 h 75"/>
                  <a:gd name="T12" fmla="*/ 5 w 120"/>
                  <a:gd name="T13" fmla="*/ 18 h 75"/>
                  <a:gd name="T14" fmla="*/ 14 w 120"/>
                  <a:gd name="T15" fmla="*/ 9 h 75"/>
                  <a:gd name="T16" fmla="*/ 27 w 120"/>
                  <a:gd name="T17" fmla="*/ 4 h 75"/>
                  <a:gd name="T18" fmla="*/ 45 w 120"/>
                  <a:gd name="T19" fmla="*/ 0 h 75"/>
                  <a:gd name="T20" fmla="*/ 67 w 120"/>
                  <a:gd name="T21" fmla="*/ 4 h 75"/>
                  <a:gd name="T22" fmla="*/ 85 w 120"/>
                  <a:gd name="T23" fmla="*/ 4 h 75"/>
                  <a:gd name="T24" fmla="*/ 98 w 120"/>
                  <a:gd name="T25" fmla="*/ 13 h 75"/>
                  <a:gd name="T26" fmla="*/ 112 w 120"/>
                  <a:gd name="T27" fmla="*/ 22 h 75"/>
                  <a:gd name="T28" fmla="*/ 116 w 120"/>
                  <a:gd name="T29" fmla="*/ 35 h 75"/>
                  <a:gd name="T30" fmla="*/ 120 w 120"/>
                  <a:gd name="T31" fmla="*/ 49 h 75"/>
                  <a:gd name="T32" fmla="*/ 116 w 120"/>
                  <a:gd name="T33" fmla="*/ 58 h 75"/>
                  <a:gd name="T34" fmla="*/ 112 w 120"/>
                  <a:gd name="T35" fmla="*/ 66 h 75"/>
                  <a:gd name="T36" fmla="*/ 98 w 120"/>
                  <a:gd name="T37" fmla="*/ 75 h 75"/>
                  <a:gd name="T38" fmla="*/ 80 w 120"/>
                  <a:gd name="T39" fmla="*/ 75 h 75"/>
                  <a:gd name="T40" fmla="*/ 80 w 120"/>
                  <a:gd name="T41" fmla="*/ 62 h 75"/>
                  <a:gd name="T42" fmla="*/ 89 w 120"/>
                  <a:gd name="T43" fmla="*/ 62 h 75"/>
                  <a:gd name="T44" fmla="*/ 98 w 120"/>
                  <a:gd name="T45" fmla="*/ 58 h 75"/>
                  <a:gd name="T46" fmla="*/ 103 w 120"/>
                  <a:gd name="T47" fmla="*/ 53 h 75"/>
                  <a:gd name="T48" fmla="*/ 103 w 120"/>
                  <a:gd name="T49" fmla="*/ 44 h 75"/>
                  <a:gd name="T50" fmla="*/ 103 w 120"/>
                  <a:gd name="T51" fmla="*/ 35 h 75"/>
                  <a:gd name="T52" fmla="*/ 98 w 120"/>
                  <a:gd name="T53" fmla="*/ 31 h 75"/>
                  <a:gd name="T54" fmla="*/ 89 w 120"/>
                  <a:gd name="T55" fmla="*/ 22 h 75"/>
                  <a:gd name="T56" fmla="*/ 76 w 120"/>
                  <a:gd name="T57" fmla="*/ 18 h 75"/>
                  <a:gd name="T58" fmla="*/ 58 w 120"/>
                  <a:gd name="T59" fmla="*/ 18 h 75"/>
                  <a:gd name="T60" fmla="*/ 45 w 120"/>
                  <a:gd name="T61" fmla="*/ 18 h 75"/>
                  <a:gd name="T62" fmla="*/ 32 w 120"/>
                  <a:gd name="T63" fmla="*/ 18 h 75"/>
                  <a:gd name="T64" fmla="*/ 23 w 120"/>
                  <a:gd name="T65" fmla="*/ 22 h 75"/>
                  <a:gd name="T66" fmla="*/ 18 w 120"/>
                  <a:gd name="T67" fmla="*/ 26 h 75"/>
                  <a:gd name="T68" fmla="*/ 18 w 120"/>
                  <a:gd name="T69" fmla="*/ 31 h 75"/>
                  <a:gd name="T70" fmla="*/ 18 w 120"/>
                  <a:gd name="T71" fmla="*/ 40 h 75"/>
                  <a:gd name="T72" fmla="*/ 23 w 120"/>
                  <a:gd name="T73" fmla="*/ 44 h 75"/>
                  <a:gd name="T74" fmla="*/ 32 w 120"/>
                  <a:gd name="T75" fmla="*/ 53 h 75"/>
                  <a:gd name="T76" fmla="*/ 45 w 120"/>
                  <a:gd name="T77" fmla="*/ 58 h 7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0" h="75">
                    <a:moveTo>
                      <a:pt x="45" y="58"/>
                    </a:moveTo>
                    <a:lnTo>
                      <a:pt x="45" y="71"/>
                    </a:lnTo>
                    <a:lnTo>
                      <a:pt x="27" y="66"/>
                    </a:lnTo>
                    <a:lnTo>
                      <a:pt x="14" y="58"/>
                    </a:lnTo>
                    <a:lnTo>
                      <a:pt x="5" y="44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9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67" y="4"/>
                    </a:lnTo>
                    <a:lnTo>
                      <a:pt x="85" y="4"/>
                    </a:lnTo>
                    <a:lnTo>
                      <a:pt x="98" y="13"/>
                    </a:lnTo>
                    <a:lnTo>
                      <a:pt x="112" y="22"/>
                    </a:lnTo>
                    <a:lnTo>
                      <a:pt x="116" y="35"/>
                    </a:lnTo>
                    <a:lnTo>
                      <a:pt x="120" y="49"/>
                    </a:lnTo>
                    <a:lnTo>
                      <a:pt x="116" y="58"/>
                    </a:lnTo>
                    <a:lnTo>
                      <a:pt x="112" y="66"/>
                    </a:lnTo>
                    <a:lnTo>
                      <a:pt x="98" y="75"/>
                    </a:lnTo>
                    <a:lnTo>
                      <a:pt x="80" y="75"/>
                    </a:lnTo>
                    <a:lnTo>
                      <a:pt x="80" y="62"/>
                    </a:lnTo>
                    <a:lnTo>
                      <a:pt x="89" y="62"/>
                    </a:lnTo>
                    <a:lnTo>
                      <a:pt x="98" y="58"/>
                    </a:lnTo>
                    <a:lnTo>
                      <a:pt x="103" y="53"/>
                    </a:lnTo>
                    <a:lnTo>
                      <a:pt x="103" y="44"/>
                    </a:lnTo>
                    <a:lnTo>
                      <a:pt x="103" y="35"/>
                    </a:lnTo>
                    <a:lnTo>
                      <a:pt x="98" y="31"/>
                    </a:lnTo>
                    <a:lnTo>
                      <a:pt x="89" y="22"/>
                    </a:lnTo>
                    <a:lnTo>
                      <a:pt x="76" y="18"/>
                    </a:lnTo>
                    <a:lnTo>
                      <a:pt x="58" y="18"/>
                    </a:lnTo>
                    <a:lnTo>
                      <a:pt x="45" y="18"/>
                    </a:lnTo>
                    <a:lnTo>
                      <a:pt x="32" y="18"/>
                    </a:lnTo>
                    <a:lnTo>
                      <a:pt x="23" y="22"/>
                    </a:lnTo>
                    <a:lnTo>
                      <a:pt x="18" y="26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5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4" name="Freeform 609"/>
              <p:cNvSpPr>
                <a:spLocks/>
              </p:cNvSpPr>
              <p:nvPr/>
            </p:nvSpPr>
            <p:spPr bwMode="auto">
              <a:xfrm>
                <a:off x="10402" y="8237"/>
                <a:ext cx="115" cy="133"/>
              </a:xfrm>
              <a:custGeom>
                <a:avLst/>
                <a:gdLst>
                  <a:gd name="T0" fmla="*/ 0 w 115"/>
                  <a:gd name="T1" fmla="*/ 0 h 133"/>
                  <a:gd name="T2" fmla="*/ 111 w 115"/>
                  <a:gd name="T3" fmla="*/ 18 h 133"/>
                  <a:gd name="T4" fmla="*/ 111 w 115"/>
                  <a:gd name="T5" fmla="*/ 35 h 133"/>
                  <a:gd name="T6" fmla="*/ 93 w 115"/>
                  <a:gd name="T7" fmla="*/ 31 h 133"/>
                  <a:gd name="T8" fmla="*/ 102 w 115"/>
                  <a:gd name="T9" fmla="*/ 40 h 133"/>
                  <a:gd name="T10" fmla="*/ 111 w 115"/>
                  <a:gd name="T11" fmla="*/ 44 h 133"/>
                  <a:gd name="T12" fmla="*/ 115 w 115"/>
                  <a:gd name="T13" fmla="*/ 53 h 133"/>
                  <a:gd name="T14" fmla="*/ 115 w 115"/>
                  <a:gd name="T15" fmla="*/ 58 h 133"/>
                  <a:gd name="T16" fmla="*/ 115 w 115"/>
                  <a:gd name="T17" fmla="*/ 66 h 133"/>
                  <a:gd name="T18" fmla="*/ 111 w 115"/>
                  <a:gd name="T19" fmla="*/ 71 h 133"/>
                  <a:gd name="T20" fmla="*/ 102 w 115"/>
                  <a:gd name="T21" fmla="*/ 75 h 133"/>
                  <a:gd name="T22" fmla="*/ 93 w 115"/>
                  <a:gd name="T23" fmla="*/ 80 h 133"/>
                  <a:gd name="T24" fmla="*/ 102 w 115"/>
                  <a:gd name="T25" fmla="*/ 89 h 133"/>
                  <a:gd name="T26" fmla="*/ 111 w 115"/>
                  <a:gd name="T27" fmla="*/ 93 h 133"/>
                  <a:gd name="T28" fmla="*/ 115 w 115"/>
                  <a:gd name="T29" fmla="*/ 102 h 133"/>
                  <a:gd name="T30" fmla="*/ 115 w 115"/>
                  <a:gd name="T31" fmla="*/ 111 h 133"/>
                  <a:gd name="T32" fmla="*/ 115 w 115"/>
                  <a:gd name="T33" fmla="*/ 120 h 133"/>
                  <a:gd name="T34" fmla="*/ 107 w 115"/>
                  <a:gd name="T35" fmla="*/ 124 h 133"/>
                  <a:gd name="T36" fmla="*/ 102 w 115"/>
                  <a:gd name="T37" fmla="*/ 129 h 133"/>
                  <a:gd name="T38" fmla="*/ 89 w 115"/>
                  <a:gd name="T39" fmla="*/ 133 h 133"/>
                  <a:gd name="T40" fmla="*/ 84 w 115"/>
                  <a:gd name="T41" fmla="*/ 129 h 133"/>
                  <a:gd name="T42" fmla="*/ 71 w 115"/>
                  <a:gd name="T43" fmla="*/ 129 h 133"/>
                  <a:gd name="T44" fmla="*/ 0 w 115"/>
                  <a:gd name="T45" fmla="*/ 120 h 133"/>
                  <a:gd name="T46" fmla="*/ 0 w 115"/>
                  <a:gd name="T47" fmla="*/ 102 h 133"/>
                  <a:gd name="T48" fmla="*/ 75 w 115"/>
                  <a:gd name="T49" fmla="*/ 115 h 133"/>
                  <a:gd name="T50" fmla="*/ 84 w 115"/>
                  <a:gd name="T51" fmla="*/ 115 h 133"/>
                  <a:gd name="T52" fmla="*/ 89 w 115"/>
                  <a:gd name="T53" fmla="*/ 115 h 133"/>
                  <a:gd name="T54" fmla="*/ 93 w 115"/>
                  <a:gd name="T55" fmla="*/ 115 h 133"/>
                  <a:gd name="T56" fmla="*/ 98 w 115"/>
                  <a:gd name="T57" fmla="*/ 115 h 133"/>
                  <a:gd name="T58" fmla="*/ 98 w 115"/>
                  <a:gd name="T59" fmla="*/ 111 h 133"/>
                  <a:gd name="T60" fmla="*/ 98 w 115"/>
                  <a:gd name="T61" fmla="*/ 106 h 133"/>
                  <a:gd name="T62" fmla="*/ 98 w 115"/>
                  <a:gd name="T63" fmla="*/ 98 h 133"/>
                  <a:gd name="T64" fmla="*/ 93 w 115"/>
                  <a:gd name="T65" fmla="*/ 93 h 133"/>
                  <a:gd name="T66" fmla="*/ 89 w 115"/>
                  <a:gd name="T67" fmla="*/ 84 h 133"/>
                  <a:gd name="T68" fmla="*/ 80 w 115"/>
                  <a:gd name="T69" fmla="*/ 80 h 133"/>
                  <a:gd name="T70" fmla="*/ 71 w 115"/>
                  <a:gd name="T71" fmla="*/ 80 h 133"/>
                  <a:gd name="T72" fmla="*/ 53 w 115"/>
                  <a:gd name="T73" fmla="*/ 75 h 133"/>
                  <a:gd name="T74" fmla="*/ 0 w 115"/>
                  <a:gd name="T75" fmla="*/ 66 h 133"/>
                  <a:gd name="T76" fmla="*/ 0 w 115"/>
                  <a:gd name="T77" fmla="*/ 53 h 133"/>
                  <a:gd name="T78" fmla="*/ 75 w 115"/>
                  <a:gd name="T79" fmla="*/ 62 h 133"/>
                  <a:gd name="T80" fmla="*/ 84 w 115"/>
                  <a:gd name="T81" fmla="*/ 66 h 133"/>
                  <a:gd name="T82" fmla="*/ 89 w 115"/>
                  <a:gd name="T83" fmla="*/ 66 h 133"/>
                  <a:gd name="T84" fmla="*/ 93 w 115"/>
                  <a:gd name="T85" fmla="*/ 66 h 133"/>
                  <a:gd name="T86" fmla="*/ 98 w 115"/>
                  <a:gd name="T87" fmla="*/ 62 h 133"/>
                  <a:gd name="T88" fmla="*/ 98 w 115"/>
                  <a:gd name="T89" fmla="*/ 58 h 133"/>
                  <a:gd name="T90" fmla="*/ 98 w 115"/>
                  <a:gd name="T91" fmla="*/ 58 h 133"/>
                  <a:gd name="T92" fmla="*/ 98 w 115"/>
                  <a:gd name="T93" fmla="*/ 49 h 133"/>
                  <a:gd name="T94" fmla="*/ 93 w 115"/>
                  <a:gd name="T95" fmla="*/ 44 h 133"/>
                  <a:gd name="T96" fmla="*/ 89 w 115"/>
                  <a:gd name="T97" fmla="*/ 35 h 133"/>
                  <a:gd name="T98" fmla="*/ 80 w 115"/>
                  <a:gd name="T99" fmla="*/ 31 h 133"/>
                  <a:gd name="T100" fmla="*/ 67 w 115"/>
                  <a:gd name="T101" fmla="*/ 26 h 133"/>
                  <a:gd name="T102" fmla="*/ 53 w 115"/>
                  <a:gd name="T103" fmla="*/ 22 h 133"/>
                  <a:gd name="T104" fmla="*/ 0 w 115"/>
                  <a:gd name="T105" fmla="*/ 13 h 133"/>
                  <a:gd name="T106" fmla="*/ 0 w 115"/>
                  <a:gd name="T107" fmla="*/ 0 h 1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5" h="133">
                    <a:moveTo>
                      <a:pt x="0" y="0"/>
                    </a:moveTo>
                    <a:lnTo>
                      <a:pt x="111" y="18"/>
                    </a:lnTo>
                    <a:lnTo>
                      <a:pt x="111" y="35"/>
                    </a:lnTo>
                    <a:lnTo>
                      <a:pt x="93" y="31"/>
                    </a:lnTo>
                    <a:lnTo>
                      <a:pt x="102" y="40"/>
                    </a:lnTo>
                    <a:lnTo>
                      <a:pt x="111" y="44"/>
                    </a:lnTo>
                    <a:lnTo>
                      <a:pt x="115" y="53"/>
                    </a:lnTo>
                    <a:lnTo>
                      <a:pt x="115" y="58"/>
                    </a:lnTo>
                    <a:lnTo>
                      <a:pt x="115" y="66"/>
                    </a:lnTo>
                    <a:lnTo>
                      <a:pt x="111" y="71"/>
                    </a:lnTo>
                    <a:lnTo>
                      <a:pt x="102" y="75"/>
                    </a:lnTo>
                    <a:lnTo>
                      <a:pt x="93" y="80"/>
                    </a:lnTo>
                    <a:lnTo>
                      <a:pt x="102" y="89"/>
                    </a:lnTo>
                    <a:lnTo>
                      <a:pt x="111" y="93"/>
                    </a:lnTo>
                    <a:lnTo>
                      <a:pt x="115" y="102"/>
                    </a:lnTo>
                    <a:lnTo>
                      <a:pt x="115" y="111"/>
                    </a:lnTo>
                    <a:lnTo>
                      <a:pt x="115" y="120"/>
                    </a:lnTo>
                    <a:lnTo>
                      <a:pt x="107" y="124"/>
                    </a:lnTo>
                    <a:lnTo>
                      <a:pt x="102" y="129"/>
                    </a:lnTo>
                    <a:lnTo>
                      <a:pt x="89" y="133"/>
                    </a:lnTo>
                    <a:lnTo>
                      <a:pt x="84" y="129"/>
                    </a:lnTo>
                    <a:lnTo>
                      <a:pt x="71" y="129"/>
                    </a:lnTo>
                    <a:lnTo>
                      <a:pt x="0" y="120"/>
                    </a:lnTo>
                    <a:lnTo>
                      <a:pt x="0" y="102"/>
                    </a:lnTo>
                    <a:lnTo>
                      <a:pt x="75" y="115"/>
                    </a:lnTo>
                    <a:lnTo>
                      <a:pt x="84" y="115"/>
                    </a:lnTo>
                    <a:lnTo>
                      <a:pt x="89" y="115"/>
                    </a:lnTo>
                    <a:lnTo>
                      <a:pt x="93" y="115"/>
                    </a:lnTo>
                    <a:lnTo>
                      <a:pt x="98" y="115"/>
                    </a:lnTo>
                    <a:lnTo>
                      <a:pt x="98" y="111"/>
                    </a:lnTo>
                    <a:lnTo>
                      <a:pt x="98" y="106"/>
                    </a:lnTo>
                    <a:lnTo>
                      <a:pt x="98" y="98"/>
                    </a:lnTo>
                    <a:lnTo>
                      <a:pt x="93" y="93"/>
                    </a:lnTo>
                    <a:lnTo>
                      <a:pt x="89" y="84"/>
                    </a:lnTo>
                    <a:lnTo>
                      <a:pt x="80" y="80"/>
                    </a:lnTo>
                    <a:lnTo>
                      <a:pt x="71" y="80"/>
                    </a:lnTo>
                    <a:lnTo>
                      <a:pt x="53" y="75"/>
                    </a:lnTo>
                    <a:lnTo>
                      <a:pt x="0" y="66"/>
                    </a:lnTo>
                    <a:lnTo>
                      <a:pt x="0" y="53"/>
                    </a:lnTo>
                    <a:lnTo>
                      <a:pt x="75" y="62"/>
                    </a:lnTo>
                    <a:lnTo>
                      <a:pt x="84" y="66"/>
                    </a:lnTo>
                    <a:lnTo>
                      <a:pt x="89" y="66"/>
                    </a:lnTo>
                    <a:lnTo>
                      <a:pt x="93" y="66"/>
                    </a:lnTo>
                    <a:lnTo>
                      <a:pt x="98" y="62"/>
                    </a:lnTo>
                    <a:lnTo>
                      <a:pt x="98" y="58"/>
                    </a:lnTo>
                    <a:lnTo>
                      <a:pt x="98" y="49"/>
                    </a:lnTo>
                    <a:lnTo>
                      <a:pt x="93" y="44"/>
                    </a:lnTo>
                    <a:lnTo>
                      <a:pt x="89" y="35"/>
                    </a:lnTo>
                    <a:lnTo>
                      <a:pt x="80" y="31"/>
                    </a:lnTo>
                    <a:lnTo>
                      <a:pt x="67" y="26"/>
                    </a:lnTo>
                    <a:lnTo>
                      <a:pt x="53" y="22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5" name="Freeform 610"/>
              <p:cNvSpPr>
                <a:spLocks noEditPoints="1"/>
              </p:cNvSpPr>
              <p:nvPr/>
            </p:nvSpPr>
            <p:spPr bwMode="auto">
              <a:xfrm>
                <a:off x="10397" y="8379"/>
                <a:ext cx="120" cy="80"/>
              </a:xfrm>
              <a:custGeom>
                <a:avLst/>
                <a:gdLst>
                  <a:gd name="T0" fmla="*/ 49 w 120"/>
                  <a:gd name="T1" fmla="*/ 0 h 80"/>
                  <a:gd name="T2" fmla="*/ 76 w 120"/>
                  <a:gd name="T3" fmla="*/ 4 h 80"/>
                  <a:gd name="T4" fmla="*/ 103 w 120"/>
                  <a:gd name="T5" fmla="*/ 13 h 80"/>
                  <a:gd name="T6" fmla="*/ 112 w 120"/>
                  <a:gd name="T7" fmla="*/ 22 h 80"/>
                  <a:gd name="T8" fmla="*/ 116 w 120"/>
                  <a:gd name="T9" fmla="*/ 27 h 80"/>
                  <a:gd name="T10" fmla="*/ 120 w 120"/>
                  <a:gd name="T11" fmla="*/ 36 h 80"/>
                  <a:gd name="T12" fmla="*/ 120 w 120"/>
                  <a:gd name="T13" fmla="*/ 44 h 80"/>
                  <a:gd name="T14" fmla="*/ 116 w 120"/>
                  <a:gd name="T15" fmla="*/ 62 h 80"/>
                  <a:gd name="T16" fmla="*/ 107 w 120"/>
                  <a:gd name="T17" fmla="*/ 71 h 80"/>
                  <a:gd name="T18" fmla="*/ 94 w 120"/>
                  <a:gd name="T19" fmla="*/ 80 h 80"/>
                  <a:gd name="T20" fmla="*/ 72 w 120"/>
                  <a:gd name="T21" fmla="*/ 80 h 80"/>
                  <a:gd name="T22" fmla="*/ 54 w 120"/>
                  <a:gd name="T23" fmla="*/ 80 h 80"/>
                  <a:gd name="T24" fmla="*/ 36 w 120"/>
                  <a:gd name="T25" fmla="*/ 76 h 80"/>
                  <a:gd name="T26" fmla="*/ 23 w 120"/>
                  <a:gd name="T27" fmla="*/ 67 h 80"/>
                  <a:gd name="T28" fmla="*/ 9 w 120"/>
                  <a:gd name="T29" fmla="*/ 58 h 80"/>
                  <a:gd name="T30" fmla="*/ 5 w 120"/>
                  <a:gd name="T31" fmla="*/ 44 h 80"/>
                  <a:gd name="T32" fmla="*/ 0 w 120"/>
                  <a:gd name="T33" fmla="*/ 36 h 80"/>
                  <a:gd name="T34" fmla="*/ 5 w 120"/>
                  <a:gd name="T35" fmla="*/ 27 h 80"/>
                  <a:gd name="T36" fmla="*/ 9 w 120"/>
                  <a:gd name="T37" fmla="*/ 18 h 80"/>
                  <a:gd name="T38" fmla="*/ 14 w 120"/>
                  <a:gd name="T39" fmla="*/ 9 h 80"/>
                  <a:gd name="T40" fmla="*/ 23 w 120"/>
                  <a:gd name="T41" fmla="*/ 4 h 80"/>
                  <a:gd name="T42" fmla="*/ 36 w 120"/>
                  <a:gd name="T43" fmla="*/ 0 h 80"/>
                  <a:gd name="T44" fmla="*/ 49 w 120"/>
                  <a:gd name="T45" fmla="*/ 0 h 80"/>
                  <a:gd name="T46" fmla="*/ 49 w 120"/>
                  <a:gd name="T47" fmla="*/ 13 h 80"/>
                  <a:gd name="T48" fmla="*/ 36 w 120"/>
                  <a:gd name="T49" fmla="*/ 13 h 80"/>
                  <a:gd name="T50" fmla="*/ 23 w 120"/>
                  <a:gd name="T51" fmla="*/ 18 h 80"/>
                  <a:gd name="T52" fmla="*/ 18 w 120"/>
                  <a:gd name="T53" fmla="*/ 27 h 80"/>
                  <a:gd name="T54" fmla="*/ 18 w 120"/>
                  <a:gd name="T55" fmla="*/ 36 h 80"/>
                  <a:gd name="T56" fmla="*/ 18 w 120"/>
                  <a:gd name="T57" fmla="*/ 40 h 80"/>
                  <a:gd name="T58" fmla="*/ 18 w 120"/>
                  <a:gd name="T59" fmla="*/ 44 h 80"/>
                  <a:gd name="T60" fmla="*/ 23 w 120"/>
                  <a:gd name="T61" fmla="*/ 49 h 80"/>
                  <a:gd name="T62" fmla="*/ 27 w 120"/>
                  <a:gd name="T63" fmla="*/ 53 h 80"/>
                  <a:gd name="T64" fmla="*/ 32 w 120"/>
                  <a:gd name="T65" fmla="*/ 58 h 80"/>
                  <a:gd name="T66" fmla="*/ 40 w 120"/>
                  <a:gd name="T67" fmla="*/ 58 h 80"/>
                  <a:gd name="T68" fmla="*/ 45 w 120"/>
                  <a:gd name="T69" fmla="*/ 62 h 80"/>
                  <a:gd name="T70" fmla="*/ 54 w 120"/>
                  <a:gd name="T71" fmla="*/ 62 h 80"/>
                  <a:gd name="T72" fmla="*/ 63 w 120"/>
                  <a:gd name="T73" fmla="*/ 67 h 80"/>
                  <a:gd name="T74" fmla="*/ 72 w 120"/>
                  <a:gd name="T75" fmla="*/ 67 h 80"/>
                  <a:gd name="T76" fmla="*/ 85 w 120"/>
                  <a:gd name="T77" fmla="*/ 67 h 80"/>
                  <a:gd name="T78" fmla="*/ 98 w 120"/>
                  <a:gd name="T79" fmla="*/ 62 h 80"/>
                  <a:gd name="T80" fmla="*/ 103 w 120"/>
                  <a:gd name="T81" fmla="*/ 53 h 80"/>
                  <a:gd name="T82" fmla="*/ 107 w 120"/>
                  <a:gd name="T83" fmla="*/ 44 h 80"/>
                  <a:gd name="T84" fmla="*/ 103 w 120"/>
                  <a:gd name="T85" fmla="*/ 40 h 80"/>
                  <a:gd name="T86" fmla="*/ 103 w 120"/>
                  <a:gd name="T87" fmla="*/ 31 h 80"/>
                  <a:gd name="T88" fmla="*/ 94 w 120"/>
                  <a:gd name="T89" fmla="*/ 27 h 80"/>
                  <a:gd name="T90" fmla="*/ 89 w 120"/>
                  <a:gd name="T91" fmla="*/ 22 h 80"/>
                  <a:gd name="T92" fmla="*/ 80 w 120"/>
                  <a:gd name="T93" fmla="*/ 18 h 80"/>
                  <a:gd name="T94" fmla="*/ 67 w 120"/>
                  <a:gd name="T95" fmla="*/ 18 h 80"/>
                  <a:gd name="T96" fmla="*/ 58 w 120"/>
                  <a:gd name="T97" fmla="*/ 13 h 80"/>
                  <a:gd name="T98" fmla="*/ 49 w 120"/>
                  <a:gd name="T99" fmla="*/ 13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0" h="80">
                    <a:moveTo>
                      <a:pt x="49" y="0"/>
                    </a:moveTo>
                    <a:lnTo>
                      <a:pt x="76" y="4"/>
                    </a:lnTo>
                    <a:lnTo>
                      <a:pt x="103" y="13"/>
                    </a:lnTo>
                    <a:lnTo>
                      <a:pt x="112" y="22"/>
                    </a:lnTo>
                    <a:lnTo>
                      <a:pt x="116" y="27"/>
                    </a:lnTo>
                    <a:lnTo>
                      <a:pt x="120" y="36"/>
                    </a:lnTo>
                    <a:lnTo>
                      <a:pt x="120" y="44"/>
                    </a:lnTo>
                    <a:lnTo>
                      <a:pt x="116" y="62"/>
                    </a:lnTo>
                    <a:lnTo>
                      <a:pt x="107" y="71"/>
                    </a:lnTo>
                    <a:lnTo>
                      <a:pt x="94" y="80"/>
                    </a:lnTo>
                    <a:lnTo>
                      <a:pt x="72" y="80"/>
                    </a:lnTo>
                    <a:lnTo>
                      <a:pt x="54" y="80"/>
                    </a:lnTo>
                    <a:lnTo>
                      <a:pt x="36" y="76"/>
                    </a:lnTo>
                    <a:lnTo>
                      <a:pt x="23" y="67"/>
                    </a:lnTo>
                    <a:lnTo>
                      <a:pt x="9" y="58"/>
                    </a:lnTo>
                    <a:lnTo>
                      <a:pt x="5" y="44"/>
                    </a:lnTo>
                    <a:lnTo>
                      <a:pt x="0" y="36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4" y="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49" y="0"/>
                    </a:lnTo>
                    <a:close/>
                    <a:moveTo>
                      <a:pt x="49" y="13"/>
                    </a:moveTo>
                    <a:lnTo>
                      <a:pt x="36" y="13"/>
                    </a:lnTo>
                    <a:lnTo>
                      <a:pt x="23" y="18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18" y="40"/>
                    </a:lnTo>
                    <a:lnTo>
                      <a:pt x="18" y="44"/>
                    </a:lnTo>
                    <a:lnTo>
                      <a:pt x="23" y="49"/>
                    </a:lnTo>
                    <a:lnTo>
                      <a:pt x="27" y="53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45" y="62"/>
                    </a:lnTo>
                    <a:lnTo>
                      <a:pt x="54" y="62"/>
                    </a:lnTo>
                    <a:lnTo>
                      <a:pt x="63" y="67"/>
                    </a:lnTo>
                    <a:lnTo>
                      <a:pt x="72" y="67"/>
                    </a:lnTo>
                    <a:lnTo>
                      <a:pt x="85" y="67"/>
                    </a:lnTo>
                    <a:lnTo>
                      <a:pt x="98" y="62"/>
                    </a:lnTo>
                    <a:lnTo>
                      <a:pt x="103" y="53"/>
                    </a:lnTo>
                    <a:lnTo>
                      <a:pt x="107" y="44"/>
                    </a:lnTo>
                    <a:lnTo>
                      <a:pt x="103" y="40"/>
                    </a:lnTo>
                    <a:lnTo>
                      <a:pt x="103" y="31"/>
                    </a:lnTo>
                    <a:lnTo>
                      <a:pt x="94" y="27"/>
                    </a:lnTo>
                    <a:lnTo>
                      <a:pt x="89" y="22"/>
                    </a:lnTo>
                    <a:lnTo>
                      <a:pt x="80" y="18"/>
                    </a:lnTo>
                    <a:lnTo>
                      <a:pt x="67" y="18"/>
                    </a:lnTo>
                    <a:lnTo>
                      <a:pt x="58" y="13"/>
                    </a:lnTo>
                    <a:lnTo>
                      <a:pt x="49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6" name="Freeform 611"/>
              <p:cNvSpPr>
                <a:spLocks noEditPoints="1"/>
              </p:cNvSpPr>
              <p:nvPr/>
            </p:nvSpPr>
            <p:spPr bwMode="auto">
              <a:xfrm>
                <a:off x="10402" y="8459"/>
                <a:ext cx="111" cy="89"/>
              </a:xfrm>
              <a:custGeom>
                <a:avLst/>
                <a:gdLst>
                  <a:gd name="T0" fmla="*/ 111 w 111"/>
                  <a:gd name="T1" fmla="*/ 89 h 89"/>
                  <a:gd name="T2" fmla="*/ 0 w 111"/>
                  <a:gd name="T3" fmla="*/ 71 h 89"/>
                  <a:gd name="T4" fmla="*/ 0 w 111"/>
                  <a:gd name="T5" fmla="*/ 58 h 89"/>
                  <a:gd name="T6" fmla="*/ 44 w 111"/>
                  <a:gd name="T7" fmla="*/ 67 h 89"/>
                  <a:gd name="T8" fmla="*/ 44 w 111"/>
                  <a:gd name="T9" fmla="*/ 62 h 89"/>
                  <a:gd name="T10" fmla="*/ 44 w 111"/>
                  <a:gd name="T11" fmla="*/ 53 h 89"/>
                  <a:gd name="T12" fmla="*/ 44 w 111"/>
                  <a:gd name="T13" fmla="*/ 49 h 89"/>
                  <a:gd name="T14" fmla="*/ 44 w 111"/>
                  <a:gd name="T15" fmla="*/ 44 h 89"/>
                  <a:gd name="T16" fmla="*/ 40 w 111"/>
                  <a:gd name="T17" fmla="*/ 40 h 89"/>
                  <a:gd name="T18" fmla="*/ 35 w 111"/>
                  <a:gd name="T19" fmla="*/ 36 h 89"/>
                  <a:gd name="T20" fmla="*/ 31 w 111"/>
                  <a:gd name="T21" fmla="*/ 31 h 89"/>
                  <a:gd name="T22" fmla="*/ 0 w 111"/>
                  <a:gd name="T23" fmla="*/ 18 h 89"/>
                  <a:gd name="T24" fmla="*/ 0 w 111"/>
                  <a:gd name="T25" fmla="*/ 0 h 89"/>
                  <a:gd name="T26" fmla="*/ 27 w 111"/>
                  <a:gd name="T27" fmla="*/ 13 h 89"/>
                  <a:gd name="T28" fmla="*/ 40 w 111"/>
                  <a:gd name="T29" fmla="*/ 22 h 89"/>
                  <a:gd name="T30" fmla="*/ 49 w 111"/>
                  <a:gd name="T31" fmla="*/ 31 h 89"/>
                  <a:gd name="T32" fmla="*/ 53 w 111"/>
                  <a:gd name="T33" fmla="*/ 27 h 89"/>
                  <a:gd name="T34" fmla="*/ 58 w 111"/>
                  <a:gd name="T35" fmla="*/ 18 h 89"/>
                  <a:gd name="T36" fmla="*/ 67 w 111"/>
                  <a:gd name="T37" fmla="*/ 13 h 89"/>
                  <a:gd name="T38" fmla="*/ 75 w 111"/>
                  <a:gd name="T39" fmla="*/ 13 h 89"/>
                  <a:gd name="T40" fmla="*/ 84 w 111"/>
                  <a:gd name="T41" fmla="*/ 13 h 89"/>
                  <a:gd name="T42" fmla="*/ 98 w 111"/>
                  <a:gd name="T43" fmla="*/ 18 h 89"/>
                  <a:gd name="T44" fmla="*/ 102 w 111"/>
                  <a:gd name="T45" fmla="*/ 22 h 89"/>
                  <a:gd name="T46" fmla="*/ 107 w 111"/>
                  <a:gd name="T47" fmla="*/ 31 h 89"/>
                  <a:gd name="T48" fmla="*/ 111 w 111"/>
                  <a:gd name="T49" fmla="*/ 40 h 89"/>
                  <a:gd name="T50" fmla="*/ 111 w 111"/>
                  <a:gd name="T51" fmla="*/ 53 h 89"/>
                  <a:gd name="T52" fmla="*/ 111 w 111"/>
                  <a:gd name="T53" fmla="*/ 89 h 89"/>
                  <a:gd name="T54" fmla="*/ 98 w 111"/>
                  <a:gd name="T55" fmla="*/ 76 h 89"/>
                  <a:gd name="T56" fmla="*/ 98 w 111"/>
                  <a:gd name="T57" fmla="*/ 53 h 89"/>
                  <a:gd name="T58" fmla="*/ 98 w 111"/>
                  <a:gd name="T59" fmla="*/ 40 h 89"/>
                  <a:gd name="T60" fmla="*/ 93 w 111"/>
                  <a:gd name="T61" fmla="*/ 31 h 89"/>
                  <a:gd name="T62" fmla="*/ 84 w 111"/>
                  <a:gd name="T63" fmla="*/ 31 h 89"/>
                  <a:gd name="T64" fmla="*/ 80 w 111"/>
                  <a:gd name="T65" fmla="*/ 31 h 89"/>
                  <a:gd name="T66" fmla="*/ 71 w 111"/>
                  <a:gd name="T67" fmla="*/ 31 h 89"/>
                  <a:gd name="T68" fmla="*/ 67 w 111"/>
                  <a:gd name="T69" fmla="*/ 31 h 89"/>
                  <a:gd name="T70" fmla="*/ 67 w 111"/>
                  <a:gd name="T71" fmla="*/ 36 h 89"/>
                  <a:gd name="T72" fmla="*/ 62 w 111"/>
                  <a:gd name="T73" fmla="*/ 36 h 89"/>
                  <a:gd name="T74" fmla="*/ 62 w 111"/>
                  <a:gd name="T75" fmla="*/ 40 h 89"/>
                  <a:gd name="T76" fmla="*/ 62 w 111"/>
                  <a:gd name="T77" fmla="*/ 49 h 89"/>
                  <a:gd name="T78" fmla="*/ 62 w 111"/>
                  <a:gd name="T79" fmla="*/ 67 h 89"/>
                  <a:gd name="T80" fmla="*/ 98 w 111"/>
                  <a:gd name="T81" fmla="*/ 76 h 8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1" h="89">
                    <a:moveTo>
                      <a:pt x="111" y="89"/>
                    </a:moveTo>
                    <a:lnTo>
                      <a:pt x="0" y="71"/>
                    </a:lnTo>
                    <a:lnTo>
                      <a:pt x="0" y="58"/>
                    </a:lnTo>
                    <a:lnTo>
                      <a:pt x="44" y="67"/>
                    </a:lnTo>
                    <a:lnTo>
                      <a:pt x="44" y="62"/>
                    </a:lnTo>
                    <a:lnTo>
                      <a:pt x="44" y="53"/>
                    </a:lnTo>
                    <a:lnTo>
                      <a:pt x="44" y="49"/>
                    </a:lnTo>
                    <a:lnTo>
                      <a:pt x="44" y="44"/>
                    </a:lnTo>
                    <a:lnTo>
                      <a:pt x="40" y="40"/>
                    </a:lnTo>
                    <a:lnTo>
                      <a:pt x="35" y="36"/>
                    </a:lnTo>
                    <a:lnTo>
                      <a:pt x="31" y="31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7" y="13"/>
                    </a:lnTo>
                    <a:lnTo>
                      <a:pt x="40" y="22"/>
                    </a:lnTo>
                    <a:lnTo>
                      <a:pt x="49" y="31"/>
                    </a:lnTo>
                    <a:lnTo>
                      <a:pt x="53" y="27"/>
                    </a:lnTo>
                    <a:lnTo>
                      <a:pt x="58" y="18"/>
                    </a:lnTo>
                    <a:lnTo>
                      <a:pt x="67" y="13"/>
                    </a:lnTo>
                    <a:lnTo>
                      <a:pt x="75" y="13"/>
                    </a:lnTo>
                    <a:lnTo>
                      <a:pt x="84" y="13"/>
                    </a:lnTo>
                    <a:lnTo>
                      <a:pt x="98" y="18"/>
                    </a:lnTo>
                    <a:lnTo>
                      <a:pt x="102" y="22"/>
                    </a:lnTo>
                    <a:lnTo>
                      <a:pt x="107" y="31"/>
                    </a:lnTo>
                    <a:lnTo>
                      <a:pt x="111" y="40"/>
                    </a:lnTo>
                    <a:lnTo>
                      <a:pt x="111" y="53"/>
                    </a:lnTo>
                    <a:lnTo>
                      <a:pt x="111" y="89"/>
                    </a:lnTo>
                    <a:close/>
                    <a:moveTo>
                      <a:pt x="98" y="76"/>
                    </a:moveTo>
                    <a:lnTo>
                      <a:pt x="98" y="53"/>
                    </a:lnTo>
                    <a:lnTo>
                      <a:pt x="98" y="40"/>
                    </a:lnTo>
                    <a:lnTo>
                      <a:pt x="93" y="31"/>
                    </a:lnTo>
                    <a:lnTo>
                      <a:pt x="84" y="31"/>
                    </a:lnTo>
                    <a:lnTo>
                      <a:pt x="80" y="31"/>
                    </a:lnTo>
                    <a:lnTo>
                      <a:pt x="71" y="31"/>
                    </a:lnTo>
                    <a:lnTo>
                      <a:pt x="67" y="31"/>
                    </a:lnTo>
                    <a:lnTo>
                      <a:pt x="67" y="36"/>
                    </a:lnTo>
                    <a:lnTo>
                      <a:pt x="62" y="36"/>
                    </a:lnTo>
                    <a:lnTo>
                      <a:pt x="62" y="40"/>
                    </a:lnTo>
                    <a:lnTo>
                      <a:pt x="62" y="49"/>
                    </a:lnTo>
                    <a:lnTo>
                      <a:pt x="62" y="67"/>
                    </a:lnTo>
                    <a:lnTo>
                      <a:pt x="98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7" name="Freeform 612"/>
              <p:cNvSpPr>
                <a:spLocks/>
              </p:cNvSpPr>
              <p:nvPr/>
            </p:nvSpPr>
            <p:spPr bwMode="auto">
              <a:xfrm>
                <a:off x="10402" y="8552"/>
                <a:ext cx="115" cy="134"/>
              </a:xfrm>
              <a:custGeom>
                <a:avLst/>
                <a:gdLst>
                  <a:gd name="T0" fmla="*/ 0 w 115"/>
                  <a:gd name="T1" fmla="*/ 0 h 134"/>
                  <a:gd name="T2" fmla="*/ 111 w 115"/>
                  <a:gd name="T3" fmla="*/ 18 h 134"/>
                  <a:gd name="T4" fmla="*/ 111 w 115"/>
                  <a:gd name="T5" fmla="*/ 36 h 134"/>
                  <a:gd name="T6" fmla="*/ 93 w 115"/>
                  <a:gd name="T7" fmla="*/ 31 h 134"/>
                  <a:gd name="T8" fmla="*/ 102 w 115"/>
                  <a:gd name="T9" fmla="*/ 40 h 134"/>
                  <a:gd name="T10" fmla="*/ 111 w 115"/>
                  <a:gd name="T11" fmla="*/ 45 h 134"/>
                  <a:gd name="T12" fmla="*/ 115 w 115"/>
                  <a:gd name="T13" fmla="*/ 54 h 134"/>
                  <a:gd name="T14" fmla="*/ 115 w 115"/>
                  <a:gd name="T15" fmla="*/ 63 h 134"/>
                  <a:gd name="T16" fmla="*/ 115 w 115"/>
                  <a:gd name="T17" fmla="*/ 67 h 134"/>
                  <a:gd name="T18" fmla="*/ 111 w 115"/>
                  <a:gd name="T19" fmla="*/ 76 h 134"/>
                  <a:gd name="T20" fmla="*/ 102 w 115"/>
                  <a:gd name="T21" fmla="*/ 80 h 134"/>
                  <a:gd name="T22" fmla="*/ 93 w 115"/>
                  <a:gd name="T23" fmla="*/ 80 h 134"/>
                  <a:gd name="T24" fmla="*/ 102 w 115"/>
                  <a:gd name="T25" fmla="*/ 89 h 134"/>
                  <a:gd name="T26" fmla="*/ 111 w 115"/>
                  <a:gd name="T27" fmla="*/ 94 h 134"/>
                  <a:gd name="T28" fmla="*/ 115 w 115"/>
                  <a:gd name="T29" fmla="*/ 103 h 134"/>
                  <a:gd name="T30" fmla="*/ 115 w 115"/>
                  <a:gd name="T31" fmla="*/ 111 h 134"/>
                  <a:gd name="T32" fmla="*/ 115 w 115"/>
                  <a:gd name="T33" fmla="*/ 120 h 134"/>
                  <a:gd name="T34" fmla="*/ 107 w 115"/>
                  <a:gd name="T35" fmla="*/ 129 h 134"/>
                  <a:gd name="T36" fmla="*/ 102 w 115"/>
                  <a:gd name="T37" fmla="*/ 129 h 134"/>
                  <a:gd name="T38" fmla="*/ 89 w 115"/>
                  <a:gd name="T39" fmla="*/ 134 h 134"/>
                  <a:gd name="T40" fmla="*/ 84 w 115"/>
                  <a:gd name="T41" fmla="*/ 134 h 134"/>
                  <a:gd name="T42" fmla="*/ 71 w 115"/>
                  <a:gd name="T43" fmla="*/ 129 h 134"/>
                  <a:gd name="T44" fmla="*/ 0 w 115"/>
                  <a:gd name="T45" fmla="*/ 120 h 134"/>
                  <a:gd name="T46" fmla="*/ 0 w 115"/>
                  <a:gd name="T47" fmla="*/ 103 h 134"/>
                  <a:gd name="T48" fmla="*/ 75 w 115"/>
                  <a:gd name="T49" fmla="*/ 116 h 134"/>
                  <a:gd name="T50" fmla="*/ 84 w 115"/>
                  <a:gd name="T51" fmla="*/ 116 h 134"/>
                  <a:gd name="T52" fmla="*/ 89 w 115"/>
                  <a:gd name="T53" fmla="*/ 116 h 134"/>
                  <a:gd name="T54" fmla="*/ 93 w 115"/>
                  <a:gd name="T55" fmla="*/ 116 h 134"/>
                  <a:gd name="T56" fmla="*/ 98 w 115"/>
                  <a:gd name="T57" fmla="*/ 116 h 134"/>
                  <a:gd name="T58" fmla="*/ 98 w 115"/>
                  <a:gd name="T59" fmla="*/ 111 h 134"/>
                  <a:gd name="T60" fmla="*/ 98 w 115"/>
                  <a:gd name="T61" fmla="*/ 107 h 134"/>
                  <a:gd name="T62" fmla="*/ 98 w 115"/>
                  <a:gd name="T63" fmla="*/ 103 h 134"/>
                  <a:gd name="T64" fmla="*/ 93 w 115"/>
                  <a:gd name="T65" fmla="*/ 94 h 134"/>
                  <a:gd name="T66" fmla="*/ 89 w 115"/>
                  <a:gd name="T67" fmla="*/ 89 h 134"/>
                  <a:gd name="T68" fmla="*/ 80 w 115"/>
                  <a:gd name="T69" fmla="*/ 85 h 134"/>
                  <a:gd name="T70" fmla="*/ 71 w 115"/>
                  <a:gd name="T71" fmla="*/ 80 h 134"/>
                  <a:gd name="T72" fmla="*/ 53 w 115"/>
                  <a:gd name="T73" fmla="*/ 76 h 134"/>
                  <a:gd name="T74" fmla="*/ 0 w 115"/>
                  <a:gd name="T75" fmla="*/ 67 h 134"/>
                  <a:gd name="T76" fmla="*/ 0 w 115"/>
                  <a:gd name="T77" fmla="*/ 54 h 134"/>
                  <a:gd name="T78" fmla="*/ 75 w 115"/>
                  <a:gd name="T79" fmla="*/ 67 h 134"/>
                  <a:gd name="T80" fmla="*/ 84 w 115"/>
                  <a:gd name="T81" fmla="*/ 67 h 134"/>
                  <a:gd name="T82" fmla="*/ 89 w 115"/>
                  <a:gd name="T83" fmla="*/ 67 h 134"/>
                  <a:gd name="T84" fmla="*/ 93 w 115"/>
                  <a:gd name="T85" fmla="*/ 67 h 134"/>
                  <a:gd name="T86" fmla="*/ 98 w 115"/>
                  <a:gd name="T87" fmla="*/ 63 h 134"/>
                  <a:gd name="T88" fmla="*/ 98 w 115"/>
                  <a:gd name="T89" fmla="*/ 63 h 134"/>
                  <a:gd name="T90" fmla="*/ 98 w 115"/>
                  <a:gd name="T91" fmla="*/ 58 h 134"/>
                  <a:gd name="T92" fmla="*/ 98 w 115"/>
                  <a:gd name="T93" fmla="*/ 49 h 134"/>
                  <a:gd name="T94" fmla="*/ 93 w 115"/>
                  <a:gd name="T95" fmla="*/ 45 h 134"/>
                  <a:gd name="T96" fmla="*/ 89 w 115"/>
                  <a:gd name="T97" fmla="*/ 36 h 134"/>
                  <a:gd name="T98" fmla="*/ 80 w 115"/>
                  <a:gd name="T99" fmla="*/ 31 h 134"/>
                  <a:gd name="T100" fmla="*/ 67 w 115"/>
                  <a:gd name="T101" fmla="*/ 27 h 134"/>
                  <a:gd name="T102" fmla="*/ 53 w 115"/>
                  <a:gd name="T103" fmla="*/ 27 h 134"/>
                  <a:gd name="T104" fmla="*/ 0 w 115"/>
                  <a:gd name="T105" fmla="*/ 18 h 134"/>
                  <a:gd name="T106" fmla="*/ 0 w 115"/>
                  <a:gd name="T107" fmla="*/ 0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5" h="134">
                    <a:moveTo>
                      <a:pt x="0" y="0"/>
                    </a:moveTo>
                    <a:lnTo>
                      <a:pt x="111" y="18"/>
                    </a:lnTo>
                    <a:lnTo>
                      <a:pt x="111" y="36"/>
                    </a:lnTo>
                    <a:lnTo>
                      <a:pt x="93" y="31"/>
                    </a:lnTo>
                    <a:lnTo>
                      <a:pt x="102" y="40"/>
                    </a:lnTo>
                    <a:lnTo>
                      <a:pt x="111" y="45"/>
                    </a:lnTo>
                    <a:lnTo>
                      <a:pt x="115" y="54"/>
                    </a:lnTo>
                    <a:lnTo>
                      <a:pt x="115" y="63"/>
                    </a:lnTo>
                    <a:lnTo>
                      <a:pt x="115" y="67"/>
                    </a:lnTo>
                    <a:lnTo>
                      <a:pt x="111" y="76"/>
                    </a:lnTo>
                    <a:lnTo>
                      <a:pt x="102" y="80"/>
                    </a:lnTo>
                    <a:lnTo>
                      <a:pt x="93" y="80"/>
                    </a:lnTo>
                    <a:lnTo>
                      <a:pt x="102" y="89"/>
                    </a:lnTo>
                    <a:lnTo>
                      <a:pt x="111" y="94"/>
                    </a:lnTo>
                    <a:lnTo>
                      <a:pt x="115" y="103"/>
                    </a:lnTo>
                    <a:lnTo>
                      <a:pt x="115" y="111"/>
                    </a:lnTo>
                    <a:lnTo>
                      <a:pt x="115" y="120"/>
                    </a:lnTo>
                    <a:lnTo>
                      <a:pt x="107" y="129"/>
                    </a:lnTo>
                    <a:lnTo>
                      <a:pt x="102" y="129"/>
                    </a:lnTo>
                    <a:lnTo>
                      <a:pt x="89" y="134"/>
                    </a:lnTo>
                    <a:lnTo>
                      <a:pt x="84" y="134"/>
                    </a:lnTo>
                    <a:lnTo>
                      <a:pt x="71" y="129"/>
                    </a:lnTo>
                    <a:lnTo>
                      <a:pt x="0" y="120"/>
                    </a:lnTo>
                    <a:lnTo>
                      <a:pt x="0" y="103"/>
                    </a:lnTo>
                    <a:lnTo>
                      <a:pt x="75" y="116"/>
                    </a:lnTo>
                    <a:lnTo>
                      <a:pt x="84" y="116"/>
                    </a:lnTo>
                    <a:lnTo>
                      <a:pt x="89" y="116"/>
                    </a:lnTo>
                    <a:lnTo>
                      <a:pt x="93" y="116"/>
                    </a:lnTo>
                    <a:lnTo>
                      <a:pt x="98" y="116"/>
                    </a:lnTo>
                    <a:lnTo>
                      <a:pt x="98" y="111"/>
                    </a:lnTo>
                    <a:lnTo>
                      <a:pt x="98" y="107"/>
                    </a:lnTo>
                    <a:lnTo>
                      <a:pt x="98" y="103"/>
                    </a:lnTo>
                    <a:lnTo>
                      <a:pt x="93" y="94"/>
                    </a:lnTo>
                    <a:lnTo>
                      <a:pt x="89" y="89"/>
                    </a:lnTo>
                    <a:lnTo>
                      <a:pt x="80" y="85"/>
                    </a:lnTo>
                    <a:lnTo>
                      <a:pt x="71" y="80"/>
                    </a:lnTo>
                    <a:lnTo>
                      <a:pt x="53" y="76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75" y="67"/>
                    </a:lnTo>
                    <a:lnTo>
                      <a:pt x="84" y="67"/>
                    </a:lnTo>
                    <a:lnTo>
                      <a:pt x="89" y="67"/>
                    </a:lnTo>
                    <a:lnTo>
                      <a:pt x="93" y="67"/>
                    </a:lnTo>
                    <a:lnTo>
                      <a:pt x="98" y="63"/>
                    </a:lnTo>
                    <a:lnTo>
                      <a:pt x="98" y="58"/>
                    </a:lnTo>
                    <a:lnTo>
                      <a:pt x="98" y="49"/>
                    </a:lnTo>
                    <a:lnTo>
                      <a:pt x="93" y="45"/>
                    </a:lnTo>
                    <a:lnTo>
                      <a:pt x="89" y="36"/>
                    </a:lnTo>
                    <a:lnTo>
                      <a:pt x="80" y="31"/>
                    </a:lnTo>
                    <a:lnTo>
                      <a:pt x="67" y="27"/>
                    </a:lnTo>
                    <a:lnTo>
                      <a:pt x="53" y="27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8" name="Freeform 613"/>
              <p:cNvSpPr>
                <a:spLocks noEditPoints="1"/>
              </p:cNvSpPr>
              <p:nvPr/>
            </p:nvSpPr>
            <p:spPr bwMode="auto">
              <a:xfrm>
                <a:off x="10397" y="8699"/>
                <a:ext cx="120" cy="80"/>
              </a:xfrm>
              <a:custGeom>
                <a:avLst/>
                <a:gdLst>
                  <a:gd name="T0" fmla="*/ 45 w 120"/>
                  <a:gd name="T1" fmla="*/ 58 h 80"/>
                  <a:gd name="T2" fmla="*/ 40 w 120"/>
                  <a:gd name="T3" fmla="*/ 71 h 80"/>
                  <a:gd name="T4" fmla="*/ 27 w 120"/>
                  <a:gd name="T5" fmla="*/ 67 h 80"/>
                  <a:gd name="T6" fmla="*/ 14 w 120"/>
                  <a:gd name="T7" fmla="*/ 58 h 80"/>
                  <a:gd name="T8" fmla="*/ 5 w 120"/>
                  <a:gd name="T9" fmla="*/ 44 h 80"/>
                  <a:gd name="T10" fmla="*/ 0 w 120"/>
                  <a:gd name="T11" fmla="*/ 31 h 80"/>
                  <a:gd name="T12" fmla="*/ 5 w 120"/>
                  <a:gd name="T13" fmla="*/ 22 h 80"/>
                  <a:gd name="T14" fmla="*/ 9 w 120"/>
                  <a:gd name="T15" fmla="*/ 13 h 80"/>
                  <a:gd name="T16" fmla="*/ 14 w 120"/>
                  <a:gd name="T17" fmla="*/ 9 h 80"/>
                  <a:gd name="T18" fmla="*/ 23 w 120"/>
                  <a:gd name="T19" fmla="*/ 0 h 80"/>
                  <a:gd name="T20" fmla="*/ 36 w 120"/>
                  <a:gd name="T21" fmla="*/ 0 h 80"/>
                  <a:gd name="T22" fmla="*/ 49 w 120"/>
                  <a:gd name="T23" fmla="*/ 0 h 80"/>
                  <a:gd name="T24" fmla="*/ 67 w 120"/>
                  <a:gd name="T25" fmla="*/ 0 h 80"/>
                  <a:gd name="T26" fmla="*/ 85 w 120"/>
                  <a:gd name="T27" fmla="*/ 4 h 80"/>
                  <a:gd name="T28" fmla="*/ 103 w 120"/>
                  <a:gd name="T29" fmla="*/ 13 h 80"/>
                  <a:gd name="T30" fmla="*/ 112 w 120"/>
                  <a:gd name="T31" fmla="*/ 22 h 80"/>
                  <a:gd name="T32" fmla="*/ 116 w 120"/>
                  <a:gd name="T33" fmla="*/ 31 h 80"/>
                  <a:gd name="T34" fmla="*/ 120 w 120"/>
                  <a:gd name="T35" fmla="*/ 44 h 80"/>
                  <a:gd name="T36" fmla="*/ 116 w 120"/>
                  <a:gd name="T37" fmla="*/ 58 h 80"/>
                  <a:gd name="T38" fmla="*/ 107 w 120"/>
                  <a:gd name="T39" fmla="*/ 71 h 80"/>
                  <a:gd name="T40" fmla="*/ 94 w 120"/>
                  <a:gd name="T41" fmla="*/ 76 h 80"/>
                  <a:gd name="T42" fmla="*/ 72 w 120"/>
                  <a:gd name="T43" fmla="*/ 80 h 80"/>
                  <a:gd name="T44" fmla="*/ 63 w 120"/>
                  <a:gd name="T45" fmla="*/ 80 h 80"/>
                  <a:gd name="T46" fmla="*/ 58 w 120"/>
                  <a:gd name="T47" fmla="*/ 76 h 80"/>
                  <a:gd name="T48" fmla="*/ 58 w 120"/>
                  <a:gd name="T49" fmla="*/ 13 h 80"/>
                  <a:gd name="T50" fmla="*/ 54 w 120"/>
                  <a:gd name="T51" fmla="*/ 13 h 80"/>
                  <a:gd name="T52" fmla="*/ 49 w 120"/>
                  <a:gd name="T53" fmla="*/ 13 h 80"/>
                  <a:gd name="T54" fmla="*/ 36 w 120"/>
                  <a:gd name="T55" fmla="*/ 13 h 80"/>
                  <a:gd name="T56" fmla="*/ 27 w 120"/>
                  <a:gd name="T57" fmla="*/ 18 h 80"/>
                  <a:gd name="T58" fmla="*/ 18 w 120"/>
                  <a:gd name="T59" fmla="*/ 27 h 80"/>
                  <a:gd name="T60" fmla="*/ 18 w 120"/>
                  <a:gd name="T61" fmla="*/ 31 h 80"/>
                  <a:gd name="T62" fmla="*/ 18 w 120"/>
                  <a:gd name="T63" fmla="*/ 40 h 80"/>
                  <a:gd name="T64" fmla="*/ 23 w 120"/>
                  <a:gd name="T65" fmla="*/ 49 h 80"/>
                  <a:gd name="T66" fmla="*/ 32 w 120"/>
                  <a:gd name="T67" fmla="*/ 53 h 80"/>
                  <a:gd name="T68" fmla="*/ 45 w 120"/>
                  <a:gd name="T69" fmla="*/ 58 h 80"/>
                  <a:gd name="T70" fmla="*/ 72 w 120"/>
                  <a:gd name="T71" fmla="*/ 13 h 80"/>
                  <a:gd name="T72" fmla="*/ 72 w 120"/>
                  <a:gd name="T73" fmla="*/ 62 h 80"/>
                  <a:gd name="T74" fmla="*/ 72 w 120"/>
                  <a:gd name="T75" fmla="*/ 62 h 80"/>
                  <a:gd name="T76" fmla="*/ 76 w 120"/>
                  <a:gd name="T77" fmla="*/ 62 h 80"/>
                  <a:gd name="T78" fmla="*/ 89 w 120"/>
                  <a:gd name="T79" fmla="*/ 62 h 80"/>
                  <a:gd name="T80" fmla="*/ 98 w 120"/>
                  <a:gd name="T81" fmla="*/ 58 h 80"/>
                  <a:gd name="T82" fmla="*/ 103 w 120"/>
                  <a:gd name="T83" fmla="*/ 53 h 80"/>
                  <a:gd name="T84" fmla="*/ 107 w 120"/>
                  <a:gd name="T85" fmla="*/ 44 h 80"/>
                  <a:gd name="T86" fmla="*/ 103 w 120"/>
                  <a:gd name="T87" fmla="*/ 36 h 80"/>
                  <a:gd name="T88" fmla="*/ 98 w 120"/>
                  <a:gd name="T89" fmla="*/ 27 h 80"/>
                  <a:gd name="T90" fmla="*/ 85 w 120"/>
                  <a:gd name="T91" fmla="*/ 22 h 80"/>
                  <a:gd name="T92" fmla="*/ 72 w 120"/>
                  <a:gd name="T93" fmla="*/ 13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0" h="80">
                    <a:moveTo>
                      <a:pt x="45" y="58"/>
                    </a:moveTo>
                    <a:lnTo>
                      <a:pt x="40" y="71"/>
                    </a:lnTo>
                    <a:lnTo>
                      <a:pt x="27" y="67"/>
                    </a:lnTo>
                    <a:lnTo>
                      <a:pt x="14" y="58"/>
                    </a:lnTo>
                    <a:lnTo>
                      <a:pt x="5" y="44"/>
                    </a:lnTo>
                    <a:lnTo>
                      <a:pt x="0" y="31"/>
                    </a:lnTo>
                    <a:lnTo>
                      <a:pt x="5" y="22"/>
                    </a:lnTo>
                    <a:lnTo>
                      <a:pt x="9" y="13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85" y="4"/>
                    </a:lnTo>
                    <a:lnTo>
                      <a:pt x="103" y="13"/>
                    </a:lnTo>
                    <a:lnTo>
                      <a:pt x="112" y="22"/>
                    </a:lnTo>
                    <a:lnTo>
                      <a:pt x="116" y="31"/>
                    </a:lnTo>
                    <a:lnTo>
                      <a:pt x="120" y="44"/>
                    </a:lnTo>
                    <a:lnTo>
                      <a:pt x="116" y="58"/>
                    </a:lnTo>
                    <a:lnTo>
                      <a:pt x="107" y="71"/>
                    </a:lnTo>
                    <a:lnTo>
                      <a:pt x="94" y="76"/>
                    </a:lnTo>
                    <a:lnTo>
                      <a:pt x="72" y="80"/>
                    </a:lnTo>
                    <a:lnTo>
                      <a:pt x="63" y="80"/>
                    </a:lnTo>
                    <a:lnTo>
                      <a:pt x="58" y="76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36" y="13"/>
                    </a:lnTo>
                    <a:lnTo>
                      <a:pt x="27" y="18"/>
                    </a:lnTo>
                    <a:lnTo>
                      <a:pt x="18" y="27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23" y="49"/>
                    </a:lnTo>
                    <a:lnTo>
                      <a:pt x="32" y="53"/>
                    </a:lnTo>
                    <a:lnTo>
                      <a:pt x="45" y="58"/>
                    </a:lnTo>
                    <a:close/>
                    <a:moveTo>
                      <a:pt x="72" y="13"/>
                    </a:moveTo>
                    <a:lnTo>
                      <a:pt x="72" y="62"/>
                    </a:lnTo>
                    <a:lnTo>
                      <a:pt x="76" y="62"/>
                    </a:lnTo>
                    <a:lnTo>
                      <a:pt x="89" y="62"/>
                    </a:lnTo>
                    <a:lnTo>
                      <a:pt x="98" y="58"/>
                    </a:lnTo>
                    <a:lnTo>
                      <a:pt x="103" y="53"/>
                    </a:lnTo>
                    <a:lnTo>
                      <a:pt x="107" y="44"/>
                    </a:lnTo>
                    <a:lnTo>
                      <a:pt x="103" y="36"/>
                    </a:lnTo>
                    <a:lnTo>
                      <a:pt x="98" y="27"/>
                    </a:lnTo>
                    <a:lnTo>
                      <a:pt x="85" y="22"/>
                    </a:lnTo>
                    <a:lnTo>
                      <a:pt x="72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9" name="Freeform 614"/>
              <p:cNvSpPr>
                <a:spLocks/>
              </p:cNvSpPr>
              <p:nvPr/>
            </p:nvSpPr>
            <p:spPr bwMode="auto">
              <a:xfrm>
                <a:off x="10397" y="8775"/>
                <a:ext cx="116" cy="97"/>
              </a:xfrm>
              <a:custGeom>
                <a:avLst/>
                <a:gdLst>
                  <a:gd name="T0" fmla="*/ 116 w 116"/>
                  <a:gd name="T1" fmla="*/ 31 h 97"/>
                  <a:gd name="T2" fmla="*/ 116 w 116"/>
                  <a:gd name="T3" fmla="*/ 97 h 97"/>
                  <a:gd name="T4" fmla="*/ 5 w 116"/>
                  <a:gd name="T5" fmla="*/ 80 h 97"/>
                  <a:gd name="T6" fmla="*/ 5 w 116"/>
                  <a:gd name="T7" fmla="*/ 62 h 97"/>
                  <a:gd name="T8" fmla="*/ 103 w 116"/>
                  <a:gd name="T9" fmla="*/ 80 h 97"/>
                  <a:gd name="T10" fmla="*/ 103 w 116"/>
                  <a:gd name="T11" fmla="*/ 44 h 97"/>
                  <a:gd name="T12" fmla="*/ 36 w 116"/>
                  <a:gd name="T13" fmla="*/ 31 h 97"/>
                  <a:gd name="T14" fmla="*/ 18 w 116"/>
                  <a:gd name="T15" fmla="*/ 26 h 97"/>
                  <a:gd name="T16" fmla="*/ 9 w 116"/>
                  <a:gd name="T17" fmla="*/ 22 h 97"/>
                  <a:gd name="T18" fmla="*/ 5 w 116"/>
                  <a:gd name="T19" fmla="*/ 17 h 97"/>
                  <a:gd name="T20" fmla="*/ 0 w 116"/>
                  <a:gd name="T21" fmla="*/ 8 h 97"/>
                  <a:gd name="T22" fmla="*/ 5 w 116"/>
                  <a:gd name="T23" fmla="*/ 4 h 97"/>
                  <a:gd name="T24" fmla="*/ 5 w 116"/>
                  <a:gd name="T25" fmla="*/ 0 h 97"/>
                  <a:gd name="T26" fmla="*/ 18 w 116"/>
                  <a:gd name="T27" fmla="*/ 0 h 97"/>
                  <a:gd name="T28" fmla="*/ 18 w 116"/>
                  <a:gd name="T29" fmla="*/ 4 h 97"/>
                  <a:gd name="T30" fmla="*/ 18 w 116"/>
                  <a:gd name="T31" fmla="*/ 8 h 97"/>
                  <a:gd name="T32" fmla="*/ 23 w 116"/>
                  <a:gd name="T33" fmla="*/ 13 h 97"/>
                  <a:gd name="T34" fmla="*/ 23 w 116"/>
                  <a:gd name="T35" fmla="*/ 13 h 97"/>
                  <a:gd name="T36" fmla="*/ 32 w 116"/>
                  <a:gd name="T37" fmla="*/ 17 h 97"/>
                  <a:gd name="T38" fmla="*/ 45 w 116"/>
                  <a:gd name="T39" fmla="*/ 17 h 97"/>
                  <a:gd name="T40" fmla="*/ 116 w 116"/>
                  <a:gd name="T41" fmla="*/ 31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97">
                    <a:moveTo>
                      <a:pt x="116" y="31"/>
                    </a:moveTo>
                    <a:lnTo>
                      <a:pt x="116" y="97"/>
                    </a:lnTo>
                    <a:lnTo>
                      <a:pt x="5" y="80"/>
                    </a:lnTo>
                    <a:lnTo>
                      <a:pt x="5" y="62"/>
                    </a:lnTo>
                    <a:lnTo>
                      <a:pt x="103" y="80"/>
                    </a:lnTo>
                    <a:lnTo>
                      <a:pt x="103" y="44"/>
                    </a:lnTo>
                    <a:lnTo>
                      <a:pt x="36" y="31"/>
                    </a:lnTo>
                    <a:lnTo>
                      <a:pt x="18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0" y="8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23" y="13"/>
                    </a:lnTo>
                    <a:lnTo>
                      <a:pt x="32" y="17"/>
                    </a:lnTo>
                    <a:lnTo>
                      <a:pt x="45" y="17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0" name="Freeform 615"/>
              <p:cNvSpPr>
                <a:spLocks noEditPoints="1"/>
              </p:cNvSpPr>
              <p:nvPr/>
            </p:nvSpPr>
            <p:spPr bwMode="auto">
              <a:xfrm>
                <a:off x="10402" y="8877"/>
                <a:ext cx="111" cy="75"/>
              </a:xfrm>
              <a:custGeom>
                <a:avLst/>
                <a:gdLst>
                  <a:gd name="T0" fmla="*/ 111 w 111"/>
                  <a:gd name="T1" fmla="*/ 18 h 75"/>
                  <a:gd name="T2" fmla="*/ 111 w 111"/>
                  <a:gd name="T3" fmla="*/ 31 h 75"/>
                  <a:gd name="T4" fmla="*/ 71 w 111"/>
                  <a:gd name="T5" fmla="*/ 26 h 75"/>
                  <a:gd name="T6" fmla="*/ 71 w 111"/>
                  <a:gd name="T7" fmla="*/ 40 h 75"/>
                  <a:gd name="T8" fmla="*/ 67 w 111"/>
                  <a:gd name="T9" fmla="*/ 53 h 75"/>
                  <a:gd name="T10" fmla="*/ 67 w 111"/>
                  <a:gd name="T11" fmla="*/ 62 h 75"/>
                  <a:gd name="T12" fmla="*/ 62 w 111"/>
                  <a:gd name="T13" fmla="*/ 66 h 75"/>
                  <a:gd name="T14" fmla="*/ 53 w 111"/>
                  <a:gd name="T15" fmla="*/ 71 h 75"/>
                  <a:gd name="T16" fmla="*/ 49 w 111"/>
                  <a:gd name="T17" fmla="*/ 75 h 75"/>
                  <a:gd name="T18" fmla="*/ 40 w 111"/>
                  <a:gd name="T19" fmla="*/ 75 h 75"/>
                  <a:gd name="T20" fmla="*/ 27 w 111"/>
                  <a:gd name="T21" fmla="*/ 75 h 75"/>
                  <a:gd name="T22" fmla="*/ 18 w 111"/>
                  <a:gd name="T23" fmla="*/ 71 h 75"/>
                  <a:gd name="T24" fmla="*/ 9 w 111"/>
                  <a:gd name="T25" fmla="*/ 66 h 75"/>
                  <a:gd name="T26" fmla="*/ 4 w 111"/>
                  <a:gd name="T27" fmla="*/ 58 h 75"/>
                  <a:gd name="T28" fmla="*/ 0 w 111"/>
                  <a:gd name="T29" fmla="*/ 49 h 75"/>
                  <a:gd name="T30" fmla="*/ 0 w 111"/>
                  <a:gd name="T31" fmla="*/ 35 h 75"/>
                  <a:gd name="T32" fmla="*/ 0 w 111"/>
                  <a:gd name="T33" fmla="*/ 0 h 75"/>
                  <a:gd name="T34" fmla="*/ 111 w 111"/>
                  <a:gd name="T35" fmla="*/ 18 h 75"/>
                  <a:gd name="T36" fmla="*/ 13 w 111"/>
                  <a:gd name="T37" fmla="*/ 18 h 75"/>
                  <a:gd name="T38" fmla="*/ 13 w 111"/>
                  <a:gd name="T39" fmla="*/ 35 h 75"/>
                  <a:gd name="T40" fmla="*/ 13 w 111"/>
                  <a:gd name="T41" fmla="*/ 44 h 75"/>
                  <a:gd name="T42" fmla="*/ 18 w 111"/>
                  <a:gd name="T43" fmla="*/ 49 h 75"/>
                  <a:gd name="T44" fmla="*/ 18 w 111"/>
                  <a:gd name="T45" fmla="*/ 53 h 75"/>
                  <a:gd name="T46" fmla="*/ 22 w 111"/>
                  <a:gd name="T47" fmla="*/ 58 h 75"/>
                  <a:gd name="T48" fmla="*/ 31 w 111"/>
                  <a:gd name="T49" fmla="*/ 62 h 75"/>
                  <a:gd name="T50" fmla="*/ 35 w 111"/>
                  <a:gd name="T51" fmla="*/ 62 h 75"/>
                  <a:gd name="T52" fmla="*/ 40 w 111"/>
                  <a:gd name="T53" fmla="*/ 62 h 75"/>
                  <a:gd name="T54" fmla="*/ 49 w 111"/>
                  <a:gd name="T55" fmla="*/ 58 h 75"/>
                  <a:gd name="T56" fmla="*/ 49 w 111"/>
                  <a:gd name="T57" fmla="*/ 53 h 75"/>
                  <a:gd name="T58" fmla="*/ 53 w 111"/>
                  <a:gd name="T59" fmla="*/ 53 h 75"/>
                  <a:gd name="T60" fmla="*/ 53 w 111"/>
                  <a:gd name="T61" fmla="*/ 49 h 75"/>
                  <a:gd name="T62" fmla="*/ 53 w 111"/>
                  <a:gd name="T63" fmla="*/ 40 h 75"/>
                  <a:gd name="T64" fmla="*/ 53 w 111"/>
                  <a:gd name="T65" fmla="*/ 22 h 75"/>
                  <a:gd name="T66" fmla="*/ 13 w 111"/>
                  <a:gd name="T67" fmla="*/ 1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1" h="75">
                    <a:moveTo>
                      <a:pt x="111" y="18"/>
                    </a:moveTo>
                    <a:lnTo>
                      <a:pt x="111" y="31"/>
                    </a:lnTo>
                    <a:lnTo>
                      <a:pt x="71" y="26"/>
                    </a:lnTo>
                    <a:lnTo>
                      <a:pt x="71" y="40"/>
                    </a:lnTo>
                    <a:lnTo>
                      <a:pt x="67" y="53"/>
                    </a:lnTo>
                    <a:lnTo>
                      <a:pt x="67" y="62"/>
                    </a:lnTo>
                    <a:lnTo>
                      <a:pt x="62" y="66"/>
                    </a:lnTo>
                    <a:lnTo>
                      <a:pt x="53" y="71"/>
                    </a:lnTo>
                    <a:lnTo>
                      <a:pt x="49" y="75"/>
                    </a:lnTo>
                    <a:lnTo>
                      <a:pt x="40" y="75"/>
                    </a:lnTo>
                    <a:lnTo>
                      <a:pt x="27" y="75"/>
                    </a:lnTo>
                    <a:lnTo>
                      <a:pt x="18" y="71"/>
                    </a:lnTo>
                    <a:lnTo>
                      <a:pt x="9" y="66"/>
                    </a:lnTo>
                    <a:lnTo>
                      <a:pt x="4" y="58"/>
                    </a:lnTo>
                    <a:lnTo>
                      <a:pt x="0" y="49"/>
                    </a:lnTo>
                    <a:lnTo>
                      <a:pt x="0" y="35"/>
                    </a:lnTo>
                    <a:lnTo>
                      <a:pt x="0" y="0"/>
                    </a:lnTo>
                    <a:lnTo>
                      <a:pt x="111" y="18"/>
                    </a:lnTo>
                    <a:close/>
                    <a:moveTo>
                      <a:pt x="13" y="18"/>
                    </a:moveTo>
                    <a:lnTo>
                      <a:pt x="13" y="35"/>
                    </a:lnTo>
                    <a:lnTo>
                      <a:pt x="13" y="44"/>
                    </a:lnTo>
                    <a:lnTo>
                      <a:pt x="18" y="49"/>
                    </a:lnTo>
                    <a:lnTo>
                      <a:pt x="18" y="53"/>
                    </a:lnTo>
                    <a:lnTo>
                      <a:pt x="22" y="58"/>
                    </a:lnTo>
                    <a:lnTo>
                      <a:pt x="31" y="62"/>
                    </a:lnTo>
                    <a:lnTo>
                      <a:pt x="35" y="62"/>
                    </a:lnTo>
                    <a:lnTo>
                      <a:pt x="40" y="62"/>
                    </a:lnTo>
                    <a:lnTo>
                      <a:pt x="49" y="58"/>
                    </a:lnTo>
                    <a:lnTo>
                      <a:pt x="49" y="53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3" y="40"/>
                    </a:lnTo>
                    <a:lnTo>
                      <a:pt x="53" y="22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1" name="Freeform 616"/>
              <p:cNvSpPr>
                <a:spLocks/>
              </p:cNvSpPr>
              <p:nvPr/>
            </p:nvSpPr>
            <p:spPr bwMode="auto">
              <a:xfrm>
                <a:off x="10397" y="8966"/>
                <a:ext cx="120" cy="80"/>
              </a:xfrm>
              <a:custGeom>
                <a:avLst/>
                <a:gdLst>
                  <a:gd name="T0" fmla="*/ 45 w 120"/>
                  <a:gd name="T1" fmla="*/ 57 h 80"/>
                  <a:gd name="T2" fmla="*/ 45 w 120"/>
                  <a:gd name="T3" fmla="*/ 71 h 80"/>
                  <a:gd name="T4" fmla="*/ 27 w 120"/>
                  <a:gd name="T5" fmla="*/ 66 h 80"/>
                  <a:gd name="T6" fmla="*/ 14 w 120"/>
                  <a:gd name="T7" fmla="*/ 57 h 80"/>
                  <a:gd name="T8" fmla="*/ 5 w 120"/>
                  <a:gd name="T9" fmla="*/ 44 h 80"/>
                  <a:gd name="T10" fmla="*/ 0 w 120"/>
                  <a:gd name="T11" fmla="*/ 35 h 80"/>
                  <a:gd name="T12" fmla="*/ 5 w 120"/>
                  <a:gd name="T13" fmla="*/ 22 h 80"/>
                  <a:gd name="T14" fmla="*/ 14 w 120"/>
                  <a:gd name="T15" fmla="*/ 9 h 80"/>
                  <a:gd name="T16" fmla="*/ 27 w 120"/>
                  <a:gd name="T17" fmla="*/ 4 h 80"/>
                  <a:gd name="T18" fmla="*/ 45 w 120"/>
                  <a:gd name="T19" fmla="*/ 0 h 80"/>
                  <a:gd name="T20" fmla="*/ 67 w 120"/>
                  <a:gd name="T21" fmla="*/ 4 h 80"/>
                  <a:gd name="T22" fmla="*/ 85 w 120"/>
                  <a:gd name="T23" fmla="*/ 9 h 80"/>
                  <a:gd name="T24" fmla="*/ 98 w 120"/>
                  <a:gd name="T25" fmla="*/ 13 h 80"/>
                  <a:gd name="T26" fmla="*/ 112 w 120"/>
                  <a:gd name="T27" fmla="*/ 22 h 80"/>
                  <a:gd name="T28" fmla="*/ 116 w 120"/>
                  <a:gd name="T29" fmla="*/ 35 h 80"/>
                  <a:gd name="T30" fmla="*/ 120 w 120"/>
                  <a:gd name="T31" fmla="*/ 49 h 80"/>
                  <a:gd name="T32" fmla="*/ 116 w 120"/>
                  <a:gd name="T33" fmla="*/ 62 h 80"/>
                  <a:gd name="T34" fmla="*/ 112 w 120"/>
                  <a:gd name="T35" fmla="*/ 71 h 80"/>
                  <a:gd name="T36" fmla="*/ 98 w 120"/>
                  <a:gd name="T37" fmla="*/ 75 h 80"/>
                  <a:gd name="T38" fmla="*/ 80 w 120"/>
                  <a:gd name="T39" fmla="*/ 80 h 80"/>
                  <a:gd name="T40" fmla="*/ 80 w 120"/>
                  <a:gd name="T41" fmla="*/ 62 h 80"/>
                  <a:gd name="T42" fmla="*/ 89 w 120"/>
                  <a:gd name="T43" fmla="*/ 62 h 80"/>
                  <a:gd name="T44" fmla="*/ 98 w 120"/>
                  <a:gd name="T45" fmla="*/ 57 h 80"/>
                  <a:gd name="T46" fmla="*/ 103 w 120"/>
                  <a:gd name="T47" fmla="*/ 53 h 80"/>
                  <a:gd name="T48" fmla="*/ 103 w 120"/>
                  <a:gd name="T49" fmla="*/ 44 h 80"/>
                  <a:gd name="T50" fmla="*/ 103 w 120"/>
                  <a:gd name="T51" fmla="*/ 40 h 80"/>
                  <a:gd name="T52" fmla="*/ 98 w 120"/>
                  <a:gd name="T53" fmla="*/ 31 h 80"/>
                  <a:gd name="T54" fmla="*/ 89 w 120"/>
                  <a:gd name="T55" fmla="*/ 26 h 80"/>
                  <a:gd name="T56" fmla="*/ 76 w 120"/>
                  <a:gd name="T57" fmla="*/ 22 h 80"/>
                  <a:gd name="T58" fmla="*/ 58 w 120"/>
                  <a:gd name="T59" fmla="*/ 17 h 80"/>
                  <a:gd name="T60" fmla="*/ 45 w 120"/>
                  <a:gd name="T61" fmla="*/ 17 h 80"/>
                  <a:gd name="T62" fmla="*/ 32 w 120"/>
                  <a:gd name="T63" fmla="*/ 17 h 80"/>
                  <a:gd name="T64" fmla="*/ 23 w 120"/>
                  <a:gd name="T65" fmla="*/ 22 h 80"/>
                  <a:gd name="T66" fmla="*/ 18 w 120"/>
                  <a:gd name="T67" fmla="*/ 26 h 80"/>
                  <a:gd name="T68" fmla="*/ 18 w 120"/>
                  <a:gd name="T69" fmla="*/ 35 h 80"/>
                  <a:gd name="T70" fmla="*/ 18 w 120"/>
                  <a:gd name="T71" fmla="*/ 40 h 80"/>
                  <a:gd name="T72" fmla="*/ 23 w 120"/>
                  <a:gd name="T73" fmla="*/ 49 h 80"/>
                  <a:gd name="T74" fmla="*/ 32 w 120"/>
                  <a:gd name="T75" fmla="*/ 53 h 80"/>
                  <a:gd name="T76" fmla="*/ 45 w 120"/>
                  <a:gd name="T77" fmla="*/ 57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0" h="80">
                    <a:moveTo>
                      <a:pt x="45" y="57"/>
                    </a:moveTo>
                    <a:lnTo>
                      <a:pt x="45" y="71"/>
                    </a:lnTo>
                    <a:lnTo>
                      <a:pt x="27" y="66"/>
                    </a:lnTo>
                    <a:lnTo>
                      <a:pt x="14" y="57"/>
                    </a:lnTo>
                    <a:lnTo>
                      <a:pt x="5" y="44"/>
                    </a:lnTo>
                    <a:lnTo>
                      <a:pt x="0" y="35"/>
                    </a:lnTo>
                    <a:lnTo>
                      <a:pt x="5" y="22"/>
                    </a:lnTo>
                    <a:lnTo>
                      <a:pt x="14" y="9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67" y="4"/>
                    </a:lnTo>
                    <a:lnTo>
                      <a:pt x="85" y="9"/>
                    </a:lnTo>
                    <a:lnTo>
                      <a:pt x="98" y="13"/>
                    </a:lnTo>
                    <a:lnTo>
                      <a:pt x="112" y="22"/>
                    </a:lnTo>
                    <a:lnTo>
                      <a:pt x="116" y="35"/>
                    </a:lnTo>
                    <a:lnTo>
                      <a:pt x="120" y="49"/>
                    </a:lnTo>
                    <a:lnTo>
                      <a:pt x="116" y="62"/>
                    </a:lnTo>
                    <a:lnTo>
                      <a:pt x="112" y="71"/>
                    </a:lnTo>
                    <a:lnTo>
                      <a:pt x="98" y="75"/>
                    </a:lnTo>
                    <a:lnTo>
                      <a:pt x="80" y="80"/>
                    </a:lnTo>
                    <a:lnTo>
                      <a:pt x="80" y="62"/>
                    </a:lnTo>
                    <a:lnTo>
                      <a:pt x="89" y="62"/>
                    </a:lnTo>
                    <a:lnTo>
                      <a:pt x="98" y="57"/>
                    </a:lnTo>
                    <a:lnTo>
                      <a:pt x="103" y="53"/>
                    </a:lnTo>
                    <a:lnTo>
                      <a:pt x="103" y="44"/>
                    </a:lnTo>
                    <a:lnTo>
                      <a:pt x="103" y="40"/>
                    </a:lnTo>
                    <a:lnTo>
                      <a:pt x="98" y="31"/>
                    </a:lnTo>
                    <a:lnTo>
                      <a:pt x="89" y="26"/>
                    </a:lnTo>
                    <a:lnTo>
                      <a:pt x="76" y="22"/>
                    </a:lnTo>
                    <a:lnTo>
                      <a:pt x="58" y="17"/>
                    </a:lnTo>
                    <a:lnTo>
                      <a:pt x="45" y="17"/>
                    </a:lnTo>
                    <a:lnTo>
                      <a:pt x="32" y="17"/>
                    </a:lnTo>
                    <a:lnTo>
                      <a:pt x="23" y="22"/>
                    </a:lnTo>
                    <a:lnTo>
                      <a:pt x="18" y="26"/>
                    </a:lnTo>
                    <a:lnTo>
                      <a:pt x="18" y="35"/>
                    </a:lnTo>
                    <a:lnTo>
                      <a:pt x="18" y="40"/>
                    </a:lnTo>
                    <a:lnTo>
                      <a:pt x="23" y="49"/>
                    </a:lnTo>
                    <a:lnTo>
                      <a:pt x="32" y="53"/>
                    </a:lnTo>
                    <a:lnTo>
                      <a:pt x="45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2" name="Freeform 617"/>
              <p:cNvSpPr>
                <a:spLocks/>
              </p:cNvSpPr>
              <p:nvPr/>
            </p:nvSpPr>
            <p:spPr bwMode="auto">
              <a:xfrm>
                <a:off x="10402" y="9046"/>
                <a:ext cx="115" cy="133"/>
              </a:xfrm>
              <a:custGeom>
                <a:avLst/>
                <a:gdLst>
                  <a:gd name="T0" fmla="*/ 0 w 115"/>
                  <a:gd name="T1" fmla="*/ 0 h 133"/>
                  <a:gd name="T2" fmla="*/ 111 w 115"/>
                  <a:gd name="T3" fmla="*/ 22 h 133"/>
                  <a:gd name="T4" fmla="*/ 111 w 115"/>
                  <a:gd name="T5" fmla="*/ 35 h 133"/>
                  <a:gd name="T6" fmla="*/ 93 w 115"/>
                  <a:gd name="T7" fmla="*/ 31 h 133"/>
                  <a:gd name="T8" fmla="*/ 102 w 115"/>
                  <a:gd name="T9" fmla="*/ 40 h 133"/>
                  <a:gd name="T10" fmla="*/ 111 w 115"/>
                  <a:gd name="T11" fmla="*/ 49 h 133"/>
                  <a:gd name="T12" fmla="*/ 115 w 115"/>
                  <a:gd name="T13" fmla="*/ 53 h 133"/>
                  <a:gd name="T14" fmla="*/ 115 w 115"/>
                  <a:gd name="T15" fmla="*/ 62 h 133"/>
                  <a:gd name="T16" fmla="*/ 115 w 115"/>
                  <a:gd name="T17" fmla="*/ 66 h 133"/>
                  <a:gd name="T18" fmla="*/ 111 w 115"/>
                  <a:gd name="T19" fmla="*/ 75 h 133"/>
                  <a:gd name="T20" fmla="*/ 102 w 115"/>
                  <a:gd name="T21" fmla="*/ 80 h 133"/>
                  <a:gd name="T22" fmla="*/ 93 w 115"/>
                  <a:gd name="T23" fmla="*/ 80 h 133"/>
                  <a:gd name="T24" fmla="*/ 102 w 115"/>
                  <a:gd name="T25" fmla="*/ 89 h 133"/>
                  <a:gd name="T26" fmla="*/ 111 w 115"/>
                  <a:gd name="T27" fmla="*/ 93 h 133"/>
                  <a:gd name="T28" fmla="*/ 115 w 115"/>
                  <a:gd name="T29" fmla="*/ 102 h 133"/>
                  <a:gd name="T30" fmla="*/ 115 w 115"/>
                  <a:gd name="T31" fmla="*/ 111 h 133"/>
                  <a:gd name="T32" fmla="*/ 115 w 115"/>
                  <a:gd name="T33" fmla="*/ 120 h 133"/>
                  <a:gd name="T34" fmla="*/ 107 w 115"/>
                  <a:gd name="T35" fmla="*/ 129 h 133"/>
                  <a:gd name="T36" fmla="*/ 102 w 115"/>
                  <a:gd name="T37" fmla="*/ 133 h 133"/>
                  <a:gd name="T38" fmla="*/ 89 w 115"/>
                  <a:gd name="T39" fmla="*/ 133 h 133"/>
                  <a:gd name="T40" fmla="*/ 84 w 115"/>
                  <a:gd name="T41" fmla="*/ 133 h 133"/>
                  <a:gd name="T42" fmla="*/ 71 w 115"/>
                  <a:gd name="T43" fmla="*/ 129 h 133"/>
                  <a:gd name="T44" fmla="*/ 0 w 115"/>
                  <a:gd name="T45" fmla="*/ 120 h 133"/>
                  <a:gd name="T46" fmla="*/ 0 w 115"/>
                  <a:gd name="T47" fmla="*/ 102 h 133"/>
                  <a:gd name="T48" fmla="*/ 75 w 115"/>
                  <a:gd name="T49" fmla="*/ 115 h 133"/>
                  <a:gd name="T50" fmla="*/ 84 w 115"/>
                  <a:gd name="T51" fmla="*/ 115 h 133"/>
                  <a:gd name="T52" fmla="*/ 89 w 115"/>
                  <a:gd name="T53" fmla="*/ 115 h 133"/>
                  <a:gd name="T54" fmla="*/ 93 w 115"/>
                  <a:gd name="T55" fmla="*/ 115 h 133"/>
                  <a:gd name="T56" fmla="*/ 98 w 115"/>
                  <a:gd name="T57" fmla="*/ 115 h 133"/>
                  <a:gd name="T58" fmla="*/ 98 w 115"/>
                  <a:gd name="T59" fmla="*/ 111 h 133"/>
                  <a:gd name="T60" fmla="*/ 98 w 115"/>
                  <a:gd name="T61" fmla="*/ 106 h 133"/>
                  <a:gd name="T62" fmla="*/ 98 w 115"/>
                  <a:gd name="T63" fmla="*/ 102 h 133"/>
                  <a:gd name="T64" fmla="*/ 93 w 115"/>
                  <a:gd name="T65" fmla="*/ 93 h 133"/>
                  <a:gd name="T66" fmla="*/ 89 w 115"/>
                  <a:gd name="T67" fmla="*/ 89 h 133"/>
                  <a:gd name="T68" fmla="*/ 80 w 115"/>
                  <a:gd name="T69" fmla="*/ 84 h 133"/>
                  <a:gd name="T70" fmla="*/ 71 w 115"/>
                  <a:gd name="T71" fmla="*/ 80 h 133"/>
                  <a:gd name="T72" fmla="*/ 53 w 115"/>
                  <a:gd name="T73" fmla="*/ 75 h 133"/>
                  <a:gd name="T74" fmla="*/ 0 w 115"/>
                  <a:gd name="T75" fmla="*/ 66 h 133"/>
                  <a:gd name="T76" fmla="*/ 0 w 115"/>
                  <a:gd name="T77" fmla="*/ 53 h 133"/>
                  <a:gd name="T78" fmla="*/ 75 w 115"/>
                  <a:gd name="T79" fmla="*/ 66 h 133"/>
                  <a:gd name="T80" fmla="*/ 84 w 115"/>
                  <a:gd name="T81" fmla="*/ 66 h 133"/>
                  <a:gd name="T82" fmla="*/ 89 w 115"/>
                  <a:gd name="T83" fmla="*/ 66 h 133"/>
                  <a:gd name="T84" fmla="*/ 93 w 115"/>
                  <a:gd name="T85" fmla="*/ 66 h 133"/>
                  <a:gd name="T86" fmla="*/ 98 w 115"/>
                  <a:gd name="T87" fmla="*/ 62 h 133"/>
                  <a:gd name="T88" fmla="*/ 98 w 115"/>
                  <a:gd name="T89" fmla="*/ 62 h 133"/>
                  <a:gd name="T90" fmla="*/ 98 w 115"/>
                  <a:gd name="T91" fmla="*/ 57 h 133"/>
                  <a:gd name="T92" fmla="*/ 98 w 115"/>
                  <a:gd name="T93" fmla="*/ 49 h 133"/>
                  <a:gd name="T94" fmla="*/ 93 w 115"/>
                  <a:gd name="T95" fmla="*/ 44 h 133"/>
                  <a:gd name="T96" fmla="*/ 89 w 115"/>
                  <a:gd name="T97" fmla="*/ 35 h 133"/>
                  <a:gd name="T98" fmla="*/ 80 w 115"/>
                  <a:gd name="T99" fmla="*/ 31 h 133"/>
                  <a:gd name="T100" fmla="*/ 67 w 115"/>
                  <a:gd name="T101" fmla="*/ 26 h 133"/>
                  <a:gd name="T102" fmla="*/ 53 w 115"/>
                  <a:gd name="T103" fmla="*/ 26 h 133"/>
                  <a:gd name="T104" fmla="*/ 0 w 115"/>
                  <a:gd name="T105" fmla="*/ 17 h 133"/>
                  <a:gd name="T106" fmla="*/ 0 w 115"/>
                  <a:gd name="T107" fmla="*/ 0 h 1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5" h="133">
                    <a:moveTo>
                      <a:pt x="0" y="0"/>
                    </a:moveTo>
                    <a:lnTo>
                      <a:pt x="111" y="22"/>
                    </a:lnTo>
                    <a:lnTo>
                      <a:pt x="111" y="35"/>
                    </a:lnTo>
                    <a:lnTo>
                      <a:pt x="93" y="31"/>
                    </a:lnTo>
                    <a:lnTo>
                      <a:pt x="102" y="40"/>
                    </a:lnTo>
                    <a:lnTo>
                      <a:pt x="111" y="49"/>
                    </a:lnTo>
                    <a:lnTo>
                      <a:pt x="115" y="53"/>
                    </a:lnTo>
                    <a:lnTo>
                      <a:pt x="115" y="62"/>
                    </a:lnTo>
                    <a:lnTo>
                      <a:pt x="115" y="66"/>
                    </a:lnTo>
                    <a:lnTo>
                      <a:pt x="111" y="75"/>
                    </a:lnTo>
                    <a:lnTo>
                      <a:pt x="102" y="80"/>
                    </a:lnTo>
                    <a:lnTo>
                      <a:pt x="93" y="80"/>
                    </a:lnTo>
                    <a:lnTo>
                      <a:pt x="102" y="89"/>
                    </a:lnTo>
                    <a:lnTo>
                      <a:pt x="111" y="93"/>
                    </a:lnTo>
                    <a:lnTo>
                      <a:pt x="115" y="102"/>
                    </a:lnTo>
                    <a:lnTo>
                      <a:pt x="115" y="111"/>
                    </a:lnTo>
                    <a:lnTo>
                      <a:pt x="115" y="120"/>
                    </a:lnTo>
                    <a:lnTo>
                      <a:pt x="107" y="129"/>
                    </a:lnTo>
                    <a:lnTo>
                      <a:pt x="102" y="133"/>
                    </a:lnTo>
                    <a:lnTo>
                      <a:pt x="89" y="133"/>
                    </a:lnTo>
                    <a:lnTo>
                      <a:pt x="84" y="133"/>
                    </a:lnTo>
                    <a:lnTo>
                      <a:pt x="71" y="129"/>
                    </a:lnTo>
                    <a:lnTo>
                      <a:pt x="0" y="120"/>
                    </a:lnTo>
                    <a:lnTo>
                      <a:pt x="0" y="102"/>
                    </a:lnTo>
                    <a:lnTo>
                      <a:pt x="75" y="115"/>
                    </a:lnTo>
                    <a:lnTo>
                      <a:pt x="84" y="115"/>
                    </a:lnTo>
                    <a:lnTo>
                      <a:pt x="89" y="115"/>
                    </a:lnTo>
                    <a:lnTo>
                      <a:pt x="93" y="115"/>
                    </a:lnTo>
                    <a:lnTo>
                      <a:pt x="98" y="115"/>
                    </a:lnTo>
                    <a:lnTo>
                      <a:pt x="98" y="111"/>
                    </a:lnTo>
                    <a:lnTo>
                      <a:pt x="98" y="106"/>
                    </a:lnTo>
                    <a:lnTo>
                      <a:pt x="98" y="102"/>
                    </a:lnTo>
                    <a:lnTo>
                      <a:pt x="93" y="93"/>
                    </a:lnTo>
                    <a:lnTo>
                      <a:pt x="89" y="89"/>
                    </a:lnTo>
                    <a:lnTo>
                      <a:pt x="80" y="84"/>
                    </a:lnTo>
                    <a:lnTo>
                      <a:pt x="71" y="80"/>
                    </a:lnTo>
                    <a:lnTo>
                      <a:pt x="53" y="75"/>
                    </a:lnTo>
                    <a:lnTo>
                      <a:pt x="0" y="66"/>
                    </a:lnTo>
                    <a:lnTo>
                      <a:pt x="0" y="53"/>
                    </a:lnTo>
                    <a:lnTo>
                      <a:pt x="75" y="66"/>
                    </a:lnTo>
                    <a:lnTo>
                      <a:pt x="84" y="66"/>
                    </a:lnTo>
                    <a:lnTo>
                      <a:pt x="89" y="66"/>
                    </a:lnTo>
                    <a:lnTo>
                      <a:pt x="93" y="66"/>
                    </a:lnTo>
                    <a:lnTo>
                      <a:pt x="98" y="62"/>
                    </a:lnTo>
                    <a:lnTo>
                      <a:pt x="98" y="57"/>
                    </a:lnTo>
                    <a:lnTo>
                      <a:pt x="98" y="49"/>
                    </a:lnTo>
                    <a:lnTo>
                      <a:pt x="93" y="44"/>
                    </a:lnTo>
                    <a:lnTo>
                      <a:pt x="89" y="35"/>
                    </a:lnTo>
                    <a:lnTo>
                      <a:pt x="80" y="31"/>
                    </a:lnTo>
                    <a:lnTo>
                      <a:pt x="67" y="26"/>
                    </a:lnTo>
                    <a:lnTo>
                      <a:pt x="53" y="26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3" name="Freeform 618"/>
              <p:cNvSpPr>
                <a:spLocks noEditPoints="1"/>
              </p:cNvSpPr>
              <p:nvPr/>
            </p:nvSpPr>
            <p:spPr bwMode="auto">
              <a:xfrm>
                <a:off x="10397" y="9188"/>
                <a:ext cx="120" cy="80"/>
              </a:xfrm>
              <a:custGeom>
                <a:avLst/>
                <a:gdLst>
                  <a:gd name="T0" fmla="*/ 63 w 120"/>
                  <a:gd name="T1" fmla="*/ 58 h 80"/>
                  <a:gd name="T2" fmla="*/ 58 w 120"/>
                  <a:gd name="T3" fmla="*/ 67 h 80"/>
                  <a:gd name="T4" fmla="*/ 54 w 120"/>
                  <a:gd name="T5" fmla="*/ 71 h 80"/>
                  <a:gd name="T6" fmla="*/ 45 w 120"/>
                  <a:gd name="T7" fmla="*/ 71 h 80"/>
                  <a:gd name="T8" fmla="*/ 36 w 120"/>
                  <a:gd name="T9" fmla="*/ 75 h 80"/>
                  <a:gd name="T10" fmla="*/ 23 w 120"/>
                  <a:gd name="T11" fmla="*/ 71 h 80"/>
                  <a:gd name="T12" fmla="*/ 14 w 120"/>
                  <a:gd name="T13" fmla="*/ 67 h 80"/>
                  <a:gd name="T14" fmla="*/ 5 w 120"/>
                  <a:gd name="T15" fmla="*/ 53 h 80"/>
                  <a:gd name="T16" fmla="*/ 0 w 120"/>
                  <a:gd name="T17" fmla="*/ 40 h 80"/>
                  <a:gd name="T18" fmla="*/ 5 w 120"/>
                  <a:gd name="T19" fmla="*/ 27 h 80"/>
                  <a:gd name="T20" fmla="*/ 9 w 120"/>
                  <a:gd name="T21" fmla="*/ 18 h 80"/>
                  <a:gd name="T22" fmla="*/ 14 w 120"/>
                  <a:gd name="T23" fmla="*/ 13 h 80"/>
                  <a:gd name="T24" fmla="*/ 23 w 120"/>
                  <a:gd name="T25" fmla="*/ 4 h 80"/>
                  <a:gd name="T26" fmla="*/ 36 w 120"/>
                  <a:gd name="T27" fmla="*/ 4 h 80"/>
                  <a:gd name="T28" fmla="*/ 45 w 120"/>
                  <a:gd name="T29" fmla="*/ 0 h 80"/>
                  <a:gd name="T30" fmla="*/ 76 w 120"/>
                  <a:gd name="T31" fmla="*/ 4 h 80"/>
                  <a:gd name="T32" fmla="*/ 98 w 120"/>
                  <a:gd name="T33" fmla="*/ 13 h 80"/>
                  <a:gd name="T34" fmla="*/ 107 w 120"/>
                  <a:gd name="T35" fmla="*/ 22 h 80"/>
                  <a:gd name="T36" fmla="*/ 116 w 120"/>
                  <a:gd name="T37" fmla="*/ 31 h 80"/>
                  <a:gd name="T38" fmla="*/ 120 w 120"/>
                  <a:gd name="T39" fmla="*/ 40 h 80"/>
                  <a:gd name="T40" fmla="*/ 120 w 120"/>
                  <a:gd name="T41" fmla="*/ 53 h 80"/>
                  <a:gd name="T42" fmla="*/ 120 w 120"/>
                  <a:gd name="T43" fmla="*/ 62 h 80"/>
                  <a:gd name="T44" fmla="*/ 112 w 120"/>
                  <a:gd name="T45" fmla="*/ 71 h 80"/>
                  <a:gd name="T46" fmla="*/ 103 w 120"/>
                  <a:gd name="T47" fmla="*/ 75 h 80"/>
                  <a:gd name="T48" fmla="*/ 94 w 120"/>
                  <a:gd name="T49" fmla="*/ 80 h 80"/>
                  <a:gd name="T50" fmla="*/ 80 w 120"/>
                  <a:gd name="T51" fmla="*/ 75 h 80"/>
                  <a:gd name="T52" fmla="*/ 76 w 120"/>
                  <a:gd name="T53" fmla="*/ 75 h 80"/>
                  <a:gd name="T54" fmla="*/ 67 w 120"/>
                  <a:gd name="T55" fmla="*/ 67 h 80"/>
                  <a:gd name="T56" fmla="*/ 63 w 120"/>
                  <a:gd name="T57" fmla="*/ 58 h 80"/>
                  <a:gd name="T58" fmla="*/ 72 w 120"/>
                  <a:gd name="T59" fmla="*/ 22 h 80"/>
                  <a:gd name="T60" fmla="*/ 72 w 120"/>
                  <a:gd name="T61" fmla="*/ 27 h 80"/>
                  <a:gd name="T62" fmla="*/ 72 w 120"/>
                  <a:gd name="T63" fmla="*/ 31 h 80"/>
                  <a:gd name="T64" fmla="*/ 72 w 120"/>
                  <a:gd name="T65" fmla="*/ 44 h 80"/>
                  <a:gd name="T66" fmla="*/ 76 w 120"/>
                  <a:gd name="T67" fmla="*/ 58 h 80"/>
                  <a:gd name="T68" fmla="*/ 80 w 120"/>
                  <a:gd name="T69" fmla="*/ 62 h 80"/>
                  <a:gd name="T70" fmla="*/ 89 w 120"/>
                  <a:gd name="T71" fmla="*/ 62 h 80"/>
                  <a:gd name="T72" fmla="*/ 98 w 120"/>
                  <a:gd name="T73" fmla="*/ 62 h 80"/>
                  <a:gd name="T74" fmla="*/ 103 w 120"/>
                  <a:gd name="T75" fmla="*/ 62 h 80"/>
                  <a:gd name="T76" fmla="*/ 103 w 120"/>
                  <a:gd name="T77" fmla="*/ 58 h 80"/>
                  <a:gd name="T78" fmla="*/ 107 w 120"/>
                  <a:gd name="T79" fmla="*/ 49 h 80"/>
                  <a:gd name="T80" fmla="*/ 103 w 120"/>
                  <a:gd name="T81" fmla="*/ 40 h 80"/>
                  <a:gd name="T82" fmla="*/ 98 w 120"/>
                  <a:gd name="T83" fmla="*/ 31 h 80"/>
                  <a:gd name="T84" fmla="*/ 85 w 120"/>
                  <a:gd name="T85" fmla="*/ 27 h 80"/>
                  <a:gd name="T86" fmla="*/ 72 w 120"/>
                  <a:gd name="T87" fmla="*/ 22 h 80"/>
                  <a:gd name="T88" fmla="*/ 58 w 120"/>
                  <a:gd name="T89" fmla="*/ 18 h 80"/>
                  <a:gd name="T90" fmla="*/ 54 w 120"/>
                  <a:gd name="T91" fmla="*/ 18 h 80"/>
                  <a:gd name="T92" fmla="*/ 49 w 120"/>
                  <a:gd name="T93" fmla="*/ 18 h 80"/>
                  <a:gd name="T94" fmla="*/ 36 w 120"/>
                  <a:gd name="T95" fmla="*/ 18 h 80"/>
                  <a:gd name="T96" fmla="*/ 27 w 120"/>
                  <a:gd name="T97" fmla="*/ 22 h 80"/>
                  <a:gd name="T98" fmla="*/ 18 w 120"/>
                  <a:gd name="T99" fmla="*/ 31 h 80"/>
                  <a:gd name="T100" fmla="*/ 18 w 120"/>
                  <a:gd name="T101" fmla="*/ 40 h 80"/>
                  <a:gd name="T102" fmla="*/ 18 w 120"/>
                  <a:gd name="T103" fmla="*/ 49 h 80"/>
                  <a:gd name="T104" fmla="*/ 23 w 120"/>
                  <a:gd name="T105" fmla="*/ 53 h 80"/>
                  <a:gd name="T106" fmla="*/ 27 w 120"/>
                  <a:gd name="T107" fmla="*/ 58 h 80"/>
                  <a:gd name="T108" fmla="*/ 36 w 120"/>
                  <a:gd name="T109" fmla="*/ 58 h 80"/>
                  <a:gd name="T110" fmla="*/ 45 w 120"/>
                  <a:gd name="T111" fmla="*/ 58 h 80"/>
                  <a:gd name="T112" fmla="*/ 54 w 120"/>
                  <a:gd name="T113" fmla="*/ 53 h 80"/>
                  <a:gd name="T114" fmla="*/ 54 w 120"/>
                  <a:gd name="T115" fmla="*/ 40 h 80"/>
                  <a:gd name="T116" fmla="*/ 58 w 120"/>
                  <a:gd name="T117" fmla="*/ 27 h 80"/>
                  <a:gd name="T118" fmla="*/ 58 w 120"/>
                  <a:gd name="T119" fmla="*/ 22 h 80"/>
                  <a:gd name="T120" fmla="*/ 58 w 120"/>
                  <a:gd name="T121" fmla="*/ 18 h 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0" h="80">
                    <a:moveTo>
                      <a:pt x="63" y="58"/>
                    </a:moveTo>
                    <a:lnTo>
                      <a:pt x="58" y="67"/>
                    </a:lnTo>
                    <a:lnTo>
                      <a:pt x="54" y="71"/>
                    </a:lnTo>
                    <a:lnTo>
                      <a:pt x="45" y="71"/>
                    </a:lnTo>
                    <a:lnTo>
                      <a:pt x="36" y="75"/>
                    </a:lnTo>
                    <a:lnTo>
                      <a:pt x="23" y="71"/>
                    </a:lnTo>
                    <a:lnTo>
                      <a:pt x="14" y="67"/>
                    </a:lnTo>
                    <a:lnTo>
                      <a:pt x="5" y="53"/>
                    </a:lnTo>
                    <a:lnTo>
                      <a:pt x="0" y="40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23" y="4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76" y="4"/>
                    </a:lnTo>
                    <a:lnTo>
                      <a:pt x="98" y="13"/>
                    </a:lnTo>
                    <a:lnTo>
                      <a:pt x="107" y="22"/>
                    </a:lnTo>
                    <a:lnTo>
                      <a:pt x="116" y="31"/>
                    </a:lnTo>
                    <a:lnTo>
                      <a:pt x="120" y="40"/>
                    </a:lnTo>
                    <a:lnTo>
                      <a:pt x="120" y="53"/>
                    </a:lnTo>
                    <a:lnTo>
                      <a:pt x="120" y="62"/>
                    </a:lnTo>
                    <a:lnTo>
                      <a:pt x="112" y="71"/>
                    </a:lnTo>
                    <a:lnTo>
                      <a:pt x="103" y="75"/>
                    </a:lnTo>
                    <a:lnTo>
                      <a:pt x="94" y="80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67" y="67"/>
                    </a:lnTo>
                    <a:lnTo>
                      <a:pt x="63" y="58"/>
                    </a:lnTo>
                    <a:close/>
                    <a:moveTo>
                      <a:pt x="72" y="22"/>
                    </a:moveTo>
                    <a:lnTo>
                      <a:pt x="72" y="27"/>
                    </a:lnTo>
                    <a:lnTo>
                      <a:pt x="72" y="31"/>
                    </a:lnTo>
                    <a:lnTo>
                      <a:pt x="72" y="44"/>
                    </a:lnTo>
                    <a:lnTo>
                      <a:pt x="76" y="58"/>
                    </a:lnTo>
                    <a:lnTo>
                      <a:pt x="80" y="62"/>
                    </a:lnTo>
                    <a:lnTo>
                      <a:pt x="89" y="62"/>
                    </a:lnTo>
                    <a:lnTo>
                      <a:pt x="98" y="62"/>
                    </a:lnTo>
                    <a:lnTo>
                      <a:pt x="103" y="62"/>
                    </a:lnTo>
                    <a:lnTo>
                      <a:pt x="103" y="58"/>
                    </a:lnTo>
                    <a:lnTo>
                      <a:pt x="107" y="49"/>
                    </a:lnTo>
                    <a:lnTo>
                      <a:pt x="103" y="40"/>
                    </a:lnTo>
                    <a:lnTo>
                      <a:pt x="98" y="31"/>
                    </a:lnTo>
                    <a:lnTo>
                      <a:pt x="85" y="27"/>
                    </a:lnTo>
                    <a:lnTo>
                      <a:pt x="72" y="22"/>
                    </a:lnTo>
                    <a:close/>
                    <a:moveTo>
                      <a:pt x="58" y="18"/>
                    </a:moveTo>
                    <a:lnTo>
                      <a:pt x="54" y="18"/>
                    </a:lnTo>
                    <a:lnTo>
                      <a:pt x="49" y="18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23" y="53"/>
                    </a:lnTo>
                    <a:lnTo>
                      <a:pt x="27" y="58"/>
                    </a:lnTo>
                    <a:lnTo>
                      <a:pt x="36" y="58"/>
                    </a:lnTo>
                    <a:lnTo>
                      <a:pt x="45" y="58"/>
                    </a:lnTo>
                    <a:lnTo>
                      <a:pt x="54" y="53"/>
                    </a:lnTo>
                    <a:lnTo>
                      <a:pt x="54" y="40"/>
                    </a:lnTo>
                    <a:lnTo>
                      <a:pt x="58" y="27"/>
                    </a:lnTo>
                    <a:lnTo>
                      <a:pt x="58" y="22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4" name="Freeform 619"/>
              <p:cNvSpPr>
                <a:spLocks noEditPoints="1"/>
              </p:cNvSpPr>
              <p:nvPr/>
            </p:nvSpPr>
            <p:spPr bwMode="auto">
              <a:xfrm>
                <a:off x="10397" y="9272"/>
                <a:ext cx="120" cy="85"/>
              </a:xfrm>
              <a:custGeom>
                <a:avLst/>
                <a:gdLst>
                  <a:gd name="T0" fmla="*/ 49 w 120"/>
                  <a:gd name="T1" fmla="*/ 0 h 85"/>
                  <a:gd name="T2" fmla="*/ 76 w 120"/>
                  <a:gd name="T3" fmla="*/ 5 h 85"/>
                  <a:gd name="T4" fmla="*/ 103 w 120"/>
                  <a:gd name="T5" fmla="*/ 18 h 85"/>
                  <a:gd name="T6" fmla="*/ 112 w 120"/>
                  <a:gd name="T7" fmla="*/ 23 h 85"/>
                  <a:gd name="T8" fmla="*/ 116 w 120"/>
                  <a:gd name="T9" fmla="*/ 31 h 85"/>
                  <a:gd name="T10" fmla="*/ 120 w 120"/>
                  <a:gd name="T11" fmla="*/ 40 h 85"/>
                  <a:gd name="T12" fmla="*/ 120 w 120"/>
                  <a:gd name="T13" fmla="*/ 49 h 85"/>
                  <a:gd name="T14" fmla="*/ 116 w 120"/>
                  <a:gd name="T15" fmla="*/ 63 h 85"/>
                  <a:gd name="T16" fmla="*/ 107 w 120"/>
                  <a:gd name="T17" fmla="*/ 76 h 85"/>
                  <a:gd name="T18" fmla="*/ 94 w 120"/>
                  <a:gd name="T19" fmla="*/ 80 h 85"/>
                  <a:gd name="T20" fmla="*/ 72 w 120"/>
                  <a:gd name="T21" fmla="*/ 85 h 85"/>
                  <a:gd name="T22" fmla="*/ 54 w 120"/>
                  <a:gd name="T23" fmla="*/ 80 h 85"/>
                  <a:gd name="T24" fmla="*/ 36 w 120"/>
                  <a:gd name="T25" fmla="*/ 76 h 85"/>
                  <a:gd name="T26" fmla="*/ 23 w 120"/>
                  <a:gd name="T27" fmla="*/ 71 h 85"/>
                  <a:gd name="T28" fmla="*/ 9 w 120"/>
                  <a:gd name="T29" fmla="*/ 63 h 85"/>
                  <a:gd name="T30" fmla="*/ 5 w 120"/>
                  <a:gd name="T31" fmla="*/ 49 h 85"/>
                  <a:gd name="T32" fmla="*/ 0 w 120"/>
                  <a:gd name="T33" fmla="*/ 36 h 85"/>
                  <a:gd name="T34" fmla="*/ 5 w 120"/>
                  <a:gd name="T35" fmla="*/ 27 h 85"/>
                  <a:gd name="T36" fmla="*/ 9 w 120"/>
                  <a:gd name="T37" fmla="*/ 18 h 85"/>
                  <a:gd name="T38" fmla="*/ 14 w 120"/>
                  <a:gd name="T39" fmla="*/ 9 h 85"/>
                  <a:gd name="T40" fmla="*/ 23 w 120"/>
                  <a:gd name="T41" fmla="*/ 5 h 85"/>
                  <a:gd name="T42" fmla="*/ 36 w 120"/>
                  <a:gd name="T43" fmla="*/ 5 h 85"/>
                  <a:gd name="T44" fmla="*/ 49 w 120"/>
                  <a:gd name="T45" fmla="*/ 0 h 85"/>
                  <a:gd name="T46" fmla="*/ 49 w 120"/>
                  <a:gd name="T47" fmla="*/ 18 h 85"/>
                  <a:gd name="T48" fmla="*/ 36 w 120"/>
                  <a:gd name="T49" fmla="*/ 18 h 85"/>
                  <a:gd name="T50" fmla="*/ 23 w 120"/>
                  <a:gd name="T51" fmla="*/ 23 h 85"/>
                  <a:gd name="T52" fmla="*/ 18 w 120"/>
                  <a:gd name="T53" fmla="*/ 27 h 85"/>
                  <a:gd name="T54" fmla="*/ 18 w 120"/>
                  <a:gd name="T55" fmla="*/ 36 h 85"/>
                  <a:gd name="T56" fmla="*/ 18 w 120"/>
                  <a:gd name="T57" fmla="*/ 40 h 85"/>
                  <a:gd name="T58" fmla="*/ 18 w 120"/>
                  <a:gd name="T59" fmla="*/ 45 h 85"/>
                  <a:gd name="T60" fmla="*/ 23 w 120"/>
                  <a:gd name="T61" fmla="*/ 49 h 85"/>
                  <a:gd name="T62" fmla="*/ 27 w 120"/>
                  <a:gd name="T63" fmla="*/ 54 h 85"/>
                  <a:gd name="T64" fmla="*/ 32 w 120"/>
                  <a:gd name="T65" fmla="*/ 58 h 85"/>
                  <a:gd name="T66" fmla="*/ 40 w 120"/>
                  <a:gd name="T67" fmla="*/ 63 h 85"/>
                  <a:gd name="T68" fmla="*/ 45 w 120"/>
                  <a:gd name="T69" fmla="*/ 67 h 85"/>
                  <a:gd name="T70" fmla="*/ 54 w 120"/>
                  <a:gd name="T71" fmla="*/ 67 h 85"/>
                  <a:gd name="T72" fmla="*/ 63 w 120"/>
                  <a:gd name="T73" fmla="*/ 67 h 85"/>
                  <a:gd name="T74" fmla="*/ 72 w 120"/>
                  <a:gd name="T75" fmla="*/ 71 h 85"/>
                  <a:gd name="T76" fmla="*/ 85 w 120"/>
                  <a:gd name="T77" fmla="*/ 67 h 85"/>
                  <a:gd name="T78" fmla="*/ 98 w 120"/>
                  <a:gd name="T79" fmla="*/ 63 h 85"/>
                  <a:gd name="T80" fmla="*/ 103 w 120"/>
                  <a:gd name="T81" fmla="*/ 58 h 85"/>
                  <a:gd name="T82" fmla="*/ 107 w 120"/>
                  <a:gd name="T83" fmla="*/ 49 h 85"/>
                  <a:gd name="T84" fmla="*/ 103 w 120"/>
                  <a:gd name="T85" fmla="*/ 40 h 85"/>
                  <a:gd name="T86" fmla="*/ 103 w 120"/>
                  <a:gd name="T87" fmla="*/ 36 h 85"/>
                  <a:gd name="T88" fmla="*/ 94 w 120"/>
                  <a:gd name="T89" fmla="*/ 31 h 85"/>
                  <a:gd name="T90" fmla="*/ 89 w 120"/>
                  <a:gd name="T91" fmla="*/ 27 h 85"/>
                  <a:gd name="T92" fmla="*/ 80 w 120"/>
                  <a:gd name="T93" fmla="*/ 23 h 85"/>
                  <a:gd name="T94" fmla="*/ 67 w 120"/>
                  <a:gd name="T95" fmla="*/ 18 h 85"/>
                  <a:gd name="T96" fmla="*/ 58 w 120"/>
                  <a:gd name="T97" fmla="*/ 18 h 85"/>
                  <a:gd name="T98" fmla="*/ 49 w 120"/>
                  <a:gd name="T99" fmla="*/ 18 h 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0" h="85">
                    <a:moveTo>
                      <a:pt x="49" y="0"/>
                    </a:moveTo>
                    <a:lnTo>
                      <a:pt x="76" y="5"/>
                    </a:lnTo>
                    <a:lnTo>
                      <a:pt x="103" y="18"/>
                    </a:lnTo>
                    <a:lnTo>
                      <a:pt x="112" y="23"/>
                    </a:lnTo>
                    <a:lnTo>
                      <a:pt x="116" y="31"/>
                    </a:lnTo>
                    <a:lnTo>
                      <a:pt x="120" y="40"/>
                    </a:lnTo>
                    <a:lnTo>
                      <a:pt x="120" y="49"/>
                    </a:lnTo>
                    <a:lnTo>
                      <a:pt x="116" y="63"/>
                    </a:lnTo>
                    <a:lnTo>
                      <a:pt x="107" y="76"/>
                    </a:lnTo>
                    <a:lnTo>
                      <a:pt x="94" y="80"/>
                    </a:lnTo>
                    <a:lnTo>
                      <a:pt x="72" y="85"/>
                    </a:lnTo>
                    <a:lnTo>
                      <a:pt x="54" y="80"/>
                    </a:lnTo>
                    <a:lnTo>
                      <a:pt x="36" y="76"/>
                    </a:lnTo>
                    <a:lnTo>
                      <a:pt x="23" y="71"/>
                    </a:lnTo>
                    <a:lnTo>
                      <a:pt x="9" y="63"/>
                    </a:lnTo>
                    <a:lnTo>
                      <a:pt x="5" y="49"/>
                    </a:lnTo>
                    <a:lnTo>
                      <a:pt x="0" y="36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36" y="5"/>
                    </a:lnTo>
                    <a:lnTo>
                      <a:pt x="49" y="0"/>
                    </a:lnTo>
                    <a:close/>
                    <a:moveTo>
                      <a:pt x="49" y="18"/>
                    </a:moveTo>
                    <a:lnTo>
                      <a:pt x="36" y="18"/>
                    </a:lnTo>
                    <a:lnTo>
                      <a:pt x="23" y="23"/>
                    </a:lnTo>
                    <a:lnTo>
                      <a:pt x="18" y="27"/>
                    </a:lnTo>
                    <a:lnTo>
                      <a:pt x="18" y="36"/>
                    </a:lnTo>
                    <a:lnTo>
                      <a:pt x="18" y="40"/>
                    </a:lnTo>
                    <a:lnTo>
                      <a:pt x="18" y="45"/>
                    </a:lnTo>
                    <a:lnTo>
                      <a:pt x="23" y="49"/>
                    </a:lnTo>
                    <a:lnTo>
                      <a:pt x="27" y="54"/>
                    </a:lnTo>
                    <a:lnTo>
                      <a:pt x="32" y="58"/>
                    </a:lnTo>
                    <a:lnTo>
                      <a:pt x="40" y="63"/>
                    </a:lnTo>
                    <a:lnTo>
                      <a:pt x="45" y="67"/>
                    </a:lnTo>
                    <a:lnTo>
                      <a:pt x="54" y="67"/>
                    </a:lnTo>
                    <a:lnTo>
                      <a:pt x="63" y="67"/>
                    </a:lnTo>
                    <a:lnTo>
                      <a:pt x="72" y="71"/>
                    </a:lnTo>
                    <a:lnTo>
                      <a:pt x="85" y="67"/>
                    </a:lnTo>
                    <a:lnTo>
                      <a:pt x="98" y="63"/>
                    </a:lnTo>
                    <a:lnTo>
                      <a:pt x="103" y="58"/>
                    </a:lnTo>
                    <a:lnTo>
                      <a:pt x="107" y="49"/>
                    </a:lnTo>
                    <a:lnTo>
                      <a:pt x="103" y="40"/>
                    </a:lnTo>
                    <a:lnTo>
                      <a:pt x="103" y="36"/>
                    </a:lnTo>
                    <a:lnTo>
                      <a:pt x="94" y="31"/>
                    </a:lnTo>
                    <a:lnTo>
                      <a:pt x="89" y="27"/>
                    </a:lnTo>
                    <a:lnTo>
                      <a:pt x="80" y="23"/>
                    </a:lnTo>
                    <a:lnTo>
                      <a:pt x="67" y="18"/>
                    </a:lnTo>
                    <a:lnTo>
                      <a:pt x="58" y="18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5" name="Freeform 620"/>
              <p:cNvSpPr>
                <a:spLocks noEditPoints="1"/>
              </p:cNvSpPr>
              <p:nvPr/>
            </p:nvSpPr>
            <p:spPr bwMode="auto">
              <a:xfrm>
                <a:off x="9935" y="7988"/>
                <a:ext cx="116" cy="89"/>
              </a:xfrm>
              <a:custGeom>
                <a:avLst/>
                <a:gdLst>
                  <a:gd name="T0" fmla="*/ 45 w 116"/>
                  <a:gd name="T1" fmla="*/ 0 h 89"/>
                  <a:gd name="T2" fmla="*/ 63 w 116"/>
                  <a:gd name="T3" fmla="*/ 0 h 89"/>
                  <a:gd name="T4" fmla="*/ 76 w 116"/>
                  <a:gd name="T5" fmla="*/ 4 h 89"/>
                  <a:gd name="T6" fmla="*/ 89 w 116"/>
                  <a:gd name="T7" fmla="*/ 9 h 89"/>
                  <a:gd name="T8" fmla="*/ 98 w 116"/>
                  <a:gd name="T9" fmla="*/ 18 h 89"/>
                  <a:gd name="T10" fmla="*/ 107 w 116"/>
                  <a:gd name="T11" fmla="*/ 22 h 89"/>
                  <a:gd name="T12" fmla="*/ 112 w 116"/>
                  <a:gd name="T13" fmla="*/ 31 h 89"/>
                  <a:gd name="T14" fmla="*/ 116 w 116"/>
                  <a:gd name="T15" fmla="*/ 40 h 89"/>
                  <a:gd name="T16" fmla="*/ 116 w 116"/>
                  <a:gd name="T17" fmla="*/ 53 h 89"/>
                  <a:gd name="T18" fmla="*/ 116 w 116"/>
                  <a:gd name="T19" fmla="*/ 67 h 89"/>
                  <a:gd name="T20" fmla="*/ 103 w 116"/>
                  <a:gd name="T21" fmla="*/ 80 h 89"/>
                  <a:gd name="T22" fmla="*/ 89 w 116"/>
                  <a:gd name="T23" fmla="*/ 84 h 89"/>
                  <a:gd name="T24" fmla="*/ 72 w 116"/>
                  <a:gd name="T25" fmla="*/ 89 h 89"/>
                  <a:gd name="T26" fmla="*/ 49 w 116"/>
                  <a:gd name="T27" fmla="*/ 89 h 89"/>
                  <a:gd name="T28" fmla="*/ 32 w 116"/>
                  <a:gd name="T29" fmla="*/ 84 h 89"/>
                  <a:gd name="T30" fmla="*/ 18 w 116"/>
                  <a:gd name="T31" fmla="*/ 75 h 89"/>
                  <a:gd name="T32" fmla="*/ 9 w 116"/>
                  <a:gd name="T33" fmla="*/ 62 h 89"/>
                  <a:gd name="T34" fmla="*/ 0 w 116"/>
                  <a:gd name="T35" fmla="*/ 53 h 89"/>
                  <a:gd name="T36" fmla="*/ 0 w 116"/>
                  <a:gd name="T37" fmla="*/ 40 h 89"/>
                  <a:gd name="T38" fmla="*/ 0 w 116"/>
                  <a:gd name="T39" fmla="*/ 27 h 89"/>
                  <a:gd name="T40" fmla="*/ 5 w 116"/>
                  <a:gd name="T41" fmla="*/ 18 h 89"/>
                  <a:gd name="T42" fmla="*/ 9 w 116"/>
                  <a:gd name="T43" fmla="*/ 9 h 89"/>
                  <a:gd name="T44" fmla="*/ 23 w 116"/>
                  <a:gd name="T45" fmla="*/ 4 h 89"/>
                  <a:gd name="T46" fmla="*/ 32 w 116"/>
                  <a:gd name="T47" fmla="*/ 0 h 89"/>
                  <a:gd name="T48" fmla="*/ 45 w 116"/>
                  <a:gd name="T49" fmla="*/ 0 h 89"/>
                  <a:gd name="T50" fmla="*/ 45 w 116"/>
                  <a:gd name="T51" fmla="*/ 18 h 89"/>
                  <a:gd name="T52" fmla="*/ 32 w 116"/>
                  <a:gd name="T53" fmla="*/ 18 h 89"/>
                  <a:gd name="T54" fmla="*/ 23 w 116"/>
                  <a:gd name="T55" fmla="*/ 22 h 89"/>
                  <a:gd name="T56" fmla="*/ 14 w 116"/>
                  <a:gd name="T57" fmla="*/ 31 h 89"/>
                  <a:gd name="T58" fmla="*/ 14 w 116"/>
                  <a:gd name="T59" fmla="*/ 40 h 89"/>
                  <a:gd name="T60" fmla="*/ 14 w 116"/>
                  <a:gd name="T61" fmla="*/ 44 h 89"/>
                  <a:gd name="T62" fmla="*/ 18 w 116"/>
                  <a:gd name="T63" fmla="*/ 49 h 89"/>
                  <a:gd name="T64" fmla="*/ 18 w 116"/>
                  <a:gd name="T65" fmla="*/ 53 h 89"/>
                  <a:gd name="T66" fmla="*/ 23 w 116"/>
                  <a:gd name="T67" fmla="*/ 58 h 89"/>
                  <a:gd name="T68" fmla="*/ 32 w 116"/>
                  <a:gd name="T69" fmla="*/ 62 h 89"/>
                  <a:gd name="T70" fmla="*/ 36 w 116"/>
                  <a:gd name="T71" fmla="*/ 67 h 89"/>
                  <a:gd name="T72" fmla="*/ 40 w 116"/>
                  <a:gd name="T73" fmla="*/ 67 h 89"/>
                  <a:gd name="T74" fmla="*/ 49 w 116"/>
                  <a:gd name="T75" fmla="*/ 71 h 89"/>
                  <a:gd name="T76" fmla="*/ 58 w 116"/>
                  <a:gd name="T77" fmla="*/ 71 h 89"/>
                  <a:gd name="T78" fmla="*/ 72 w 116"/>
                  <a:gd name="T79" fmla="*/ 71 h 89"/>
                  <a:gd name="T80" fmla="*/ 85 w 116"/>
                  <a:gd name="T81" fmla="*/ 71 h 89"/>
                  <a:gd name="T82" fmla="*/ 94 w 116"/>
                  <a:gd name="T83" fmla="*/ 67 h 89"/>
                  <a:gd name="T84" fmla="*/ 103 w 116"/>
                  <a:gd name="T85" fmla="*/ 58 h 89"/>
                  <a:gd name="T86" fmla="*/ 103 w 116"/>
                  <a:gd name="T87" fmla="*/ 49 h 89"/>
                  <a:gd name="T88" fmla="*/ 103 w 116"/>
                  <a:gd name="T89" fmla="*/ 44 h 89"/>
                  <a:gd name="T90" fmla="*/ 98 w 116"/>
                  <a:gd name="T91" fmla="*/ 35 h 89"/>
                  <a:gd name="T92" fmla="*/ 94 w 116"/>
                  <a:gd name="T93" fmla="*/ 31 h 89"/>
                  <a:gd name="T94" fmla="*/ 85 w 116"/>
                  <a:gd name="T95" fmla="*/ 27 h 89"/>
                  <a:gd name="T96" fmla="*/ 76 w 116"/>
                  <a:gd name="T97" fmla="*/ 22 h 89"/>
                  <a:gd name="T98" fmla="*/ 67 w 116"/>
                  <a:gd name="T99" fmla="*/ 18 h 89"/>
                  <a:gd name="T100" fmla="*/ 54 w 116"/>
                  <a:gd name="T101" fmla="*/ 18 h 89"/>
                  <a:gd name="T102" fmla="*/ 45 w 116"/>
                  <a:gd name="T103" fmla="*/ 18 h 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6" h="89">
                    <a:moveTo>
                      <a:pt x="45" y="0"/>
                    </a:moveTo>
                    <a:lnTo>
                      <a:pt x="63" y="0"/>
                    </a:lnTo>
                    <a:lnTo>
                      <a:pt x="76" y="4"/>
                    </a:lnTo>
                    <a:lnTo>
                      <a:pt x="89" y="9"/>
                    </a:lnTo>
                    <a:lnTo>
                      <a:pt x="98" y="18"/>
                    </a:lnTo>
                    <a:lnTo>
                      <a:pt x="107" y="22"/>
                    </a:lnTo>
                    <a:lnTo>
                      <a:pt x="112" y="31"/>
                    </a:lnTo>
                    <a:lnTo>
                      <a:pt x="116" y="40"/>
                    </a:lnTo>
                    <a:lnTo>
                      <a:pt x="116" y="53"/>
                    </a:lnTo>
                    <a:lnTo>
                      <a:pt x="116" y="67"/>
                    </a:lnTo>
                    <a:lnTo>
                      <a:pt x="103" y="80"/>
                    </a:lnTo>
                    <a:lnTo>
                      <a:pt x="89" y="84"/>
                    </a:lnTo>
                    <a:lnTo>
                      <a:pt x="72" y="89"/>
                    </a:lnTo>
                    <a:lnTo>
                      <a:pt x="49" y="89"/>
                    </a:lnTo>
                    <a:lnTo>
                      <a:pt x="32" y="84"/>
                    </a:lnTo>
                    <a:lnTo>
                      <a:pt x="18" y="75"/>
                    </a:lnTo>
                    <a:lnTo>
                      <a:pt x="9" y="62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23" y="4"/>
                    </a:lnTo>
                    <a:lnTo>
                      <a:pt x="32" y="0"/>
                    </a:lnTo>
                    <a:lnTo>
                      <a:pt x="45" y="0"/>
                    </a:lnTo>
                    <a:close/>
                    <a:moveTo>
                      <a:pt x="45" y="18"/>
                    </a:moveTo>
                    <a:lnTo>
                      <a:pt x="32" y="18"/>
                    </a:lnTo>
                    <a:lnTo>
                      <a:pt x="23" y="22"/>
                    </a:lnTo>
                    <a:lnTo>
                      <a:pt x="14" y="31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9"/>
                    </a:lnTo>
                    <a:lnTo>
                      <a:pt x="18" y="53"/>
                    </a:lnTo>
                    <a:lnTo>
                      <a:pt x="23" y="58"/>
                    </a:lnTo>
                    <a:lnTo>
                      <a:pt x="32" y="62"/>
                    </a:lnTo>
                    <a:lnTo>
                      <a:pt x="36" y="67"/>
                    </a:lnTo>
                    <a:lnTo>
                      <a:pt x="40" y="67"/>
                    </a:lnTo>
                    <a:lnTo>
                      <a:pt x="49" y="71"/>
                    </a:lnTo>
                    <a:lnTo>
                      <a:pt x="58" y="71"/>
                    </a:lnTo>
                    <a:lnTo>
                      <a:pt x="72" y="71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103" y="58"/>
                    </a:lnTo>
                    <a:lnTo>
                      <a:pt x="103" y="49"/>
                    </a:lnTo>
                    <a:lnTo>
                      <a:pt x="103" y="44"/>
                    </a:lnTo>
                    <a:lnTo>
                      <a:pt x="98" y="35"/>
                    </a:lnTo>
                    <a:lnTo>
                      <a:pt x="94" y="31"/>
                    </a:lnTo>
                    <a:lnTo>
                      <a:pt x="85" y="27"/>
                    </a:lnTo>
                    <a:lnTo>
                      <a:pt x="76" y="22"/>
                    </a:lnTo>
                    <a:lnTo>
                      <a:pt x="67" y="18"/>
                    </a:lnTo>
                    <a:lnTo>
                      <a:pt x="54" y="18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6" name="Freeform 621"/>
              <p:cNvSpPr>
                <a:spLocks/>
              </p:cNvSpPr>
              <p:nvPr/>
            </p:nvSpPr>
            <p:spPr bwMode="auto">
              <a:xfrm>
                <a:off x="9935" y="8086"/>
                <a:ext cx="116" cy="93"/>
              </a:xfrm>
              <a:custGeom>
                <a:avLst/>
                <a:gdLst>
                  <a:gd name="T0" fmla="*/ 116 w 116"/>
                  <a:gd name="T1" fmla="*/ 22 h 93"/>
                  <a:gd name="T2" fmla="*/ 116 w 116"/>
                  <a:gd name="T3" fmla="*/ 93 h 93"/>
                  <a:gd name="T4" fmla="*/ 0 w 116"/>
                  <a:gd name="T5" fmla="*/ 75 h 93"/>
                  <a:gd name="T6" fmla="*/ 0 w 116"/>
                  <a:gd name="T7" fmla="*/ 57 h 93"/>
                  <a:gd name="T8" fmla="*/ 98 w 116"/>
                  <a:gd name="T9" fmla="*/ 75 h 93"/>
                  <a:gd name="T10" fmla="*/ 98 w 116"/>
                  <a:gd name="T11" fmla="*/ 31 h 93"/>
                  <a:gd name="T12" fmla="*/ 0 w 116"/>
                  <a:gd name="T13" fmla="*/ 17 h 93"/>
                  <a:gd name="T14" fmla="*/ 0 w 116"/>
                  <a:gd name="T15" fmla="*/ 0 h 93"/>
                  <a:gd name="T16" fmla="*/ 116 w 116"/>
                  <a:gd name="T17" fmla="*/ 22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93">
                    <a:moveTo>
                      <a:pt x="116" y="22"/>
                    </a:moveTo>
                    <a:lnTo>
                      <a:pt x="116" y="93"/>
                    </a:lnTo>
                    <a:lnTo>
                      <a:pt x="0" y="75"/>
                    </a:lnTo>
                    <a:lnTo>
                      <a:pt x="0" y="57"/>
                    </a:lnTo>
                    <a:lnTo>
                      <a:pt x="98" y="75"/>
                    </a:lnTo>
                    <a:lnTo>
                      <a:pt x="98" y="3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16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7" name="Freeform 622"/>
              <p:cNvSpPr>
                <a:spLocks noEditPoints="1"/>
              </p:cNvSpPr>
              <p:nvPr/>
            </p:nvSpPr>
            <p:spPr bwMode="auto">
              <a:xfrm>
                <a:off x="9891" y="8179"/>
                <a:ext cx="160" cy="98"/>
              </a:xfrm>
              <a:custGeom>
                <a:avLst/>
                <a:gdLst>
                  <a:gd name="T0" fmla="*/ 0 w 160"/>
                  <a:gd name="T1" fmla="*/ 0 h 98"/>
                  <a:gd name="T2" fmla="*/ 160 w 160"/>
                  <a:gd name="T3" fmla="*/ 27 h 98"/>
                  <a:gd name="T4" fmla="*/ 160 w 160"/>
                  <a:gd name="T5" fmla="*/ 40 h 98"/>
                  <a:gd name="T6" fmla="*/ 142 w 160"/>
                  <a:gd name="T7" fmla="*/ 40 h 98"/>
                  <a:gd name="T8" fmla="*/ 151 w 160"/>
                  <a:gd name="T9" fmla="*/ 44 h 98"/>
                  <a:gd name="T10" fmla="*/ 156 w 160"/>
                  <a:gd name="T11" fmla="*/ 53 h 98"/>
                  <a:gd name="T12" fmla="*/ 160 w 160"/>
                  <a:gd name="T13" fmla="*/ 58 h 98"/>
                  <a:gd name="T14" fmla="*/ 160 w 160"/>
                  <a:gd name="T15" fmla="*/ 67 h 98"/>
                  <a:gd name="T16" fmla="*/ 160 w 160"/>
                  <a:gd name="T17" fmla="*/ 80 h 98"/>
                  <a:gd name="T18" fmla="*/ 151 w 160"/>
                  <a:gd name="T19" fmla="*/ 89 h 98"/>
                  <a:gd name="T20" fmla="*/ 133 w 160"/>
                  <a:gd name="T21" fmla="*/ 98 h 98"/>
                  <a:gd name="T22" fmla="*/ 116 w 160"/>
                  <a:gd name="T23" fmla="*/ 98 h 98"/>
                  <a:gd name="T24" fmla="*/ 98 w 160"/>
                  <a:gd name="T25" fmla="*/ 98 h 98"/>
                  <a:gd name="T26" fmla="*/ 84 w 160"/>
                  <a:gd name="T27" fmla="*/ 93 h 98"/>
                  <a:gd name="T28" fmla="*/ 71 w 160"/>
                  <a:gd name="T29" fmla="*/ 89 h 98"/>
                  <a:gd name="T30" fmla="*/ 62 w 160"/>
                  <a:gd name="T31" fmla="*/ 80 h 98"/>
                  <a:gd name="T32" fmla="*/ 53 w 160"/>
                  <a:gd name="T33" fmla="*/ 76 h 98"/>
                  <a:gd name="T34" fmla="*/ 49 w 160"/>
                  <a:gd name="T35" fmla="*/ 67 h 98"/>
                  <a:gd name="T36" fmla="*/ 44 w 160"/>
                  <a:gd name="T37" fmla="*/ 58 h 98"/>
                  <a:gd name="T38" fmla="*/ 44 w 160"/>
                  <a:gd name="T39" fmla="*/ 53 h 98"/>
                  <a:gd name="T40" fmla="*/ 44 w 160"/>
                  <a:gd name="T41" fmla="*/ 44 h 98"/>
                  <a:gd name="T42" fmla="*/ 49 w 160"/>
                  <a:gd name="T43" fmla="*/ 36 h 98"/>
                  <a:gd name="T44" fmla="*/ 53 w 160"/>
                  <a:gd name="T45" fmla="*/ 31 h 98"/>
                  <a:gd name="T46" fmla="*/ 62 w 160"/>
                  <a:gd name="T47" fmla="*/ 27 h 98"/>
                  <a:gd name="T48" fmla="*/ 0 w 160"/>
                  <a:gd name="T49" fmla="*/ 13 h 98"/>
                  <a:gd name="T50" fmla="*/ 0 w 160"/>
                  <a:gd name="T51" fmla="*/ 0 h 98"/>
                  <a:gd name="T52" fmla="*/ 93 w 160"/>
                  <a:gd name="T53" fmla="*/ 31 h 98"/>
                  <a:gd name="T54" fmla="*/ 80 w 160"/>
                  <a:gd name="T55" fmla="*/ 31 h 98"/>
                  <a:gd name="T56" fmla="*/ 76 w 160"/>
                  <a:gd name="T57" fmla="*/ 31 h 98"/>
                  <a:gd name="T58" fmla="*/ 67 w 160"/>
                  <a:gd name="T59" fmla="*/ 36 h 98"/>
                  <a:gd name="T60" fmla="*/ 62 w 160"/>
                  <a:gd name="T61" fmla="*/ 40 h 98"/>
                  <a:gd name="T62" fmla="*/ 58 w 160"/>
                  <a:gd name="T63" fmla="*/ 44 h 98"/>
                  <a:gd name="T64" fmla="*/ 58 w 160"/>
                  <a:gd name="T65" fmla="*/ 53 h 98"/>
                  <a:gd name="T66" fmla="*/ 58 w 160"/>
                  <a:gd name="T67" fmla="*/ 58 h 98"/>
                  <a:gd name="T68" fmla="*/ 62 w 160"/>
                  <a:gd name="T69" fmla="*/ 62 h 98"/>
                  <a:gd name="T70" fmla="*/ 71 w 160"/>
                  <a:gd name="T71" fmla="*/ 71 h 98"/>
                  <a:gd name="T72" fmla="*/ 76 w 160"/>
                  <a:gd name="T73" fmla="*/ 76 h 98"/>
                  <a:gd name="T74" fmla="*/ 98 w 160"/>
                  <a:gd name="T75" fmla="*/ 80 h 98"/>
                  <a:gd name="T76" fmla="*/ 116 w 160"/>
                  <a:gd name="T77" fmla="*/ 84 h 98"/>
                  <a:gd name="T78" fmla="*/ 129 w 160"/>
                  <a:gd name="T79" fmla="*/ 80 h 98"/>
                  <a:gd name="T80" fmla="*/ 138 w 160"/>
                  <a:gd name="T81" fmla="*/ 76 h 98"/>
                  <a:gd name="T82" fmla="*/ 142 w 160"/>
                  <a:gd name="T83" fmla="*/ 71 h 98"/>
                  <a:gd name="T84" fmla="*/ 147 w 160"/>
                  <a:gd name="T85" fmla="*/ 62 h 98"/>
                  <a:gd name="T86" fmla="*/ 147 w 160"/>
                  <a:gd name="T87" fmla="*/ 58 h 98"/>
                  <a:gd name="T88" fmla="*/ 142 w 160"/>
                  <a:gd name="T89" fmla="*/ 49 h 98"/>
                  <a:gd name="T90" fmla="*/ 138 w 160"/>
                  <a:gd name="T91" fmla="*/ 44 h 98"/>
                  <a:gd name="T92" fmla="*/ 129 w 160"/>
                  <a:gd name="T93" fmla="*/ 40 h 98"/>
                  <a:gd name="T94" fmla="*/ 120 w 160"/>
                  <a:gd name="T95" fmla="*/ 36 h 98"/>
                  <a:gd name="T96" fmla="*/ 111 w 160"/>
                  <a:gd name="T97" fmla="*/ 36 h 98"/>
                  <a:gd name="T98" fmla="*/ 102 w 160"/>
                  <a:gd name="T99" fmla="*/ 31 h 98"/>
                  <a:gd name="T100" fmla="*/ 93 w 160"/>
                  <a:gd name="T101" fmla="*/ 31 h 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0" h="98">
                    <a:moveTo>
                      <a:pt x="0" y="0"/>
                    </a:moveTo>
                    <a:lnTo>
                      <a:pt x="160" y="27"/>
                    </a:lnTo>
                    <a:lnTo>
                      <a:pt x="160" y="40"/>
                    </a:lnTo>
                    <a:lnTo>
                      <a:pt x="142" y="40"/>
                    </a:lnTo>
                    <a:lnTo>
                      <a:pt x="151" y="44"/>
                    </a:lnTo>
                    <a:lnTo>
                      <a:pt x="156" y="53"/>
                    </a:lnTo>
                    <a:lnTo>
                      <a:pt x="160" y="58"/>
                    </a:lnTo>
                    <a:lnTo>
                      <a:pt x="160" y="67"/>
                    </a:lnTo>
                    <a:lnTo>
                      <a:pt x="160" y="80"/>
                    </a:lnTo>
                    <a:lnTo>
                      <a:pt x="151" y="89"/>
                    </a:lnTo>
                    <a:lnTo>
                      <a:pt x="133" y="98"/>
                    </a:lnTo>
                    <a:lnTo>
                      <a:pt x="116" y="98"/>
                    </a:lnTo>
                    <a:lnTo>
                      <a:pt x="98" y="98"/>
                    </a:lnTo>
                    <a:lnTo>
                      <a:pt x="84" y="93"/>
                    </a:lnTo>
                    <a:lnTo>
                      <a:pt x="71" y="89"/>
                    </a:lnTo>
                    <a:lnTo>
                      <a:pt x="62" y="80"/>
                    </a:lnTo>
                    <a:lnTo>
                      <a:pt x="53" y="76"/>
                    </a:lnTo>
                    <a:lnTo>
                      <a:pt x="49" y="67"/>
                    </a:lnTo>
                    <a:lnTo>
                      <a:pt x="44" y="58"/>
                    </a:lnTo>
                    <a:lnTo>
                      <a:pt x="44" y="53"/>
                    </a:lnTo>
                    <a:lnTo>
                      <a:pt x="44" y="44"/>
                    </a:lnTo>
                    <a:lnTo>
                      <a:pt x="49" y="36"/>
                    </a:lnTo>
                    <a:lnTo>
                      <a:pt x="53" y="31"/>
                    </a:lnTo>
                    <a:lnTo>
                      <a:pt x="62" y="27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  <a:moveTo>
                      <a:pt x="93" y="31"/>
                    </a:moveTo>
                    <a:lnTo>
                      <a:pt x="80" y="31"/>
                    </a:lnTo>
                    <a:lnTo>
                      <a:pt x="76" y="31"/>
                    </a:lnTo>
                    <a:lnTo>
                      <a:pt x="67" y="36"/>
                    </a:lnTo>
                    <a:lnTo>
                      <a:pt x="62" y="40"/>
                    </a:lnTo>
                    <a:lnTo>
                      <a:pt x="58" y="44"/>
                    </a:lnTo>
                    <a:lnTo>
                      <a:pt x="58" y="53"/>
                    </a:lnTo>
                    <a:lnTo>
                      <a:pt x="58" y="58"/>
                    </a:lnTo>
                    <a:lnTo>
                      <a:pt x="62" y="62"/>
                    </a:lnTo>
                    <a:lnTo>
                      <a:pt x="71" y="71"/>
                    </a:lnTo>
                    <a:lnTo>
                      <a:pt x="76" y="76"/>
                    </a:lnTo>
                    <a:lnTo>
                      <a:pt x="98" y="80"/>
                    </a:lnTo>
                    <a:lnTo>
                      <a:pt x="116" y="84"/>
                    </a:lnTo>
                    <a:lnTo>
                      <a:pt x="129" y="80"/>
                    </a:lnTo>
                    <a:lnTo>
                      <a:pt x="138" y="76"/>
                    </a:lnTo>
                    <a:lnTo>
                      <a:pt x="142" y="71"/>
                    </a:lnTo>
                    <a:lnTo>
                      <a:pt x="147" y="62"/>
                    </a:lnTo>
                    <a:lnTo>
                      <a:pt x="147" y="58"/>
                    </a:lnTo>
                    <a:lnTo>
                      <a:pt x="142" y="49"/>
                    </a:lnTo>
                    <a:lnTo>
                      <a:pt x="138" y="44"/>
                    </a:lnTo>
                    <a:lnTo>
                      <a:pt x="129" y="40"/>
                    </a:lnTo>
                    <a:lnTo>
                      <a:pt x="120" y="36"/>
                    </a:lnTo>
                    <a:lnTo>
                      <a:pt x="111" y="36"/>
                    </a:lnTo>
                    <a:lnTo>
                      <a:pt x="102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8" name="Freeform 623"/>
              <p:cNvSpPr>
                <a:spLocks noEditPoints="1"/>
              </p:cNvSpPr>
              <p:nvPr/>
            </p:nvSpPr>
            <p:spPr bwMode="auto">
              <a:xfrm>
                <a:off x="9935" y="8290"/>
                <a:ext cx="116" cy="89"/>
              </a:xfrm>
              <a:custGeom>
                <a:avLst/>
                <a:gdLst>
                  <a:gd name="T0" fmla="*/ 40 w 116"/>
                  <a:gd name="T1" fmla="*/ 67 h 89"/>
                  <a:gd name="T2" fmla="*/ 36 w 116"/>
                  <a:gd name="T3" fmla="*/ 80 h 89"/>
                  <a:gd name="T4" fmla="*/ 23 w 116"/>
                  <a:gd name="T5" fmla="*/ 76 h 89"/>
                  <a:gd name="T6" fmla="*/ 9 w 116"/>
                  <a:gd name="T7" fmla="*/ 67 h 89"/>
                  <a:gd name="T8" fmla="*/ 0 w 116"/>
                  <a:gd name="T9" fmla="*/ 53 h 89"/>
                  <a:gd name="T10" fmla="*/ 0 w 116"/>
                  <a:gd name="T11" fmla="*/ 36 h 89"/>
                  <a:gd name="T12" fmla="*/ 0 w 116"/>
                  <a:gd name="T13" fmla="*/ 27 h 89"/>
                  <a:gd name="T14" fmla="*/ 5 w 116"/>
                  <a:gd name="T15" fmla="*/ 18 h 89"/>
                  <a:gd name="T16" fmla="*/ 14 w 116"/>
                  <a:gd name="T17" fmla="*/ 9 h 89"/>
                  <a:gd name="T18" fmla="*/ 23 w 116"/>
                  <a:gd name="T19" fmla="*/ 5 h 89"/>
                  <a:gd name="T20" fmla="*/ 32 w 116"/>
                  <a:gd name="T21" fmla="*/ 0 h 89"/>
                  <a:gd name="T22" fmla="*/ 45 w 116"/>
                  <a:gd name="T23" fmla="*/ 0 h 89"/>
                  <a:gd name="T24" fmla="*/ 67 w 116"/>
                  <a:gd name="T25" fmla="*/ 0 h 89"/>
                  <a:gd name="T26" fmla="*/ 85 w 116"/>
                  <a:gd name="T27" fmla="*/ 9 h 89"/>
                  <a:gd name="T28" fmla="*/ 98 w 116"/>
                  <a:gd name="T29" fmla="*/ 18 h 89"/>
                  <a:gd name="T30" fmla="*/ 107 w 116"/>
                  <a:gd name="T31" fmla="*/ 27 h 89"/>
                  <a:gd name="T32" fmla="*/ 116 w 116"/>
                  <a:gd name="T33" fmla="*/ 40 h 89"/>
                  <a:gd name="T34" fmla="*/ 116 w 116"/>
                  <a:gd name="T35" fmla="*/ 49 h 89"/>
                  <a:gd name="T36" fmla="*/ 116 w 116"/>
                  <a:gd name="T37" fmla="*/ 67 h 89"/>
                  <a:gd name="T38" fmla="*/ 107 w 116"/>
                  <a:gd name="T39" fmla="*/ 76 h 89"/>
                  <a:gd name="T40" fmla="*/ 89 w 116"/>
                  <a:gd name="T41" fmla="*/ 85 h 89"/>
                  <a:gd name="T42" fmla="*/ 72 w 116"/>
                  <a:gd name="T43" fmla="*/ 89 h 89"/>
                  <a:gd name="T44" fmla="*/ 63 w 116"/>
                  <a:gd name="T45" fmla="*/ 89 h 89"/>
                  <a:gd name="T46" fmla="*/ 54 w 116"/>
                  <a:gd name="T47" fmla="*/ 85 h 89"/>
                  <a:gd name="T48" fmla="*/ 54 w 116"/>
                  <a:gd name="T49" fmla="*/ 18 h 89"/>
                  <a:gd name="T50" fmla="*/ 49 w 116"/>
                  <a:gd name="T51" fmla="*/ 18 h 89"/>
                  <a:gd name="T52" fmla="*/ 49 w 116"/>
                  <a:gd name="T53" fmla="*/ 18 h 89"/>
                  <a:gd name="T54" fmla="*/ 32 w 116"/>
                  <a:gd name="T55" fmla="*/ 18 h 89"/>
                  <a:gd name="T56" fmla="*/ 23 w 116"/>
                  <a:gd name="T57" fmla="*/ 22 h 89"/>
                  <a:gd name="T58" fmla="*/ 18 w 116"/>
                  <a:gd name="T59" fmla="*/ 31 h 89"/>
                  <a:gd name="T60" fmla="*/ 14 w 116"/>
                  <a:gd name="T61" fmla="*/ 36 h 89"/>
                  <a:gd name="T62" fmla="*/ 18 w 116"/>
                  <a:gd name="T63" fmla="*/ 45 h 89"/>
                  <a:gd name="T64" fmla="*/ 23 w 116"/>
                  <a:gd name="T65" fmla="*/ 53 h 89"/>
                  <a:gd name="T66" fmla="*/ 27 w 116"/>
                  <a:gd name="T67" fmla="*/ 62 h 89"/>
                  <a:gd name="T68" fmla="*/ 40 w 116"/>
                  <a:gd name="T69" fmla="*/ 67 h 89"/>
                  <a:gd name="T70" fmla="*/ 67 w 116"/>
                  <a:gd name="T71" fmla="*/ 18 h 89"/>
                  <a:gd name="T72" fmla="*/ 67 w 116"/>
                  <a:gd name="T73" fmla="*/ 71 h 89"/>
                  <a:gd name="T74" fmla="*/ 72 w 116"/>
                  <a:gd name="T75" fmla="*/ 71 h 89"/>
                  <a:gd name="T76" fmla="*/ 72 w 116"/>
                  <a:gd name="T77" fmla="*/ 71 h 89"/>
                  <a:gd name="T78" fmla="*/ 85 w 116"/>
                  <a:gd name="T79" fmla="*/ 71 h 89"/>
                  <a:gd name="T80" fmla="*/ 94 w 116"/>
                  <a:gd name="T81" fmla="*/ 67 h 89"/>
                  <a:gd name="T82" fmla="*/ 103 w 116"/>
                  <a:gd name="T83" fmla="*/ 58 h 89"/>
                  <a:gd name="T84" fmla="*/ 103 w 116"/>
                  <a:gd name="T85" fmla="*/ 49 h 89"/>
                  <a:gd name="T86" fmla="*/ 98 w 116"/>
                  <a:gd name="T87" fmla="*/ 40 h 89"/>
                  <a:gd name="T88" fmla="*/ 94 w 116"/>
                  <a:gd name="T89" fmla="*/ 31 h 89"/>
                  <a:gd name="T90" fmla="*/ 85 w 116"/>
                  <a:gd name="T91" fmla="*/ 27 h 89"/>
                  <a:gd name="T92" fmla="*/ 67 w 116"/>
                  <a:gd name="T93" fmla="*/ 18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7"/>
                    </a:moveTo>
                    <a:lnTo>
                      <a:pt x="36" y="80"/>
                    </a:lnTo>
                    <a:lnTo>
                      <a:pt x="23" y="76"/>
                    </a:lnTo>
                    <a:lnTo>
                      <a:pt x="9" y="67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67" y="0"/>
                    </a:lnTo>
                    <a:lnTo>
                      <a:pt x="85" y="9"/>
                    </a:lnTo>
                    <a:lnTo>
                      <a:pt x="98" y="18"/>
                    </a:lnTo>
                    <a:lnTo>
                      <a:pt x="107" y="27"/>
                    </a:lnTo>
                    <a:lnTo>
                      <a:pt x="116" y="40"/>
                    </a:lnTo>
                    <a:lnTo>
                      <a:pt x="116" y="49"/>
                    </a:lnTo>
                    <a:lnTo>
                      <a:pt x="116" y="67"/>
                    </a:lnTo>
                    <a:lnTo>
                      <a:pt x="107" y="76"/>
                    </a:lnTo>
                    <a:lnTo>
                      <a:pt x="89" y="85"/>
                    </a:lnTo>
                    <a:lnTo>
                      <a:pt x="72" y="89"/>
                    </a:lnTo>
                    <a:lnTo>
                      <a:pt x="63" y="89"/>
                    </a:lnTo>
                    <a:lnTo>
                      <a:pt x="54" y="85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32" y="18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36"/>
                    </a:lnTo>
                    <a:lnTo>
                      <a:pt x="18" y="45"/>
                    </a:lnTo>
                    <a:lnTo>
                      <a:pt x="23" y="53"/>
                    </a:lnTo>
                    <a:lnTo>
                      <a:pt x="27" y="62"/>
                    </a:lnTo>
                    <a:lnTo>
                      <a:pt x="40" y="67"/>
                    </a:lnTo>
                    <a:close/>
                    <a:moveTo>
                      <a:pt x="67" y="18"/>
                    </a:moveTo>
                    <a:lnTo>
                      <a:pt x="67" y="71"/>
                    </a:lnTo>
                    <a:lnTo>
                      <a:pt x="72" y="71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103" y="58"/>
                    </a:lnTo>
                    <a:lnTo>
                      <a:pt x="103" y="49"/>
                    </a:lnTo>
                    <a:lnTo>
                      <a:pt x="98" y="40"/>
                    </a:lnTo>
                    <a:lnTo>
                      <a:pt x="94" y="31"/>
                    </a:lnTo>
                    <a:lnTo>
                      <a:pt x="85" y="27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39" name="Freeform 624"/>
              <p:cNvSpPr>
                <a:spLocks noEditPoints="1"/>
              </p:cNvSpPr>
              <p:nvPr/>
            </p:nvSpPr>
            <p:spPr bwMode="auto">
              <a:xfrm>
                <a:off x="9935" y="8388"/>
                <a:ext cx="160" cy="93"/>
              </a:xfrm>
              <a:custGeom>
                <a:avLst/>
                <a:gdLst>
                  <a:gd name="T0" fmla="*/ 143 w 160"/>
                  <a:gd name="T1" fmla="*/ 31 h 93"/>
                  <a:gd name="T2" fmla="*/ 160 w 160"/>
                  <a:gd name="T3" fmla="*/ 35 h 93"/>
                  <a:gd name="T4" fmla="*/ 160 w 160"/>
                  <a:gd name="T5" fmla="*/ 49 h 93"/>
                  <a:gd name="T6" fmla="*/ 156 w 160"/>
                  <a:gd name="T7" fmla="*/ 67 h 93"/>
                  <a:gd name="T8" fmla="*/ 147 w 160"/>
                  <a:gd name="T9" fmla="*/ 80 h 93"/>
                  <a:gd name="T10" fmla="*/ 129 w 160"/>
                  <a:gd name="T11" fmla="*/ 89 h 93"/>
                  <a:gd name="T12" fmla="*/ 103 w 160"/>
                  <a:gd name="T13" fmla="*/ 93 h 93"/>
                  <a:gd name="T14" fmla="*/ 58 w 160"/>
                  <a:gd name="T15" fmla="*/ 89 h 93"/>
                  <a:gd name="T16" fmla="*/ 27 w 160"/>
                  <a:gd name="T17" fmla="*/ 80 h 93"/>
                  <a:gd name="T18" fmla="*/ 14 w 160"/>
                  <a:gd name="T19" fmla="*/ 71 h 93"/>
                  <a:gd name="T20" fmla="*/ 5 w 160"/>
                  <a:gd name="T21" fmla="*/ 62 h 93"/>
                  <a:gd name="T22" fmla="*/ 0 w 160"/>
                  <a:gd name="T23" fmla="*/ 53 h 93"/>
                  <a:gd name="T24" fmla="*/ 0 w 160"/>
                  <a:gd name="T25" fmla="*/ 40 h 93"/>
                  <a:gd name="T26" fmla="*/ 0 w 160"/>
                  <a:gd name="T27" fmla="*/ 22 h 93"/>
                  <a:gd name="T28" fmla="*/ 9 w 160"/>
                  <a:gd name="T29" fmla="*/ 13 h 93"/>
                  <a:gd name="T30" fmla="*/ 27 w 160"/>
                  <a:gd name="T31" fmla="*/ 4 h 93"/>
                  <a:gd name="T32" fmla="*/ 45 w 160"/>
                  <a:gd name="T33" fmla="*/ 0 h 93"/>
                  <a:gd name="T34" fmla="*/ 76 w 160"/>
                  <a:gd name="T35" fmla="*/ 4 h 93"/>
                  <a:gd name="T36" fmla="*/ 98 w 160"/>
                  <a:gd name="T37" fmla="*/ 18 h 93"/>
                  <a:gd name="T38" fmla="*/ 107 w 160"/>
                  <a:gd name="T39" fmla="*/ 22 h 93"/>
                  <a:gd name="T40" fmla="*/ 112 w 160"/>
                  <a:gd name="T41" fmla="*/ 31 h 93"/>
                  <a:gd name="T42" fmla="*/ 116 w 160"/>
                  <a:gd name="T43" fmla="*/ 40 h 93"/>
                  <a:gd name="T44" fmla="*/ 116 w 160"/>
                  <a:gd name="T45" fmla="*/ 53 h 93"/>
                  <a:gd name="T46" fmla="*/ 116 w 160"/>
                  <a:gd name="T47" fmla="*/ 62 h 93"/>
                  <a:gd name="T48" fmla="*/ 112 w 160"/>
                  <a:gd name="T49" fmla="*/ 67 h 93"/>
                  <a:gd name="T50" fmla="*/ 107 w 160"/>
                  <a:gd name="T51" fmla="*/ 71 h 93"/>
                  <a:gd name="T52" fmla="*/ 98 w 160"/>
                  <a:gd name="T53" fmla="*/ 75 h 93"/>
                  <a:gd name="T54" fmla="*/ 112 w 160"/>
                  <a:gd name="T55" fmla="*/ 75 h 93"/>
                  <a:gd name="T56" fmla="*/ 120 w 160"/>
                  <a:gd name="T57" fmla="*/ 75 h 93"/>
                  <a:gd name="T58" fmla="*/ 125 w 160"/>
                  <a:gd name="T59" fmla="*/ 75 h 93"/>
                  <a:gd name="T60" fmla="*/ 134 w 160"/>
                  <a:gd name="T61" fmla="*/ 71 h 93"/>
                  <a:gd name="T62" fmla="*/ 138 w 160"/>
                  <a:gd name="T63" fmla="*/ 67 h 93"/>
                  <a:gd name="T64" fmla="*/ 143 w 160"/>
                  <a:gd name="T65" fmla="*/ 62 h 93"/>
                  <a:gd name="T66" fmla="*/ 143 w 160"/>
                  <a:gd name="T67" fmla="*/ 53 h 93"/>
                  <a:gd name="T68" fmla="*/ 143 w 160"/>
                  <a:gd name="T69" fmla="*/ 44 h 93"/>
                  <a:gd name="T70" fmla="*/ 143 w 160"/>
                  <a:gd name="T71" fmla="*/ 31 h 93"/>
                  <a:gd name="T72" fmla="*/ 45 w 160"/>
                  <a:gd name="T73" fmla="*/ 18 h 93"/>
                  <a:gd name="T74" fmla="*/ 32 w 160"/>
                  <a:gd name="T75" fmla="*/ 18 h 93"/>
                  <a:gd name="T76" fmla="*/ 23 w 160"/>
                  <a:gd name="T77" fmla="*/ 22 h 93"/>
                  <a:gd name="T78" fmla="*/ 18 w 160"/>
                  <a:gd name="T79" fmla="*/ 31 h 93"/>
                  <a:gd name="T80" fmla="*/ 14 w 160"/>
                  <a:gd name="T81" fmla="*/ 40 h 93"/>
                  <a:gd name="T82" fmla="*/ 14 w 160"/>
                  <a:gd name="T83" fmla="*/ 49 h 93"/>
                  <a:gd name="T84" fmla="*/ 18 w 160"/>
                  <a:gd name="T85" fmla="*/ 53 h 93"/>
                  <a:gd name="T86" fmla="*/ 23 w 160"/>
                  <a:gd name="T87" fmla="*/ 58 h 93"/>
                  <a:gd name="T88" fmla="*/ 32 w 160"/>
                  <a:gd name="T89" fmla="*/ 67 h 93"/>
                  <a:gd name="T90" fmla="*/ 49 w 160"/>
                  <a:gd name="T91" fmla="*/ 71 h 93"/>
                  <a:gd name="T92" fmla="*/ 72 w 160"/>
                  <a:gd name="T93" fmla="*/ 75 h 93"/>
                  <a:gd name="T94" fmla="*/ 85 w 160"/>
                  <a:gd name="T95" fmla="*/ 71 h 93"/>
                  <a:gd name="T96" fmla="*/ 94 w 160"/>
                  <a:gd name="T97" fmla="*/ 67 h 93"/>
                  <a:gd name="T98" fmla="*/ 98 w 160"/>
                  <a:gd name="T99" fmla="*/ 62 h 93"/>
                  <a:gd name="T100" fmla="*/ 103 w 160"/>
                  <a:gd name="T101" fmla="*/ 53 h 93"/>
                  <a:gd name="T102" fmla="*/ 103 w 160"/>
                  <a:gd name="T103" fmla="*/ 44 h 93"/>
                  <a:gd name="T104" fmla="*/ 98 w 160"/>
                  <a:gd name="T105" fmla="*/ 35 h 93"/>
                  <a:gd name="T106" fmla="*/ 94 w 160"/>
                  <a:gd name="T107" fmla="*/ 31 h 93"/>
                  <a:gd name="T108" fmla="*/ 85 w 160"/>
                  <a:gd name="T109" fmla="*/ 27 h 93"/>
                  <a:gd name="T110" fmla="*/ 67 w 160"/>
                  <a:gd name="T111" fmla="*/ 18 h 93"/>
                  <a:gd name="T112" fmla="*/ 45 w 160"/>
                  <a:gd name="T113" fmla="*/ 18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0" h="93">
                    <a:moveTo>
                      <a:pt x="143" y="31"/>
                    </a:moveTo>
                    <a:lnTo>
                      <a:pt x="160" y="35"/>
                    </a:lnTo>
                    <a:lnTo>
                      <a:pt x="160" y="49"/>
                    </a:lnTo>
                    <a:lnTo>
                      <a:pt x="156" y="67"/>
                    </a:lnTo>
                    <a:lnTo>
                      <a:pt x="147" y="80"/>
                    </a:lnTo>
                    <a:lnTo>
                      <a:pt x="129" y="89"/>
                    </a:lnTo>
                    <a:lnTo>
                      <a:pt x="103" y="93"/>
                    </a:lnTo>
                    <a:lnTo>
                      <a:pt x="58" y="89"/>
                    </a:lnTo>
                    <a:lnTo>
                      <a:pt x="27" y="80"/>
                    </a:lnTo>
                    <a:lnTo>
                      <a:pt x="14" y="71"/>
                    </a:lnTo>
                    <a:lnTo>
                      <a:pt x="5" y="62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76" y="4"/>
                    </a:lnTo>
                    <a:lnTo>
                      <a:pt x="98" y="18"/>
                    </a:lnTo>
                    <a:lnTo>
                      <a:pt x="107" y="22"/>
                    </a:lnTo>
                    <a:lnTo>
                      <a:pt x="112" y="31"/>
                    </a:lnTo>
                    <a:lnTo>
                      <a:pt x="116" y="40"/>
                    </a:lnTo>
                    <a:lnTo>
                      <a:pt x="116" y="53"/>
                    </a:lnTo>
                    <a:lnTo>
                      <a:pt x="116" y="62"/>
                    </a:lnTo>
                    <a:lnTo>
                      <a:pt x="112" y="67"/>
                    </a:lnTo>
                    <a:lnTo>
                      <a:pt x="107" y="71"/>
                    </a:lnTo>
                    <a:lnTo>
                      <a:pt x="98" y="75"/>
                    </a:lnTo>
                    <a:lnTo>
                      <a:pt x="112" y="75"/>
                    </a:lnTo>
                    <a:lnTo>
                      <a:pt x="120" y="75"/>
                    </a:lnTo>
                    <a:lnTo>
                      <a:pt x="125" y="75"/>
                    </a:lnTo>
                    <a:lnTo>
                      <a:pt x="134" y="71"/>
                    </a:lnTo>
                    <a:lnTo>
                      <a:pt x="138" y="67"/>
                    </a:lnTo>
                    <a:lnTo>
                      <a:pt x="143" y="62"/>
                    </a:lnTo>
                    <a:lnTo>
                      <a:pt x="143" y="53"/>
                    </a:lnTo>
                    <a:lnTo>
                      <a:pt x="143" y="44"/>
                    </a:lnTo>
                    <a:lnTo>
                      <a:pt x="143" y="31"/>
                    </a:lnTo>
                    <a:close/>
                    <a:moveTo>
                      <a:pt x="45" y="18"/>
                    </a:moveTo>
                    <a:lnTo>
                      <a:pt x="32" y="18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14" y="49"/>
                    </a:lnTo>
                    <a:lnTo>
                      <a:pt x="18" y="53"/>
                    </a:lnTo>
                    <a:lnTo>
                      <a:pt x="23" y="58"/>
                    </a:lnTo>
                    <a:lnTo>
                      <a:pt x="32" y="67"/>
                    </a:lnTo>
                    <a:lnTo>
                      <a:pt x="49" y="71"/>
                    </a:lnTo>
                    <a:lnTo>
                      <a:pt x="72" y="75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98" y="62"/>
                    </a:lnTo>
                    <a:lnTo>
                      <a:pt x="103" y="53"/>
                    </a:lnTo>
                    <a:lnTo>
                      <a:pt x="103" y="44"/>
                    </a:lnTo>
                    <a:lnTo>
                      <a:pt x="98" y="35"/>
                    </a:lnTo>
                    <a:lnTo>
                      <a:pt x="94" y="31"/>
                    </a:lnTo>
                    <a:lnTo>
                      <a:pt x="85" y="27"/>
                    </a:lnTo>
                    <a:lnTo>
                      <a:pt x="67" y="18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0" name="Freeform 625"/>
              <p:cNvSpPr>
                <a:spLocks noEditPoints="1"/>
              </p:cNvSpPr>
              <p:nvPr/>
            </p:nvSpPr>
            <p:spPr bwMode="auto">
              <a:xfrm>
                <a:off x="9935" y="8490"/>
                <a:ext cx="116" cy="89"/>
              </a:xfrm>
              <a:custGeom>
                <a:avLst/>
                <a:gdLst>
                  <a:gd name="T0" fmla="*/ 40 w 116"/>
                  <a:gd name="T1" fmla="*/ 67 h 89"/>
                  <a:gd name="T2" fmla="*/ 36 w 116"/>
                  <a:gd name="T3" fmla="*/ 80 h 89"/>
                  <a:gd name="T4" fmla="*/ 23 w 116"/>
                  <a:gd name="T5" fmla="*/ 76 h 89"/>
                  <a:gd name="T6" fmla="*/ 9 w 116"/>
                  <a:gd name="T7" fmla="*/ 67 h 89"/>
                  <a:gd name="T8" fmla="*/ 0 w 116"/>
                  <a:gd name="T9" fmla="*/ 53 h 89"/>
                  <a:gd name="T10" fmla="*/ 0 w 116"/>
                  <a:gd name="T11" fmla="*/ 36 h 89"/>
                  <a:gd name="T12" fmla="*/ 0 w 116"/>
                  <a:gd name="T13" fmla="*/ 27 h 89"/>
                  <a:gd name="T14" fmla="*/ 5 w 116"/>
                  <a:gd name="T15" fmla="*/ 18 h 89"/>
                  <a:gd name="T16" fmla="*/ 14 w 116"/>
                  <a:gd name="T17" fmla="*/ 9 h 89"/>
                  <a:gd name="T18" fmla="*/ 23 w 116"/>
                  <a:gd name="T19" fmla="*/ 5 h 89"/>
                  <a:gd name="T20" fmla="*/ 32 w 116"/>
                  <a:gd name="T21" fmla="*/ 0 h 89"/>
                  <a:gd name="T22" fmla="*/ 45 w 116"/>
                  <a:gd name="T23" fmla="*/ 0 h 89"/>
                  <a:gd name="T24" fmla="*/ 67 w 116"/>
                  <a:gd name="T25" fmla="*/ 0 h 89"/>
                  <a:gd name="T26" fmla="*/ 85 w 116"/>
                  <a:gd name="T27" fmla="*/ 9 h 89"/>
                  <a:gd name="T28" fmla="*/ 98 w 116"/>
                  <a:gd name="T29" fmla="*/ 13 h 89"/>
                  <a:gd name="T30" fmla="*/ 107 w 116"/>
                  <a:gd name="T31" fmla="*/ 27 h 89"/>
                  <a:gd name="T32" fmla="*/ 116 w 116"/>
                  <a:gd name="T33" fmla="*/ 36 h 89"/>
                  <a:gd name="T34" fmla="*/ 116 w 116"/>
                  <a:gd name="T35" fmla="*/ 49 h 89"/>
                  <a:gd name="T36" fmla="*/ 116 w 116"/>
                  <a:gd name="T37" fmla="*/ 67 h 89"/>
                  <a:gd name="T38" fmla="*/ 107 w 116"/>
                  <a:gd name="T39" fmla="*/ 76 h 89"/>
                  <a:gd name="T40" fmla="*/ 89 w 116"/>
                  <a:gd name="T41" fmla="*/ 85 h 89"/>
                  <a:gd name="T42" fmla="*/ 72 w 116"/>
                  <a:gd name="T43" fmla="*/ 89 h 89"/>
                  <a:gd name="T44" fmla="*/ 63 w 116"/>
                  <a:gd name="T45" fmla="*/ 89 h 89"/>
                  <a:gd name="T46" fmla="*/ 54 w 116"/>
                  <a:gd name="T47" fmla="*/ 85 h 89"/>
                  <a:gd name="T48" fmla="*/ 54 w 116"/>
                  <a:gd name="T49" fmla="*/ 18 h 89"/>
                  <a:gd name="T50" fmla="*/ 49 w 116"/>
                  <a:gd name="T51" fmla="*/ 18 h 89"/>
                  <a:gd name="T52" fmla="*/ 49 w 116"/>
                  <a:gd name="T53" fmla="*/ 18 h 89"/>
                  <a:gd name="T54" fmla="*/ 32 w 116"/>
                  <a:gd name="T55" fmla="*/ 18 h 89"/>
                  <a:gd name="T56" fmla="*/ 23 w 116"/>
                  <a:gd name="T57" fmla="*/ 22 h 89"/>
                  <a:gd name="T58" fmla="*/ 18 w 116"/>
                  <a:gd name="T59" fmla="*/ 31 h 89"/>
                  <a:gd name="T60" fmla="*/ 14 w 116"/>
                  <a:gd name="T61" fmla="*/ 36 h 89"/>
                  <a:gd name="T62" fmla="*/ 18 w 116"/>
                  <a:gd name="T63" fmla="*/ 45 h 89"/>
                  <a:gd name="T64" fmla="*/ 23 w 116"/>
                  <a:gd name="T65" fmla="*/ 53 h 89"/>
                  <a:gd name="T66" fmla="*/ 27 w 116"/>
                  <a:gd name="T67" fmla="*/ 62 h 89"/>
                  <a:gd name="T68" fmla="*/ 40 w 116"/>
                  <a:gd name="T69" fmla="*/ 67 h 89"/>
                  <a:gd name="T70" fmla="*/ 67 w 116"/>
                  <a:gd name="T71" fmla="*/ 18 h 89"/>
                  <a:gd name="T72" fmla="*/ 67 w 116"/>
                  <a:gd name="T73" fmla="*/ 71 h 89"/>
                  <a:gd name="T74" fmla="*/ 72 w 116"/>
                  <a:gd name="T75" fmla="*/ 71 h 89"/>
                  <a:gd name="T76" fmla="*/ 72 w 116"/>
                  <a:gd name="T77" fmla="*/ 71 h 89"/>
                  <a:gd name="T78" fmla="*/ 85 w 116"/>
                  <a:gd name="T79" fmla="*/ 71 h 89"/>
                  <a:gd name="T80" fmla="*/ 94 w 116"/>
                  <a:gd name="T81" fmla="*/ 67 h 89"/>
                  <a:gd name="T82" fmla="*/ 103 w 116"/>
                  <a:gd name="T83" fmla="*/ 58 h 89"/>
                  <a:gd name="T84" fmla="*/ 103 w 116"/>
                  <a:gd name="T85" fmla="*/ 49 h 89"/>
                  <a:gd name="T86" fmla="*/ 98 w 116"/>
                  <a:gd name="T87" fmla="*/ 40 h 89"/>
                  <a:gd name="T88" fmla="*/ 94 w 116"/>
                  <a:gd name="T89" fmla="*/ 31 h 89"/>
                  <a:gd name="T90" fmla="*/ 85 w 116"/>
                  <a:gd name="T91" fmla="*/ 22 h 89"/>
                  <a:gd name="T92" fmla="*/ 67 w 116"/>
                  <a:gd name="T93" fmla="*/ 18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7"/>
                    </a:moveTo>
                    <a:lnTo>
                      <a:pt x="36" y="80"/>
                    </a:lnTo>
                    <a:lnTo>
                      <a:pt x="23" y="76"/>
                    </a:lnTo>
                    <a:lnTo>
                      <a:pt x="9" y="67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14" y="9"/>
                    </a:lnTo>
                    <a:lnTo>
                      <a:pt x="23" y="5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67" y="0"/>
                    </a:lnTo>
                    <a:lnTo>
                      <a:pt x="85" y="9"/>
                    </a:lnTo>
                    <a:lnTo>
                      <a:pt x="98" y="13"/>
                    </a:lnTo>
                    <a:lnTo>
                      <a:pt x="107" y="27"/>
                    </a:lnTo>
                    <a:lnTo>
                      <a:pt x="116" y="36"/>
                    </a:lnTo>
                    <a:lnTo>
                      <a:pt x="116" y="49"/>
                    </a:lnTo>
                    <a:lnTo>
                      <a:pt x="116" y="67"/>
                    </a:lnTo>
                    <a:lnTo>
                      <a:pt x="107" y="76"/>
                    </a:lnTo>
                    <a:lnTo>
                      <a:pt x="89" y="85"/>
                    </a:lnTo>
                    <a:lnTo>
                      <a:pt x="72" y="89"/>
                    </a:lnTo>
                    <a:lnTo>
                      <a:pt x="63" y="89"/>
                    </a:lnTo>
                    <a:lnTo>
                      <a:pt x="54" y="85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32" y="18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36"/>
                    </a:lnTo>
                    <a:lnTo>
                      <a:pt x="18" y="45"/>
                    </a:lnTo>
                    <a:lnTo>
                      <a:pt x="23" y="53"/>
                    </a:lnTo>
                    <a:lnTo>
                      <a:pt x="27" y="62"/>
                    </a:lnTo>
                    <a:lnTo>
                      <a:pt x="40" y="67"/>
                    </a:lnTo>
                    <a:close/>
                    <a:moveTo>
                      <a:pt x="67" y="18"/>
                    </a:moveTo>
                    <a:lnTo>
                      <a:pt x="67" y="71"/>
                    </a:lnTo>
                    <a:lnTo>
                      <a:pt x="72" y="71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103" y="58"/>
                    </a:lnTo>
                    <a:lnTo>
                      <a:pt x="103" y="49"/>
                    </a:lnTo>
                    <a:lnTo>
                      <a:pt x="98" y="40"/>
                    </a:lnTo>
                    <a:lnTo>
                      <a:pt x="94" y="31"/>
                    </a:lnTo>
                    <a:lnTo>
                      <a:pt x="85" y="22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1" name="Freeform 626"/>
              <p:cNvSpPr>
                <a:spLocks/>
              </p:cNvSpPr>
              <p:nvPr/>
            </p:nvSpPr>
            <p:spPr bwMode="auto">
              <a:xfrm>
                <a:off x="9935" y="8570"/>
                <a:ext cx="116" cy="111"/>
              </a:xfrm>
              <a:custGeom>
                <a:avLst/>
                <a:gdLst>
                  <a:gd name="T0" fmla="*/ 116 w 116"/>
                  <a:gd name="T1" fmla="*/ 40 h 111"/>
                  <a:gd name="T2" fmla="*/ 116 w 116"/>
                  <a:gd name="T3" fmla="*/ 111 h 111"/>
                  <a:gd name="T4" fmla="*/ 0 w 116"/>
                  <a:gd name="T5" fmla="*/ 89 h 111"/>
                  <a:gd name="T6" fmla="*/ 0 w 116"/>
                  <a:gd name="T7" fmla="*/ 71 h 111"/>
                  <a:gd name="T8" fmla="*/ 98 w 116"/>
                  <a:gd name="T9" fmla="*/ 89 h 111"/>
                  <a:gd name="T10" fmla="*/ 98 w 116"/>
                  <a:gd name="T11" fmla="*/ 49 h 111"/>
                  <a:gd name="T12" fmla="*/ 32 w 116"/>
                  <a:gd name="T13" fmla="*/ 40 h 111"/>
                  <a:gd name="T14" fmla="*/ 18 w 116"/>
                  <a:gd name="T15" fmla="*/ 36 h 111"/>
                  <a:gd name="T16" fmla="*/ 5 w 116"/>
                  <a:gd name="T17" fmla="*/ 31 h 111"/>
                  <a:gd name="T18" fmla="*/ 0 w 116"/>
                  <a:gd name="T19" fmla="*/ 22 h 111"/>
                  <a:gd name="T20" fmla="*/ 0 w 116"/>
                  <a:gd name="T21" fmla="*/ 18 h 111"/>
                  <a:gd name="T22" fmla="*/ 0 w 116"/>
                  <a:gd name="T23" fmla="*/ 9 h 111"/>
                  <a:gd name="T24" fmla="*/ 0 w 116"/>
                  <a:gd name="T25" fmla="*/ 0 h 111"/>
                  <a:gd name="T26" fmla="*/ 18 w 116"/>
                  <a:gd name="T27" fmla="*/ 5 h 111"/>
                  <a:gd name="T28" fmla="*/ 18 w 116"/>
                  <a:gd name="T29" fmla="*/ 9 h 111"/>
                  <a:gd name="T30" fmla="*/ 18 w 116"/>
                  <a:gd name="T31" fmla="*/ 13 h 111"/>
                  <a:gd name="T32" fmla="*/ 18 w 116"/>
                  <a:gd name="T33" fmla="*/ 18 h 111"/>
                  <a:gd name="T34" fmla="*/ 23 w 116"/>
                  <a:gd name="T35" fmla="*/ 18 h 111"/>
                  <a:gd name="T36" fmla="*/ 27 w 116"/>
                  <a:gd name="T37" fmla="*/ 22 h 111"/>
                  <a:gd name="T38" fmla="*/ 45 w 116"/>
                  <a:gd name="T39" fmla="*/ 27 h 111"/>
                  <a:gd name="T40" fmla="*/ 116 w 116"/>
                  <a:gd name="T41" fmla="*/ 40 h 1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11">
                    <a:moveTo>
                      <a:pt x="116" y="40"/>
                    </a:moveTo>
                    <a:lnTo>
                      <a:pt x="116" y="111"/>
                    </a:lnTo>
                    <a:lnTo>
                      <a:pt x="0" y="89"/>
                    </a:lnTo>
                    <a:lnTo>
                      <a:pt x="0" y="71"/>
                    </a:lnTo>
                    <a:lnTo>
                      <a:pt x="98" y="89"/>
                    </a:lnTo>
                    <a:lnTo>
                      <a:pt x="98" y="49"/>
                    </a:lnTo>
                    <a:lnTo>
                      <a:pt x="32" y="40"/>
                    </a:lnTo>
                    <a:lnTo>
                      <a:pt x="18" y="36"/>
                    </a:lnTo>
                    <a:lnTo>
                      <a:pt x="5" y="31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13"/>
                    </a:lnTo>
                    <a:lnTo>
                      <a:pt x="18" y="18"/>
                    </a:lnTo>
                    <a:lnTo>
                      <a:pt x="23" y="18"/>
                    </a:lnTo>
                    <a:lnTo>
                      <a:pt x="27" y="22"/>
                    </a:lnTo>
                    <a:lnTo>
                      <a:pt x="45" y="27"/>
                    </a:lnTo>
                    <a:lnTo>
                      <a:pt x="116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2" name="Freeform 627"/>
              <p:cNvSpPr>
                <a:spLocks noEditPoints="1"/>
              </p:cNvSpPr>
              <p:nvPr/>
            </p:nvSpPr>
            <p:spPr bwMode="auto">
              <a:xfrm>
                <a:off x="9935" y="8686"/>
                <a:ext cx="116" cy="89"/>
              </a:xfrm>
              <a:custGeom>
                <a:avLst/>
                <a:gdLst>
                  <a:gd name="T0" fmla="*/ 40 w 116"/>
                  <a:gd name="T1" fmla="*/ 66 h 89"/>
                  <a:gd name="T2" fmla="*/ 36 w 116"/>
                  <a:gd name="T3" fmla="*/ 84 h 89"/>
                  <a:gd name="T4" fmla="*/ 23 w 116"/>
                  <a:gd name="T5" fmla="*/ 80 h 89"/>
                  <a:gd name="T6" fmla="*/ 9 w 116"/>
                  <a:gd name="T7" fmla="*/ 66 h 89"/>
                  <a:gd name="T8" fmla="*/ 0 w 116"/>
                  <a:gd name="T9" fmla="*/ 53 h 89"/>
                  <a:gd name="T10" fmla="*/ 0 w 116"/>
                  <a:gd name="T11" fmla="*/ 40 h 89"/>
                  <a:gd name="T12" fmla="*/ 0 w 116"/>
                  <a:gd name="T13" fmla="*/ 31 h 89"/>
                  <a:gd name="T14" fmla="*/ 5 w 116"/>
                  <a:gd name="T15" fmla="*/ 17 h 89"/>
                  <a:gd name="T16" fmla="*/ 14 w 116"/>
                  <a:gd name="T17" fmla="*/ 13 h 89"/>
                  <a:gd name="T18" fmla="*/ 23 w 116"/>
                  <a:gd name="T19" fmla="*/ 4 h 89"/>
                  <a:gd name="T20" fmla="*/ 32 w 116"/>
                  <a:gd name="T21" fmla="*/ 4 h 89"/>
                  <a:gd name="T22" fmla="*/ 45 w 116"/>
                  <a:gd name="T23" fmla="*/ 0 h 89"/>
                  <a:gd name="T24" fmla="*/ 67 w 116"/>
                  <a:gd name="T25" fmla="*/ 4 h 89"/>
                  <a:gd name="T26" fmla="*/ 85 w 116"/>
                  <a:gd name="T27" fmla="*/ 9 h 89"/>
                  <a:gd name="T28" fmla="*/ 98 w 116"/>
                  <a:gd name="T29" fmla="*/ 17 h 89"/>
                  <a:gd name="T30" fmla="*/ 107 w 116"/>
                  <a:gd name="T31" fmla="*/ 26 h 89"/>
                  <a:gd name="T32" fmla="*/ 116 w 116"/>
                  <a:gd name="T33" fmla="*/ 40 h 89"/>
                  <a:gd name="T34" fmla="*/ 116 w 116"/>
                  <a:gd name="T35" fmla="*/ 53 h 89"/>
                  <a:gd name="T36" fmla="*/ 116 w 116"/>
                  <a:gd name="T37" fmla="*/ 66 h 89"/>
                  <a:gd name="T38" fmla="*/ 107 w 116"/>
                  <a:gd name="T39" fmla="*/ 80 h 89"/>
                  <a:gd name="T40" fmla="*/ 89 w 116"/>
                  <a:gd name="T41" fmla="*/ 84 h 89"/>
                  <a:gd name="T42" fmla="*/ 72 w 116"/>
                  <a:gd name="T43" fmla="*/ 89 h 89"/>
                  <a:gd name="T44" fmla="*/ 63 w 116"/>
                  <a:gd name="T45" fmla="*/ 89 h 89"/>
                  <a:gd name="T46" fmla="*/ 54 w 116"/>
                  <a:gd name="T47" fmla="*/ 89 h 89"/>
                  <a:gd name="T48" fmla="*/ 54 w 116"/>
                  <a:gd name="T49" fmla="*/ 17 h 89"/>
                  <a:gd name="T50" fmla="*/ 49 w 116"/>
                  <a:gd name="T51" fmla="*/ 17 h 89"/>
                  <a:gd name="T52" fmla="*/ 49 w 116"/>
                  <a:gd name="T53" fmla="*/ 17 h 89"/>
                  <a:gd name="T54" fmla="*/ 32 w 116"/>
                  <a:gd name="T55" fmla="*/ 17 h 89"/>
                  <a:gd name="T56" fmla="*/ 23 w 116"/>
                  <a:gd name="T57" fmla="*/ 22 h 89"/>
                  <a:gd name="T58" fmla="*/ 18 w 116"/>
                  <a:gd name="T59" fmla="*/ 31 h 89"/>
                  <a:gd name="T60" fmla="*/ 14 w 116"/>
                  <a:gd name="T61" fmla="*/ 40 h 89"/>
                  <a:gd name="T62" fmla="*/ 18 w 116"/>
                  <a:gd name="T63" fmla="*/ 49 h 89"/>
                  <a:gd name="T64" fmla="*/ 23 w 116"/>
                  <a:gd name="T65" fmla="*/ 53 h 89"/>
                  <a:gd name="T66" fmla="*/ 27 w 116"/>
                  <a:gd name="T67" fmla="*/ 62 h 89"/>
                  <a:gd name="T68" fmla="*/ 40 w 116"/>
                  <a:gd name="T69" fmla="*/ 66 h 89"/>
                  <a:gd name="T70" fmla="*/ 67 w 116"/>
                  <a:gd name="T71" fmla="*/ 22 h 89"/>
                  <a:gd name="T72" fmla="*/ 67 w 116"/>
                  <a:gd name="T73" fmla="*/ 75 h 89"/>
                  <a:gd name="T74" fmla="*/ 72 w 116"/>
                  <a:gd name="T75" fmla="*/ 75 h 89"/>
                  <a:gd name="T76" fmla="*/ 72 w 116"/>
                  <a:gd name="T77" fmla="*/ 75 h 89"/>
                  <a:gd name="T78" fmla="*/ 85 w 116"/>
                  <a:gd name="T79" fmla="*/ 71 h 89"/>
                  <a:gd name="T80" fmla="*/ 94 w 116"/>
                  <a:gd name="T81" fmla="*/ 66 h 89"/>
                  <a:gd name="T82" fmla="*/ 103 w 116"/>
                  <a:gd name="T83" fmla="*/ 62 h 89"/>
                  <a:gd name="T84" fmla="*/ 103 w 116"/>
                  <a:gd name="T85" fmla="*/ 53 h 89"/>
                  <a:gd name="T86" fmla="*/ 98 w 116"/>
                  <a:gd name="T87" fmla="*/ 44 h 89"/>
                  <a:gd name="T88" fmla="*/ 94 w 116"/>
                  <a:gd name="T89" fmla="*/ 35 h 89"/>
                  <a:gd name="T90" fmla="*/ 85 w 116"/>
                  <a:gd name="T91" fmla="*/ 26 h 89"/>
                  <a:gd name="T92" fmla="*/ 67 w 116"/>
                  <a:gd name="T93" fmla="*/ 22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6"/>
                    </a:moveTo>
                    <a:lnTo>
                      <a:pt x="36" y="84"/>
                    </a:lnTo>
                    <a:lnTo>
                      <a:pt x="23" y="80"/>
                    </a:lnTo>
                    <a:lnTo>
                      <a:pt x="9" y="66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5" y="17"/>
                    </a:lnTo>
                    <a:lnTo>
                      <a:pt x="14" y="13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5" y="0"/>
                    </a:lnTo>
                    <a:lnTo>
                      <a:pt x="67" y="4"/>
                    </a:lnTo>
                    <a:lnTo>
                      <a:pt x="85" y="9"/>
                    </a:lnTo>
                    <a:lnTo>
                      <a:pt x="98" y="17"/>
                    </a:lnTo>
                    <a:lnTo>
                      <a:pt x="107" y="26"/>
                    </a:lnTo>
                    <a:lnTo>
                      <a:pt x="116" y="40"/>
                    </a:lnTo>
                    <a:lnTo>
                      <a:pt x="116" y="53"/>
                    </a:lnTo>
                    <a:lnTo>
                      <a:pt x="116" y="66"/>
                    </a:lnTo>
                    <a:lnTo>
                      <a:pt x="107" y="80"/>
                    </a:lnTo>
                    <a:lnTo>
                      <a:pt x="89" y="84"/>
                    </a:lnTo>
                    <a:lnTo>
                      <a:pt x="72" y="89"/>
                    </a:lnTo>
                    <a:lnTo>
                      <a:pt x="63" y="89"/>
                    </a:lnTo>
                    <a:lnTo>
                      <a:pt x="54" y="89"/>
                    </a:lnTo>
                    <a:lnTo>
                      <a:pt x="54" y="17"/>
                    </a:lnTo>
                    <a:lnTo>
                      <a:pt x="49" y="17"/>
                    </a:lnTo>
                    <a:lnTo>
                      <a:pt x="32" y="17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18" y="49"/>
                    </a:lnTo>
                    <a:lnTo>
                      <a:pt x="23" y="53"/>
                    </a:lnTo>
                    <a:lnTo>
                      <a:pt x="27" y="62"/>
                    </a:lnTo>
                    <a:lnTo>
                      <a:pt x="40" y="66"/>
                    </a:lnTo>
                    <a:close/>
                    <a:moveTo>
                      <a:pt x="67" y="22"/>
                    </a:moveTo>
                    <a:lnTo>
                      <a:pt x="67" y="75"/>
                    </a:lnTo>
                    <a:lnTo>
                      <a:pt x="72" y="75"/>
                    </a:lnTo>
                    <a:lnTo>
                      <a:pt x="85" y="71"/>
                    </a:lnTo>
                    <a:lnTo>
                      <a:pt x="94" y="66"/>
                    </a:lnTo>
                    <a:lnTo>
                      <a:pt x="103" y="62"/>
                    </a:lnTo>
                    <a:lnTo>
                      <a:pt x="103" y="53"/>
                    </a:lnTo>
                    <a:lnTo>
                      <a:pt x="98" y="44"/>
                    </a:lnTo>
                    <a:lnTo>
                      <a:pt x="94" y="35"/>
                    </a:lnTo>
                    <a:lnTo>
                      <a:pt x="85" y="26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3" name="Freeform 628"/>
              <p:cNvSpPr>
                <a:spLocks/>
              </p:cNvSpPr>
              <p:nvPr/>
            </p:nvSpPr>
            <p:spPr bwMode="auto">
              <a:xfrm>
                <a:off x="9935" y="8783"/>
                <a:ext cx="116" cy="98"/>
              </a:xfrm>
              <a:custGeom>
                <a:avLst/>
                <a:gdLst>
                  <a:gd name="T0" fmla="*/ 116 w 116"/>
                  <a:gd name="T1" fmla="*/ 23 h 98"/>
                  <a:gd name="T2" fmla="*/ 116 w 116"/>
                  <a:gd name="T3" fmla="*/ 36 h 98"/>
                  <a:gd name="T4" fmla="*/ 67 w 116"/>
                  <a:gd name="T5" fmla="*/ 32 h 98"/>
                  <a:gd name="T6" fmla="*/ 67 w 116"/>
                  <a:gd name="T7" fmla="*/ 72 h 98"/>
                  <a:gd name="T8" fmla="*/ 116 w 116"/>
                  <a:gd name="T9" fmla="*/ 80 h 98"/>
                  <a:gd name="T10" fmla="*/ 116 w 116"/>
                  <a:gd name="T11" fmla="*/ 98 h 98"/>
                  <a:gd name="T12" fmla="*/ 0 w 116"/>
                  <a:gd name="T13" fmla="*/ 76 h 98"/>
                  <a:gd name="T14" fmla="*/ 0 w 116"/>
                  <a:gd name="T15" fmla="*/ 63 h 98"/>
                  <a:gd name="T16" fmla="*/ 54 w 116"/>
                  <a:gd name="T17" fmla="*/ 72 h 98"/>
                  <a:gd name="T18" fmla="*/ 54 w 116"/>
                  <a:gd name="T19" fmla="*/ 27 h 98"/>
                  <a:gd name="T20" fmla="*/ 0 w 116"/>
                  <a:gd name="T21" fmla="*/ 18 h 98"/>
                  <a:gd name="T22" fmla="*/ 0 w 116"/>
                  <a:gd name="T23" fmla="*/ 0 h 98"/>
                  <a:gd name="T24" fmla="*/ 116 w 116"/>
                  <a:gd name="T25" fmla="*/ 23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98">
                    <a:moveTo>
                      <a:pt x="116" y="23"/>
                    </a:moveTo>
                    <a:lnTo>
                      <a:pt x="116" y="36"/>
                    </a:lnTo>
                    <a:lnTo>
                      <a:pt x="67" y="32"/>
                    </a:lnTo>
                    <a:lnTo>
                      <a:pt x="67" y="72"/>
                    </a:lnTo>
                    <a:lnTo>
                      <a:pt x="116" y="80"/>
                    </a:lnTo>
                    <a:lnTo>
                      <a:pt x="116" y="98"/>
                    </a:lnTo>
                    <a:lnTo>
                      <a:pt x="0" y="76"/>
                    </a:lnTo>
                    <a:lnTo>
                      <a:pt x="0" y="63"/>
                    </a:lnTo>
                    <a:lnTo>
                      <a:pt x="54" y="72"/>
                    </a:lnTo>
                    <a:lnTo>
                      <a:pt x="54" y="27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6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4" name="Freeform 629"/>
              <p:cNvSpPr>
                <a:spLocks/>
              </p:cNvSpPr>
              <p:nvPr/>
            </p:nvSpPr>
            <p:spPr bwMode="auto">
              <a:xfrm>
                <a:off x="9935" y="8890"/>
                <a:ext cx="116" cy="89"/>
              </a:xfrm>
              <a:custGeom>
                <a:avLst/>
                <a:gdLst>
                  <a:gd name="T0" fmla="*/ 23 w 116"/>
                  <a:gd name="T1" fmla="*/ 58 h 89"/>
                  <a:gd name="T2" fmla="*/ 14 w 116"/>
                  <a:gd name="T3" fmla="*/ 49 h 89"/>
                  <a:gd name="T4" fmla="*/ 5 w 116"/>
                  <a:gd name="T5" fmla="*/ 45 h 89"/>
                  <a:gd name="T6" fmla="*/ 0 w 116"/>
                  <a:gd name="T7" fmla="*/ 36 h 89"/>
                  <a:gd name="T8" fmla="*/ 0 w 116"/>
                  <a:gd name="T9" fmla="*/ 27 h 89"/>
                  <a:gd name="T10" fmla="*/ 0 w 116"/>
                  <a:gd name="T11" fmla="*/ 13 h 89"/>
                  <a:gd name="T12" fmla="*/ 5 w 116"/>
                  <a:gd name="T13" fmla="*/ 9 h 89"/>
                  <a:gd name="T14" fmla="*/ 14 w 116"/>
                  <a:gd name="T15" fmla="*/ 5 h 89"/>
                  <a:gd name="T16" fmla="*/ 23 w 116"/>
                  <a:gd name="T17" fmla="*/ 0 h 89"/>
                  <a:gd name="T18" fmla="*/ 36 w 116"/>
                  <a:gd name="T19" fmla="*/ 0 h 89"/>
                  <a:gd name="T20" fmla="*/ 49 w 116"/>
                  <a:gd name="T21" fmla="*/ 5 h 89"/>
                  <a:gd name="T22" fmla="*/ 116 w 116"/>
                  <a:gd name="T23" fmla="*/ 13 h 89"/>
                  <a:gd name="T24" fmla="*/ 116 w 116"/>
                  <a:gd name="T25" fmla="*/ 31 h 89"/>
                  <a:gd name="T26" fmla="*/ 40 w 116"/>
                  <a:gd name="T27" fmla="*/ 18 h 89"/>
                  <a:gd name="T28" fmla="*/ 36 w 116"/>
                  <a:gd name="T29" fmla="*/ 18 h 89"/>
                  <a:gd name="T30" fmla="*/ 27 w 116"/>
                  <a:gd name="T31" fmla="*/ 18 h 89"/>
                  <a:gd name="T32" fmla="*/ 23 w 116"/>
                  <a:gd name="T33" fmla="*/ 18 h 89"/>
                  <a:gd name="T34" fmla="*/ 18 w 116"/>
                  <a:gd name="T35" fmla="*/ 22 h 89"/>
                  <a:gd name="T36" fmla="*/ 14 w 116"/>
                  <a:gd name="T37" fmla="*/ 22 h 89"/>
                  <a:gd name="T38" fmla="*/ 14 w 116"/>
                  <a:gd name="T39" fmla="*/ 31 h 89"/>
                  <a:gd name="T40" fmla="*/ 14 w 116"/>
                  <a:gd name="T41" fmla="*/ 36 h 89"/>
                  <a:gd name="T42" fmla="*/ 18 w 116"/>
                  <a:gd name="T43" fmla="*/ 45 h 89"/>
                  <a:gd name="T44" fmla="*/ 23 w 116"/>
                  <a:gd name="T45" fmla="*/ 49 h 89"/>
                  <a:gd name="T46" fmla="*/ 32 w 116"/>
                  <a:gd name="T47" fmla="*/ 53 h 89"/>
                  <a:gd name="T48" fmla="*/ 36 w 116"/>
                  <a:gd name="T49" fmla="*/ 58 h 89"/>
                  <a:gd name="T50" fmla="*/ 45 w 116"/>
                  <a:gd name="T51" fmla="*/ 62 h 89"/>
                  <a:gd name="T52" fmla="*/ 54 w 116"/>
                  <a:gd name="T53" fmla="*/ 62 h 89"/>
                  <a:gd name="T54" fmla="*/ 67 w 116"/>
                  <a:gd name="T55" fmla="*/ 67 h 89"/>
                  <a:gd name="T56" fmla="*/ 116 w 116"/>
                  <a:gd name="T57" fmla="*/ 76 h 89"/>
                  <a:gd name="T58" fmla="*/ 116 w 116"/>
                  <a:gd name="T59" fmla="*/ 89 h 89"/>
                  <a:gd name="T60" fmla="*/ 0 w 116"/>
                  <a:gd name="T61" fmla="*/ 71 h 89"/>
                  <a:gd name="T62" fmla="*/ 0 w 116"/>
                  <a:gd name="T63" fmla="*/ 58 h 89"/>
                  <a:gd name="T64" fmla="*/ 23 w 116"/>
                  <a:gd name="T65" fmla="*/ 58 h 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89">
                    <a:moveTo>
                      <a:pt x="23" y="58"/>
                    </a:moveTo>
                    <a:lnTo>
                      <a:pt x="14" y="49"/>
                    </a:lnTo>
                    <a:lnTo>
                      <a:pt x="5" y="45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3"/>
                    </a:lnTo>
                    <a:lnTo>
                      <a:pt x="5" y="9"/>
                    </a:lnTo>
                    <a:lnTo>
                      <a:pt x="14" y="5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49" y="5"/>
                    </a:lnTo>
                    <a:lnTo>
                      <a:pt x="116" y="13"/>
                    </a:lnTo>
                    <a:lnTo>
                      <a:pt x="116" y="31"/>
                    </a:lnTo>
                    <a:lnTo>
                      <a:pt x="40" y="18"/>
                    </a:lnTo>
                    <a:lnTo>
                      <a:pt x="36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18" y="22"/>
                    </a:lnTo>
                    <a:lnTo>
                      <a:pt x="14" y="22"/>
                    </a:lnTo>
                    <a:lnTo>
                      <a:pt x="14" y="31"/>
                    </a:lnTo>
                    <a:lnTo>
                      <a:pt x="14" y="36"/>
                    </a:lnTo>
                    <a:lnTo>
                      <a:pt x="18" y="45"/>
                    </a:lnTo>
                    <a:lnTo>
                      <a:pt x="23" y="49"/>
                    </a:lnTo>
                    <a:lnTo>
                      <a:pt x="32" y="53"/>
                    </a:lnTo>
                    <a:lnTo>
                      <a:pt x="36" y="58"/>
                    </a:lnTo>
                    <a:lnTo>
                      <a:pt x="45" y="62"/>
                    </a:lnTo>
                    <a:lnTo>
                      <a:pt x="54" y="62"/>
                    </a:lnTo>
                    <a:lnTo>
                      <a:pt x="67" y="67"/>
                    </a:lnTo>
                    <a:lnTo>
                      <a:pt x="116" y="76"/>
                    </a:lnTo>
                    <a:lnTo>
                      <a:pt x="116" y="89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23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5" name="Freeform 630"/>
              <p:cNvSpPr>
                <a:spLocks noEditPoints="1"/>
              </p:cNvSpPr>
              <p:nvPr/>
            </p:nvSpPr>
            <p:spPr bwMode="auto">
              <a:xfrm>
                <a:off x="9935" y="8988"/>
                <a:ext cx="116" cy="89"/>
              </a:xfrm>
              <a:custGeom>
                <a:avLst/>
                <a:gdLst>
                  <a:gd name="T0" fmla="*/ 40 w 116"/>
                  <a:gd name="T1" fmla="*/ 67 h 89"/>
                  <a:gd name="T2" fmla="*/ 36 w 116"/>
                  <a:gd name="T3" fmla="*/ 84 h 89"/>
                  <a:gd name="T4" fmla="*/ 23 w 116"/>
                  <a:gd name="T5" fmla="*/ 80 h 89"/>
                  <a:gd name="T6" fmla="*/ 9 w 116"/>
                  <a:gd name="T7" fmla="*/ 67 h 89"/>
                  <a:gd name="T8" fmla="*/ 0 w 116"/>
                  <a:gd name="T9" fmla="*/ 53 h 89"/>
                  <a:gd name="T10" fmla="*/ 0 w 116"/>
                  <a:gd name="T11" fmla="*/ 40 h 89"/>
                  <a:gd name="T12" fmla="*/ 0 w 116"/>
                  <a:gd name="T13" fmla="*/ 31 h 89"/>
                  <a:gd name="T14" fmla="*/ 5 w 116"/>
                  <a:gd name="T15" fmla="*/ 18 h 89"/>
                  <a:gd name="T16" fmla="*/ 14 w 116"/>
                  <a:gd name="T17" fmla="*/ 13 h 89"/>
                  <a:gd name="T18" fmla="*/ 23 w 116"/>
                  <a:gd name="T19" fmla="*/ 4 h 89"/>
                  <a:gd name="T20" fmla="*/ 32 w 116"/>
                  <a:gd name="T21" fmla="*/ 4 h 89"/>
                  <a:gd name="T22" fmla="*/ 45 w 116"/>
                  <a:gd name="T23" fmla="*/ 0 h 89"/>
                  <a:gd name="T24" fmla="*/ 67 w 116"/>
                  <a:gd name="T25" fmla="*/ 4 h 89"/>
                  <a:gd name="T26" fmla="*/ 85 w 116"/>
                  <a:gd name="T27" fmla="*/ 9 h 89"/>
                  <a:gd name="T28" fmla="*/ 98 w 116"/>
                  <a:gd name="T29" fmla="*/ 18 h 89"/>
                  <a:gd name="T30" fmla="*/ 107 w 116"/>
                  <a:gd name="T31" fmla="*/ 27 h 89"/>
                  <a:gd name="T32" fmla="*/ 116 w 116"/>
                  <a:gd name="T33" fmla="*/ 40 h 89"/>
                  <a:gd name="T34" fmla="*/ 116 w 116"/>
                  <a:gd name="T35" fmla="*/ 53 h 89"/>
                  <a:gd name="T36" fmla="*/ 116 w 116"/>
                  <a:gd name="T37" fmla="*/ 67 h 89"/>
                  <a:gd name="T38" fmla="*/ 107 w 116"/>
                  <a:gd name="T39" fmla="*/ 80 h 89"/>
                  <a:gd name="T40" fmla="*/ 89 w 116"/>
                  <a:gd name="T41" fmla="*/ 84 h 89"/>
                  <a:gd name="T42" fmla="*/ 72 w 116"/>
                  <a:gd name="T43" fmla="*/ 89 h 89"/>
                  <a:gd name="T44" fmla="*/ 63 w 116"/>
                  <a:gd name="T45" fmla="*/ 89 h 89"/>
                  <a:gd name="T46" fmla="*/ 54 w 116"/>
                  <a:gd name="T47" fmla="*/ 89 h 89"/>
                  <a:gd name="T48" fmla="*/ 54 w 116"/>
                  <a:gd name="T49" fmla="*/ 18 h 89"/>
                  <a:gd name="T50" fmla="*/ 49 w 116"/>
                  <a:gd name="T51" fmla="*/ 18 h 89"/>
                  <a:gd name="T52" fmla="*/ 49 w 116"/>
                  <a:gd name="T53" fmla="*/ 18 h 89"/>
                  <a:gd name="T54" fmla="*/ 32 w 116"/>
                  <a:gd name="T55" fmla="*/ 18 h 89"/>
                  <a:gd name="T56" fmla="*/ 23 w 116"/>
                  <a:gd name="T57" fmla="*/ 22 h 89"/>
                  <a:gd name="T58" fmla="*/ 18 w 116"/>
                  <a:gd name="T59" fmla="*/ 31 h 89"/>
                  <a:gd name="T60" fmla="*/ 14 w 116"/>
                  <a:gd name="T61" fmla="*/ 40 h 89"/>
                  <a:gd name="T62" fmla="*/ 18 w 116"/>
                  <a:gd name="T63" fmla="*/ 49 h 89"/>
                  <a:gd name="T64" fmla="*/ 23 w 116"/>
                  <a:gd name="T65" fmla="*/ 53 h 89"/>
                  <a:gd name="T66" fmla="*/ 27 w 116"/>
                  <a:gd name="T67" fmla="*/ 62 h 89"/>
                  <a:gd name="T68" fmla="*/ 40 w 116"/>
                  <a:gd name="T69" fmla="*/ 67 h 89"/>
                  <a:gd name="T70" fmla="*/ 67 w 116"/>
                  <a:gd name="T71" fmla="*/ 22 h 89"/>
                  <a:gd name="T72" fmla="*/ 67 w 116"/>
                  <a:gd name="T73" fmla="*/ 75 h 89"/>
                  <a:gd name="T74" fmla="*/ 72 w 116"/>
                  <a:gd name="T75" fmla="*/ 75 h 89"/>
                  <a:gd name="T76" fmla="*/ 72 w 116"/>
                  <a:gd name="T77" fmla="*/ 75 h 89"/>
                  <a:gd name="T78" fmla="*/ 85 w 116"/>
                  <a:gd name="T79" fmla="*/ 71 h 89"/>
                  <a:gd name="T80" fmla="*/ 94 w 116"/>
                  <a:gd name="T81" fmla="*/ 67 h 89"/>
                  <a:gd name="T82" fmla="*/ 103 w 116"/>
                  <a:gd name="T83" fmla="*/ 62 h 89"/>
                  <a:gd name="T84" fmla="*/ 103 w 116"/>
                  <a:gd name="T85" fmla="*/ 53 h 89"/>
                  <a:gd name="T86" fmla="*/ 98 w 116"/>
                  <a:gd name="T87" fmla="*/ 44 h 89"/>
                  <a:gd name="T88" fmla="*/ 94 w 116"/>
                  <a:gd name="T89" fmla="*/ 35 h 89"/>
                  <a:gd name="T90" fmla="*/ 85 w 116"/>
                  <a:gd name="T91" fmla="*/ 27 h 89"/>
                  <a:gd name="T92" fmla="*/ 67 w 116"/>
                  <a:gd name="T93" fmla="*/ 22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7"/>
                    </a:moveTo>
                    <a:lnTo>
                      <a:pt x="36" y="84"/>
                    </a:lnTo>
                    <a:lnTo>
                      <a:pt x="23" y="80"/>
                    </a:lnTo>
                    <a:lnTo>
                      <a:pt x="9" y="67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5" y="18"/>
                    </a:lnTo>
                    <a:lnTo>
                      <a:pt x="14" y="13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5" y="0"/>
                    </a:lnTo>
                    <a:lnTo>
                      <a:pt x="67" y="4"/>
                    </a:lnTo>
                    <a:lnTo>
                      <a:pt x="85" y="9"/>
                    </a:lnTo>
                    <a:lnTo>
                      <a:pt x="98" y="18"/>
                    </a:lnTo>
                    <a:lnTo>
                      <a:pt x="107" y="27"/>
                    </a:lnTo>
                    <a:lnTo>
                      <a:pt x="116" y="40"/>
                    </a:lnTo>
                    <a:lnTo>
                      <a:pt x="116" y="53"/>
                    </a:lnTo>
                    <a:lnTo>
                      <a:pt x="116" y="67"/>
                    </a:lnTo>
                    <a:lnTo>
                      <a:pt x="107" y="80"/>
                    </a:lnTo>
                    <a:lnTo>
                      <a:pt x="89" y="84"/>
                    </a:lnTo>
                    <a:lnTo>
                      <a:pt x="72" y="89"/>
                    </a:lnTo>
                    <a:lnTo>
                      <a:pt x="63" y="89"/>
                    </a:lnTo>
                    <a:lnTo>
                      <a:pt x="54" y="89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32" y="18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18" y="49"/>
                    </a:lnTo>
                    <a:lnTo>
                      <a:pt x="23" y="53"/>
                    </a:lnTo>
                    <a:lnTo>
                      <a:pt x="27" y="62"/>
                    </a:lnTo>
                    <a:lnTo>
                      <a:pt x="40" y="67"/>
                    </a:lnTo>
                    <a:close/>
                    <a:moveTo>
                      <a:pt x="67" y="22"/>
                    </a:moveTo>
                    <a:lnTo>
                      <a:pt x="67" y="75"/>
                    </a:lnTo>
                    <a:lnTo>
                      <a:pt x="72" y="75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103" y="62"/>
                    </a:lnTo>
                    <a:lnTo>
                      <a:pt x="103" y="53"/>
                    </a:lnTo>
                    <a:lnTo>
                      <a:pt x="98" y="44"/>
                    </a:lnTo>
                    <a:lnTo>
                      <a:pt x="94" y="35"/>
                    </a:lnTo>
                    <a:lnTo>
                      <a:pt x="85" y="27"/>
                    </a:lnTo>
                    <a:lnTo>
                      <a:pt x="67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6" name="Freeform 631"/>
              <p:cNvSpPr>
                <a:spLocks noEditPoints="1"/>
              </p:cNvSpPr>
              <p:nvPr/>
            </p:nvSpPr>
            <p:spPr bwMode="auto">
              <a:xfrm>
                <a:off x="9438" y="7988"/>
                <a:ext cx="160" cy="84"/>
              </a:xfrm>
              <a:custGeom>
                <a:avLst/>
                <a:gdLst>
                  <a:gd name="T0" fmla="*/ 142 w 160"/>
                  <a:gd name="T1" fmla="*/ 27 h 84"/>
                  <a:gd name="T2" fmla="*/ 160 w 160"/>
                  <a:gd name="T3" fmla="*/ 31 h 84"/>
                  <a:gd name="T4" fmla="*/ 160 w 160"/>
                  <a:gd name="T5" fmla="*/ 40 h 84"/>
                  <a:gd name="T6" fmla="*/ 155 w 160"/>
                  <a:gd name="T7" fmla="*/ 58 h 84"/>
                  <a:gd name="T8" fmla="*/ 146 w 160"/>
                  <a:gd name="T9" fmla="*/ 71 h 84"/>
                  <a:gd name="T10" fmla="*/ 129 w 160"/>
                  <a:gd name="T11" fmla="*/ 80 h 84"/>
                  <a:gd name="T12" fmla="*/ 102 w 160"/>
                  <a:gd name="T13" fmla="*/ 84 h 84"/>
                  <a:gd name="T14" fmla="*/ 58 w 160"/>
                  <a:gd name="T15" fmla="*/ 80 h 84"/>
                  <a:gd name="T16" fmla="*/ 27 w 160"/>
                  <a:gd name="T17" fmla="*/ 71 h 84"/>
                  <a:gd name="T18" fmla="*/ 13 w 160"/>
                  <a:gd name="T19" fmla="*/ 62 h 84"/>
                  <a:gd name="T20" fmla="*/ 4 w 160"/>
                  <a:gd name="T21" fmla="*/ 53 h 84"/>
                  <a:gd name="T22" fmla="*/ 0 w 160"/>
                  <a:gd name="T23" fmla="*/ 44 h 84"/>
                  <a:gd name="T24" fmla="*/ 0 w 160"/>
                  <a:gd name="T25" fmla="*/ 35 h 84"/>
                  <a:gd name="T26" fmla="*/ 0 w 160"/>
                  <a:gd name="T27" fmla="*/ 22 h 84"/>
                  <a:gd name="T28" fmla="*/ 13 w 160"/>
                  <a:gd name="T29" fmla="*/ 9 h 84"/>
                  <a:gd name="T30" fmla="*/ 27 w 160"/>
                  <a:gd name="T31" fmla="*/ 0 h 84"/>
                  <a:gd name="T32" fmla="*/ 44 w 160"/>
                  <a:gd name="T33" fmla="*/ 0 h 84"/>
                  <a:gd name="T34" fmla="*/ 75 w 160"/>
                  <a:gd name="T35" fmla="*/ 4 h 84"/>
                  <a:gd name="T36" fmla="*/ 98 w 160"/>
                  <a:gd name="T37" fmla="*/ 13 h 84"/>
                  <a:gd name="T38" fmla="*/ 106 w 160"/>
                  <a:gd name="T39" fmla="*/ 18 h 84"/>
                  <a:gd name="T40" fmla="*/ 111 w 160"/>
                  <a:gd name="T41" fmla="*/ 27 h 84"/>
                  <a:gd name="T42" fmla="*/ 115 w 160"/>
                  <a:gd name="T43" fmla="*/ 35 h 84"/>
                  <a:gd name="T44" fmla="*/ 120 w 160"/>
                  <a:gd name="T45" fmla="*/ 44 h 84"/>
                  <a:gd name="T46" fmla="*/ 115 w 160"/>
                  <a:gd name="T47" fmla="*/ 53 h 84"/>
                  <a:gd name="T48" fmla="*/ 111 w 160"/>
                  <a:gd name="T49" fmla="*/ 58 h 84"/>
                  <a:gd name="T50" fmla="*/ 106 w 160"/>
                  <a:gd name="T51" fmla="*/ 67 h 84"/>
                  <a:gd name="T52" fmla="*/ 98 w 160"/>
                  <a:gd name="T53" fmla="*/ 71 h 84"/>
                  <a:gd name="T54" fmla="*/ 111 w 160"/>
                  <a:gd name="T55" fmla="*/ 71 h 84"/>
                  <a:gd name="T56" fmla="*/ 120 w 160"/>
                  <a:gd name="T57" fmla="*/ 67 h 84"/>
                  <a:gd name="T58" fmla="*/ 129 w 160"/>
                  <a:gd name="T59" fmla="*/ 67 h 84"/>
                  <a:gd name="T60" fmla="*/ 133 w 160"/>
                  <a:gd name="T61" fmla="*/ 62 h 84"/>
                  <a:gd name="T62" fmla="*/ 138 w 160"/>
                  <a:gd name="T63" fmla="*/ 58 h 84"/>
                  <a:gd name="T64" fmla="*/ 142 w 160"/>
                  <a:gd name="T65" fmla="*/ 53 h 84"/>
                  <a:gd name="T66" fmla="*/ 142 w 160"/>
                  <a:gd name="T67" fmla="*/ 49 h 84"/>
                  <a:gd name="T68" fmla="*/ 146 w 160"/>
                  <a:gd name="T69" fmla="*/ 35 h 84"/>
                  <a:gd name="T70" fmla="*/ 142 w 160"/>
                  <a:gd name="T71" fmla="*/ 27 h 84"/>
                  <a:gd name="T72" fmla="*/ 44 w 160"/>
                  <a:gd name="T73" fmla="*/ 13 h 84"/>
                  <a:gd name="T74" fmla="*/ 31 w 160"/>
                  <a:gd name="T75" fmla="*/ 13 h 84"/>
                  <a:gd name="T76" fmla="*/ 22 w 160"/>
                  <a:gd name="T77" fmla="*/ 18 h 84"/>
                  <a:gd name="T78" fmla="*/ 18 w 160"/>
                  <a:gd name="T79" fmla="*/ 27 h 84"/>
                  <a:gd name="T80" fmla="*/ 13 w 160"/>
                  <a:gd name="T81" fmla="*/ 35 h 84"/>
                  <a:gd name="T82" fmla="*/ 18 w 160"/>
                  <a:gd name="T83" fmla="*/ 49 h 84"/>
                  <a:gd name="T84" fmla="*/ 31 w 160"/>
                  <a:gd name="T85" fmla="*/ 58 h 84"/>
                  <a:gd name="T86" fmla="*/ 53 w 160"/>
                  <a:gd name="T87" fmla="*/ 62 h 84"/>
                  <a:gd name="T88" fmla="*/ 71 w 160"/>
                  <a:gd name="T89" fmla="*/ 67 h 84"/>
                  <a:gd name="T90" fmla="*/ 84 w 160"/>
                  <a:gd name="T91" fmla="*/ 67 h 84"/>
                  <a:gd name="T92" fmla="*/ 93 w 160"/>
                  <a:gd name="T93" fmla="*/ 62 h 84"/>
                  <a:gd name="T94" fmla="*/ 102 w 160"/>
                  <a:gd name="T95" fmla="*/ 53 h 84"/>
                  <a:gd name="T96" fmla="*/ 102 w 160"/>
                  <a:gd name="T97" fmla="*/ 44 h 84"/>
                  <a:gd name="T98" fmla="*/ 102 w 160"/>
                  <a:gd name="T99" fmla="*/ 40 h 84"/>
                  <a:gd name="T100" fmla="*/ 98 w 160"/>
                  <a:gd name="T101" fmla="*/ 31 h 84"/>
                  <a:gd name="T102" fmla="*/ 93 w 160"/>
                  <a:gd name="T103" fmla="*/ 27 h 84"/>
                  <a:gd name="T104" fmla="*/ 84 w 160"/>
                  <a:gd name="T105" fmla="*/ 22 h 84"/>
                  <a:gd name="T106" fmla="*/ 66 w 160"/>
                  <a:gd name="T107" fmla="*/ 18 h 84"/>
                  <a:gd name="T108" fmla="*/ 44 w 160"/>
                  <a:gd name="T109" fmla="*/ 13 h 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" h="84">
                    <a:moveTo>
                      <a:pt x="142" y="27"/>
                    </a:moveTo>
                    <a:lnTo>
                      <a:pt x="160" y="31"/>
                    </a:lnTo>
                    <a:lnTo>
                      <a:pt x="160" y="40"/>
                    </a:lnTo>
                    <a:lnTo>
                      <a:pt x="155" y="58"/>
                    </a:lnTo>
                    <a:lnTo>
                      <a:pt x="146" y="71"/>
                    </a:lnTo>
                    <a:lnTo>
                      <a:pt x="129" y="80"/>
                    </a:lnTo>
                    <a:lnTo>
                      <a:pt x="102" y="84"/>
                    </a:lnTo>
                    <a:lnTo>
                      <a:pt x="58" y="80"/>
                    </a:lnTo>
                    <a:lnTo>
                      <a:pt x="27" y="71"/>
                    </a:lnTo>
                    <a:lnTo>
                      <a:pt x="13" y="62"/>
                    </a:lnTo>
                    <a:lnTo>
                      <a:pt x="4" y="53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22"/>
                    </a:lnTo>
                    <a:lnTo>
                      <a:pt x="13" y="9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75" y="4"/>
                    </a:lnTo>
                    <a:lnTo>
                      <a:pt x="98" y="13"/>
                    </a:lnTo>
                    <a:lnTo>
                      <a:pt x="106" y="18"/>
                    </a:lnTo>
                    <a:lnTo>
                      <a:pt x="111" y="27"/>
                    </a:lnTo>
                    <a:lnTo>
                      <a:pt x="115" y="35"/>
                    </a:lnTo>
                    <a:lnTo>
                      <a:pt x="120" y="44"/>
                    </a:lnTo>
                    <a:lnTo>
                      <a:pt x="115" y="53"/>
                    </a:lnTo>
                    <a:lnTo>
                      <a:pt x="111" y="58"/>
                    </a:lnTo>
                    <a:lnTo>
                      <a:pt x="106" y="67"/>
                    </a:lnTo>
                    <a:lnTo>
                      <a:pt x="98" y="71"/>
                    </a:lnTo>
                    <a:lnTo>
                      <a:pt x="111" y="71"/>
                    </a:lnTo>
                    <a:lnTo>
                      <a:pt x="120" y="67"/>
                    </a:lnTo>
                    <a:lnTo>
                      <a:pt x="129" y="67"/>
                    </a:lnTo>
                    <a:lnTo>
                      <a:pt x="133" y="62"/>
                    </a:lnTo>
                    <a:lnTo>
                      <a:pt x="138" y="58"/>
                    </a:lnTo>
                    <a:lnTo>
                      <a:pt x="142" y="53"/>
                    </a:lnTo>
                    <a:lnTo>
                      <a:pt x="142" y="49"/>
                    </a:lnTo>
                    <a:lnTo>
                      <a:pt x="146" y="35"/>
                    </a:lnTo>
                    <a:lnTo>
                      <a:pt x="142" y="27"/>
                    </a:lnTo>
                    <a:close/>
                    <a:moveTo>
                      <a:pt x="44" y="13"/>
                    </a:moveTo>
                    <a:lnTo>
                      <a:pt x="31" y="13"/>
                    </a:lnTo>
                    <a:lnTo>
                      <a:pt x="22" y="18"/>
                    </a:lnTo>
                    <a:lnTo>
                      <a:pt x="18" y="27"/>
                    </a:lnTo>
                    <a:lnTo>
                      <a:pt x="13" y="35"/>
                    </a:lnTo>
                    <a:lnTo>
                      <a:pt x="18" y="49"/>
                    </a:lnTo>
                    <a:lnTo>
                      <a:pt x="31" y="58"/>
                    </a:lnTo>
                    <a:lnTo>
                      <a:pt x="53" y="62"/>
                    </a:lnTo>
                    <a:lnTo>
                      <a:pt x="71" y="67"/>
                    </a:lnTo>
                    <a:lnTo>
                      <a:pt x="84" y="67"/>
                    </a:lnTo>
                    <a:lnTo>
                      <a:pt x="93" y="62"/>
                    </a:lnTo>
                    <a:lnTo>
                      <a:pt x="102" y="53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98" y="31"/>
                    </a:lnTo>
                    <a:lnTo>
                      <a:pt x="93" y="27"/>
                    </a:lnTo>
                    <a:lnTo>
                      <a:pt x="84" y="22"/>
                    </a:lnTo>
                    <a:lnTo>
                      <a:pt x="66" y="18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7" name="Freeform 632"/>
              <p:cNvSpPr>
                <a:spLocks noEditPoints="1"/>
              </p:cNvSpPr>
              <p:nvPr/>
            </p:nvSpPr>
            <p:spPr bwMode="auto">
              <a:xfrm>
                <a:off x="9438" y="8081"/>
                <a:ext cx="120" cy="80"/>
              </a:xfrm>
              <a:custGeom>
                <a:avLst/>
                <a:gdLst>
                  <a:gd name="T0" fmla="*/ 44 w 120"/>
                  <a:gd name="T1" fmla="*/ 0 h 80"/>
                  <a:gd name="T2" fmla="*/ 75 w 120"/>
                  <a:gd name="T3" fmla="*/ 0 h 80"/>
                  <a:gd name="T4" fmla="*/ 98 w 120"/>
                  <a:gd name="T5" fmla="*/ 14 h 80"/>
                  <a:gd name="T6" fmla="*/ 106 w 120"/>
                  <a:gd name="T7" fmla="*/ 18 h 80"/>
                  <a:gd name="T8" fmla="*/ 115 w 120"/>
                  <a:gd name="T9" fmla="*/ 27 h 80"/>
                  <a:gd name="T10" fmla="*/ 115 w 120"/>
                  <a:gd name="T11" fmla="*/ 36 h 80"/>
                  <a:gd name="T12" fmla="*/ 120 w 120"/>
                  <a:gd name="T13" fmla="*/ 45 h 80"/>
                  <a:gd name="T14" fmla="*/ 115 w 120"/>
                  <a:gd name="T15" fmla="*/ 58 h 80"/>
                  <a:gd name="T16" fmla="*/ 106 w 120"/>
                  <a:gd name="T17" fmla="*/ 71 h 80"/>
                  <a:gd name="T18" fmla="*/ 89 w 120"/>
                  <a:gd name="T19" fmla="*/ 80 h 80"/>
                  <a:gd name="T20" fmla="*/ 71 w 120"/>
                  <a:gd name="T21" fmla="*/ 80 h 80"/>
                  <a:gd name="T22" fmla="*/ 53 w 120"/>
                  <a:gd name="T23" fmla="*/ 80 h 80"/>
                  <a:gd name="T24" fmla="*/ 35 w 120"/>
                  <a:gd name="T25" fmla="*/ 76 h 80"/>
                  <a:gd name="T26" fmla="*/ 18 w 120"/>
                  <a:gd name="T27" fmla="*/ 67 h 80"/>
                  <a:gd name="T28" fmla="*/ 9 w 120"/>
                  <a:gd name="T29" fmla="*/ 58 h 80"/>
                  <a:gd name="T30" fmla="*/ 0 w 120"/>
                  <a:gd name="T31" fmla="*/ 45 h 80"/>
                  <a:gd name="T32" fmla="*/ 0 w 120"/>
                  <a:gd name="T33" fmla="*/ 36 h 80"/>
                  <a:gd name="T34" fmla="*/ 0 w 120"/>
                  <a:gd name="T35" fmla="*/ 22 h 80"/>
                  <a:gd name="T36" fmla="*/ 4 w 120"/>
                  <a:gd name="T37" fmla="*/ 14 h 80"/>
                  <a:gd name="T38" fmla="*/ 13 w 120"/>
                  <a:gd name="T39" fmla="*/ 9 h 80"/>
                  <a:gd name="T40" fmla="*/ 22 w 120"/>
                  <a:gd name="T41" fmla="*/ 5 h 80"/>
                  <a:gd name="T42" fmla="*/ 31 w 120"/>
                  <a:gd name="T43" fmla="*/ 0 h 80"/>
                  <a:gd name="T44" fmla="*/ 44 w 120"/>
                  <a:gd name="T45" fmla="*/ 0 h 80"/>
                  <a:gd name="T46" fmla="*/ 49 w 120"/>
                  <a:gd name="T47" fmla="*/ 14 h 80"/>
                  <a:gd name="T48" fmla="*/ 31 w 120"/>
                  <a:gd name="T49" fmla="*/ 14 h 80"/>
                  <a:gd name="T50" fmla="*/ 22 w 120"/>
                  <a:gd name="T51" fmla="*/ 18 h 80"/>
                  <a:gd name="T52" fmla="*/ 18 w 120"/>
                  <a:gd name="T53" fmla="*/ 27 h 80"/>
                  <a:gd name="T54" fmla="*/ 13 w 120"/>
                  <a:gd name="T55" fmla="*/ 36 h 80"/>
                  <a:gd name="T56" fmla="*/ 13 w 120"/>
                  <a:gd name="T57" fmla="*/ 40 h 80"/>
                  <a:gd name="T58" fmla="*/ 18 w 120"/>
                  <a:gd name="T59" fmla="*/ 45 h 80"/>
                  <a:gd name="T60" fmla="*/ 18 w 120"/>
                  <a:gd name="T61" fmla="*/ 49 h 80"/>
                  <a:gd name="T62" fmla="*/ 22 w 120"/>
                  <a:gd name="T63" fmla="*/ 54 h 80"/>
                  <a:gd name="T64" fmla="*/ 31 w 120"/>
                  <a:gd name="T65" fmla="*/ 54 h 80"/>
                  <a:gd name="T66" fmla="*/ 35 w 120"/>
                  <a:gd name="T67" fmla="*/ 58 h 80"/>
                  <a:gd name="T68" fmla="*/ 44 w 120"/>
                  <a:gd name="T69" fmla="*/ 62 h 80"/>
                  <a:gd name="T70" fmla="*/ 49 w 120"/>
                  <a:gd name="T71" fmla="*/ 62 h 80"/>
                  <a:gd name="T72" fmla="*/ 62 w 120"/>
                  <a:gd name="T73" fmla="*/ 67 h 80"/>
                  <a:gd name="T74" fmla="*/ 71 w 120"/>
                  <a:gd name="T75" fmla="*/ 67 h 80"/>
                  <a:gd name="T76" fmla="*/ 84 w 120"/>
                  <a:gd name="T77" fmla="*/ 62 h 80"/>
                  <a:gd name="T78" fmla="*/ 93 w 120"/>
                  <a:gd name="T79" fmla="*/ 58 h 80"/>
                  <a:gd name="T80" fmla="*/ 102 w 120"/>
                  <a:gd name="T81" fmla="*/ 54 h 80"/>
                  <a:gd name="T82" fmla="*/ 102 w 120"/>
                  <a:gd name="T83" fmla="*/ 45 h 80"/>
                  <a:gd name="T84" fmla="*/ 102 w 120"/>
                  <a:gd name="T85" fmla="*/ 40 h 80"/>
                  <a:gd name="T86" fmla="*/ 98 w 120"/>
                  <a:gd name="T87" fmla="*/ 31 h 80"/>
                  <a:gd name="T88" fmla="*/ 93 w 120"/>
                  <a:gd name="T89" fmla="*/ 27 h 80"/>
                  <a:gd name="T90" fmla="*/ 84 w 120"/>
                  <a:gd name="T91" fmla="*/ 22 h 80"/>
                  <a:gd name="T92" fmla="*/ 75 w 120"/>
                  <a:gd name="T93" fmla="*/ 18 h 80"/>
                  <a:gd name="T94" fmla="*/ 66 w 120"/>
                  <a:gd name="T95" fmla="*/ 14 h 80"/>
                  <a:gd name="T96" fmla="*/ 58 w 120"/>
                  <a:gd name="T97" fmla="*/ 14 h 80"/>
                  <a:gd name="T98" fmla="*/ 49 w 120"/>
                  <a:gd name="T99" fmla="*/ 14 h 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0" h="80">
                    <a:moveTo>
                      <a:pt x="44" y="0"/>
                    </a:moveTo>
                    <a:lnTo>
                      <a:pt x="75" y="0"/>
                    </a:lnTo>
                    <a:lnTo>
                      <a:pt x="98" y="14"/>
                    </a:lnTo>
                    <a:lnTo>
                      <a:pt x="106" y="18"/>
                    </a:lnTo>
                    <a:lnTo>
                      <a:pt x="115" y="27"/>
                    </a:lnTo>
                    <a:lnTo>
                      <a:pt x="115" y="36"/>
                    </a:lnTo>
                    <a:lnTo>
                      <a:pt x="120" y="45"/>
                    </a:lnTo>
                    <a:lnTo>
                      <a:pt x="115" y="58"/>
                    </a:lnTo>
                    <a:lnTo>
                      <a:pt x="106" y="71"/>
                    </a:lnTo>
                    <a:lnTo>
                      <a:pt x="89" y="80"/>
                    </a:lnTo>
                    <a:lnTo>
                      <a:pt x="71" y="80"/>
                    </a:lnTo>
                    <a:lnTo>
                      <a:pt x="53" y="80"/>
                    </a:lnTo>
                    <a:lnTo>
                      <a:pt x="35" y="76"/>
                    </a:lnTo>
                    <a:lnTo>
                      <a:pt x="18" y="67"/>
                    </a:lnTo>
                    <a:lnTo>
                      <a:pt x="9" y="58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0" y="22"/>
                    </a:lnTo>
                    <a:lnTo>
                      <a:pt x="4" y="14"/>
                    </a:lnTo>
                    <a:lnTo>
                      <a:pt x="13" y="9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4" y="0"/>
                    </a:lnTo>
                    <a:close/>
                    <a:moveTo>
                      <a:pt x="49" y="14"/>
                    </a:moveTo>
                    <a:lnTo>
                      <a:pt x="31" y="14"/>
                    </a:lnTo>
                    <a:lnTo>
                      <a:pt x="22" y="18"/>
                    </a:lnTo>
                    <a:lnTo>
                      <a:pt x="18" y="27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8" y="45"/>
                    </a:lnTo>
                    <a:lnTo>
                      <a:pt x="18" y="49"/>
                    </a:lnTo>
                    <a:lnTo>
                      <a:pt x="22" y="54"/>
                    </a:lnTo>
                    <a:lnTo>
                      <a:pt x="31" y="54"/>
                    </a:lnTo>
                    <a:lnTo>
                      <a:pt x="35" y="58"/>
                    </a:lnTo>
                    <a:lnTo>
                      <a:pt x="44" y="62"/>
                    </a:lnTo>
                    <a:lnTo>
                      <a:pt x="49" y="62"/>
                    </a:lnTo>
                    <a:lnTo>
                      <a:pt x="62" y="67"/>
                    </a:lnTo>
                    <a:lnTo>
                      <a:pt x="71" y="67"/>
                    </a:lnTo>
                    <a:lnTo>
                      <a:pt x="84" y="62"/>
                    </a:lnTo>
                    <a:lnTo>
                      <a:pt x="93" y="58"/>
                    </a:lnTo>
                    <a:lnTo>
                      <a:pt x="102" y="54"/>
                    </a:lnTo>
                    <a:lnTo>
                      <a:pt x="102" y="45"/>
                    </a:lnTo>
                    <a:lnTo>
                      <a:pt x="102" y="40"/>
                    </a:lnTo>
                    <a:lnTo>
                      <a:pt x="98" y="31"/>
                    </a:lnTo>
                    <a:lnTo>
                      <a:pt x="93" y="27"/>
                    </a:lnTo>
                    <a:lnTo>
                      <a:pt x="84" y="22"/>
                    </a:lnTo>
                    <a:lnTo>
                      <a:pt x="75" y="18"/>
                    </a:lnTo>
                    <a:lnTo>
                      <a:pt x="66" y="14"/>
                    </a:lnTo>
                    <a:lnTo>
                      <a:pt x="58" y="14"/>
                    </a:ln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8" name="Freeform 633"/>
              <p:cNvSpPr>
                <a:spLocks/>
              </p:cNvSpPr>
              <p:nvPr/>
            </p:nvSpPr>
            <p:spPr bwMode="auto">
              <a:xfrm>
                <a:off x="9438" y="8170"/>
                <a:ext cx="115" cy="89"/>
              </a:xfrm>
              <a:custGeom>
                <a:avLst/>
                <a:gdLst>
                  <a:gd name="T0" fmla="*/ 115 w 115"/>
                  <a:gd name="T1" fmla="*/ 18 h 89"/>
                  <a:gd name="T2" fmla="*/ 115 w 115"/>
                  <a:gd name="T3" fmla="*/ 89 h 89"/>
                  <a:gd name="T4" fmla="*/ 0 w 115"/>
                  <a:gd name="T5" fmla="*/ 67 h 89"/>
                  <a:gd name="T6" fmla="*/ 0 w 115"/>
                  <a:gd name="T7" fmla="*/ 53 h 89"/>
                  <a:gd name="T8" fmla="*/ 98 w 115"/>
                  <a:gd name="T9" fmla="*/ 71 h 89"/>
                  <a:gd name="T10" fmla="*/ 98 w 115"/>
                  <a:gd name="T11" fmla="*/ 31 h 89"/>
                  <a:gd name="T12" fmla="*/ 0 w 115"/>
                  <a:gd name="T13" fmla="*/ 13 h 89"/>
                  <a:gd name="T14" fmla="*/ 0 w 115"/>
                  <a:gd name="T15" fmla="*/ 0 h 89"/>
                  <a:gd name="T16" fmla="*/ 115 w 115"/>
                  <a:gd name="T17" fmla="*/ 18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5" h="89">
                    <a:moveTo>
                      <a:pt x="115" y="18"/>
                    </a:moveTo>
                    <a:lnTo>
                      <a:pt x="115" y="89"/>
                    </a:lnTo>
                    <a:lnTo>
                      <a:pt x="0" y="67"/>
                    </a:lnTo>
                    <a:lnTo>
                      <a:pt x="0" y="53"/>
                    </a:lnTo>
                    <a:lnTo>
                      <a:pt x="98" y="71"/>
                    </a:lnTo>
                    <a:lnTo>
                      <a:pt x="98" y="31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1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9" name="Freeform 634"/>
              <p:cNvSpPr>
                <a:spLocks noEditPoints="1"/>
              </p:cNvSpPr>
              <p:nvPr/>
            </p:nvSpPr>
            <p:spPr bwMode="auto">
              <a:xfrm>
                <a:off x="9438" y="8263"/>
                <a:ext cx="120" cy="85"/>
              </a:xfrm>
              <a:custGeom>
                <a:avLst/>
                <a:gdLst>
                  <a:gd name="T0" fmla="*/ 44 w 120"/>
                  <a:gd name="T1" fmla="*/ 0 h 85"/>
                  <a:gd name="T2" fmla="*/ 75 w 120"/>
                  <a:gd name="T3" fmla="*/ 5 h 85"/>
                  <a:gd name="T4" fmla="*/ 98 w 120"/>
                  <a:gd name="T5" fmla="*/ 18 h 85"/>
                  <a:gd name="T6" fmla="*/ 106 w 120"/>
                  <a:gd name="T7" fmla="*/ 23 h 85"/>
                  <a:gd name="T8" fmla="*/ 115 w 120"/>
                  <a:gd name="T9" fmla="*/ 32 h 85"/>
                  <a:gd name="T10" fmla="*/ 115 w 120"/>
                  <a:gd name="T11" fmla="*/ 40 h 85"/>
                  <a:gd name="T12" fmla="*/ 120 w 120"/>
                  <a:gd name="T13" fmla="*/ 49 h 85"/>
                  <a:gd name="T14" fmla="*/ 115 w 120"/>
                  <a:gd name="T15" fmla="*/ 63 h 85"/>
                  <a:gd name="T16" fmla="*/ 106 w 120"/>
                  <a:gd name="T17" fmla="*/ 76 h 85"/>
                  <a:gd name="T18" fmla="*/ 89 w 120"/>
                  <a:gd name="T19" fmla="*/ 80 h 85"/>
                  <a:gd name="T20" fmla="*/ 71 w 120"/>
                  <a:gd name="T21" fmla="*/ 85 h 85"/>
                  <a:gd name="T22" fmla="*/ 53 w 120"/>
                  <a:gd name="T23" fmla="*/ 80 h 85"/>
                  <a:gd name="T24" fmla="*/ 35 w 120"/>
                  <a:gd name="T25" fmla="*/ 76 h 85"/>
                  <a:gd name="T26" fmla="*/ 18 w 120"/>
                  <a:gd name="T27" fmla="*/ 72 h 85"/>
                  <a:gd name="T28" fmla="*/ 9 w 120"/>
                  <a:gd name="T29" fmla="*/ 63 h 85"/>
                  <a:gd name="T30" fmla="*/ 0 w 120"/>
                  <a:gd name="T31" fmla="*/ 49 h 85"/>
                  <a:gd name="T32" fmla="*/ 0 w 120"/>
                  <a:gd name="T33" fmla="*/ 36 h 85"/>
                  <a:gd name="T34" fmla="*/ 0 w 120"/>
                  <a:gd name="T35" fmla="*/ 27 h 85"/>
                  <a:gd name="T36" fmla="*/ 4 w 120"/>
                  <a:gd name="T37" fmla="*/ 18 h 85"/>
                  <a:gd name="T38" fmla="*/ 13 w 120"/>
                  <a:gd name="T39" fmla="*/ 9 h 85"/>
                  <a:gd name="T40" fmla="*/ 22 w 120"/>
                  <a:gd name="T41" fmla="*/ 5 h 85"/>
                  <a:gd name="T42" fmla="*/ 31 w 120"/>
                  <a:gd name="T43" fmla="*/ 0 h 85"/>
                  <a:gd name="T44" fmla="*/ 44 w 120"/>
                  <a:gd name="T45" fmla="*/ 0 h 85"/>
                  <a:gd name="T46" fmla="*/ 49 w 120"/>
                  <a:gd name="T47" fmla="*/ 18 h 85"/>
                  <a:gd name="T48" fmla="*/ 31 w 120"/>
                  <a:gd name="T49" fmla="*/ 18 h 85"/>
                  <a:gd name="T50" fmla="*/ 22 w 120"/>
                  <a:gd name="T51" fmla="*/ 23 h 85"/>
                  <a:gd name="T52" fmla="*/ 18 w 120"/>
                  <a:gd name="T53" fmla="*/ 27 h 85"/>
                  <a:gd name="T54" fmla="*/ 13 w 120"/>
                  <a:gd name="T55" fmla="*/ 36 h 85"/>
                  <a:gd name="T56" fmla="*/ 13 w 120"/>
                  <a:gd name="T57" fmla="*/ 40 h 85"/>
                  <a:gd name="T58" fmla="*/ 18 w 120"/>
                  <a:gd name="T59" fmla="*/ 45 h 85"/>
                  <a:gd name="T60" fmla="*/ 18 w 120"/>
                  <a:gd name="T61" fmla="*/ 49 h 85"/>
                  <a:gd name="T62" fmla="*/ 22 w 120"/>
                  <a:gd name="T63" fmla="*/ 54 h 85"/>
                  <a:gd name="T64" fmla="*/ 31 w 120"/>
                  <a:gd name="T65" fmla="*/ 58 h 85"/>
                  <a:gd name="T66" fmla="*/ 35 w 120"/>
                  <a:gd name="T67" fmla="*/ 63 h 85"/>
                  <a:gd name="T68" fmla="*/ 44 w 120"/>
                  <a:gd name="T69" fmla="*/ 63 h 85"/>
                  <a:gd name="T70" fmla="*/ 49 w 120"/>
                  <a:gd name="T71" fmla="*/ 67 h 85"/>
                  <a:gd name="T72" fmla="*/ 62 w 120"/>
                  <a:gd name="T73" fmla="*/ 67 h 85"/>
                  <a:gd name="T74" fmla="*/ 71 w 120"/>
                  <a:gd name="T75" fmla="*/ 67 h 85"/>
                  <a:gd name="T76" fmla="*/ 84 w 120"/>
                  <a:gd name="T77" fmla="*/ 67 h 85"/>
                  <a:gd name="T78" fmla="*/ 93 w 120"/>
                  <a:gd name="T79" fmla="*/ 63 h 85"/>
                  <a:gd name="T80" fmla="*/ 102 w 120"/>
                  <a:gd name="T81" fmla="*/ 58 h 85"/>
                  <a:gd name="T82" fmla="*/ 102 w 120"/>
                  <a:gd name="T83" fmla="*/ 49 h 85"/>
                  <a:gd name="T84" fmla="*/ 102 w 120"/>
                  <a:gd name="T85" fmla="*/ 40 h 85"/>
                  <a:gd name="T86" fmla="*/ 98 w 120"/>
                  <a:gd name="T87" fmla="*/ 36 h 85"/>
                  <a:gd name="T88" fmla="*/ 93 w 120"/>
                  <a:gd name="T89" fmla="*/ 32 h 85"/>
                  <a:gd name="T90" fmla="*/ 84 w 120"/>
                  <a:gd name="T91" fmla="*/ 27 h 85"/>
                  <a:gd name="T92" fmla="*/ 75 w 120"/>
                  <a:gd name="T93" fmla="*/ 23 h 85"/>
                  <a:gd name="T94" fmla="*/ 66 w 120"/>
                  <a:gd name="T95" fmla="*/ 18 h 85"/>
                  <a:gd name="T96" fmla="*/ 58 w 120"/>
                  <a:gd name="T97" fmla="*/ 18 h 85"/>
                  <a:gd name="T98" fmla="*/ 49 w 120"/>
                  <a:gd name="T99" fmla="*/ 18 h 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0" h="85">
                    <a:moveTo>
                      <a:pt x="44" y="0"/>
                    </a:moveTo>
                    <a:lnTo>
                      <a:pt x="75" y="5"/>
                    </a:lnTo>
                    <a:lnTo>
                      <a:pt x="98" y="18"/>
                    </a:lnTo>
                    <a:lnTo>
                      <a:pt x="106" y="23"/>
                    </a:lnTo>
                    <a:lnTo>
                      <a:pt x="115" y="32"/>
                    </a:lnTo>
                    <a:lnTo>
                      <a:pt x="115" y="40"/>
                    </a:lnTo>
                    <a:lnTo>
                      <a:pt x="120" y="49"/>
                    </a:lnTo>
                    <a:lnTo>
                      <a:pt x="115" y="63"/>
                    </a:lnTo>
                    <a:lnTo>
                      <a:pt x="106" y="76"/>
                    </a:lnTo>
                    <a:lnTo>
                      <a:pt x="89" y="80"/>
                    </a:lnTo>
                    <a:lnTo>
                      <a:pt x="71" y="85"/>
                    </a:lnTo>
                    <a:lnTo>
                      <a:pt x="53" y="80"/>
                    </a:lnTo>
                    <a:lnTo>
                      <a:pt x="35" y="76"/>
                    </a:lnTo>
                    <a:lnTo>
                      <a:pt x="18" y="72"/>
                    </a:lnTo>
                    <a:lnTo>
                      <a:pt x="9" y="63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4" y="0"/>
                    </a:lnTo>
                    <a:close/>
                    <a:moveTo>
                      <a:pt x="49" y="18"/>
                    </a:moveTo>
                    <a:lnTo>
                      <a:pt x="31" y="18"/>
                    </a:lnTo>
                    <a:lnTo>
                      <a:pt x="22" y="23"/>
                    </a:lnTo>
                    <a:lnTo>
                      <a:pt x="18" y="27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8" y="45"/>
                    </a:lnTo>
                    <a:lnTo>
                      <a:pt x="18" y="49"/>
                    </a:lnTo>
                    <a:lnTo>
                      <a:pt x="22" y="54"/>
                    </a:lnTo>
                    <a:lnTo>
                      <a:pt x="31" y="58"/>
                    </a:lnTo>
                    <a:lnTo>
                      <a:pt x="35" y="63"/>
                    </a:lnTo>
                    <a:lnTo>
                      <a:pt x="44" y="63"/>
                    </a:lnTo>
                    <a:lnTo>
                      <a:pt x="49" y="67"/>
                    </a:lnTo>
                    <a:lnTo>
                      <a:pt x="62" y="67"/>
                    </a:lnTo>
                    <a:lnTo>
                      <a:pt x="71" y="67"/>
                    </a:lnTo>
                    <a:lnTo>
                      <a:pt x="84" y="67"/>
                    </a:lnTo>
                    <a:lnTo>
                      <a:pt x="93" y="63"/>
                    </a:lnTo>
                    <a:lnTo>
                      <a:pt x="102" y="58"/>
                    </a:lnTo>
                    <a:lnTo>
                      <a:pt x="102" y="49"/>
                    </a:lnTo>
                    <a:lnTo>
                      <a:pt x="102" y="40"/>
                    </a:lnTo>
                    <a:lnTo>
                      <a:pt x="98" y="36"/>
                    </a:lnTo>
                    <a:lnTo>
                      <a:pt x="93" y="32"/>
                    </a:lnTo>
                    <a:lnTo>
                      <a:pt x="84" y="27"/>
                    </a:lnTo>
                    <a:lnTo>
                      <a:pt x="75" y="23"/>
                    </a:lnTo>
                    <a:lnTo>
                      <a:pt x="66" y="18"/>
                    </a:lnTo>
                    <a:lnTo>
                      <a:pt x="58" y="18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0" name="Freeform 635"/>
              <p:cNvSpPr>
                <a:spLocks/>
              </p:cNvSpPr>
              <p:nvPr/>
            </p:nvSpPr>
            <p:spPr bwMode="auto">
              <a:xfrm>
                <a:off x="9438" y="8343"/>
                <a:ext cx="115" cy="98"/>
              </a:xfrm>
              <a:custGeom>
                <a:avLst/>
                <a:gdLst>
                  <a:gd name="T0" fmla="*/ 115 w 115"/>
                  <a:gd name="T1" fmla="*/ 32 h 98"/>
                  <a:gd name="T2" fmla="*/ 115 w 115"/>
                  <a:gd name="T3" fmla="*/ 98 h 98"/>
                  <a:gd name="T4" fmla="*/ 0 w 115"/>
                  <a:gd name="T5" fmla="*/ 80 h 98"/>
                  <a:gd name="T6" fmla="*/ 0 w 115"/>
                  <a:gd name="T7" fmla="*/ 67 h 98"/>
                  <a:gd name="T8" fmla="*/ 98 w 115"/>
                  <a:gd name="T9" fmla="*/ 80 h 98"/>
                  <a:gd name="T10" fmla="*/ 98 w 115"/>
                  <a:gd name="T11" fmla="*/ 45 h 98"/>
                  <a:gd name="T12" fmla="*/ 31 w 115"/>
                  <a:gd name="T13" fmla="*/ 32 h 98"/>
                  <a:gd name="T14" fmla="*/ 18 w 115"/>
                  <a:gd name="T15" fmla="*/ 32 h 98"/>
                  <a:gd name="T16" fmla="*/ 9 w 115"/>
                  <a:gd name="T17" fmla="*/ 27 h 98"/>
                  <a:gd name="T18" fmla="*/ 0 w 115"/>
                  <a:gd name="T19" fmla="*/ 18 h 98"/>
                  <a:gd name="T20" fmla="*/ 0 w 115"/>
                  <a:gd name="T21" fmla="*/ 14 h 98"/>
                  <a:gd name="T22" fmla="*/ 0 w 115"/>
                  <a:gd name="T23" fmla="*/ 5 h 98"/>
                  <a:gd name="T24" fmla="*/ 0 w 115"/>
                  <a:gd name="T25" fmla="*/ 0 h 98"/>
                  <a:gd name="T26" fmla="*/ 18 w 115"/>
                  <a:gd name="T27" fmla="*/ 0 h 98"/>
                  <a:gd name="T28" fmla="*/ 18 w 115"/>
                  <a:gd name="T29" fmla="*/ 5 h 98"/>
                  <a:gd name="T30" fmla="*/ 18 w 115"/>
                  <a:gd name="T31" fmla="*/ 9 h 98"/>
                  <a:gd name="T32" fmla="*/ 18 w 115"/>
                  <a:gd name="T33" fmla="*/ 14 h 98"/>
                  <a:gd name="T34" fmla="*/ 22 w 115"/>
                  <a:gd name="T35" fmla="*/ 14 h 98"/>
                  <a:gd name="T36" fmla="*/ 27 w 115"/>
                  <a:gd name="T37" fmla="*/ 18 h 98"/>
                  <a:gd name="T38" fmla="*/ 44 w 115"/>
                  <a:gd name="T39" fmla="*/ 23 h 98"/>
                  <a:gd name="T40" fmla="*/ 115 w 115"/>
                  <a:gd name="T41" fmla="*/ 32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5" h="98">
                    <a:moveTo>
                      <a:pt x="115" y="32"/>
                    </a:moveTo>
                    <a:lnTo>
                      <a:pt x="115" y="98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98" y="80"/>
                    </a:lnTo>
                    <a:lnTo>
                      <a:pt x="98" y="45"/>
                    </a:lnTo>
                    <a:lnTo>
                      <a:pt x="31" y="32"/>
                    </a:lnTo>
                    <a:lnTo>
                      <a:pt x="18" y="32"/>
                    </a:lnTo>
                    <a:lnTo>
                      <a:pt x="9" y="27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8" y="14"/>
                    </a:lnTo>
                    <a:lnTo>
                      <a:pt x="22" y="14"/>
                    </a:lnTo>
                    <a:lnTo>
                      <a:pt x="27" y="18"/>
                    </a:lnTo>
                    <a:lnTo>
                      <a:pt x="44" y="23"/>
                    </a:lnTo>
                    <a:lnTo>
                      <a:pt x="115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1" name="Freeform 636"/>
              <p:cNvSpPr>
                <a:spLocks/>
              </p:cNvSpPr>
              <p:nvPr/>
            </p:nvSpPr>
            <p:spPr bwMode="auto">
              <a:xfrm>
                <a:off x="9438" y="8446"/>
                <a:ext cx="115" cy="89"/>
              </a:xfrm>
              <a:custGeom>
                <a:avLst/>
                <a:gdLst>
                  <a:gd name="T0" fmla="*/ 115 w 115"/>
                  <a:gd name="T1" fmla="*/ 17 h 89"/>
                  <a:gd name="T2" fmla="*/ 115 w 115"/>
                  <a:gd name="T3" fmla="*/ 31 h 89"/>
                  <a:gd name="T4" fmla="*/ 66 w 115"/>
                  <a:gd name="T5" fmla="*/ 26 h 89"/>
                  <a:gd name="T6" fmla="*/ 66 w 115"/>
                  <a:gd name="T7" fmla="*/ 66 h 89"/>
                  <a:gd name="T8" fmla="*/ 115 w 115"/>
                  <a:gd name="T9" fmla="*/ 71 h 89"/>
                  <a:gd name="T10" fmla="*/ 115 w 115"/>
                  <a:gd name="T11" fmla="*/ 89 h 89"/>
                  <a:gd name="T12" fmla="*/ 0 w 115"/>
                  <a:gd name="T13" fmla="*/ 71 h 89"/>
                  <a:gd name="T14" fmla="*/ 0 w 115"/>
                  <a:gd name="T15" fmla="*/ 53 h 89"/>
                  <a:gd name="T16" fmla="*/ 53 w 115"/>
                  <a:gd name="T17" fmla="*/ 62 h 89"/>
                  <a:gd name="T18" fmla="*/ 53 w 115"/>
                  <a:gd name="T19" fmla="*/ 22 h 89"/>
                  <a:gd name="T20" fmla="*/ 0 w 115"/>
                  <a:gd name="T21" fmla="*/ 13 h 89"/>
                  <a:gd name="T22" fmla="*/ 0 w 115"/>
                  <a:gd name="T23" fmla="*/ 0 h 89"/>
                  <a:gd name="T24" fmla="*/ 115 w 115"/>
                  <a:gd name="T25" fmla="*/ 17 h 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" h="89">
                    <a:moveTo>
                      <a:pt x="115" y="17"/>
                    </a:moveTo>
                    <a:lnTo>
                      <a:pt x="115" y="31"/>
                    </a:lnTo>
                    <a:lnTo>
                      <a:pt x="66" y="26"/>
                    </a:lnTo>
                    <a:lnTo>
                      <a:pt x="66" y="66"/>
                    </a:lnTo>
                    <a:lnTo>
                      <a:pt x="115" y="71"/>
                    </a:lnTo>
                    <a:lnTo>
                      <a:pt x="115" y="89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53" y="62"/>
                    </a:lnTo>
                    <a:lnTo>
                      <a:pt x="53" y="22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115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2" name="Freeform 637"/>
              <p:cNvSpPr>
                <a:spLocks noEditPoints="1"/>
              </p:cNvSpPr>
              <p:nvPr/>
            </p:nvSpPr>
            <p:spPr bwMode="auto">
              <a:xfrm>
                <a:off x="9438" y="8539"/>
                <a:ext cx="120" cy="84"/>
              </a:xfrm>
              <a:custGeom>
                <a:avLst/>
                <a:gdLst>
                  <a:gd name="T0" fmla="*/ 40 w 120"/>
                  <a:gd name="T1" fmla="*/ 62 h 84"/>
                  <a:gd name="T2" fmla="*/ 40 w 120"/>
                  <a:gd name="T3" fmla="*/ 76 h 84"/>
                  <a:gd name="T4" fmla="*/ 27 w 120"/>
                  <a:gd name="T5" fmla="*/ 71 h 84"/>
                  <a:gd name="T6" fmla="*/ 13 w 120"/>
                  <a:gd name="T7" fmla="*/ 62 h 84"/>
                  <a:gd name="T8" fmla="*/ 4 w 120"/>
                  <a:gd name="T9" fmla="*/ 49 h 84"/>
                  <a:gd name="T10" fmla="*/ 0 w 120"/>
                  <a:gd name="T11" fmla="*/ 36 h 84"/>
                  <a:gd name="T12" fmla="*/ 0 w 120"/>
                  <a:gd name="T13" fmla="*/ 27 h 84"/>
                  <a:gd name="T14" fmla="*/ 4 w 120"/>
                  <a:gd name="T15" fmla="*/ 18 h 84"/>
                  <a:gd name="T16" fmla="*/ 13 w 120"/>
                  <a:gd name="T17" fmla="*/ 13 h 84"/>
                  <a:gd name="T18" fmla="*/ 22 w 120"/>
                  <a:gd name="T19" fmla="*/ 4 h 84"/>
                  <a:gd name="T20" fmla="*/ 35 w 120"/>
                  <a:gd name="T21" fmla="*/ 4 h 84"/>
                  <a:gd name="T22" fmla="*/ 49 w 120"/>
                  <a:gd name="T23" fmla="*/ 0 h 84"/>
                  <a:gd name="T24" fmla="*/ 66 w 120"/>
                  <a:gd name="T25" fmla="*/ 4 h 84"/>
                  <a:gd name="T26" fmla="*/ 84 w 120"/>
                  <a:gd name="T27" fmla="*/ 9 h 84"/>
                  <a:gd name="T28" fmla="*/ 98 w 120"/>
                  <a:gd name="T29" fmla="*/ 18 h 84"/>
                  <a:gd name="T30" fmla="*/ 111 w 120"/>
                  <a:gd name="T31" fmla="*/ 27 h 84"/>
                  <a:gd name="T32" fmla="*/ 115 w 120"/>
                  <a:gd name="T33" fmla="*/ 36 h 84"/>
                  <a:gd name="T34" fmla="*/ 120 w 120"/>
                  <a:gd name="T35" fmla="*/ 49 h 84"/>
                  <a:gd name="T36" fmla="*/ 115 w 120"/>
                  <a:gd name="T37" fmla="*/ 62 h 84"/>
                  <a:gd name="T38" fmla="*/ 106 w 120"/>
                  <a:gd name="T39" fmla="*/ 71 h 84"/>
                  <a:gd name="T40" fmla="*/ 89 w 120"/>
                  <a:gd name="T41" fmla="*/ 80 h 84"/>
                  <a:gd name="T42" fmla="*/ 71 w 120"/>
                  <a:gd name="T43" fmla="*/ 84 h 84"/>
                  <a:gd name="T44" fmla="*/ 62 w 120"/>
                  <a:gd name="T45" fmla="*/ 80 h 84"/>
                  <a:gd name="T46" fmla="*/ 53 w 120"/>
                  <a:gd name="T47" fmla="*/ 80 h 84"/>
                  <a:gd name="T48" fmla="*/ 53 w 120"/>
                  <a:gd name="T49" fmla="*/ 18 h 84"/>
                  <a:gd name="T50" fmla="*/ 49 w 120"/>
                  <a:gd name="T51" fmla="*/ 18 h 84"/>
                  <a:gd name="T52" fmla="*/ 49 w 120"/>
                  <a:gd name="T53" fmla="*/ 18 h 84"/>
                  <a:gd name="T54" fmla="*/ 35 w 120"/>
                  <a:gd name="T55" fmla="*/ 18 h 84"/>
                  <a:gd name="T56" fmla="*/ 22 w 120"/>
                  <a:gd name="T57" fmla="*/ 22 h 84"/>
                  <a:gd name="T58" fmla="*/ 18 w 120"/>
                  <a:gd name="T59" fmla="*/ 27 h 84"/>
                  <a:gd name="T60" fmla="*/ 13 w 120"/>
                  <a:gd name="T61" fmla="*/ 36 h 84"/>
                  <a:gd name="T62" fmla="*/ 18 w 120"/>
                  <a:gd name="T63" fmla="*/ 44 h 84"/>
                  <a:gd name="T64" fmla="*/ 22 w 120"/>
                  <a:gd name="T65" fmla="*/ 53 h 84"/>
                  <a:gd name="T66" fmla="*/ 31 w 120"/>
                  <a:gd name="T67" fmla="*/ 58 h 84"/>
                  <a:gd name="T68" fmla="*/ 40 w 120"/>
                  <a:gd name="T69" fmla="*/ 62 h 84"/>
                  <a:gd name="T70" fmla="*/ 66 w 120"/>
                  <a:gd name="T71" fmla="*/ 18 h 84"/>
                  <a:gd name="T72" fmla="*/ 66 w 120"/>
                  <a:gd name="T73" fmla="*/ 67 h 84"/>
                  <a:gd name="T74" fmla="*/ 71 w 120"/>
                  <a:gd name="T75" fmla="*/ 67 h 84"/>
                  <a:gd name="T76" fmla="*/ 71 w 120"/>
                  <a:gd name="T77" fmla="*/ 67 h 84"/>
                  <a:gd name="T78" fmla="*/ 84 w 120"/>
                  <a:gd name="T79" fmla="*/ 67 h 84"/>
                  <a:gd name="T80" fmla="*/ 93 w 120"/>
                  <a:gd name="T81" fmla="*/ 62 h 84"/>
                  <a:gd name="T82" fmla="*/ 102 w 120"/>
                  <a:gd name="T83" fmla="*/ 58 h 84"/>
                  <a:gd name="T84" fmla="*/ 102 w 120"/>
                  <a:gd name="T85" fmla="*/ 49 h 84"/>
                  <a:gd name="T86" fmla="*/ 102 w 120"/>
                  <a:gd name="T87" fmla="*/ 40 h 84"/>
                  <a:gd name="T88" fmla="*/ 93 w 120"/>
                  <a:gd name="T89" fmla="*/ 31 h 84"/>
                  <a:gd name="T90" fmla="*/ 84 w 120"/>
                  <a:gd name="T91" fmla="*/ 27 h 84"/>
                  <a:gd name="T92" fmla="*/ 66 w 120"/>
                  <a:gd name="T93" fmla="*/ 18 h 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0" h="84">
                    <a:moveTo>
                      <a:pt x="40" y="62"/>
                    </a:moveTo>
                    <a:lnTo>
                      <a:pt x="40" y="76"/>
                    </a:lnTo>
                    <a:lnTo>
                      <a:pt x="27" y="71"/>
                    </a:lnTo>
                    <a:lnTo>
                      <a:pt x="13" y="62"/>
                    </a:lnTo>
                    <a:lnTo>
                      <a:pt x="4" y="49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4" y="18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5" y="4"/>
                    </a:lnTo>
                    <a:lnTo>
                      <a:pt x="49" y="0"/>
                    </a:lnTo>
                    <a:lnTo>
                      <a:pt x="66" y="4"/>
                    </a:lnTo>
                    <a:lnTo>
                      <a:pt x="84" y="9"/>
                    </a:lnTo>
                    <a:lnTo>
                      <a:pt x="98" y="18"/>
                    </a:lnTo>
                    <a:lnTo>
                      <a:pt x="111" y="27"/>
                    </a:lnTo>
                    <a:lnTo>
                      <a:pt x="115" y="36"/>
                    </a:lnTo>
                    <a:lnTo>
                      <a:pt x="120" y="49"/>
                    </a:lnTo>
                    <a:lnTo>
                      <a:pt x="115" y="62"/>
                    </a:lnTo>
                    <a:lnTo>
                      <a:pt x="106" y="71"/>
                    </a:lnTo>
                    <a:lnTo>
                      <a:pt x="89" y="80"/>
                    </a:lnTo>
                    <a:lnTo>
                      <a:pt x="71" y="84"/>
                    </a:lnTo>
                    <a:lnTo>
                      <a:pt x="62" y="80"/>
                    </a:lnTo>
                    <a:lnTo>
                      <a:pt x="53" y="80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35" y="18"/>
                    </a:lnTo>
                    <a:lnTo>
                      <a:pt x="22" y="22"/>
                    </a:lnTo>
                    <a:lnTo>
                      <a:pt x="18" y="27"/>
                    </a:lnTo>
                    <a:lnTo>
                      <a:pt x="13" y="36"/>
                    </a:lnTo>
                    <a:lnTo>
                      <a:pt x="18" y="44"/>
                    </a:lnTo>
                    <a:lnTo>
                      <a:pt x="22" y="53"/>
                    </a:lnTo>
                    <a:lnTo>
                      <a:pt x="31" y="58"/>
                    </a:lnTo>
                    <a:lnTo>
                      <a:pt x="40" y="62"/>
                    </a:lnTo>
                    <a:close/>
                    <a:moveTo>
                      <a:pt x="66" y="18"/>
                    </a:moveTo>
                    <a:lnTo>
                      <a:pt x="66" y="67"/>
                    </a:lnTo>
                    <a:lnTo>
                      <a:pt x="71" y="67"/>
                    </a:lnTo>
                    <a:lnTo>
                      <a:pt x="84" y="67"/>
                    </a:lnTo>
                    <a:lnTo>
                      <a:pt x="93" y="62"/>
                    </a:lnTo>
                    <a:lnTo>
                      <a:pt x="102" y="58"/>
                    </a:lnTo>
                    <a:lnTo>
                      <a:pt x="102" y="49"/>
                    </a:lnTo>
                    <a:lnTo>
                      <a:pt x="102" y="40"/>
                    </a:lnTo>
                    <a:lnTo>
                      <a:pt x="93" y="31"/>
                    </a:lnTo>
                    <a:lnTo>
                      <a:pt x="84" y="27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3" name="Freeform 638"/>
              <p:cNvSpPr>
                <a:spLocks/>
              </p:cNvSpPr>
              <p:nvPr/>
            </p:nvSpPr>
            <p:spPr bwMode="auto">
              <a:xfrm>
                <a:off x="9438" y="8632"/>
                <a:ext cx="115" cy="85"/>
              </a:xfrm>
              <a:custGeom>
                <a:avLst/>
                <a:gdLst>
                  <a:gd name="T0" fmla="*/ 115 w 115"/>
                  <a:gd name="T1" fmla="*/ 18 h 85"/>
                  <a:gd name="T2" fmla="*/ 115 w 115"/>
                  <a:gd name="T3" fmla="*/ 31 h 85"/>
                  <a:gd name="T4" fmla="*/ 66 w 115"/>
                  <a:gd name="T5" fmla="*/ 23 h 85"/>
                  <a:gd name="T6" fmla="*/ 66 w 115"/>
                  <a:gd name="T7" fmla="*/ 63 h 85"/>
                  <a:gd name="T8" fmla="*/ 115 w 115"/>
                  <a:gd name="T9" fmla="*/ 71 h 85"/>
                  <a:gd name="T10" fmla="*/ 115 w 115"/>
                  <a:gd name="T11" fmla="*/ 85 h 85"/>
                  <a:gd name="T12" fmla="*/ 0 w 115"/>
                  <a:gd name="T13" fmla="*/ 67 h 85"/>
                  <a:gd name="T14" fmla="*/ 0 w 115"/>
                  <a:gd name="T15" fmla="*/ 54 h 85"/>
                  <a:gd name="T16" fmla="*/ 53 w 115"/>
                  <a:gd name="T17" fmla="*/ 63 h 85"/>
                  <a:gd name="T18" fmla="*/ 53 w 115"/>
                  <a:gd name="T19" fmla="*/ 23 h 85"/>
                  <a:gd name="T20" fmla="*/ 0 w 115"/>
                  <a:gd name="T21" fmla="*/ 14 h 85"/>
                  <a:gd name="T22" fmla="*/ 0 w 115"/>
                  <a:gd name="T23" fmla="*/ 0 h 85"/>
                  <a:gd name="T24" fmla="*/ 115 w 115"/>
                  <a:gd name="T25" fmla="*/ 18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" h="85">
                    <a:moveTo>
                      <a:pt x="115" y="18"/>
                    </a:moveTo>
                    <a:lnTo>
                      <a:pt x="115" y="31"/>
                    </a:lnTo>
                    <a:lnTo>
                      <a:pt x="66" y="23"/>
                    </a:lnTo>
                    <a:lnTo>
                      <a:pt x="66" y="63"/>
                    </a:lnTo>
                    <a:lnTo>
                      <a:pt x="115" y="71"/>
                    </a:lnTo>
                    <a:lnTo>
                      <a:pt x="115" y="85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53" y="63"/>
                    </a:lnTo>
                    <a:lnTo>
                      <a:pt x="53" y="23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1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4" name="Freeform 639"/>
              <p:cNvSpPr>
                <a:spLocks/>
              </p:cNvSpPr>
              <p:nvPr/>
            </p:nvSpPr>
            <p:spPr bwMode="auto">
              <a:xfrm>
                <a:off x="9438" y="8730"/>
                <a:ext cx="115" cy="80"/>
              </a:xfrm>
              <a:custGeom>
                <a:avLst/>
                <a:gdLst>
                  <a:gd name="T0" fmla="*/ 22 w 115"/>
                  <a:gd name="T1" fmla="*/ 53 h 80"/>
                  <a:gd name="T2" fmla="*/ 13 w 115"/>
                  <a:gd name="T3" fmla="*/ 45 h 80"/>
                  <a:gd name="T4" fmla="*/ 4 w 115"/>
                  <a:gd name="T5" fmla="*/ 36 h 80"/>
                  <a:gd name="T6" fmla="*/ 0 w 115"/>
                  <a:gd name="T7" fmla="*/ 27 h 80"/>
                  <a:gd name="T8" fmla="*/ 0 w 115"/>
                  <a:gd name="T9" fmla="*/ 22 h 80"/>
                  <a:gd name="T10" fmla="*/ 0 w 115"/>
                  <a:gd name="T11" fmla="*/ 13 h 80"/>
                  <a:gd name="T12" fmla="*/ 9 w 115"/>
                  <a:gd name="T13" fmla="*/ 5 h 80"/>
                  <a:gd name="T14" fmla="*/ 13 w 115"/>
                  <a:gd name="T15" fmla="*/ 0 h 80"/>
                  <a:gd name="T16" fmla="*/ 27 w 115"/>
                  <a:gd name="T17" fmla="*/ 0 h 80"/>
                  <a:gd name="T18" fmla="*/ 35 w 115"/>
                  <a:gd name="T19" fmla="*/ 0 h 80"/>
                  <a:gd name="T20" fmla="*/ 49 w 115"/>
                  <a:gd name="T21" fmla="*/ 0 h 80"/>
                  <a:gd name="T22" fmla="*/ 115 w 115"/>
                  <a:gd name="T23" fmla="*/ 9 h 80"/>
                  <a:gd name="T24" fmla="*/ 115 w 115"/>
                  <a:gd name="T25" fmla="*/ 27 h 80"/>
                  <a:gd name="T26" fmla="*/ 44 w 115"/>
                  <a:gd name="T27" fmla="*/ 13 h 80"/>
                  <a:gd name="T28" fmla="*/ 35 w 115"/>
                  <a:gd name="T29" fmla="*/ 13 h 80"/>
                  <a:gd name="T30" fmla="*/ 27 w 115"/>
                  <a:gd name="T31" fmla="*/ 13 h 80"/>
                  <a:gd name="T32" fmla="*/ 22 w 115"/>
                  <a:gd name="T33" fmla="*/ 13 h 80"/>
                  <a:gd name="T34" fmla="*/ 18 w 115"/>
                  <a:gd name="T35" fmla="*/ 18 h 80"/>
                  <a:gd name="T36" fmla="*/ 18 w 115"/>
                  <a:gd name="T37" fmla="*/ 18 h 80"/>
                  <a:gd name="T38" fmla="*/ 13 w 115"/>
                  <a:gd name="T39" fmla="*/ 27 h 80"/>
                  <a:gd name="T40" fmla="*/ 18 w 115"/>
                  <a:gd name="T41" fmla="*/ 31 h 80"/>
                  <a:gd name="T42" fmla="*/ 18 w 115"/>
                  <a:gd name="T43" fmla="*/ 36 h 80"/>
                  <a:gd name="T44" fmla="*/ 22 w 115"/>
                  <a:gd name="T45" fmla="*/ 45 h 80"/>
                  <a:gd name="T46" fmla="*/ 31 w 115"/>
                  <a:gd name="T47" fmla="*/ 49 h 80"/>
                  <a:gd name="T48" fmla="*/ 35 w 115"/>
                  <a:gd name="T49" fmla="*/ 49 h 80"/>
                  <a:gd name="T50" fmla="*/ 44 w 115"/>
                  <a:gd name="T51" fmla="*/ 53 h 80"/>
                  <a:gd name="T52" fmla="*/ 53 w 115"/>
                  <a:gd name="T53" fmla="*/ 58 h 80"/>
                  <a:gd name="T54" fmla="*/ 66 w 115"/>
                  <a:gd name="T55" fmla="*/ 58 h 80"/>
                  <a:gd name="T56" fmla="*/ 115 w 115"/>
                  <a:gd name="T57" fmla="*/ 67 h 80"/>
                  <a:gd name="T58" fmla="*/ 115 w 115"/>
                  <a:gd name="T59" fmla="*/ 80 h 80"/>
                  <a:gd name="T60" fmla="*/ 0 w 115"/>
                  <a:gd name="T61" fmla="*/ 62 h 80"/>
                  <a:gd name="T62" fmla="*/ 0 w 115"/>
                  <a:gd name="T63" fmla="*/ 49 h 80"/>
                  <a:gd name="T64" fmla="*/ 22 w 115"/>
                  <a:gd name="T65" fmla="*/ 53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5" h="80">
                    <a:moveTo>
                      <a:pt x="22" y="53"/>
                    </a:moveTo>
                    <a:lnTo>
                      <a:pt x="13" y="45"/>
                    </a:lnTo>
                    <a:lnTo>
                      <a:pt x="4" y="36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115" y="9"/>
                    </a:lnTo>
                    <a:lnTo>
                      <a:pt x="115" y="27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7" y="13"/>
                    </a:lnTo>
                    <a:lnTo>
                      <a:pt x="22" y="13"/>
                    </a:lnTo>
                    <a:lnTo>
                      <a:pt x="18" y="18"/>
                    </a:lnTo>
                    <a:lnTo>
                      <a:pt x="13" y="27"/>
                    </a:lnTo>
                    <a:lnTo>
                      <a:pt x="18" y="31"/>
                    </a:lnTo>
                    <a:lnTo>
                      <a:pt x="18" y="36"/>
                    </a:lnTo>
                    <a:lnTo>
                      <a:pt x="22" y="45"/>
                    </a:lnTo>
                    <a:lnTo>
                      <a:pt x="31" y="49"/>
                    </a:lnTo>
                    <a:lnTo>
                      <a:pt x="35" y="49"/>
                    </a:lnTo>
                    <a:lnTo>
                      <a:pt x="44" y="53"/>
                    </a:lnTo>
                    <a:lnTo>
                      <a:pt x="53" y="58"/>
                    </a:lnTo>
                    <a:lnTo>
                      <a:pt x="66" y="58"/>
                    </a:lnTo>
                    <a:lnTo>
                      <a:pt x="115" y="67"/>
                    </a:lnTo>
                    <a:lnTo>
                      <a:pt x="115" y="80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22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5" name="Freeform 640"/>
              <p:cNvSpPr>
                <a:spLocks noEditPoints="1"/>
              </p:cNvSpPr>
              <p:nvPr/>
            </p:nvSpPr>
            <p:spPr bwMode="auto">
              <a:xfrm>
                <a:off x="9438" y="8819"/>
                <a:ext cx="120" cy="80"/>
              </a:xfrm>
              <a:custGeom>
                <a:avLst/>
                <a:gdLst>
                  <a:gd name="T0" fmla="*/ 40 w 120"/>
                  <a:gd name="T1" fmla="*/ 62 h 80"/>
                  <a:gd name="T2" fmla="*/ 40 w 120"/>
                  <a:gd name="T3" fmla="*/ 76 h 80"/>
                  <a:gd name="T4" fmla="*/ 27 w 120"/>
                  <a:gd name="T5" fmla="*/ 71 h 80"/>
                  <a:gd name="T6" fmla="*/ 13 w 120"/>
                  <a:gd name="T7" fmla="*/ 62 h 80"/>
                  <a:gd name="T8" fmla="*/ 4 w 120"/>
                  <a:gd name="T9" fmla="*/ 49 h 80"/>
                  <a:gd name="T10" fmla="*/ 0 w 120"/>
                  <a:gd name="T11" fmla="*/ 36 h 80"/>
                  <a:gd name="T12" fmla="*/ 0 w 120"/>
                  <a:gd name="T13" fmla="*/ 27 h 80"/>
                  <a:gd name="T14" fmla="*/ 4 w 120"/>
                  <a:gd name="T15" fmla="*/ 18 h 80"/>
                  <a:gd name="T16" fmla="*/ 13 w 120"/>
                  <a:gd name="T17" fmla="*/ 9 h 80"/>
                  <a:gd name="T18" fmla="*/ 22 w 120"/>
                  <a:gd name="T19" fmla="*/ 4 h 80"/>
                  <a:gd name="T20" fmla="*/ 35 w 120"/>
                  <a:gd name="T21" fmla="*/ 0 h 80"/>
                  <a:gd name="T22" fmla="*/ 49 w 120"/>
                  <a:gd name="T23" fmla="*/ 0 h 80"/>
                  <a:gd name="T24" fmla="*/ 66 w 120"/>
                  <a:gd name="T25" fmla="*/ 0 h 80"/>
                  <a:gd name="T26" fmla="*/ 84 w 120"/>
                  <a:gd name="T27" fmla="*/ 9 h 80"/>
                  <a:gd name="T28" fmla="*/ 98 w 120"/>
                  <a:gd name="T29" fmla="*/ 13 h 80"/>
                  <a:gd name="T30" fmla="*/ 111 w 120"/>
                  <a:gd name="T31" fmla="*/ 22 h 80"/>
                  <a:gd name="T32" fmla="*/ 115 w 120"/>
                  <a:gd name="T33" fmla="*/ 36 h 80"/>
                  <a:gd name="T34" fmla="*/ 120 w 120"/>
                  <a:gd name="T35" fmla="*/ 44 h 80"/>
                  <a:gd name="T36" fmla="*/ 115 w 120"/>
                  <a:gd name="T37" fmla="*/ 62 h 80"/>
                  <a:gd name="T38" fmla="*/ 106 w 120"/>
                  <a:gd name="T39" fmla="*/ 71 h 80"/>
                  <a:gd name="T40" fmla="*/ 89 w 120"/>
                  <a:gd name="T41" fmla="*/ 80 h 80"/>
                  <a:gd name="T42" fmla="*/ 71 w 120"/>
                  <a:gd name="T43" fmla="*/ 80 h 80"/>
                  <a:gd name="T44" fmla="*/ 62 w 120"/>
                  <a:gd name="T45" fmla="*/ 80 h 80"/>
                  <a:gd name="T46" fmla="*/ 53 w 120"/>
                  <a:gd name="T47" fmla="*/ 80 h 80"/>
                  <a:gd name="T48" fmla="*/ 53 w 120"/>
                  <a:gd name="T49" fmla="*/ 13 h 80"/>
                  <a:gd name="T50" fmla="*/ 49 w 120"/>
                  <a:gd name="T51" fmla="*/ 13 h 80"/>
                  <a:gd name="T52" fmla="*/ 49 w 120"/>
                  <a:gd name="T53" fmla="*/ 13 h 80"/>
                  <a:gd name="T54" fmla="*/ 35 w 120"/>
                  <a:gd name="T55" fmla="*/ 18 h 80"/>
                  <a:gd name="T56" fmla="*/ 22 w 120"/>
                  <a:gd name="T57" fmla="*/ 22 h 80"/>
                  <a:gd name="T58" fmla="*/ 18 w 120"/>
                  <a:gd name="T59" fmla="*/ 27 h 80"/>
                  <a:gd name="T60" fmla="*/ 13 w 120"/>
                  <a:gd name="T61" fmla="*/ 36 h 80"/>
                  <a:gd name="T62" fmla="*/ 18 w 120"/>
                  <a:gd name="T63" fmla="*/ 40 h 80"/>
                  <a:gd name="T64" fmla="*/ 22 w 120"/>
                  <a:gd name="T65" fmla="*/ 49 h 80"/>
                  <a:gd name="T66" fmla="*/ 31 w 120"/>
                  <a:gd name="T67" fmla="*/ 58 h 80"/>
                  <a:gd name="T68" fmla="*/ 40 w 120"/>
                  <a:gd name="T69" fmla="*/ 62 h 80"/>
                  <a:gd name="T70" fmla="*/ 66 w 120"/>
                  <a:gd name="T71" fmla="*/ 18 h 80"/>
                  <a:gd name="T72" fmla="*/ 66 w 120"/>
                  <a:gd name="T73" fmla="*/ 67 h 80"/>
                  <a:gd name="T74" fmla="*/ 71 w 120"/>
                  <a:gd name="T75" fmla="*/ 67 h 80"/>
                  <a:gd name="T76" fmla="*/ 71 w 120"/>
                  <a:gd name="T77" fmla="*/ 67 h 80"/>
                  <a:gd name="T78" fmla="*/ 84 w 120"/>
                  <a:gd name="T79" fmla="*/ 67 h 80"/>
                  <a:gd name="T80" fmla="*/ 93 w 120"/>
                  <a:gd name="T81" fmla="*/ 62 h 80"/>
                  <a:gd name="T82" fmla="*/ 102 w 120"/>
                  <a:gd name="T83" fmla="*/ 53 h 80"/>
                  <a:gd name="T84" fmla="*/ 102 w 120"/>
                  <a:gd name="T85" fmla="*/ 49 h 80"/>
                  <a:gd name="T86" fmla="*/ 102 w 120"/>
                  <a:gd name="T87" fmla="*/ 36 h 80"/>
                  <a:gd name="T88" fmla="*/ 93 w 120"/>
                  <a:gd name="T89" fmla="*/ 31 h 80"/>
                  <a:gd name="T90" fmla="*/ 84 w 120"/>
                  <a:gd name="T91" fmla="*/ 22 h 80"/>
                  <a:gd name="T92" fmla="*/ 66 w 120"/>
                  <a:gd name="T93" fmla="*/ 18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0" h="80">
                    <a:moveTo>
                      <a:pt x="40" y="62"/>
                    </a:moveTo>
                    <a:lnTo>
                      <a:pt x="40" y="76"/>
                    </a:lnTo>
                    <a:lnTo>
                      <a:pt x="27" y="71"/>
                    </a:lnTo>
                    <a:lnTo>
                      <a:pt x="13" y="62"/>
                    </a:lnTo>
                    <a:lnTo>
                      <a:pt x="4" y="49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22" y="4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84" y="9"/>
                    </a:lnTo>
                    <a:lnTo>
                      <a:pt x="98" y="13"/>
                    </a:lnTo>
                    <a:lnTo>
                      <a:pt x="111" y="22"/>
                    </a:lnTo>
                    <a:lnTo>
                      <a:pt x="115" y="36"/>
                    </a:lnTo>
                    <a:lnTo>
                      <a:pt x="120" y="44"/>
                    </a:lnTo>
                    <a:lnTo>
                      <a:pt x="115" y="62"/>
                    </a:lnTo>
                    <a:lnTo>
                      <a:pt x="106" y="71"/>
                    </a:lnTo>
                    <a:lnTo>
                      <a:pt x="89" y="80"/>
                    </a:lnTo>
                    <a:lnTo>
                      <a:pt x="71" y="80"/>
                    </a:lnTo>
                    <a:lnTo>
                      <a:pt x="62" y="80"/>
                    </a:lnTo>
                    <a:lnTo>
                      <a:pt x="53" y="80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35" y="18"/>
                    </a:lnTo>
                    <a:lnTo>
                      <a:pt x="22" y="22"/>
                    </a:lnTo>
                    <a:lnTo>
                      <a:pt x="18" y="27"/>
                    </a:lnTo>
                    <a:lnTo>
                      <a:pt x="13" y="36"/>
                    </a:lnTo>
                    <a:lnTo>
                      <a:pt x="18" y="40"/>
                    </a:lnTo>
                    <a:lnTo>
                      <a:pt x="22" y="49"/>
                    </a:lnTo>
                    <a:lnTo>
                      <a:pt x="31" y="58"/>
                    </a:lnTo>
                    <a:lnTo>
                      <a:pt x="40" y="62"/>
                    </a:lnTo>
                    <a:close/>
                    <a:moveTo>
                      <a:pt x="66" y="18"/>
                    </a:moveTo>
                    <a:lnTo>
                      <a:pt x="66" y="67"/>
                    </a:lnTo>
                    <a:lnTo>
                      <a:pt x="71" y="67"/>
                    </a:lnTo>
                    <a:lnTo>
                      <a:pt x="84" y="67"/>
                    </a:lnTo>
                    <a:lnTo>
                      <a:pt x="93" y="62"/>
                    </a:lnTo>
                    <a:lnTo>
                      <a:pt x="102" y="53"/>
                    </a:lnTo>
                    <a:lnTo>
                      <a:pt x="102" y="49"/>
                    </a:lnTo>
                    <a:lnTo>
                      <a:pt x="102" y="36"/>
                    </a:lnTo>
                    <a:lnTo>
                      <a:pt x="93" y="31"/>
                    </a:lnTo>
                    <a:lnTo>
                      <a:pt x="84" y="2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6" name="Freeform 641"/>
              <p:cNvSpPr>
                <a:spLocks/>
              </p:cNvSpPr>
              <p:nvPr/>
            </p:nvSpPr>
            <p:spPr bwMode="auto">
              <a:xfrm>
                <a:off x="8971" y="8001"/>
                <a:ext cx="116" cy="98"/>
              </a:xfrm>
              <a:custGeom>
                <a:avLst/>
                <a:gdLst>
                  <a:gd name="T0" fmla="*/ 116 w 116"/>
                  <a:gd name="T1" fmla="*/ 22 h 98"/>
                  <a:gd name="T2" fmla="*/ 116 w 116"/>
                  <a:gd name="T3" fmla="*/ 98 h 98"/>
                  <a:gd name="T4" fmla="*/ 0 w 116"/>
                  <a:gd name="T5" fmla="*/ 76 h 98"/>
                  <a:gd name="T6" fmla="*/ 0 w 116"/>
                  <a:gd name="T7" fmla="*/ 62 h 98"/>
                  <a:gd name="T8" fmla="*/ 98 w 116"/>
                  <a:gd name="T9" fmla="*/ 76 h 98"/>
                  <a:gd name="T10" fmla="*/ 98 w 116"/>
                  <a:gd name="T11" fmla="*/ 36 h 98"/>
                  <a:gd name="T12" fmla="*/ 0 w 116"/>
                  <a:gd name="T13" fmla="*/ 18 h 98"/>
                  <a:gd name="T14" fmla="*/ 0 w 116"/>
                  <a:gd name="T15" fmla="*/ 0 h 98"/>
                  <a:gd name="T16" fmla="*/ 116 w 116"/>
                  <a:gd name="T17" fmla="*/ 22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6" h="98">
                    <a:moveTo>
                      <a:pt x="116" y="22"/>
                    </a:moveTo>
                    <a:lnTo>
                      <a:pt x="116" y="98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98" y="76"/>
                    </a:lnTo>
                    <a:lnTo>
                      <a:pt x="98" y="36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6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7" name="Freeform 642"/>
              <p:cNvSpPr>
                <a:spLocks noEditPoints="1"/>
              </p:cNvSpPr>
              <p:nvPr/>
            </p:nvSpPr>
            <p:spPr bwMode="auto">
              <a:xfrm>
                <a:off x="8971" y="8103"/>
                <a:ext cx="116" cy="94"/>
              </a:xfrm>
              <a:custGeom>
                <a:avLst/>
                <a:gdLst>
                  <a:gd name="T0" fmla="*/ 45 w 116"/>
                  <a:gd name="T1" fmla="*/ 0 h 94"/>
                  <a:gd name="T2" fmla="*/ 58 w 116"/>
                  <a:gd name="T3" fmla="*/ 5 h 94"/>
                  <a:gd name="T4" fmla="*/ 76 w 116"/>
                  <a:gd name="T5" fmla="*/ 5 h 94"/>
                  <a:gd name="T6" fmla="*/ 89 w 116"/>
                  <a:gd name="T7" fmla="*/ 9 h 94"/>
                  <a:gd name="T8" fmla="*/ 98 w 116"/>
                  <a:gd name="T9" fmla="*/ 18 h 94"/>
                  <a:gd name="T10" fmla="*/ 107 w 116"/>
                  <a:gd name="T11" fmla="*/ 27 h 94"/>
                  <a:gd name="T12" fmla="*/ 111 w 116"/>
                  <a:gd name="T13" fmla="*/ 36 h 94"/>
                  <a:gd name="T14" fmla="*/ 116 w 116"/>
                  <a:gd name="T15" fmla="*/ 45 h 94"/>
                  <a:gd name="T16" fmla="*/ 116 w 116"/>
                  <a:gd name="T17" fmla="*/ 54 h 94"/>
                  <a:gd name="T18" fmla="*/ 116 w 116"/>
                  <a:gd name="T19" fmla="*/ 67 h 94"/>
                  <a:gd name="T20" fmla="*/ 103 w 116"/>
                  <a:gd name="T21" fmla="*/ 80 h 94"/>
                  <a:gd name="T22" fmla="*/ 89 w 116"/>
                  <a:gd name="T23" fmla="*/ 89 h 94"/>
                  <a:gd name="T24" fmla="*/ 71 w 116"/>
                  <a:gd name="T25" fmla="*/ 94 h 94"/>
                  <a:gd name="T26" fmla="*/ 49 w 116"/>
                  <a:gd name="T27" fmla="*/ 89 h 94"/>
                  <a:gd name="T28" fmla="*/ 31 w 116"/>
                  <a:gd name="T29" fmla="*/ 85 h 94"/>
                  <a:gd name="T30" fmla="*/ 18 w 116"/>
                  <a:gd name="T31" fmla="*/ 76 h 94"/>
                  <a:gd name="T32" fmla="*/ 9 w 116"/>
                  <a:gd name="T33" fmla="*/ 67 h 94"/>
                  <a:gd name="T34" fmla="*/ 0 w 116"/>
                  <a:gd name="T35" fmla="*/ 54 h 94"/>
                  <a:gd name="T36" fmla="*/ 0 w 116"/>
                  <a:gd name="T37" fmla="*/ 40 h 94"/>
                  <a:gd name="T38" fmla="*/ 0 w 116"/>
                  <a:gd name="T39" fmla="*/ 32 h 94"/>
                  <a:gd name="T40" fmla="*/ 5 w 116"/>
                  <a:gd name="T41" fmla="*/ 23 h 94"/>
                  <a:gd name="T42" fmla="*/ 9 w 116"/>
                  <a:gd name="T43" fmla="*/ 14 h 94"/>
                  <a:gd name="T44" fmla="*/ 18 w 116"/>
                  <a:gd name="T45" fmla="*/ 5 h 94"/>
                  <a:gd name="T46" fmla="*/ 31 w 116"/>
                  <a:gd name="T47" fmla="*/ 5 h 94"/>
                  <a:gd name="T48" fmla="*/ 45 w 116"/>
                  <a:gd name="T49" fmla="*/ 0 h 94"/>
                  <a:gd name="T50" fmla="*/ 45 w 116"/>
                  <a:gd name="T51" fmla="*/ 18 h 94"/>
                  <a:gd name="T52" fmla="*/ 31 w 116"/>
                  <a:gd name="T53" fmla="*/ 18 h 94"/>
                  <a:gd name="T54" fmla="*/ 23 w 116"/>
                  <a:gd name="T55" fmla="*/ 23 h 94"/>
                  <a:gd name="T56" fmla="*/ 14 w 116"/>
                  <a:gd name="T57" fmla="*/ 32 h 94"/>
                  <a:gd name="T58" fmla="*/ 14 w 116"/>
                  <a:gd name="T59" fmla="*/ 40 h 94"/>
                  <a:gd name="T60" fmla="*/ 14 w 116"/>
                  <a:gd name="T61" fmla="*/ 45 h 94"/>
                  <a:gd name="T62" fmla="*/ 14 w 116"/>
                  <a:gd name="T63" fmla="*/ 49 h 94"/>
                  <a:gd name="T64" fmla="*/ 18 w 116"/>
                  <a:gd name="T65" fmla="*/ 58 h 94"/>
                  <a:gd name="T66" fmla="*/ 23 w 116"/>
                  <a:gd name="T67" fmla="*/ 63 h 94"/>
                  <a:gd name="T68" fmla="*/ 27 w 116"/>
                  <a:gd name="T69" fmla="*/ 63 h 94"/>
                  <a:gd name="T70" fmla="*/ 36 w 116"/>
                  <a:gd name="T71" fmla="*/ 67 h 94"/>
                  <a:gd name="T72" fmla="*/ 40 w 116"/>
                  <a:gd name="T73" fmla="*/ 72 h 94"/>
                  <a:gd name="T74" fmla="*/ 49 w 116"/>
                  <a:gd name="T75" fmla="*/ 72 h 94"/>
                  <a:gd name="T76" fmla="*/ 58 w 116"/>
                  <a:gd name="T77" fmla="*/ 76 h 94"/>
                  <a:gd name="T78" fmla="*/ 71 w 116"/>
                  <a:gd name="T79" fmla="*/ 76 h 94"/>
                  <a:gd name="T80" fmla="*/ 85 w 116"/>
                  <a:gd name="T81" fmla="*/ 76 h 94"/>
                  <a:gd name="T82" fmla="*/ 94 w 116"/>
                  <a:gd name="T83" fmla="*/ 67 h 94"/>
                  <a:gd name="T84" fmla="*/ 98 w 116"/>
                  <a:gd name="T85" fmla="*/ 63 h 94"/>
                  <a:gd name="T86" fmla="*/ 103 w 116"/>
                  <a:gd name="T87" fmla="*/ 54 h 94"/>
                  <a:gd name="T88" fmla="*/ 103 w 116"/>
                  <a:gd name="T89" fmla="*/ 45 h 94"/>
                  <a:gd name="T90" fmla="*/ 98 w 116"/>
                  <a:gd name="T91" fmla="*/ 40 h 94"/>
                  <a:gd name="T92" fmla="*/ 94 w 116"/>
                  <a:gd name="T93" fmla="*/ 32 h 94"/>
                  <a:gd name="T94" fmla="*/ 85 w 116"/>
                  <a:gd name="T95" fmla="*/ 27 h 94"/>
                  <a:gd name="T96" fmla="*/ 76 w 116"/>
                  <a:gd name="T97" fmla="*/ 23 h 94"/>
                  <a:gd name="T98" fmla="*/ 67 w 116"/>
                  <a:gd name="T99" fmla="*/ 23 h 94"/>
                  <a:gd name="T100" fmla="*/ 54 w 116"/>
                  <a:gd name="T101" fmla="*/ 18 h 94"/>
                  <a:gd name="T102" fmla="*/ 45 w 116"/>
                  <a:gd name="T103" fmla="*/ 18 h 9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6" h="94">
                    <a:moveTo>
                      <a:pt x="45" y="0"/>
                    </a:moveTo>
                    <a:lnTo>
                      <a:pt x="58" y="5"/>
                    </a:lnTo>
                    <a:lnTo>
                      <a:pt x="76" y="5"/>
                    </a:lnTo>
                    <a:lnTo>
                      <a:pt x="89" y="9"/>
                    </a:lnTo>
                    <a:lnTo>
                      <a:pt x="98" y="18"/>
                    </a:lnTo>
                    <a:lnTo>
                      <a:pt x="107" y="27"/>
                    </a:lnTo>
                    <a:lnTo>
                      <a:pt x="111" y="36"/>
                    </a:lnTo>
                    <a:lnTo>
                      <a:pt x="116" y="45"/>
                    </a:lnTo>
                    <a:lnTo>
                      <a:pt x="116" y="54"/>
                    </a:lnTo>
                    <a:lnTo>
                      <a:pt x="116" y="67"/>
                    </a:lnTo>
                    <a:lnTo>
                      <a:pt x="103" y="80"/>
                    </a:lnTo>
                    <a:lnTo>
                      <a:pt x="89" y="89"/>
                    </a:lnTo>
                    <a:lnTo>
                      <a:pt x="71" y="94"/>
                    </a:lnTo>
                    <a:lnTo>
                      <a:pt x="49" y="89"/>
                    </a:lnTo>
                    <a:lnTo>
                      <a:pt x="31" y="85"/>
                    </a:lnTo>
                    <a:lnTo>
                      <a:pt x="18" y="76"/>
                    </a:lnTo>
                    <a:lnTo>
                      <a:pt x="9" y="67"/>
                    </a:lnTo>
                    <a:lnTo>
                      <a:pt x="0" y="54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5" y="23"/>
                    </a:lnTo>
                    <a:lnTo>
                      <a:pt x="9" y="14"/>
                    </a:lnTo>
                    <a:lnTo>
                      <a:pt x="18" y="5"/>
                    </a:lnTo>
                    <a:lnTo>
                      <a:pt x="31" y="5"/>
                    </a:lnTo>
                    <a:lnTo>
                      <a:pt x="45" y="0"/>
                    </a:lnTo>
                    <a:close/>
                    <a:moveTo>
                      <a:pt x="45" y="18"/>
                    </a:moveTo>
                    <a:lnTo>
                      <a:pt x="31" y="18"/>
                    </a:lnTo>
                    <a:lnTo>
                      <a:pt x="23" y="23"/>
                    </a:lnTo>
                    <a:lnTo>
                      <a:pt x="14" y="32"/>
                    </a:lnTo>
                    <a:lnTo>
                      <a:pt x="14" y="40"/>
                    </a:lnTo>
                    <a:lnTo>
                      <a:pt x="14" y="45"/>
                    </a:lnTo>
                    <a:lnTo>
                      <a:pt x="14" y="49"/>
                    </a:lnTo>
                    <a:lnTo>
                      <a:pt x="18" y="58"/>
                    </a:lnTo>
                    <a:lnTo>
                      <a:pt x="23" y="63"/>
                    </a:lnTo>
                    <a:lnTo>
                      <a:pt x="27" y="63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9" y="72"/>
                    </a:lnTo>
                    <a:lnTo>
                      <a:pt x="58" y="76"/>
                    </a:lnTo>
                    <a:lnTo>
                      <a:pt x="71" y="76"/>
                    </a:lnTo>
                    <a:lnTo>
                      <a:pt x="85" y="76"/>
                    </a:lnTo>
                    <a:lnTo>
                      <a:pt x="94" y="67"/>
                    </a:lnTo>
                    <a:lnTo>
                      <a:pt x="98" y="63"/>
                    </a:lnTo>
                    <a:lnTo>
                      <a:pt x="103" y="54"/>
                    </a:lnTo>
                    <a:lnTo>
                      <a:pt x="103" y="45"/>
                    </a:lnTo>
                    <a:lnTo>
                      <a:pt x="98" y="40"/>
                    </a:lnTo>
                    <a:lnTo>
                      <a:pt x="94" y="32"/>
                    </a:lnTo>
                    <a:lnTo>
                      <a:pt x="85" y="27"/>
                    </a:lnTo>
                    <a:lnTo>
                      <a:pt x="76" y="23"/>
                    </a:lnTo>
                    <a:lnTo>
                      <a:pt x="67" y="23"/>
                    </a:lnTo>
                    <a:lnTo>
                      <a:pt x="54" y="18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8" name="Freeform 643"/>
              <p:cNvSpPr>
                <a:spLocks noEditPoints="1"/>
              </p:cNvSpPr>
              <p:nvPr/>
            </p:nvSpPr>
            <p:spPr bwMode="auto">
              <a:xfrm>
                <a:off x="8971" y="8206"/>
                <a:ext cx="160" cy="93"/>
              </a:xfrm>
              <a:custGeom>
                <a:avLst/>
                <a:gdLst>
                  <a:gd name="T0" fmla="*/ 143 w 160"/>
                  <a:gd name="T1" fmla="*/ 31 h 93"/>
                  <a:gd name="T2" fmla="*/ 160 w 160"/>
                  <a:gd name="T3" fmla="*/ 35 h 93"/>
                  <a:gd name="T4" fmla="*/ 160 w 160"/>
                  <a:gd name="T5" fmla="*/ 49 h 93"/>
                  <a:gd name="T6" fmla="*/ 156 w 160"/>
                  <a:gd name="T7" fmla="*/ 66 h 93"/>
                  <a:gd name="T8" fmla="*/ 147 w 160"/>
                  <a:gd name="T9" fmla="*/ 80 h 93"/>
                  <a:gd name="T10" fmla="*/ 129 w 160"/>
                  <a:gd name="T11" fmla="*/ 89 h 93"/>
                  <a:gd name="T12" fmla="*/ 103 w 160"/>
                  <a:gd name="T13" fmla="*/ 93 h 93"/>
                  <a:gd name="T14" fmla="*/ 58 w 160"/>
                  <a:gd name="T15" fmla="*/ 89 h 93"/>
                  <a:gd name="T16" fmla="*/ 27 w 160"/>
                  <a:gd name="T17" fmla="*/ 80 h 93"/>
                  <a:gd name="T18" fmla="*/ 14 w 160"/>
                  <a:gd name="T19" fmla="*/ 71 h 93"/>
                  <a:gd name="T20" fmla="*/ 5 w 160"/>
                  <a:gd name="T21" fmla="*/ 62 h 93"/>
                  <a:gd name="T22" fmla="*/ 0 w 160"/>
                  <a:gd name="T23" fmla="*/ 49 h 93"/>
                  <a:gd name="T24" fmla="*/ 0 w 160"/>
                  <a:gd name="T25" fmla="*/ 40 h 93"/>
                  <a:gd name="T26" fmla="*/ 0 w 160"/>
                  <a:gd name="T27" fmla="*/ 22 h 93"/>
                  <a:gd name="T28" fmla="*/ 9 w 160"/>
                  <a:gd name="T29" fmla="*/ 13 h 93"/>
                  <a:gd name="T30" fmla="*/ 27 w 160"/>
                  <a:gd name="T31" fmla="*/ 4 h 93"/>
                  <a:gd name="T32" fmla="*/ 45 w 160"/>
                  <a:gd name="T33" fmla="*/ 0 h 93"/>
                  <a:gd name="T34" fmla="*/ 71 w 160"/>
                  <a:gd name="T35" fmla="*/ 4 h 93"/>
                  <a:gd name="T36" fmla="*/ 98 w 160"/>
                  <a:gd name="T37" fmla="*/ 17 h 93"/>
                  <a:gd name="T38" fmla="*/ 107 w 160"/>
                  <a:gd name="T39" fmla="*/ 22 h 93"/>
                  <a:gd name="T40" fmla="*/ 111 w 160"/>
                  <a:gd name="T41" fmla="*/ 31 h 93"/>
                  <a:gd name="T42" fmla="*/ 116 w 160"/>
                  <a:gd name="T43" fmla="*/ 40 h 93"/>
                  <a:gd name="T44" fmla="*/ 116 w 160"/>
                  <a:gd name="T45" fmla="*/ 53 h 93"/>
                  <a:gd name="T46" fmla="*/ 116 w 160"/>
                  <a:gd name="T47" fmla="*/ 57 h 93"/>
                  <a:gd name="T48" fmla="*/ 111 w 160"/>
                  <a:gd name="T49" fmla="*/ 66 h 93"/>
                  <a:gd name="T50" fmla="*/ 107 w 160"/>
                  <a:gd name="T51" fmla="*/ 71 h 93"/>
                  <a:gd name="T52" fmla="*/ 98 w 160"/>
                  <a:gd name="T53" fmla="*/ 75 h 93"/>
                  <a:gd name="T54" fmla="*/ 111 w 160"/>
                  <a:gd name="T55" fmla="*/ 75 h 93"/>
                  <a:gd name="T56" fmla="*/ 120 w 160"/>
                  <a:gd name="T57" fmla="*/ 75 h 93"/>
                  <a:gd name="T58" fmla="*/ 125 w 160"/>
                  <a:gd name="T59" fmla="*/ 75 h 93"/>
                  <a:gd name="T60" fmla="*/ 134 w 160"/>
                  <a:gd name="T61" fmla="*/ 71 h 93"/>
                  <a:gd name="T62" fmla="*/ 138 w 160"/>
                  <a:gd name="T63" fmla="*/ 66 h 93"/>
                  <a:gd name="T64" fmla="*/ 143 w 160"/>
                  <a:gd name="T65" fmla="*/ 62 h 93"/>
                  <a:gd name="T66" fmla="*/ 143 w 160"/>
                  <a:gd name="T67" fmla="*/ 53 h 93"/>
                  <a:gd name="T68" fmla="*/ 143 w 160"/>
                  <a:gd name="T69" fmla="*/ 44 h 93"/>
                  <a:gd name="T70" fmla="*/ 143 w 160"/>
                  <a:gd name="T71" fmla="*/ 31 h 93"/>
                  <a:gd name="T72" fmla="*/ 45 w 160"/>
                  <a:gd name="T73" fmla="*/ 17 h 93"/>
                  <a:gd name="T74" fmla="*/ 31 w 160"/>
                  <a:gd name="T75" fmla="*/ 17 h 93"/>
                  <a:gd name="T76" fmla="*/ 23 w 160"/>
                  <a:gd name="T77" fmla="*/ 22 h 93"/>
                  <a:gd name="T78" fmla="*/ 18 w 160"/>
                  <a:gd name="T79" fmla="*/ 31 h 93"/>
                  <a:gd name="T80" fmla="*/ 14 w 160"/>
                  <a:gd name="T81" fmla="*/ 40 h 93"/>
                  <a:gd name="T82" fmla="*/ 14 w 160"/>
                  <a:gd name="T83" fmla="*/ 49 h 93"/>
                  <a:gd name="T84" fmla="*/ 18 w 160"/>
                  <a:gd name="T85" fmla="*/ 53 h 93"/>
                  <a:gd name="T86" fmla="*/ 23 w 160"/>
                  <a:gd name="T87" fmla="*/ 57 h 93"/>
                  <a:gd name="T88" fmla="*/ 31 w 160"/>
                  <a:gd name="T89" fmla="*/ 66 h 93"/>
                  <a:gd name="T90" fmla="*/ 49 w 160"/>
                  <a:gd name="T91" fmla="*/ 71 h 93"/>
                  <a:gd name="T92" fmla="*/ 71 w 160"/>
                  <a:gd name="T93" fmla="*/ 75 h 93"/>
                  <a:gd name="T94" fmla="*/ 85 w 160"/>
                  <a:gd name="T95" fmla="*/ 71 h 93"/>
                  <a:gd name="T96" fmla="*/ 94 w 160"/>
                  <a:gd name="T97" fmla="*/ 66 h 93"/>
                  <a:gd name="T98" fmla="*/ 98 w 160"/>
                  <a:gd name="T99" fmla="*/ 62 h 93"/>
                  <a:gd name="T100" fmla="*/ 103 w 160"/>
                  <a:gd name="T101" fmla="*/ 53 h 93"/>
                  <a:gd name="T102" fmla="*/ 103 w 160"/>
                  <a:gd name="T103" fmla="*/ 44 h 93"/>
                  <a:gd name="T104" fmla="*/ 98 w 160"/>
                  <a:gd name="T105" fmla="*/ 35 h 93"/>
                  <a:gd name="T106" fmla="*/ 94 w 160"/>
                  <a:gd name="T107" fmla="*/ 31 h 93"/>
                  <a:gd name="T108" fmla="*/ 85 w 160"/>
                  <a:gd name="T109" fmla="*/ 26 h 93"/>
                  <a:gd name="T110" fmla="*/ 67 w 160"/>
                  <a:gd name="T111" fmla="*/ 17 h 93"/>
                  <a:gd name="T112" fmla="*/ 45 w 160"/>
                  <a:gd name="T113" fmla="*/ 17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0" h="93">
                    <a:moveTo>
                      <a:pt x="143" y="31"/>
                    </a:moveTo>
                    <a:lnTo>
                      <a:pt x="160" y="35"/>
                    </a:lnTo>
                    <a:lnTo>
                      <a:pt x="160" y="49"/>
                    </a:lnTo>
                    <a:lnTo>
                      <a:pt x="156" y="66"/>
                    </a:lnTo>
                    <a:lnTo>
                      <a:pt x="147" y="80"/>
                    </a:lnTo>
                    <a:lnTo>
                      <a:pt x="129" y="89"/>
                    </a:lnTo>
                    <a:lnTo>
                      <a:pt x="103" y="93"/>
                    </a:lnTo>
                    <a:lnTo>
                      <a:pt x="58" y="89"/>
                    </a:lnTo>
                    <a:lnTo>
                      <a:pt x="27" y="80"/>
                    </a:lnTo>
                    <a:lnTo>
                      <a:pt x="14" y="71"/>
                    </a:lnTo>
                    <a:lnTo>
                      <a:pt x="5" y="62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71" y="4"/>
                    </a:lnTo>
                    <a:lnTo>
                      <a:pt x="98" y="17"/>
                    </a:lnTo>
                    <a:lnTo>
                      <a:pt x="107" y="22"/>
                    </a:lnTo>
                    <a:lnTo>
                      <a:pt x="111" y="31"/>
                    </a:lnTo>
                    <a:lnTo>
                      <a:pt x="116" y="40"/>
                    </a:lnTo>
                    <a:lnTo>
                      <a:pt x="116" y="53"/>
                    </a:lnTo>
                    <a:lnTo>
                      <a:pt x="116" y="57"/>
                    </a:lnTo>
                    <a:lnTo>
                      <a:pt x="111" y="66"/>
                    </a:lnTo>
                    <a:lnTo>
                      <a:pt x="107" y="71"/>
                    </a:lnTo>
                    <a:lnTo>
                      <a:pt x="98" y="75"/>
                    </a:lnTo>
                    <a:lnTo>
                      <a:pt x="111" y="75"/>
                    </a:lnTo>
                    <a:lnTo>
                      <a:pt x="120" y="75"/>
                    </a:lnTo>
                    <a:lnTo>
                      <a:pt x="125" y="75"/>
                    </a:lnTo>
                    <a:lnTo>
                      <a:pt x="134" y="71"/>
                    </a:lnTo>
                    <a:lnTo>
                      <a:pt x="138" y="66"/>
                    </a:lnTo>
                    <a:lnTo>
                      <a:pt x="143" y="62"/>
                    </a:lnTo>
                    <a:lnTo>
                      <a:pt x="143" y="53"/>
                    </a:lnTo>
                    <a:lnTo>
                      <a:pt x="143" y="44"/>
                    </a:lnTo>
                    <a:lnTo>
                      <a:pt x="143" y="31"/>
                    </a:lnTo>
                    <a:close/>
                    <a:moveTo>
                      <a:pt x="45" y="17"/>
                    </a:moveTo>
                    <a:lnTo>
                      <a:pt x="31" y="17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14" y="49"/>
                    </a:lnTo>
                    <a:lnTo>
                      <a:pt x="18" y="53"/>
                    </a:lnTo>
                    <a:lnTo>
                      <a:pt x="23" y="57"/>
                    </a:lnTo>
                    <a:lnTo>
                      <a:pt x="31" y="66"/>
                    </a:lnTo>
                    <a:lnTo>
                      <a:pt x="49" y="71"/>
                    </a:lnTo>
                    <a:lnTo>
                      <a:pt x="71" y="75"/>
                    </a:lnTo>
                    <a:lnTo>
                      <a:pt x="85" y="71"/>
                    </a:lnTo>
                    <a:lnTo>
                      <a:pt x="94" y="66"/>
                    </a:lnTo>
                    <a:lnTo>
                      <a:pt x="98" y="62"/>
                    </a:lnTo>
                    <a:lnTo>
                      <a:pt x="103" y="53"/>
                    </a:lnTo>
                    <a:lnTo>
                      <a:pt x="103" y="44"/>
                    </a:lnTo>
                    <a:lnTo>
                      <a:pt x="98" y="35"/>
                    </a:lnTo>
                    <a:lnTo>
                      <a:pt x="94" y="31"/>
                    </a:lnTo>
                    <a:lnTo>
                      <a:pt x="85" y="26"/>
                    </a:lnTo>
                    <a:lnTo>
                      <a:pt x="67" y="17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59" name="Freeform 644"/>
              <p:cNvSpPr>
                <a:spLocks/>
              </p:cNvSpPr>
              <p:nvPr/>
            </p:nvSpPr>
            <p:spPr bwMode="auto">
              <a:xfrm>
                <a:off x="8971" y="8295"/>
                <a:ext cx="116" cy="106"/>
              </a:xfrm>
              <a:custGeom>
                <a:avLst/>
                <a:gdLst>
                  <a:gd name="T0" fmla="*/ 116 w 116"/>
                  <a:gd name="T1" fmla="*/ 35 h 106"/>
                  <a:gd name="T2" fmla="*/ 116 w 116"/>
                  <a:gd name="T3" fmla="*/ 106 h 106"/>
                  <a:gd name="T4" fmla="*/ 0 w 116"/>
                  <a:gd name="T5" fmla="*/ 88 h 106"/>
                  <a:gd name="T6" fmla="*/ 0 w 116"/>
                  <a:gd name="T7" fmla="*/ 71 h 106"/>
                  <a:gd name="T8" fmla="*/ 98 w 116"/>
                  <a:gd name="T9" fmla="*/ 88 h 106"/>
                  <a:gd name="T10" fmla="*/ 98 w 116"/>
                  <a:gd name="T11" fmla="*/ 48 h 106"/>
                  <a:gd name="T12" fmla="*/ 31 w 116"/>
                  <a:gd name="T13" fmla="*/ 35 h 106"/>
                  <a:gd name="T14" fmla="*/ 14 w 116"/>
                  <a:gd name="T15" fmla="*/ 35 h 106"/>
                  <a:gd name="T16" fmla="*/ 5 w 116"/>
                  <a:gd name="T17" fmla="*/ 26 h 106"/>
                  <a:gd name="T18" fmla="*/ 0 w 116"/>
                  <a:gd name="T19" fmla="*/ 22 h 106"/>
                  <a:gd name="T20" fmla="*/ 0 w 116"/>
                  <a:gd name="T21" fmla="*/ 13 h 106"/>
                  <a:gd name="T22" fmla="*/ 0 w 116"/>
                  <a:gd name="T23" fmla="*/ 8 h 106"/>
                  <a:gd name="T24" fmla="*/ 0 w 116"/>
                  <a:gd name="T25" fmla="*/ 0 h 106"/>
                  <a:gd name="T26" fmla="*/ 18 w 116"/>
                  <a:gd name="T27" fmla="*/ 4 h 106"/>
                  <a:gd name="T28" fmla="*/ 18 w 116"/>
                  <a:gd name="T29" fmla="*/ 4 h 106"/>
                  <a:gd name="T30" fmla="*/ 18 w 116"/>
                  <a:gd name="T31" fmla="*/ 8 h 106"/>
                  <a:gd name="T32" fmla="*/ 18 w 116"/>
                  <a:gd name="T33" fmla="*/ 13 h 106"/>
                  <a:gd name="T34" fmla="*/ 18 w 116"/>
                  <a:gd name="T35" fmla="*/ 17 h 106"/>
                  <a:gd name="T36" fmla="*/ 27 w 116"/>
                  <a:gd name="T37" fmla="*/ 22 h 106"/>
                  <a:gd name="T38" fmla="*/ 45 w 116"/>
                  <a:gd name="T39" fmla="*/ 22 h 106"/>
                  <a:gd name="T40" fmla="*/ 116 w 116"/>
                  <a:gd name="T41" fmla="*/ 35 h 10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6" h="106">
                    <a:moveTo>
                      <a:pt x="116" y="35"/>
                    </a:moveTo>
                    <a:lnTo>
                      <a:pt x="116" y="106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98" y="88"/>
                    </a:lnTo>
                    <a:lnTo>
                      <a:pt x="98" y="48"/>
                    </a:lnTo>
                    <a:lnTo>
                      <a:pt x="31" y="35"/>
                    </a:lnTo>
                    <a:lnTo>
                      <a:pt x="14" y="35"/>
                    </a:lnTo>
                    <a:lnTo>
                      <a:pt x="5" y="26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8" y="13"/>
                    </a:lnTo>
                    <a:lnTo>
                      <a:pt x="18" y="17"/>
                    </a:lnTo>
                    <a:lnTo>
                      <a:pt x="27" y="22"/>
                    </a:lnTo>
                    <a:lnTo>
                      <a:pt x="45" y="22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0" name="Freeform 645"/>
              <p:cNvSpPr>
                <a:spLocks noEditPoints="1"/>
              </p:cNvSpPr>
              <p:nvPr/>
            </p:nvSpPr>
            <p:spPr bwMode="auto">
              <a:xfrm>
                <a:off x="8971" y="8410"/>
                <a:ext cx="116" cy="89"/>
              </a:xfrm>
              <a:custGeom>
                <a:avLst/>
                <a:gdLst>
                  <a:gd name="T0" fmla="*/ 40 w 116"/>
                  <a:gd name="T1" fmla="*/ 67 h 89"/>
                  <a:gd name="T2" fmla="*/ 36 w 116"/>
                  <a:gd name="T3" fmla="*/ 80 h 89"/>
                  <a:gd name="T4" fmla="*/ 23 w 116"/>
                  <a:gd name="T5" fmla="*/ 76 h 89"/>
                  <a:gd name="T6" fmla="*/ 9 w 116"/>
                  <a:gd name="T7" fmla="*/ 67 h 89"/>
                  <a:gd name="T8" fmla="*/ 0 w 116"/>
                  <a:gd name="T9" fmla="*/ 53 h 89"/>
                  <a:gd name="T10" fmla="*/ 0 w 116"/>
                  <a:gd name="T11" fmla="*/ 36 h 89"/>
                  <a:gd name="T12" fmla="*/ 0 w 116"/>
                  <a:gd name="T13" fmla="*/ 27 h 89"/>
                  <a:gd name="T14" fmla="*/ 5 w 116"/>
                  <a:gd name="T15" fmla="*/ 18 h 89"/>
                  <a:gd name="T16" fmla="*/ 9 w 116"/>
                  <a:gd name="T17" fmla="*/ 9 h 89"/>
                  <a:gd name="T18" fmla="*/ 23 w 116"/>
                  <a:gd name="T19" fmla="*/ 5 h 89"/>
                  <a:gd name="T20" fmla="*/ 31 w 116"/>
                  <a:gd name="T21" fmla="*/ 0 h 89"/>
                  <a:gd name="T22" fmla="*/ 45 w 116"/>
                  <a:gd name="T23" fmla="*/ 0 h 89"/>
                  <a:gd name="T24" fmla="*/ 67 w 116"/>
                  <a:gd name="T25" fmla="*/ 0 h 89"/>
                  <a:gd name="T26" fmla="*/ 85 w 116"/>
                  <a:gd name="T27" fmla="*/ 9 h 89"/>
                  <a:gd name="T28" fmla="*/ 98 w 116"/>
                  <a:gd name="T29" fmla="*/ 13 h 89"/>
                  <a:gd name="T30" fmla="*/ 107 w 116"/>
                  <a:gd name="T31" fmla="*/ 27 h 89"/>
                  <a:gd name="T32" fmla="*/ 116 w 116"/>
                  <a:gd name="T33" fmla="*/ 36 h 89"/>
                  <a:gd name="T34" fmla="*/ 116 w 116"/>
                  <a:gd name="T35" fmla="*/ 49 h 89"/>
                  <a:gd name="T36" fmla="*/ 116 w 116"/>
                  <a:gd name="T37" fmla="*/ 67 h 89"/>
                  <a:gd name="T38" fmla="*/ 103 w 116"/>
                  <a:gd name="T39" fmla="*/ 76 h 89"/>
                  <a:gd name="T40" fmla="*/ 89 w 116"/>
                  <a:gd name="T41" fmla="*/ 85 h 89"/>
                  <a:gd name="T42" fmla="*/ 71 w 116"/>
                  <a:gd name="T43" fmla="*/ 89 h 89"/>
                  <a:gd name="T44" fmla="*/ 63 w 116"/>
                  <a:gd name="T45" fmla="*/ 89 h 89"/>
                  <a:gd name="T46" fmla="*/ 54 w 116"/>
                  <a:gd name="T47" fmla="*/ 85 h 89"/>
                  <a:gd name="T48" fmla="*/ 54 w 116"/>
                  <a:gd name="T49" fmla="*/ 18 h 89"/>
                  <a:gd name="T50" fmla="*/ 49 w 116"/>
                  <a:gd name="T51" fmla="*/ 18 h 89"/>
                  <a:gd name="T52" fmla="*/ 45 w 116"/>
                  <a:gd name="T53" fmla="*/ 18 h 89"/>
                  <a:gd name="T54" fmla="*/ 31 w 116"/>
                  <a:gd name="T55" fmla="*/ 18 h 89"/>
                  <a:gd name="T56" fmla="*/ 23 w 116"/>
                  <a:gd name="T57" fmla="*/ 22 h 89"/>
                  <a:gd name="T58" fmla="*/ 18 w 116"/>
                  <a:gd name="T59" fmla="*/ 31 h 89"/>
                  <a:gd name="T60" fmla="*/ 14 w 116"/>
                  <a:gd name="T61" fmla="*/ 36 h 89"/>
                  <a:gd name="T62" fmla="*/ 14 w 116"/>
                  <a:gd name="T63" fmla="*/ 45 h 89"/>
                  <a:gd name="T64" fmla="*/ 23 w 116"/>
                  <a:gd name="T65" fmla="*/ 53 h 89"/>
                  <a:gd name="T66" fmla="*/ 27 w 116"/>
                  <a:gd name="T67" fmla="*/ 62 h 89"/>
                  <a:gd name="T68" fmla="*/ 40 w 116"/>
                  <a:gd name="T69" fmla="*/ 67 h 89"/>
                  <a:gd name="T70" fmla="*/ 67 w 116"/>
                  <a:gd name="T71" fmla="*/ 18 h 89"/>
                  <a:gd name="T72" fmla="*/ 67 w 116"/>
                  <a:gd name="T73" fmla="*/ 71 h 89"/>
                  <a:gd name="T74" fmla="*/ 71 w 116"/>
                  <a:gd name="T75" fmla="*/ 71 h 89"/>
                  <a:gd name="T76" fmla="*/ 71 w 116"/>
                  <a:gd name="T77" fmla="*/ 71 h 89"/>
                  <a:gd name="T78" fmla="*/ 85 w 116"/>
                  <a:gd name="T79" fmla="*/ 71 h 89"/>
                  <a:gd name="T80" fmla="*/ 94 w 116"/>
                  <a:gd name="T81" fmla="*/ 67 h 89"/>
                  <a:gd name="T82" fmla="*/ 98 w 116"/>
                  <a:gd name="T83" fmla="*/ 58 h 89"/>
                  <a:gd name="T84" fmla="*/ 103 w 116"/>
                  <a:gd name="T85" fmla="*/ 49 h 89"/>
                  <a:gd name="T86" fmla="*/ 98 w 116"/>
                  <a:gd name="T87" fmla="*/ 40 h 89"/>
                  <a:gd name="T88" fmla="*/ 94 w 116"/>
                  <a:gd name="T89" fmla="*/ 31 h 89"/>
                  <a:gd name="T90" fmla="*/ 85 w 116"/>
                  <a:gd name="T91" fmla="*/ 27 h 89"/>
                  <a:gd name="T92" fmla="*/ 67 w 116"/>
                  <a:gd name="T93" fmla="*/ 18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7"/>
                    </a:moveTo>
                    <a:lnTo>
                      <a:pt x="36" y="80"/>
                    </a:lnTo>
                    <a:lnTo>
                      <a:pt x="23" y="76"/>
                    </a:lnTo>
                    <a:lnTo>
                      <a:pt x="9" y="67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67" y="0"/>
                    </a:lnTo>
                    <a:lnTo>
                      <a:pt x="85" y="9"/>
                    </a:lnTo>
                    <a:lnTo>
                      <a:pt x="98" y="13"/>
                    </a:lnTo>
                    <a:lnTo>
                      <a:pt x="107" y="27"/>
                    </a:lnTo>
                    <a:lnTo>
                      <a:pt x="116" y="36"/>
                    </a:lnTo>
                    <a:lnTo>
                      <a:pt x="116" y="49"/>
                    </a:lnTo>
                    <a:lnTo>
                      <a:pt x="116" y="67"/>
                    </a:lnTo>
                    <a:lnTo>
                      <a:pt x="103" y="76"/>
                    </a:lnTo>
                    <a:lnTo>
                      <a:pt x="89" y="85"/>
                    </a:lnTo>
                    <a:lnTo>
                      <a:pt x="71" y="89"/>
                    </a:lnTo>
                    <a:lnTo>
                      <a:pt x="63" y="89"/>
                    </a:lnTo>
                    <a:lnTo>
                      <a:pt x="54" y="85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45" y="18"/>
                    </a:lnTo>
                    <a:lnTo>
                      <a:pt x="31" y="18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36"/>
                    </a:lnTo>
                    <a:lnTo>
                      <a:pt x="14" y="45"/>
                    </a:lnTo>
                    <a:lnTo>
                      <a:pt x="23" y="53"/>
                    </a:lnTo>
                    <a:lnTo>
                      <a:pt x="27" y="62"/>
                    </a:lnTo>
                    <a:lnTo>
                      <a:pt x="40" y="67"/>
                    </a:lnTo>
                    <a:close/>
                    <a:moveTo>
                      <a:pt x="67" y="18"/>
                    </a:moveTo>
                    <a:lnTo>
                      <a:pt x="67" y="71"/>
                    </a:lnTo>
                    <a:lnTo>
                      <a:pt x="71" y="71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98" y="58"/>
                    </a:lnTo>
                    <a:lnTo>
                      <a:pt x="103" y="49"/>
                    </a:lnTo>
                    <a:lnTo>
                      <a:pt x="98" y="40"/>
                    </a:lnTo>
                    <a:lnTo>
                      <a:pt x="94" y="31"/>
                    </a:lnTo>
                    <a:lnTo>
                      <a:pt x="85" y="27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1" name="Freeform 646"/>
              <p:cNvSpPr>
                <a:spLocks/>
              </p:cNvSpPr>
              <p:nvPr/>
            </p:nvSpPr>
            <p:spPr bwMode="auto">
              <a:xfrm>
                <a:off x="8971" y="8495"/>
                <a:ext cx="116" cy="142"/>
              </a:xfrm>
              <a:custGeom>
                <a:avLst/>
                <a:gdLst>
                  <a:gd name="T0" fmla="*/ 116 w 116"/>
                  <a:gd name="T1" fmla="*/ 88 h 142"/>
                  <a:gd name="T2" fmla="*/ 67 w 116"/>
                  <a:gd name="T3" fmla="*/ 80 h 142"/>
                  <a:gd name="T4" fmla="*/ 71 w 116"/>
                  <a:gd name="T5" fmla="*/ 93 h 142"/>
                  <a:gd name="T6" fmla="*/ 89 w 116"/>
                  <a:gd name="T7" fmla="*/ 102 h 142"/>
                  <a:gd name="T8" fmla="*/ 111 w 116"/>
                  <a:gd name="T9" fmla="*/ 115 h 142"/>
                  <a:gd name="T10" fmla="*/ 116 w 116"/>
                  <a:gd name="T11" fmla="*/ 128 h 142"/>
                  <a:gd name="T12" fmla="*/ 111 w 116"/>
                  <a:gd name="T13" fmla="*/ 142 h 142"/>
                  <a:gd name="T14" fmla="*/ 103 w 116"/>
                  <a:gd name="T15" fmla="*/ 133 h 142"/>
                  <a:gd name="T16" fmla="*/ 103 w 116"/>
                  <a:gd name="T17" fmla="*/ 128 h 142"/>
                  <a:gd name="T18" fmla="*/ 94 w 116"/>
                  <a:gd name="T19" fmla="*/ 120 h 142"/>
                  <a:gd name="T20" fmla="*/ 67 w 116"/>
                  <a:gd name="T21" fmla="*/ 106 h 142"/>
                  <a:gd name="T22" fmla="*/ 58 w 116"/>
                  <a:gd name="T23" fmla="*/ 97 h 142"/>
                  <a:gd name="T24" fmla="*/ 49 w 116"/>
                  <a:gd name="T25" fmla="*/ 106 h 142"/>
                  <a:gd name="T26" fmla="*/ 0 w 116"/>
                  <a:gd name="T27" fmla="*/ 124 h 142"/>
                  <a:gd name="T28" fmla="*/ 31 w 116"/>
                  <a:gd name="T29" fmla="*/ 97 h 142"/>
                  <a:gd name="T30" fmla="*/ 49 w 116"/>
                  <a:gd name="T31" fmla="*/ 88 h 142"/>
                  <a:gd name="T32" fmla="*/ 54 w 116"/>
                  <a:gd name="T33" fmla="*/ 80 h 142"/>
                  <a:gd name="T34" fmla="*/ 0 w 116"/>
                  <a:gd name="T35" fmla="*/ 53 h 142"/>
                  <a:gd name="T36" fmla="*/ 54 w 116"/>
                  <a:gd name="T37" fmla="*/ 57 h 142"/>
                  <a:gd name="T38" fmla="*/ 45 w 116"/>
                  <a:gd name="T39" fmla="*/ 48 h 142"/>
                  <a:gd name="T40" fmla="*/ 0 w 116"/>
                  <a:gd name="T41" fmla="*/ 17 h 142"/>
                  <a:gd name="T42" fmla="*/ 40 w 116"/>
                  <a:gd name="T43" fmla="*/ 26 h 142"/>
                  <a:gd name="T44" fmla="*/ 58 w 116"/>
                  <a:gd name="T45" fmla="*/ 48 h 142"/>
                  <a:gd name="T46" fmla="*/ 71 w 116"/>
                  <a:gd name="T47" fmla="*/ 40 h 142"/>
                  <a:gd name="T48" fmla="*/ 89 w 116"/>
                  <a:gd name="T49" fmla="*/ 35 h 142"/>
                  <a:gd name="T50" fmla="*/ 98 w 116"/>
                  <a:gd name="T51" fmla="*/ 31 h 142"/>
                  <a:gd name="T52" fmla="*/ 103 w 116"/>
                  <a:gd name="T53" fmla="*/ 26 h 142"/>
                  <a:gd name="T54" fmla="*/ 103 w 116"/>
                  <a:gd name="T55" fmla="*/ 22 h 142"/>
                  <a:gd name="T56" fmla="*/ 116 w 116"/>
                  <a:gd name="T57" fmla="*/ 26 h 142"/>
                  <a:gd name="T58" fmla="*/ 111 w 116"/>
                  <a:gd name="T59" fmla="*/ 40 h 142"/>
                  <a:gd name="T60" fmla="*/ 103 w 116"/>
                  <a:gd name="T61" fmla="*/ 44 h 142"/>
                  <a:gd name="T62" fmla="*/ 76 w 116"/>
                  <a:gd name="T63" fmla="*/ 53 h 142"/>
                  <a:gd name="T64" fmla="*/ 67 w 116"/>
                  <a:gd name="T65" fmla="*/ 57 h 142"/>
                  <a:gd name="T66" fmla="*/ 116 w 116"/>
                  <a:gd name="T67" fmla="*/ 75 h 1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6" h="142">
                    <a:moveTo>
                      <a:pt x="116" y="75"/>
                    </a:moveTo>
                    <a:lnTo>
                      <a:pt x="116" y="88"/>
                    </a:lnTo>
                    <a:lnTo>
                      <a:pt x="67" y="80"/>
                    </a:lnTo>
                    <a:lnTo>
                      <a:pt x="67" y="88"/>
                    </a:lnTo>
                    <a:lnTo>
                      <a:pt x="71" y="93"/>
                    </a:lnTo>
                    <a:lnTo>
                      <a:pt x="80" y="97"/>
                    </a:lnTo>
                    <a:lnTo>
                      <a:pt x="89" y="102"/>
                    </a:lnTo>
                    <a:lnTo>
                      <a:pt x="103" y="111"/>
                    </a:lnTo>
                    <a:lnTo>
                      <a:pt x="111" y="115"/>
                    </a:lnTo>
                    <a:lnTo>
                      <a:pt x="111" y="124"/>
                    </a:lnTo>
                    <a:lnTo>
                      <a:pt x="116" y="128"/>
                    </a:lnTo>
                    <a:lnTo>
                      <a:pt x="116" y="133"/>
                    </a:lnTo>
                    <a:lnTo>
                      <a:pt x="111" y="142"/>
                    </a:lnTo>
                    <a:lnTo>
                      <a:pt x="103" y="137"/>
                    </a:lnTo>
                    <a:lnTo>
                      <a:pt x="103" y="133"/>
                    </a:lnTo>
                    <a:lnTo>
                      <a:pt x="103" y="128"/>
                    </a:lnTo>
                    <a:lnTo>
                      <a:pt x="98" y="124"/>
                    </a:lnTo>
                    <a:lnTo>
                      <a:pt x="94" y="120"/>
                    </a:lnTo>
                    <a:lnTo>
                      <a:pt x="85" y="115"/>
                    </a:lnTo>
                    <a:lnTo>
                      <a:pt x="67" y="106"/>
                    </a:lnTo>
                    <a:lnTo>
                      <a:pt x="58" y="93"/>
                    </a:lnTo>
                    <a:lnTo>
                      <a:pt x="58" y="97"/>
                    </a:lnTo>
                    <a:lnTo>
                      <a:pt x="54" y="102"/>
                    </a:lnTo>
                    <a:lnTo>
                      <a:pt x="49" y="106"/>
                    </a:lnTo>
                    <a:lnTo>
                      <a:pt x="36" y="111"/>
                    </a:lnTo>
                    <a:lnTo>
                      <a:pt x="0" y="124"/>
                    </a:lnTo>
                    <a:lnTo>
                      <a:pt x="0" y="106"/>
                    </a:lnTo>
                    <a:lnTo>
                      <a:pt x="31" y="97"/>
                    </a:lnTo>
                    <a:lnTo>
                      <a:pt x="40" y="93"/>
                    </a:lnTo>
                    <a:lnTo>
                      <a:pt x="49" y="88"/>
                    </a:lnTo>
                    <a:lnTo>
                      <a:pt x="54" y="84"/>
                    </a:lnTo>
                    <a:lnTo>
                      <a:pt x="54" y="80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54" y="62"/>
                    </a:lnTo>
                    <a:lnTo>
                      <a:pt x="54" y="57"/>
                    </a:lnTo>
                    <a:lnTo>
                      <a:pt x="49" y="53"/>
                    </a:lnTo>
                    <a:lnTo>
                      <a:pt x="45" y="48"/>
                    </a:lnTo>
                    <a:lnTo>
                      <a:pt x="31" y="40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0" y="26"/>
                    </a:lnTo>
                    <a:lnTo>
                      <a:pt x="54" y="35"/>
                    </a:lnTo>
                    <a:lnTo>
                      <a:pt x="58" y="48"/>
                    </a:lnTo>
                    <a:lnTo>
                      <a:pt x="63" y="44"/>
                    </a:lnTo>
                    <a:lnTo>
                      <a:pt x="71" y="40"/>
                    </a:lnTo>
                    <a:lnTo>
                      <a:pt x="76" y="40"/>
                    </a:lnTo>
                    <a:lnTo>
                      <a:pt x="89" y="35"/>
                    </a:lnTo>
                    <a:lnTo>
                      <a:pt x="98" y="35"/>
                    </a:lnTo>
                    <a:lnTo>
                      <a:pt x="98" y="31"/>
                    </a:lnTo>
                    <a:lnTo>
                      <a:pt x="103" y="31"/>
                    </a:lnTo>
                    <a:lnTo>
                      <a:pt x="103" y="26"/>
                    </a:lnTo>
                    <a:lnTo>
                      <a:pt x="103" y="22"/>
                    </a:lnTo>
                    <a:lnTo>
                      <a:pt x="111" y="22"/>
                    </a:lnTo>
                    <a:lnTo>
                      <a:pt x="116" y="26"/>
                    </a:lnTo>
                    <a:lnTo>
                      <a:pt x="116" y="31"/>
                    </a:lnTo>
                    <a:lnTo>
                      <a:pt x="111" y="40"/>
                    </a:lnTo>
                    <a:lnTo>
                      <a:pt x="107" y="44"/>
                    </a:lnTo>
                    <a:lnTo>
                      <a:pt x="103" y="44"/>
                    </a:lnTo>
                    <a:lnTo>
                      <a:pt x="89" y="48"/>
                    </a:lnTo>
                    <a:lnTo>
                      <a:pt x="76" y="53"/>
                    </a:lnTo>
                    <a:lnTo>
                      <a:pt x="71" y="53"/>
                    </a:lnTo>
                    <a:lnTo>
                      <a:pt x="67" y="57"/>
                    </a:lnTo>
                    <a:lnTo>
                      <a:pt x="67" y="66"/>
                    </a:lnTo>
                    <a:lnTo>
                      <a:pt x="116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2" name="Freeform 647"/>
              <p:cNvSpPr>
                <a:spLocks noEditPoints="1"/>
              </p:cNvSpPr>
              <p:nvPr/>
            </p:nvSpPr>
            <p:spPr bwMode="auto">
              <a:xfrm>
                <a:off x="8971" y="8632"/>
                <a:ext cx="116" cy="89"/>
              </a:xfrm>
              <a:custGeom>
                <a:avLst/>
                <a:gdLst>
                  <a:gd name="T0" fmla="*/ 9 w 116"/>
                  <a:gd name="T1" fmla="*/ 54 h 89"/>
                  <a:gd name="T2" fmla="*/ 0 w 116"/>
                  <a:gd name="T3" fmla="*/ 40 h 89"/>
                  <a:gd name="T4" fmla="*/ 0 w 116"/>
                  <a:gd name="T5" fmla="*/ 18 h 89"/>
                  <a:gd name="T6" fmla="*/ 18 w 116"/>
                  <a:gd name="T7" fmla="*/ 5 h 89"/>
                  <a:gd name="T8" fmla="*/ 40 w 116"/>
                  <a:gd name="T9" fmla="*/ 0 h 89"/>
                  <a:gd name="T10" fmla="*/ 54 w 116"/>
                  <a:gd name="T11" fmla="*/ 9 h 89"/>
                  <a:gd name="T12" fmla="*/ 63 w 116"/>
                  <a:gd name="T13" fmla="*/ 23 h 89"/>
                  <a:gd name="T14" fmla="*/ 67 w 116"/>
                  <a:gd name="T15" fmla="*/ 36 h 89"/>
                  <a:gd name="T16" fmla="*/ 71 w 116"/>
                  <a:gd name="T17" fmla="*/ 63 h 89"/>
                  <a:gd name="T18" fmla="*/ 80 w 116"/>
                  <a:gd name="T19" fmla="*/ 71 h 89"/>
                  <a:gd name="T20" fmla="*/ 89 w 116"/>
                  <a:gd name="T21" fmla="*/ 71 h 89"/>
                  <a:gd name="T22" fmla="*/ 98 w 116"/>
                  <a:gd name="T23" fmla="*/ 63 h 89"/>
                  <a:gd name="T24" fmla="*/ 98 w 116"/>
                  <a:gd name="T25" fmla="*/ 45 h 89"/>
                  <a:gd name="T26" fmla="*/ 89 w 116"/>
                  <a:gd name="T27" fmla="*/ 31 h 89"/>
                  <a:gd name="T28" fmla="*/ 80 w 116"/>
                  <a:gd name="T29" fmla="*/ 9 h 89"/>
                  <a:gd name="T30" fmla="*/ 107 w 116"/>
                  <a:gd name="T31" fmla="*/ 27 h 89"/>
                  <a:gd name="T32" fmla="*/ 116 w 116"/>
                  <a:gd name="T33" fmla="*/ 54 h 89"/>
                  <a:gd name="T34" fmla="*/ 107 w 116"/>
                  <a:gd name="T35" fmla="*/ 80 h 89"/>
                  <a:gd name="T36" fmla="*/ 89 w 116"/>
                  <a:gd name="T37" fmla="*/ 89 h 89"/>
                  <a:gd name="T38" fmla="*/ 67 w 116"/>
                  <a:gd name="T39" fmla="*/ 85 h 89"/>
                  <a:gd name="T40" fmla="*/ 27 w 116"/>
                  <a:gd name="T41" fmla="*/ 80 h 89"/>
                  <a:gd name="T42" fmla="*/ 9 w 116"/>
                  <a:gd name="T43" fmla="*/ 80 h 89"/>
                  <a:gd name="T44" fmla="*/ 0 w 116"/>
                  <a:gd name="T45" fmla="*/ 63 h 89"/>
                  <a:gd name="T46" fmla="*/ 14 w 116"/>
                  <a:gd name="T47" fmla="*/ 63 h 89"/>
                  <a:gd name="T48" fmla="*/ 58 w 116"/>
                  <a:gd name="T49" fmla="*/ 67 h 89"/>
                  <a:gd name="T50" fmla="*/ 54 w 116"/>
                  <a:gd name="T51" fmla="*/ 58 h 89"/>
                  <a:gd name="T52" fmla="*/ 54 w 116"/>
                  <a:gd name="T53" fmla="*/ 36 h 89"/>
                  <a:gd name="T54" fmla="*/ 49 w 116"/>
                  <a:gd name="T55" fmla="*/ 23 h 89"/>
                  <a:gd name="T56" fmla="*/ 36 w 116"/>
                  <a:gd name="T57" fmla="*/ 18 h 89"/>
                  <a:gd name="T58" fmla="*/ 23 w 116"/>
                  <a:gd name="T59" fmla="*/ 18 h 89"/>
                  <a:gd name="T60" fmla="*/ 14 w 116"/>
                  <a:gd name="T61" fmla="*/ 27 h 89"/>
                  <a:gd name="T62" fmla="*/ 14 w 116"/>
                  <a:gd name="T63" fmla="*/ 45 h 89"/>
                  <a:gd name="T64" fmla="*/ 23 w 116"/>
                  <a:gd name="T65" fmla="*/ 58 h 89"/>
                  <a:gd name="T66" fmla="*/ 45 w 116"/>
                  <a:gd name="T67" fmla="*/ 67 h 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6" h="89">
                    <a:moveTo>
                      <a:pt x="14" y="63"/>
                    </a:moveTo>
                    <a:lnTo>
                      <a:pt x="9" y="54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0" y="31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8" y="5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9" y="5"/>
                    </a:lnTo>
                    <a:lnTo>
                      <a:pt x="54" y="9"/>
                    </a:lnTo>
                    <a:lnTo>
                      <a:pt x="58" y="14"/>
                    </a:lnTo>
                    <a:lnTo>
                      <a:pt x="63" y="23"/>
                    </a:lnTo>
                    <a:lnTo>
                      <a:pt x="67" y="27"/>
                    </a:lnTo>
                    <a:lnTo>
                      <a:pt x="67" y="36"/>
                    </a:lnTo>
                    <a:lnTo>
                      <a:pt x="67" y="49"/>
                    </a:lnTo>
                    <a:lnTo>
                      <a:pt x="71" y="63"/>
                    </a:lnTo>
                    <a:lnTo>
                      <a:pt x="71" y="71"/>
                    </a:lnTo>
                    <a:lnTo>
                      <a:pt x="80" y="71"/>
                    </a:lnTo>
                    <a:lnTo>
                      <a:pt x="85" y="71"/>
                    </a:lnTo>
                    <a:lnTo>
                      <a:pt x="89" y="71"/>
                    </a:lnTo>
                    <a:lnTo>
                      <a:pt x="98" y="67"/>
                    </a:lnTo>
                    <a:lnTo>
                      <a:pt x="98" y="63"/>
                    </a:lnTo>
                    <a:lnTo>
                      <a:pt x="103" y="54"/>
                    </a:lnTo>
                    <a:lnTo>
                      <a:pt x="98" y="45"/>
                    </a:lnTo>
                    <a:lnTo>
                      <a:pt x="94" y="36"/>
                    </a:lnTo>
                    <a:lnTo>
                      <a:pt x="89" y="31"/>
                    </a:lnTo>
                    <a:lnTo>
                      <a:pt x="80" y="27"/>
                    </a:lnTo>
                    <a:lnTo>
                      <a:pt x="80" y="9"/>
                    </a:lnTo>
                    <a:lnTo>
                      <a:pt x="98" y="18"/>
                    </a:lnTo>
                    <a:lnTo>
                      <a:pt x="107" y="27"/>
                    </a:lnTo>
                    <a:lnTo>
                      <a:pt x="116" y="40"/>
                    </a:lnTo>
                    <a:lnTo>
                      <a:pt x="116" y="54"/>
                    </a:lnTo>
                    <a:lnTo>
                      <a:pt x="116" y="67"/>
                    </a:lnTo>
                    <a:lnTo>
                      <a:pt x="107" y="80"/>
                    </a:lnTo>
                    <a:lnTo>
                      <a:pt x="98" y="89"/>
                    </a:lnTo>
                    <a:lnTo>
                      <a:pt x="89" y="89"/>
                    </a:lnTo>
                    <a:lnTo>
                      <a:pt x="76" y="89"/>
                    </a:lnTo>
                    <a:lnTo>
                      <a:pt x="67" y="85"/>
                    </a:lnTo>
                    <a:lnTo>
                      <a:pt x="40" y="80"/>
                    </a:lnTo>
                    <a:lnTo>
                      <a:pt x="27" y="80"/>
                    </a:lnTo>
                    <a:lnTo>
                      <a:pt x="18" y="80"/>
                    </a:lnTo>
                    <a:lnTo>
                      <a:pt x="9" y="80"/>
                    </a:lnTo>
                    <a:lnTo>
                      <a:pt x="0" y="80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4" y="63"/>
                    </a:lnTo>
                    <a:close/>
                    <a:moveTo>
                      <a:pt x="58" y="67"/>
                    </a:moveTo>
                    <a:lnTo>
                      <a:pt x="58" y="67"/>
                    </a:lnTo>
                    <a:lnTo>
                      <a:pt x="58" y="63"/>
                    </a:lnTo>
                    <a:lnTo>
                      <a:pt x="54" y="58"/>
                    </a:lnTo>
                    <a:lnTo>
                      <a:pt x="54" y="49"/>
                    </a:lnTo>
                    <a:lnTo>
                      <a:pt x="54" y="36"/>
                    </a:lnTo>
                    <a:lnTo>
                      <a:pt x="49" y="27"/>
                    </a:lnTo>
                    <a:lnTo>
                      <a:pt x="49" y="23"/>
                    </a:lnTo>
                    <a:lnTo>
                      <a:pt x="45" y="18"/>
                    </a:lnTo>
                    <a:lnTo>
                      <a:pt x="36" y="18"/>
                    </a:lnTo>
                    <a:lnTo>
                      <a:pt x="31" y="18"/>
                    </a:lnTo>
                    <a:lnTo>
                      <a:pt x="23" y="18"/>
                    </a:lnTo>
                    <a:lnTo>
                      <a:pt x="18" y="23"/>
                    </a:lnTo>
                    <a:lnTo>
                      <a:pt x="14" y="27"/>
                    </a:lnTo>
                    <a:lnTo>
                      <a:pt x="14" y="36"/>
                    </a:lnTo>
                    <a:lnTo>
                      <a:pt x="14" y="45"/>
                    </a:lnTo>
                    <a:lnTo>
                      <a:pt x="18" y="49"/>
                    </a:lnTo>
                    <a:lnTo>
                      <a:pt x="23" y="58"/>
                    </a:lnTo>
                    <a:lnTo>
                      <a:pt x="31" y="63"/>
                    </a:lnTo>
                    <a:lnTo>
                      <a:pt x="45" y="67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3" name="Freeform 648"/>
              <p:cNvSpPr>
                <a:spLocks/>
              </p:cNvSpPr>
              <p:nvPr/>
            </p:nvSpPr>
            <p:spPr bwMode="auto">
              <a:xfrm>
                <a:off x="8940" y="8739"/>
                <a:ext cx="147" cy="138"/>
              </a:xfrm>
              <a:custGeom>
                <a:avLst/>
                <a:gdLst>
                  <a:gd name="T0" fmla="*/ 40 w 147"/>
                  <a:gd name="T1" fmla="*/ 44 h 138"/>
                  <a:gd name="T2" fmla="*/ 31 w 147"/>
                  <a:gd name="T3" fmla="*/ 31 h 138"/>
                  <a:gd name="T4" fmla="*/ 31 w 147"/>
                  <a:gd name="T5" fmla="*/ 13 h 138"/>
                  <a:gd name="T6" fmla="*/ 45 w 147"/>
                  <a:gd name="T7" fmla="*/ 0 h 138"/>
                  <a:gd name="T8" fmla="*/ 62 w 147"/>
                  <a:gd name="T9" fmla="*/ 0 h 138"/>
                  <a:gd name="T10" fmla="*/ 147 w 147"/>
                  <a:gd name="T11" fmla="*/ 13 h 138"/>
                  <a:gd name="T12" fmla="*/ 71 w 147"/>
                  <a:gd name="T13" fmla="*/ 18 h 138"/>
                  <a:gd name="T14" fmla="*/ 58 w 147"/>
                  <a:gd name="T15" fmla="*/ 13 h 138"/>
                  <a:gd name="T16" fmla="*/ 49 w 147"/>
                  <a:gd name="T17" fmla="*/ 18 h 138"/>
                  <a:gd name="T18" fmla="*/ 45 w 147"/>
                  <a:gd name="T19" fmla="*/ 27 h 138"/>
                  <a:gd name="T20" fmla="*/ 54 w 147"/>
                  <a:gd name="T21" fmla="*/ 40 h 138"/>
                  <a:gd name="T22" fmla="*/ 67 w 147"/>
                  <a:gd name="T23" fmla="*/ 49 h 138"/>
                  <a:gd name="T24" fmla="*/ 89 w 147"/>
                  <a:gd name="T25" fmla="*/ 58 h 138"/>
                  <a:gd name="T26" fmla="*/ 147 w 147"/>
                  <a:gd name="T27" fmla="*/ 84 h 138"/>
                  <a:gd name="T28" fmla="*/ 62 w 147"/>
                  <a:gd name="T29" fmla="*/ 71 h 138"/>
                  <a:gd name="T30" fmla="*/ 54 w 147"/>
                  <a:gd name="T31" fmla="*/ 71 h 138"/>
                  <a:gd name="T32" fmla="*/ 45 w 147"/>
                  <a:gd name="T33" fmla="*/ 76 h 138"/>
                  <a:gd name="T34" fmla="*/ 49 w 147"/>
                  <a:gd name="T35" fmla="*/ 89 h 138"/>
                  <a:gd name="T36" fmla="*/ 71 w 147"/>
                  <a:gd name="T37" fmla="*/ 107 h 138"/>
                  <a:gd name="T38" fmla="*/ 94 w 147"/>
                  <a:gd name="T39" fmla="*/ 116 h 138"/>
                  <a:gd name="T40" fmla="*/ 147 w 147"/>
                  <a:gd name="T41" fmla="*/ 124 h 138"/>
                  <a:gd name="T42" fmla="*/ 58 w 147"/>
                  <a:gd name="T43" fmla="*/ 124 h 138"/>
                  <a:gd name="T44" fmla="*/ 49 w 147"/>
                  <a:gd name="T45" fmla="*/ 124 h 138"/>
                  <a:gd name="T46" fmla="*/ 45 w 147"/>
                  <a:gd name="T47" fmla="*/ 129 h 138"/>
                  <a:gd name="T48" fmla="*/ 0 w 147"/>
                  <a:gd name="T49" fmla="*/ 129 h 138"/>
                  <a:gd name="T50" fmla="*/ 31 w 147"/>
                  <a:gd name="T51" fmla="*/ 124 h 138"/>
                  <a:gd name="T52" fmla="*/ 36 w 147"/>
                  <a:gd name="T53" fmla="*/ 111 h 138"/>
                  <a:gd name="T54" fmla="*/ 45 w 147"/>
                  <a:gd name="T55" fmla="*/ 107 h 138"/>
                  <a:gd name="T56" fmla="*/ 49 w 147"/>
                  <a:gd name="T57" fmla="*/ 107 h 138"/>
                  <a:gd name="T58" fmla="*/ 31 w 147"/>
                  <a:gd name="T59" fmla="*/ 89 h 138"/>
                  <a:gd name="T60" fmla="*/ 31 w 147"/>
                  <a:gd name="T61" fmla="*/ 76 h 138"/>
                  <a:gd name="T62" fmla="*/ 36 w 147"/>
                  <a:gd name="T63" fmla="*/ 62 h 138"/>
                  <a:gd name="T64" fmla="*/ 49 w 147"/>
                  <a:gd name="T65" fmla="*/ 53 h 1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7" h="138">
                    <a:moveTo>
                      <a:pt x="49" y="53"/>
                    </a:moveTo>
                    <a:lnTo>
                      <a:pt x="40" y="44"/>
                    </a:lnTo>
                    <a:lnTo>
                      <a:pt x="36" y="36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1" y="13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147" y="13"/>
                    </a:lnTo>
                    <a:lnTo>
                      <a:pt x="147" y="31"/>
                    </a:lnTo>
                    <a:lnTo>
                      <a:pt x="71" y="18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8"/>
                    </a:lnTo>
                    <a:lnTo>
                      <a:pt x="45" y="22"/>
                    </a:lnTo>
                    <a:lnTo>
                      <a:pt x="45" y="27"/>
                    </a:lnTo>
                    <a:lnTo>
                      <a:pt x="49" y="31"/>
                    </a:lnTo>
                    <a:lnTo>
                      <a:pt x="54" y="40"/>
                    </a:lnTo>
                    <a:lnTo>
                      <a:pt x="58" y="44"/>
                    </a:lnTo>
                    <a:lnTo>
                      <a:pt x="67" y="49"/>
                    </a:lnTo>
                    <a:lnTo>
                      <a:pt x="76" y="53"/>
                    </a:lnTo>
                    <a:lnTo>
                      <a:pt x="89" y="58"/>
                    </a:lnTo>
                    <a:lnTo>
                      <a:pt x="147" y="67"/>
                    </a:lnTo>
                    <a:lnTo>
                      <a:pt x="147" y="84"/>
                    </a:lnTo>
                    <a:lnTo>
                      <a:pt x="71" y="71"/>
                    </a:lnTo>
                    <a:lnTo>
                      <a:pt x="62" y="71"/>
                    </a:lnTo>
                    <a:lnTo>
                      <a:pt x="58" y="71"/>
                    </a:lnTo>
                    <a:lnTo>
                      <a:pt x="54" y="71"/>
                    </a:lnTo>
                    <a:lnTo>
                      <a:pt x="49" y="71"/>
                    </a:lnTo>
                    <a:lnTo>
                      <a:pt x="45" y="76"/>
                    </a:lnTo>
                    <a:lnTo>
                      <a:pt x="45" y="80"/>
                    </a:lnTo>
                    <a:lnTo>
                      <a:pt x="49" y="89"/>
                    </a:lnTo>
                    <a:lnTo>
                      <a:pt x="58" y="102"/>
                    </a:lnTo>
                    <a:lnTo>
                      <a:pt x="71" y="107"/>
                    </a:lnTo>
                    <a:lnTo>
                      <a:pt x="89" y="116"/>
                    </a:lnTo>
                    <a:lnTo>
                      <a:pt x="94" y="116"/>
                    </a:lnTo>
                    <a:lnTo>
                      <a:pt x="147" y="124"/>
                    </a:lnTo>
                    <a:lnTo>
                      <a:pt x="147" y="138"/>
                    </a:lnTo>
                    <a:lnTo>
                      <a:pt x="58" y="124"/>
                    </a:lnTo>
                    <a:lnTo>
                      <a:pt x="54" y="124"/>
                    </a:lnTo>
                    <a:lnTo>
                      <a:pt x="49" y="124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5" y="138"/>
                    </a:lnTo>
                    <a:lnTo>
                      <a:pt x="0" y="129"/>
                    </a:lnTo>
                    <a:lnTo>
                      <a:pt x="0" y="116"/>
                    </a:lnTo>
                    <a:lnTo>
                      <a:pt x="31" y="124"/>
                    </a:lnTo>
                    <a:lnTo>
                      <a:pt x="31" y="116"/>
                    </a:lnTo>
                    <a:lnTo>
                      <a:pt x="36" y="111"/>
                    </a:lnTo>
                    <a:lnTo>
                      <a:pt x="40" y="107"/>
                    </a:lnTo>
                    <a:lnTo>
                      <a:pt x="45" y="107"/>
                    </a:lnTo>
                    <a:lnTo>
                      <a:pt x="49" y="107"/>
                    </a:lnTo>
                    <a:lnTo>
                      <a:pt x="36" y="98"/>
                    </a:lnTo>
                    <a:lnTo>
                      <a:pt x="31" y="89"/>
                    </a:lnTo>
                    <a:lnTo>
                      <a:pt x="31" y="80"/>
                    </a:lnTo>
                    <a:lnTo>
                      <a:pt x="31" y="76"/>
                    </a:lnTo>
                    <a:lnTo>
                      <a:pt x="31" y="67"/>
                    </a:lnTo>
                    <a:lnTo>
                      <a:pt x="36" y="62"/>
                    </a:lnTo>
                    <a:lnTo>
                      <a:pt x="45" y="53"/>
                    </a:lnTo>
                    <a:lnTo>
                      <a:pt x="49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4" name="Freeform 649"/>
              <p:cNvSpPr>
                <a:spLocks noEditPoints="1"/>
              </p:cNvSpPr>
              <p:nvPr/>
            </p:nvSpPr>
            <p:spPr bwMode="auto">
              <a:xfrm>
                <a:off x="8971" y="8890"/>
                <a:ext cx="116" cy="89"/>
              </a:xfrm>
              <a:custGeom>
                <a:avLst/>
                <a:gdLst>
                  <a:gd name="T0" fmla="*/ 40 w 116"/>
                  <a:gd name="T1" fmla="*/ 67 h 89"/>
                  <a:gd name="T2" fmla="*/ 36 w 116"/>
                  <a:gd name="T3" fmla="*/ 85 h 89"/>
                  <a:gd name="T4" fmla="*/ 23 w 116"/>
                  <a:gd name="T5" fmla="*/ 76 h 89"/>
                  <a:gd name="T6" fmla="*/ 9 w 116"/>
                  <a:gd name="T7" fmla="*/ 67 h 89"/>
                  <a:gd name="T8" fmla="*/ 0 w 116"/>
                  <a:gd name="T9" fmla="*/ 53 h 89"/>
                  <a:gd name="T10" fmla="*/ 0 w 116"/>
                  <a:gd name="T11" fmla="*/ 40 h 89"/>
                  <a:gd name="T12" fmla="*/ 0 w 116"/>
                  <a:gd name="T13" fmla="*/ 27 h 89"/>
                  <a:gd name="T14" fmla="*/ 5 w 116"/>
                  <a:gd name="T15" fmla="*/ 18 h 89"/>
                  <a:gd name="T16" fmla="*/ 9 w 116"/>
                  <a:gd name="T17" fmla="*/ 9 h 89"/>
                  <a:gd name="T18" fmla="*/ 23 w 116"/>
                  <a:gd name="T19" fmla="*/ 5 h 89"/>
                  <a:gd name="T20" fmla="*/ 31 w 116"/>
                  <a:gd name="T21" fmla="*/ 0 h 89"/>
                  <a:gd name="T22" fmla="*/ 45 w 116"/>
                  <a:gd name="T23" fmla="*/ 0 h 89"/>
                  <a:gd name="T24" fmla="*/ 67 w 116"/>
                  <a:gd name="T25" fmla="*/ 5 h 89"/>
                  <a:gd name="T26" fmla="*/ 85 w 116"/>
                  <a:gd name="T27" fmla="*/ 9 h 89"/>
                  <a:gd name="T28" fmla="*/ 98 w 116"/>
                  <a:gd name="T29" fmla="*/ 18 h 89"/>
                  <a:gd name="T30" fmla="*/ 107 w 116"/>
                  <a:gd name="T31" fmla="*/ 27 h 89"/>
                  <a:gd name="T32" fmla="*/ 116 w 116"/>
                  <a:gd name="T33" fmla="*/ 40 h 89"/>
                  <a:gd name="T34" fmla="*/ 116 w 116"/>
                  <a:gd name="T35" fmla="*/ 49 h 89"/>
                  <a:gd name="T36" fmla="*/ 116 w 116"/>
                  <a:gd name="T37" fmla="*/ 67 h 89"/>
                  <a:gd name="T38" fmla="*/ 103 w 116"/>
                  <a:gd name="T39" fmla="*/ 80 h 89"/>
                  <a:gd name="T40" fmla="*/ 89 w 116"/>
                  <a:gd name="T41" fmla="*/ 85 h 89"/>
                  <a:gd name="T42" fmla="*/ 71 w 116"/>
                  <a:gd name="T43" fmla="*/ 89 h 89"/>
                  <a:gd name="T44" fmla="*/ 63 w 116"/>
                  <a:gd name="T45" fmla="*/ 89 h 89"/>
                  <a:gd name="T46" fmla="*/ 54 w 116"/>
                  <a:gd name="T47" fmla="*/ 89 h 89"/>
                  <a:gd name="T48" fmla="*/ 54 w 116"/>
                  <a:gd name="T49" fmla="*/ 18 h 89"/>
                  <a:gd name="T50" fmla="*/ 49 w 116"/>
                  <a:gd name="T51" fmla="*/ 18 h 89"/>
                  <a:gd name="T52" fmla="*/ 45 w 116"/>
                  <a:gd name="T53" fmla="*/ 18 h 89"/>
                  <a:gd name="T54" fmla="*/ 31 w 116"/>
                  <a:gd name="T55" fmla="*/ 18 h 89"/>
                  <a:gd name="T56" fmla="*/ 23 w 116"/>
                  <a:gd name="T57" fmla="*/ 22 h 89"/>
                  <a:gd name="T58" fmla="*/ 18 w 116"/>
                  <a:gd name="T59" fmla="*/ 31 h 89"/>
                  <a:gd name="T60" fmla="*/ 14 w 116"/>
                  <a:gd name="T61" fmla="*/ 40 h 89"/>
                  <a:gd name="T62" fmla="*/ 14 w 116"/>
                  <a:gd name="T63" fmla="*/ 45 h 89"/>
                  <a:gd name="T64" fmla="*/ 23 w 116"/>
                  <a:gd name="T65" fmla="*/ 53 h 89"/>
                  <a:gd name="T66" fmla="*/ 27 w 116"/>
                  <a:gd name="T67" fmla="*/ 62 h 89"/>
                  <a:gd name="T68" fmla="*/ 40 w 116"/>
                  <a:gd name="T69" fmla="*/ 67 h 89"/>
                  <a:gd name="T70" fmla="*/ 67 w 116"/>
                  <a:gd name="T71" fmla="*/ 18 h 89"/>
                  <a:gd name="T72" fmla="*/ 67 w 116"/>
                  <a:gd name="T73" fmla="*/ 71 h 89"/>
                  <a:gd name="T74" fmla="*/ 71 w 116"/>
                  <a:gd name="T75" fmla="*/ 71 h 89"/>
                  <a:gd name="T76" fmla="*/ 71 w 116"/>
                  <a:gd name="T77" fmla="*/ 71 h 89"/>
                  <a:gd name="T78" fmla="*/ 85 w 116"/>
                  <a:gd name="T79" fmla="*/ 71 h 89"/>
                  <a:gd name="T80" fmla="*/ 94 w 116"/>
                  <a:gd name="T81" fmla="*/ 67 h 89"/>
                  <a:gd name="T82" fmla="*/ 98 w 116"/>
                  <a:gd name="T83" fmla="*/ 58 h 89"/>
                  <a:gd name="T84" fmla="*/ 103 w 116"/>
                  <a:gd name="T85" fmla="*/ 53 h 89"/>
                  <a:gd name="T86" fmla="*/ 98 w 116"/>
                  <a:gd name="T87" fmla="*/ 40 h 89"/>
                  <a:gd name="T88" fmla="*/ 94 w 116"/>
                  <a:gd name="T89" fmla="*/ 31 h 89"/>
                  <a:gd name="T90" fmla="*/ 85 w 116"/>
                  <a:gd name="T91" fmla="*/ 27 h 89"/>
                  <a:gd name="T92" fmla="*/ 67 w 116"/>
                  <a:gd name="T93" fmla="*/ 18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7"/>
                    </a:moveTo>
                    <a:lnTo>
                      <a:pt x="36" y="85"/>
                    </a:lnTo>
                    <a:lnTo>
                      <a:pt x="23" y="76"/>
                    </a:lnTo>
                    <a:lnTo>
                      <a:pt x="9" y="67"/>
                    </a:lnTo>
                    <a:lnTo>
                      <a:pt x="0" y="53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67" y="5"/>
                    </a:lnTo>
                    <a:lnTo>
                      <a:pt x="85" y="9"/>
                    </a:lnTo>
                    <a:lnTo>
                      <a:pt x="98" y="18"/>
                    </a:lnTo>
                    <a:lnTo>
                      <a:pt x="107" y="27"/>
                    </a:lnTo>
                    <a:lnTo>
                      <a:pt x="116" y="40"/>
                    </a:lnTo>
                    <a:lnTo>
                      <a:pt x="116" y="49"/>
                    </a:lnTo>
                    <a:lnTo>
                      <a:pt x="116" y="67"/>
                    </a:lnTo>
                    <a:lnTo>
                      <a:pt x="103" y="80"/>
                    </a:lnTo>
                    <a:lnTo>
                      <a:pt x="89" y="85"/>
                    </a:lnTo>
                    <a:lnTo>
                      <a:pt x="71" y="89"/>
                    </a:lnTo>
                    <a:lnTo>
                      <a:pt x="63" y="89"/>
                    </a:lnTo>
                    <a:lnTo>
                      <a:pt x="54" y="89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45" y="18"/>
                    </a:lnTo>
                    <a:lnTo>
                      <a:pt x="31" y="18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14" y="45"/>
                    </a:lnTo>
                    <a:lnTo>
                      <a:pt x="23" y="53"/>
                    </a:lnTo>
                    <a:lnTo>
                      <a:pt x="27" y="62"/>
                    </a:lnTo>
                    <a:lnTo>
                      <a:pt x="40" y="67"/>
                    </a:lnTo>
                    <a:close/>
                    <a:moveTo>
                      <a:pt x="67" y="18"/>
                    </a:moveTo>
                    <a:lnTo>
                      <a:pt x="67" y="71"/>
                    </a:lnTo>
                    <a:lnTo>
                      <a:pt x="71" y="71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98" y="58"/>
                    </a:lnTo>
                    <a:lnTo>
                      <a:pt x="103" y="53"/>
                    </a:lnTo>
                    <a:lnTo>
                      <a:pt x="98" y="40"/>
                    </a:lnTo>
                    <a:lnTo>
                      <a:pt x="94" y="31"/>
                    </a:lnTo>
                    <a:lnTo>
                      <a:pt x="85" y="27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5" name="Freeform 650"/>
              <p:cNvSpPr>
                <a:spLocks noEditPoints="1"/>
              </p:cNvSpPr>
              <p:nvPr/>
            </p:nvSpPr>
            <p:spPr bwMode="auto">
              <a:xfrm>
                <a:off x="8971" y="8992"/>
                <a:ext cx="116" cy="89"/>
              </a:xfrm>
              <a:custGeom>
                <a:avLst/>
                <a:gdLst>
                  <a:gd name="T0" fmla="*/ 40 w 116"/>
                  <a:gd name="T1" fmla="*/ 67 h 89"/>
                  <a:gd name="T2" fmla="*/ 36 w 116"/>
                  <a:gd name="T3" fmla="*/ 80 h 89"/>
                  <a:gd name="T4" fmla="*/ 23 w 116"/>
                  <a:gd name="T5" fmla="*/ 76 h 89"/>
                  <a:gd name="T6" fmla="*/ 9 w 116"/>
                  <a:gd name="T7" fmla="*/ 67 h 89"/>
                  <a:gd name="T8" fmla="*/ 0 w 116"/>
                  <a:gd name="T9" fmla="*/ 54 h 89"/>
                  <a:gd name="T10" fmla="*/ 0 w 116"/>
                  <a:gd name="T11" fmla="*/ 36 h 89"/>
                  <a:gd name="T12" fmla="*/ 0 w 116"/>
                  <a:gd name="T13" fmla="*/ 27 h 89"/>
                  <a:gd name="T14" fmla="*/ 5 w 116"/>
                  <a:gd name="T15" fmla="*/ 18 h 89"/>
                  <a:gd name="T16" fmla="*/ 9 w 116"/>
                  <a:gd name="T17" fmla="*/ 9 h 89"/>
                  <a:gd name="T18" fmla="*/ 23 w 116"/>
                  <a:gd name="T19" fmla="*/ 5 h 89"/>
                  <a:gd name="T20" fmla="*/ 31 w 116"/>
                  <a:gd name="T21" fmla="*/ 0 h 89"/>
                  <a:gd name="T22" fmla="*/ 45 w 116"/>
                  <a:gd name="T23" fmla="*/ 0 h 89"/>
                  <a:gd name="T24" fmla="*/ 67 w 116"/>
                  <a:gd name="T25" fmla="*/ 0 h 89"/>
                  <a:gd name="T26" fmla="*/ 85 w 116"/>
                  <a:gd name="T27" fmla="*/ 9 h 89"/>
                  <a:gd name="T28" fmla="*/ 98 w 116"/>
                  <a:gd name="T29" fmla="*/ 14 h 89"/>
                  <a:gd name="T30" fmla="*/ 107 w 116"/>
                  <a:gd name="T31" fmla="*/ 27 h 89"/>
                  <a:gd name="T32" fmla="*/ 116 w 116"/>
                  <a:gd name="T33" fmla="*/ 36 h 89"/>
                  <a:gd name="T34" fmla="*/ 116 w 116"/>
                  <a:gd name="T35" fmla="*/ 49 h 89"/>
                  <a:gd name="T36" fmla="*/ 116 w 116"/>
                  <a:gd name="T37" fmla="*/ 67 h 89"/>
                  <a:gd name="T38" fmla="*/ 103 w 116"/>
                  <a:gd name="T39" fmla="*/ 76 h 89"/>
                  <a:gd name="T40" fmla="*/ 89 w 116"/>
                  <a:gd name="T41" fmla="*/ 85 h 89"/>
                  <a:gd name="T42" fmla="*/ 71 w 116"/>
                  <a:gd name="T43" fmla="*/ 89 h 89"/>
                  <a:gd name="T44" fmla="*/ 63 w 116"/>
                  <a:gd name="T45" fmla="*/ 89 h 89"/>
                  <a:gd name="T46" fmla="*/ 54 w 116"/>
                  <a:gd name="T47" fmla="*/ 85 h 89"/>
                  <a:gd name="T48" fmla="*/ 54 w 116"/>
                  <a:gd name="T49" fmla="*/ 18 h 89"/>
                  <a:gd name="T50" fmla="*/ 49 w 116"/>
                  <a:gd name="T51" fmla="*/ 18 h 89"/>
                  <a:gd name="T52" fmla="*/ 45 w 116"/>
                  <a:gd name="T53" fmla="*/ 18 h 89"/>
                  <a:gd name="T54" fmla="*/ 31 w 116"/>
                  <a:gd name="T55" fmla="*/ 18 h 89"/>
                  <a:gd name="T56" fmla="*/ 23 w 116"/>
                  <a:gd name="T57" fmla="*/ 23 h 89"/>
                  <a:gd name="T58" fmla="*/ 18 w 116"/>
                  <a:gd name="T59" fmla="*/ 27 h 89"/>
                  <a:gd name="T60" fmla="*/ 14 w 116"/>
                  <a:gd name="T61" fmla="*/ 36 h 89"/>
                  <a:gd name="T62" fmla="*/ 14 w 116"/>
                  <a:gd name="T63" fmla="*/ 45 h 89"/>
                  <a:gd name="T64" fmla="*/ 23 w 116"/>
                  <a:gd name="T65" fmla="*/ 54 h 89"/>
                  <a:gd name="T66" fmla="*/ 27 w 116"/>
                  <a:gd name="T67" fmla="*/ 63 h 89"/>
                  <a:gd name="T68" fmla="*/ 40 w 116"/>
                  <a:gd name="T69" fmla="*/ 67 h 89"/>
                  <a:gd name="T70" fmla="*/ 67 w 116"/>
                  <a:gd name="T71" fmla="*/ 18 h 89"/>
                  <a:gd name="T72" fmla="*/ 67 w 116"/>
                  <a:gd name="T73" fmla="*/ 71 h 89"/>
                  <a:gd name="T74" fmla="*/ 71 w 116"/>
                  <a:gd name="T75" fmla="*/ 71 h 89"/>
                  <a:gd name="T76" fmla="*/ 71 w 116"/>
                  <a:gd name="T77" fmla="*/ 71 h 89"/>
                  <a:gd name="T78" fmla="*/ 85 w 116"/>
                  <a:gd name="T79" fmla="*/ 71 h 89"/>
                  <a:gd name="T80" fmla="*/ 94 w 116"/>
                  <a:gd name="T81" fmla="*/ 67 h 89"/>
                  <a:gd name="T82" fmla="*/ 98 w 116"/>
                  <a:gd name="T83" fmla="*/ 58 h 89"/>
                  <a:gd name="T84" fmla="*/ 103 w 116"/>
                  <a:gd name="T85" fmla="*/ 49 h 89"/>
                  <a:gd name="T86" fmla="*/ 98 w 116"/>
                  <a:gd name="T87" fmla="*/ 40 h 89"/>
                  <a:gd name="T88" fmla="*/ 94 w 116"/>
                  <a:gd name="T89" fmla="*/ 31 h 89"/>
                  <a:gd name="T90" fmla="*/ 85 w 116"/>
                  <a:gd name="T91" fmla="*/ 23 h 89"/>
                  <a:gd name="T92" fmla="*/ 67 w 116"/>
                  <a:gd name="T93" fmla="*/ 18 h 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16" h="89">
                    <a:moveTo>
                      <a:pt x="40" y="67"/>
                    </a:moveTo>
                    <a:lnTo>
                      <a:pt x="36" y="80"/>
                    </a:lnTo>
                    <a:lnTo>
                      <a:pt x="23" y="76"/>
                    </a:lnTo>
                    <a:lnTo>
                      <a:pt x="9" y="67"/>
                    </a:lnTo>
                    <a:lnTo>
                      <a:pt x="0" y="54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5" y="18"/>
                    </a:lnTo>
                    <a:lnTo>
                      <a:pt x="9" y="9"/>
                    </a:lnTo>
                    <a:lnTo>
                      <a:pt x="23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67" y="0"/>
                    </a:lnTo>
                    <a:lnTo>
                      <a:pt x="85" y="9"/>
                    </a:lnTo>
                    <a:lnTo>
                      <a:pt x="98" y="14"/>
                    </a:lnTo>
                    <a:lnTo>
                      <a:pt x="107" y="27"/>
                    </a:lnTo>
                    <a:lnTo>
                      <a:pt x="116" y="36"/>
                    </a:lnTo>
                    <a:lnTo>
                      <a:pt x="116" y="49"/>
                    </a:lnTo>
                    <a:lnTo>
                      <a:pt x="116" y="67"/>
                    </a:lnTo>
                    <a:lnTo>
                      <a:pt x="103" y="76"/>
                    </a:lnTo>
                    <a:lnTo>
                      <a:pt x="89" y="85"/>
                    </a:lnTo>
                    <a:lnTo>
                      <a:pt x="71" y="89"/>
                    </a:lnTo>
                    <a:lnTo>
                      <a:pt x="63" y="89"/>
                    </a:lnTo>
                    <a:lnTo>
                      <a:pt x="54" y="85"/>
                    </a:lnTo>
                    <a:lnTo>
                      <a:pt x="54" y="18"/>
                    </a:lnTo>
                    <a:lnTo>
                      <a:pt x="49" y="18"/>
                    </a:lnTo>
                    <a:lnTo>
                      <a:pt x="45" y="18"/>
                    </a:lnTo>
                    <a:lnTo>
                      <a:pt x="31" y="18"/>
                    </a:lnTo>
                    <a:lnTo>
                      <a:pt x="23" y="23"/>
                    </a:lnTo>
                    <a:lnTo>
                      <a:pt x="18" y="27"/>
                    </a:lnTo>
                    <a:lnTo>
                      <a:pt x="14" y="36"/>
                    </a:lnTo>
                    <a:lnTo>
                      <a:pt x="14" y="45"/>
                    </a:lnTo>
                    <a:lnTo>
                      <a:pt x="23" y="54"/>
                    </a:lnTo>
                    <a:lnTo>
                      <a:pt x="27" y="63"/>
                    </a:lnTo>
                    <a:lnTo>
                      <a:pt x="40" y="67"/>
                    </a:lnTo>
                    <a:close/>
                    <a:moveTo>
                      <a:pt x="67" y="18"/>
                    </a:moveTo>
                    <a:lnTo>
                      <a:pt x="67" y="71"/>
                    </a:lnTo>
                    <a:lnTo>
                      <a:pt x="71" y="71"/>
                    </a:lnTo>
                    <a:lnTo>
                      <a:pt x="85" y="71"/>
                    </a:lnTo>
                    <a:lnTo>
                      <a:pt x="94" y="67"/>
                    </a:lnTo>
                    <a:lnTo>
                      <a:pt x="98" y="58"/>
                    </a:lnTo>
                    <a:lnTo>
                      <a:pt x="103" y="49"/>
                    </a:lnTo>
                    <a:lnTo>
                      <a:pt x="98" y="40"/>
                    </a:lnTo>
                    <a:lnTo>
                      <a:pt x="94" y="31"/>
                    </a:lnTo>
                    <a:lnTo>
                      <a:pt x="85" y="23"/>
                    </a:lnTo>
                    <a:lnTo>
                      <a:pt x="67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6" name="Freeform 651"/>
              <p:cNvSpPr>
                <a:spLocks/>
              </p:cNvSpPr>
              <p:nvPr/>
            </p:nvSpPr>
            <p:spPr bwMode="auto">
              <a:xfrm>
                <a:off x="4320" y="8770"/>
                <a:ext cx="80" cy="98"/>
              </a:xfrm>
              <a:custGeom>
                <a:avLst/>
                <a:gdLst>
                  <a:gd name="T0" fmla="*/ 53 w 80"/>
                  <a:gd name="T1" fmla="*/ 80 h 98"/>
                  <a:gd name="T2" fmla="*/ 40 w 80"/>
                  <a:gd name="T3" fmla="*/ 93 h 98"/>
                  <a:gd name="T4" fmla="*/ 22 w 80"/>
                  <a:gd name="T5" fmla="*/ 98 h 98"/>
                  <a:gd name="T6" fmla="*/ 13 w 80"/>
                  <a:gd name="T7" fmla="*/ 98 h 98"/>
                  <a:gd name="T8" fmla="*/ 9 w 80"/>
                  <a:gd name="T9" fmla="*/ 93 h 98"/>
                  <a:gd name="T10" fmla="*/ 4 w 80"/>
                  <a:gd name="T11" fmla="*/ 85 h 98"/>
                  <a:gd name="T12" fmla="*/ 0 w 80"/>
                  <a:gd name="T13" fmla="*/ 76 h 98"/>
                  <a:gd name="T14" fmla="*/ 4 w 80"/>
                  <a:gd name="T15" fmla="*/ 67 h 98"/>
                  <a:gd name="T16" fmla="*/ 4 w 80"/>
                  <a:gd name="T17" fmla="*/ 53 h 98"/>
                  <a:gd name="T18" fmla="*/ 13 w 80"/>
                  <a:gd name="T19" fmla="*/ 0 h 98"/>
                  <a:gd name="T20" fmla="*/ 31 w 80"/>
                  <a:gd name="T21" fmla="*/ 0 h 98"/>
                  <a:gd name="T22" fmla="*/ 18 w 80"/>
                  <a:gd name="T23" fmla="*/ 62 h 98"/>
                  <a:gd name="T24" fmla="*/ 18 w 80"/>
                  <a:gd name="T25" fmla="*/ 67 h 98"/>
                  <a:gd name="T26" fmla="*/ 18 w 80"/>
                  <a:gd name="T27" fmla="*/ 71 h 98"/>
                  <a:gd name="T28" fmla="*/ 18 w 80"/>
                  <a:gd name="T29" fmla="*/ 80 h 98"/>
                  <a:gd name="T30" fmla="*/ 18 w 80"/>
                  <a:gd name="T31" fmla="*/ 80 h 98"/>
                  <a:gd name="T32" fmla="*/ 22 w 80"/>
                  <a:gd name="T33" fmla="*/ 85 h 98"/>
                  <a:gd name="T34" fmla="*/ 26 w 80"/>
                  <a:gd name="T35" fmla="*/ 85 h 98"/>
                  <a:gd name="T36" fmla="*/ 35 w 80"/>
                  <a:gd name="T37" fmla="*/ 85 h 98"/>
                  <a:gd name="T38" fmla="*/ 40 w 80"/>
                  <a:gd name="T39" fmla="*/ 80 h 98"/>
                  <a:gd name="T40" fmla="*/ 44 w 80"/>
                  <a:gd name="T41" fmla="*/ 76 h 98"/>
                  <a:gd name="T42" fmla="*/ 49 w 80"/>
                  <a:gd name="T43" fmla="*/ 71 h 98"/>
                  <a:gd name="T44" fmla="*/ 53 w 80"/>
                  <a:gd name="T45" fmla="*/ 67 h 98"/>
                  <a:gd name="T46" fmla="*/ 58 w 80"/>
                  <a:gd name="T47" fmla="*/ 58 h 98"/>
                  <a:gd name="T48" fmla="*/ 58 w 80"/>
                  <a:gd name="T49" fmla="*/ 53 h 98"/>
                  <a:gd name="T50" fmla="*/ 62 w 80"/>
                  <a:gd name="T51" fmla="*/ 40 h 98"/>
                  <a:gd name="T52" fmla="*/ 66 w 80"/>
                  <a:gd name="T53" fmla="*/ 0 h 98"/>
                  <a:gd name="T54" fmla="*/ 80 w 80"/>
                  <a:gd name="T55" fmla="*/ 0 h 98"/>
                  <a:gd name="T56" fmla="*/ 66 w 80"/>
                  <a:gd name="T57" fmla="*/ 98 h 98"/>
                  <a:gd name="T58" fmla="*/ 53 w 80"/>
                  <a:gd name="T59" fmla="*/ 98 h 98"/>
                  <a:gd name="T60" fmla="*/ 53 w 80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53" y="80"/>
                    </a:moveTo>
                    <a:lnTo>
                      <a:pt x="40" y="93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9" y="93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4" y="53"/>
                    </a:lnTo>
                    <a:lnTo>
                      <a:pt x="13" y="0"/>
                    </a:lnTo>
                    <a:lnTo>
                      <a:pt x="31" y="0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26" y="85"/>
                    </a:lnTo>
                    <a:lnTo>
                      <a:pt x="35" y="85"/>
                    </a:lnTo>
                    <a:lnTo>
                      <a:pt x="40" y="80"/>
                    </a:lnTo>
                    <a:lnTo>
                      <a:pt x="44" y="76"/>
                    </a:lnTo>
                    <a:lnTo>
                      <a:pt x="49" y="71"/>
                    </a:lnTo>
                    <a:lnTo>
                      <a:pt x="53" y="67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62" y="40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66" y="98"/>
                    </a:lnTo>
                    <a:lnTo>
                      <a:pt x="53" y="98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7" name="Freeform 652"/>
              <p:cNvSpPr>
                <a:spLocks/>
              </p:cNvSpPr>
              <p:nvPr/>
            </p:nvSpPr>
            <p:spPr bwMode="auto">
              <a:xfrm>
                <a:off x="4404" y="8766"/>
                <a:ext cx="71" cy="102"/>
              </a:xfrm>
              <a:custGeom>
                <a:avLst/>
                <a:gdLst>
                  <a:gd name="T0" fmla="*/ 27 w 71"/>
                  <a:gd name="T1" fmla="*/ 31 h 102"/>
                  <a:gd name="T2" fmla="*/ 14 w 71"/>
                  <a:gd name="T3" fmla="*/ 26 h 102"/>
                  <a:gd name="T4" fmla="*/ 18 w 71"/>
                  <a:gd name="T5" fmla="*/ 13 h 102"/>
                  <a:gd name="T6" fmla="*/ 27 w 71"/>
                  <a:gd name="T7" fmla="*/ 9 h 102"/>
                  <a:gd name="T8" fmla="*/ 36 w 71"/>
                  <a:gd name="T9" fmla="*/ 4 h 102"/>
                  <a:gd name="T10" fmla="*/ 45 w 71"/>
                  <a:gd name="T11" fmla="*/ 0 h 102"/>
                  <a:gd name="T12" fmla="*/ 54 w 71"/>
                  <a:gd name="T13" fmla="*/ 4 h 102"/>
                  <a:gd name="T14" fmla="*/ 62 w 71"/>
                  <a:gd name="T15" fmla="*/ 9 h 102"/>
                  <a:gd name="T16" fmla="*/ 71 w 71"/>
                  <a:gd name="T17" fmla="*/ 17 h 102"/>
                  <a:gd name="T18" fmla="*/ 71 w 71"/>
                  <a:gd name="T19" fmla="*/ 26 h 102"/>
                  <a:gd name="T20" fmla="*/ 71 w 71"/>
                  <a:gd name="T21" fmla="*/ 35 h 102"/>
                  <a:gd name="T22" fmla="*/ 67 w 71"/>
                  <a:gd name="T23" fmla="*/ 40 h 102"/>
                  <a:gd name="T24" fmla="*/ 62 w 71"/>
                  <a:gd name="T25" fmla="*/ 44 h 102"/>
                  <a:gd name="T26" fmla="*/ 58 w 71"/>
                  <a:gd name="T27" fmla="*/ 49 h 102"/>
                  <a:gd name="T28" fmla="*/ 62 w 71"/>
                  <a:gd name="T29" fmla="*/ 57 h 102"/>
                  <a:gd name="T30" fmla="*/ 67 w 71"/>
                  <a:gd name="T31" fmla="*/ 71 h 102"/>
                  <a:gd name="T32" fmla="*/ 62 w 71"/>
                  <a:gd name="T33" fmla="*/ 84 h 102"/>
                  <a:gd name="T34" fmla="*/ 58 w 71"/>
                  <a:gd name="T35" fmla="*/ 93 h 102"/>
                  <a:gd name="T36" fmla="*/ 49 w 71"/>
                  <a:gd name="T37" fmla="*/ 102 h 102"/>
                  <a:gd name="T38" fmla="*/ 31 w 71"/>
                  <a:gd name="T39" fmla="*/ 102 h 102"/>
                  <a:gd name="T40" fmla="*/ 22 w 71"/>
                  <a:gd name="T41" fmla="*/ 102 h 102"/>
                  <a:gd name="T42" fmla="*/ 9 w 71"/>
                  <a:gd name="T43" fmla="*/ 93 h 102"/>
                  <a:gd name="T44" fmla="*/ 5 w 71"/>
                  <a:gd name="T45" fmla="*/ 84 h 102"/>
                  <a:gd name="T46" fmla="*/ 0 w 71"/>
                  <a:gd name="T47" fmla="*/ 75 h 102"/>
                  <a:gd name="T48" fmla="*/ 14 w 71"/>
                  <a:gd name="T49" fmla="*/ 71 h 102"/>
                  <a:gd name="T50" fmla="*/ 18 w 71"/>
                  <a:gd name="T51" fmla="*/ 80 h 102"/>
                  <a:gd name="T52" fmla="*/ 22 w 71"/>
                  <a:gd name="T53" fmla="*/ 84 h 102"/>
                  <a:gd name="T54" fmla="*/ 27 w 71"/>
                  <a:gd name="T55" fmla="*/ 89 h 102"/>
                  <a:gd name="T56" fmla="*/ 36 w 71"/>
                  <a:gd name="T57" fmla="*/ 89 h 102"/>
                  <a:gd name="T58" fmla="*/ 40 w 71"/>
                  <a:gd name="T59" fmla="*/ 89 h 102"/>
                  <a:gd name="T60" fmla="*/ 45 w 71"/>
                  <a:gd name="T61" fmla="*/ 84 h 102"/>
                  <a:gd name="T62" fmla="*/ 49 w 71"/>
                  <a:gd name="T63" fmla="*/ 80 h 102"/>
                  <a:gd name="T64" fmla="*/ 54 w 71"/>
                  <a:gd name="T65" fmla="*/ 71 h 102"/>
                  <a:gd name="T66" fmla="*/ 54 w 71"/>
                  <a:gd name="T67" fmla="*/ 66 h 102"/>
                  <a:gd name="T68" fmla="*/ 49 w 71"/>
                  <a:gd name="T69" fmla="*/ 62 h 102"/>
                  <a:gd name="T70" fmla="*/ 45 w 71"/>
                  <a:gd name="T71" fmla="*/ 57 h 102"/>
                  <a:gd name="T72" fmla="*/ 40 w 71"/>
                  <a:gd name="T73" fmla="*/ 57 h 102"/>
                  <a:gd name="T74" fmla="*/ 36 w 71"/>
                  <a:gd name="T75" fmla="*/ 57 h 102"/>
                  <a:gd name="T76" fmla="*/ 27 w 71"/>
                  <a:gd name="T77" fmla="*/ 57 h 102"/>
                  <a:gd name="T78" fmla="*/ 31 w 71"/>
                  <a:gd name="T79" fmla="*/ 44 h 102"/>
                  <a:gd name="T80" fmla="*/ 31 w 71"/>
                  <a:gd name="T81" fmla="*/ 44 h 102"/>
                  <a:gd name="T82" fmla="*/ 36 w 71"/>
                  <a:gd name="T83" fmla="*/ 44 h 102"/>
                  <a:gd name="T84" fmla="*/ 45 w 71"/>
                  <a:gd name="T85" fmla="*/ 44 h 102"/>
                  <a:gd name="T86" fmla="*/ 54 w 71"/>
                  <a:gd name="T87" fmla="*/ 40 h 102"/>
                  <a:gd name="T88" fmla="*/ 58 w 71"/>
                  <a:gd name="T89" fmla="*/ 35 h 102"/>
                  <a:gd name="T90" fmla="*/ 58 w 71"/>
                  <a:gd name="T91" fmla="*/ 26 h 102"/>
                  <a:gd name="T92" fmla="*/ 58 w 71"/>
                  <a:gd name="T93" fmla="*/ 22 h 102"/>
                  <a:gd name="T94" fmla="*/ 54 w 71"/>
                  <a:gd name="T95" fmla="*/ 17 h 102"/>
                  <a:gd name="T96" fmla="*/ 49 w 71"/>
                  <a:gd name="T97" fmla="*/ 13 h 102"/>
                  <a:gd name="T98" fmla="*/ 45 w 71"/>
                  <a:gd name="T99" fmla="*/ 13 h 102"/>
                  <a:gd name="T100" fmla="*/ 40 w 71"/>
                  <a:gd name="T101" fmla="*/ 13 h 102"/>
                  <a:gd name="T102" fmla="*/ 36 w 71"/>
                  <a:gd name="T103" fmla="*/ 17 h 102"/>
                  <a:gd name="T104" fmla="*/ 31 w 71"/>
                  <a:gd name="T105" fmla="*/ 22 h 102"/>
                  <a:gd name="T106" fmla="*/ 27 w 71"/>
                  <a:gd name="T107" fmla="*/ 31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1" h="102">
                    <a:moveTo>
                      <a:pt x="27" y="31"/>
                    </a:moveTo>
                    <a:lnTo>
                      <a:pt x="14" y="26"/>
                    </a:lnTo>
                    <a:lnTo>
                      <a:pt x="18" y="13"/>
                    </a:lnTo>
                    <a:lnTo>
                      <a:pt x="27" y="9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4" y="4"/>
                    </a:lnTo>
                    <a:lnTo>
                      <a:pt x="62" y="9"/>
                    </a:lnTo>
                    <a:lnTo>
                      <a:pt x="71" y="17"/>
                    </a:lnTo>
                    <a:lnTo>
                      <a:pt x="71" y="26"/>
                    </a:lnTo>
                    <a:lnTo>
                      <a:pt x="71" y="35"/>
                    </a:lnTo>
                    <a:lnTo>
                      <a:pt x="67" y="40"/>
                    </a:lnTo>
                    <a:lnTo>
                      <a:pt x="62" y="44"/>
                    </a:lnTo>
                    <a:lnTo>
                      <a:pt x="58" y="49"/>
                    </a:lnTo>
                    <a:lnTo>
                      <a:pt x="62" y="57"/>
                    </a:lnTo>
                    <a:lnTo>
                      <a:pt x="67" y="71"/>
                    </a:lnTo>
                    <a:lnTo>
                      <a:pt x="62" y="84"/>
                    </a:lnTo>
                    <a:lnTo>
                      <a:pt x="58" y="93"/>
                    </a:lnTo>
                    <a:lnTo>
                      <a:pt x="49" y="102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4" y="71"/>
                    </a:lnTo>
                    <a:lnTo>
                      <a:pt x="54" y="66"/>
                    </a:lnTo>
                    <a:lnTo>
                      <a:pt x="49" y="62"/>
                    </a:lnTo>
                    <a:lnTo>
                      <a:pt x="45" y="57"/>
                    </a:lnTo>
                    <a:lnTo>
                      <a:pt x="40" y="57"/>
                    </a:lnTo>
                    <a:lnTo>
                      <a:pt x="36" y="57"/>
                    </a:lnTo>
                    <a:lnTo>
                      <a:pt x="27" y="57"/>
                    </a:lnTo>
                    <a:lnTo>
                      <a:pt x="31" y="44"/>
                    </a:lnTo>
                    <a:lnTo>
                      <a:pt x="36" y="44"/>
                    </a:lnTo>
                    <a:lnTo>
                      <a:pt x="45" y="44"/>
                    </a:lnTo>
                    <a:lnTo>
                      <a:pt x="54" y="40"/>
                    </a:lnTo>
                    <a:lnTo>
                      <a:pt x="58" y="35"/>
                    </a:lnTo>
                    <a:lnTo>
                      <a:pt x="58" y="26"/>
                    </a:lnTo>
                    <a:lnTo>
                      <a:pt x="58" y="22"/>
                    </a:lnTo>
                    <a:lnTo>
                      <a:pt x="54" y="17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6" y="17"/>
                    </a:lnTo>
                    <a:lnTo>
                      <a:pt x="31" y="22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8" name="Freeform 653"/>
              <p:cNvSpPr>
                <a:spLocks noEditPoints="1"/>
              </p:cNvSpPr>
              <p:nvPr/>
            </p:nvSpPr>
            <p:spPr bwMode="auto">
              <a:xfrm>
                <a:off x="4480" y="8770"/>
                <a:ext cx="89" cy="98"/>
              </a:xfrm>
              <a:custGeom>
                <a:avLst/>
                <a:gdLst>
                  <a:gd name="T0" fmla="*/ 4 w 89"/>
                  <a:gd name="T1" fmla="*/ 0 h 98"/>
                  <a:gd name="T2" fmla="*/ 44 w 89"/>
                  <a:gd name="T3" fmla="*/ 0 h 98"/>
                  <a:gd name="T4" fmla="*/ 40 w 89"/>
                  <a:gd name="T5" fmla="*/ 36 h 98"/>
                  <a:gd name="T6" fmla="*/ 53 w 89"/>
                  <a:gd name="T7" fmla="*/ 36 h 98"/>
                  <a:gd name="T8" fmla="*/ 66 w 89"/>
                  <a:gd name="T9" fmla="*/ 36 h 98"/>
                  <a:gd name="T10" fmla="*/ 75 w 89"/>
                  <a:gd name="T11" fmla="*/ 40 h 98"/>
                  <a:gd name="T12" fmla="*/ 80 w 89"/>
                  <a:gd name="T13" fmla="*/ 45 h 98"/>
                  <a:gd name="T14" fmla="*/ 84 w 89"/>
                  <a:gd name="T15" fmla="*/ 49 h 98"/>
                  <a:gd name="T16" fmla="*/ 84 w 89"/>
                  <a:gd name="T17" fmla="*/ 53 h 98"/>
                  <a:gd name="T18" fmla="*/ 89 w 89"/>
                  <a:gd name="T19" fmla="*/ 62 h 98"/>
                  <a:gd name="T20" fmla="*/ 84 w 89"/>
                  <a:gd name="T21" fmla="*/ 71 h 98"/>
                  <a:gd name="T22" fmla="*/ 84 w 89"/>
                  <a:gd name="T23" fmla="*/ 80 h 98"/>
                  <a:gd name="T24" fmla="*/ 75 w 89"/>
                  <a:gd name="T25" fmla="*/ 89 h 98"/>
                  <a:gd name="T26" fmla="*/ 71 w 89"/>
                  <a:gd name="T27" fmla="*/ 93 h 98"/>
                  <a:gd name="T28" fmla="*/ 62 w 89"/>
                  <a:gd name="T29" fmla="*/ 93 h 98"/>
                  <a:gd name="T30" fmla="*/ 49 w 89"/>
                  <a:gd name="T31" fmla="*/ 98 h 98"/>
                  <a:gd name="T32" fmla="*/ 13 w 89"/>
                  <a:gd name="T33" fmla="*/ 98 h 98"/>
                  <a:gd name="T34" fmla="*/ 26 w 89"/>
                  <a:gd name="T35" fmla="*/ 13 h 98"/>
                  <a:gd name="T36" fmla="*/ 0 w 89"/>
                  <a:gd name="T37" fmla="*/ 13 h 98"/>
                  <a:gd name="T38" fmla="*/ 4 w 89"/>
                  <a:gd name="T39" fmla="*/ 0 h 98"/>
                  <a:gd name="T40" fmla="*/ 31 w 89"/>
                  <a:gd name="T41" fmla="*/ 85 h 98"/>
                  <a:gd name="T42" fmla="*/ 49 w 89"/>
                  <a:gd name="T43" fmla="*/ 85 h 98"/>
                  <a:gd name="T44" fmla="*/ 57 w 89"/>
                  <a:gd name="T45" fmla="*/ 85 h 98"/>
                  <a:gd name="T46" fmla="*/ 62 w 89"/>
                  <a:gd name="T47" fmla="*/ 80 h 98"/>
                  <a:gd name="T48" fmla="*/ 66 w 89"/>
                  <a:gd name="T49" fmla="*/ 80 h 98"/>
                  <a:gd name="T50" fmla="*/ 71 w 89"/>
                  <a:gd name="T51" fmla="*/ 76 h 98"/>
                  <a:gd name="T52" fmla="*/ 71 w 89"/>
                  <a:gd name="T53" fmla="*/ 71 h 98"/>
                  <a:gd name="T54" fmla="*/ 71 w 89"/>
                  <a:gd name="T55" fmla="*/ 67 h 98"/>
                  <a:gd name="T56" fmla="*/ 71 w 89"/>
                  <a:gd name="T57" fmla="*/ 58 h 98"/>
                  <a:gd name="T58" fmla="*/ 71 w 89"/>
                  <a:gd name="T59" fmla="*/ 58 h 98"/>
                  <a:gd name="T60" fmla="*/ 66 w 89"/>
                  <a:gd name="T61" fmla="*/ 53 h 98"/>
                  <a:gd name="T62" fmla="*/ 62 w 89"/>
                  <a:gd name="T63" fmla="*/ 49 h 98"/>
                  <a:gd name="T64" fmla="*/ 57 w 89"/>
                  <a:gd name="T65" fmla="*/ 49 h 98"/>
                  <a:gd name="T66" fmla="*/ 53 w 89"/>
                  <a:gd name="T67" fmla="*/ 49 h 98"/>
                  <a:gd name="T68" fmla="*/ 35 w 89"/>
                  <a:gd name="T69" fmla="*/ 49 h 98"/>
                  <a:gd name="T70" fmla="*/ 31 w 89"/>
                  <a:gd name="T71" fmla="*/ 85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" h="98">
                    <a:moveTo>
                      <a:pt x="4" y="0"/>
                    </a:moveTo>
                    <a:lnTo>
                      <a:pt x="44" y="0"/>
                    </a:lnTo>
                    <a:lnTo>
                      <a:pt x="40" y="36"/>
                    </a:lnTo>
                    <a:lnTo>
                      <a:pt x="53" y="36"/>
                    </a:lnTo>
                    <a:lnTo>
                      <a:pt x="66" y="36"/>
                    </a:lnTo>
                    <a:lnTo>
                      <a:pt x="75" y="40"/>
                    </a:lnTo>
                    <a:lnTo>
                      <a:pt x="80" y="45"/>
                    </a:lnTo>
                    <a:lnTo>
                      <a:pt x="84" y="49"/>
                    </a:lnTo>
                    <a:lnTo>
                      <a:pt x="84" y="53"/>
                    </a:lnTo>
                    <a:lnTo>
                      <a:pt x="89" y="62"/>
                    </a:lnTo>
                    <a:lnTo>
                      <a:pt x="84" y="71"/>
                    </a:lnTo>
                    <a:lnTo>
                      <a:pt x="84" y="80"/>
                    </a:lnTo>
                    <a:lnTo>
                      <a:pt x="75" y="89"/>
                    </a:lnTo>
                    <a:lnTo>
                      <a:pt x="71" y="93"/>
                    </a:lnTo>
                    <a:lnTo>
                      <a:pt x="62" y="93"/>
                    </a:lnTo>
                    <a:lnTo>
                      <a:pt x="49" y="98"/>
                    </a:lnTo>
                    <a:lnTo>
                      <a:pt x="13" y="98"/>
                    </a:lnTo>
                    <a:lnTo>
                      <a:pt x="26" y="13"/>
                    </a:lnTo>
                    <a:lnTo>
                      <a:pt x="0" y="13"/>
                    </a:lnTo>
                    <a:lnTo>
                      <a:pt x="4" y="0"/>
                    </a:lnTo>
                    <a:close/>
                    <a:moveTo>
                      <a:pt x="31" y="85"/>
                    </a:moveTo>
                    <a:lnTo>
                      <a:pt x="49" y="85"/>
                    </a:lnTo>
                    <a:lnTo>
                      <a:pt x="57" y="85"/>
                    </a:lnTo>
                    <a:lnTo>
                      <a:pt x="62" y="80"/>
                    </a:lnTo>
                    <a:lnTo>
                      <a:pt x="66" y="80"/>
                    </a:lnTo>
                    <a:lnTo>
                      <a:pt x="71" y="76"/>
                    </a:lnTo>
                    <a:lnTo>
                      <a:pt x="71" y="71"/>
                    </a:lnTo>
                    <a:lnTo>
                      <a:pt x="71" y="67"/>
                    </a:lnTo>
                    <a:lnTo>
                      <a:pt x="71" y="58"/>
                    </a:lnTo>
                    <a:lnTo>
                      <a:pt x="66" y="53"/>
                    </a:lnTo>
                    <a:lnTo>
                      <a:pt x="62" y="49"/>
                    </a:lnTo>
                    <a:lnTo>
                      <a:pt x="57" y="49"/>
                    </a:lnTo>
                    <a:lnTo>
                      <a:pt x="53" y="49"/>
                    </a:lnTo>
                    <a:lnTo>
                      <a:pt x="35" y="49"/>
                    </a:lnTo>
                    <a:lnTo>
                      <a:pt x="31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69" name="Freeform 654"/>
              <p:cNvSpPr>
                <a:spLocks noEditPoints="1"/>
              </p:cNvSpPr>
              <p:nvPr/>
            </p:nvSpPr>
            <p:spPr bwMode="auto">
              <a:xfrm>
                <a:off x="4569" y="8770"/>
                <a:ext cx="93" cy="98"/>
              </a:xfrm>
              <a:custGeom>
                <a:avLst/>
                <a:gdLst>
                  <a:gd name="T0" fmla="*/ 93 w 93"/>
                  <a:gd name="T1" fmla="*/ 0 h 98"/>
                  <a:gd name="T2" fmla="*/ 75 w 93"/>
                  <a:gd name="T3" fmla="*/ 98 h 98"/>
                  <a:gd name="T4" fmla="*/ 57 w 93"/>
                  <a:gd name="T5" fmla="*/ 98 h 98"/>
                  <a:gd name="T6" fmla="*/ 66 w 93"/>
                  <a:gd name="T7" fmla="*/ 58 h 98"/>
                  <a:gd name="T8" fmla="*/ 62 w 93"/>
                  <a:gd name="T9" fmla="*/ 58 h 98"/>
                  <a:gd name="T10" fmla="*/ 53 w 93"/>
                  <a:gd name="T11" fmla="*/ 58 h 98"/>
                  <a:gd name="T12" fmla="*/ 48 w 93"/>
                  <a:gd name="T13" fmla="*/ 58 h 98"/>
                  <a:gd name="T14" fmla="*/ 48 w 93"/>
                  <a:gd name="T15" fmla="*/ 58 h 98"/>
                  <a:gd name="T16" fmla="*/ 44 w 93"/>
                  <a:gd name="T17" fmla="*/ 62 h 98"/>
                  <a:gd name="T18" fmla="*/ 40 w 93"/>
                  <a:gd name="T19" fmla="*/ 67 h 98"/>
                  <a:gd name="T20" fmla="*/ 35 w 93"/>
                  <a:gd name="T21" fmla="*/ 71 h 98"/>
                  <a:gd name="T22" fmla="*/ 17 w 93"/>
                  <a:gd name="T23" fmla="*/ 98 h 98"/>
                  <a:gd name="T24" fmla="*/ 0 w 93"/>
                  <a:gd name="T25" fmla="*/ 98 h 98"/>
                  <a:gd name="T26" fmla="*/ 17 w 93"/>
                  <a:gd name="T27" fmla="*/ 71 h 98"/>
                  <a:gd name="T28" fmla="*/ 26 w 93"/>
                  <a:gd name="T29" fmla="*/ 62 h 98"/>
                  <a:gd name="T30" fmla="*/ 35 w 93"/>
                  <a:gd name="T31" fmla="*/ 53 h 98"/>
                  <a:gd name="T32" fmla="*/ 26 w 93"/>
                  <a:gd name="T33" fmla="*/ 49 h 98"/>
                  <a:gd name="T34" fmla="*/ 22 w 93"/>
                  <a:gd name="T35" fmla="*/ 45 h 98"/>
                  <a:gd name="T36" fmla="*/ 17 w 93"/>
                  <a:gd name="T37" fmla="*/ 40 h 98"/>
                  <a:gd name="T38" fmla="*/ 17 w 93"/>
                  <a:gd name="T39" fmla="*/ 31 h 98"/>
                  <a:gd name="T40" fmla="*/ 17 w 93"/>
                  <a:gd name="T41" fmla="*/ 22 h 98"/>
                  <a:gd name="T42" fmla="*/ 22 w 93"/>
                  <a:gd name="T43" fmla="*/ 13 h 98"/>
                  <a:gd name="T44" fmla="*/ 26 w 93"/>
                  <a:gd name="T45" fmla="*/ 9 h 98"/>
                  <a:gd name="T46" fmla="*/ 31 w 93"/>
                  <a:gd name="T47" fmla="*/ 5 h 98"/>
                  <a:gd name="T48" fmla="*/ 40 w 93"/>
                  <a:gd name="T49" fmla="*/ 0 h 98"/>
                  <a:gd name="T50" fmla="*/ 53 w 93"/>
                  <a:gd name="T51" fmla="*/ 0 h 98"/>
                  <a:gd name="T52" fmla="*/ 93 w 93"/>
                  <a:gd name="T53" fmla="*/ 0 h 98"/>
                  <a:gd name="T54" fmla="*/ 75 w 93"/>
                  <a:gd name="T55" fmla="*/ 13 h 98"/>
                  <a:gd name="T56" fmla="*/ 57 w 93"/>
                  <a:gd name="T57" fmla="*/ 13 h 98"/>
                  <a:gd name="T58" fmla="*/ 44 w 93"/>
                  <a:gd name="T59" fmla="*/ 13 h 98"/>
                  <a:gd name="T60" fmla="*/ 35 w 93"/>
                  <a:gd name="T61" fmla="*/ 18 h 98"/>
                  <a:gd name="T62" fmla="*/ 31 w 93"/>
                  <a:gd name="T63" fmla="*/ 22 h 98"/>
                  <a:gd name="T64" fmla="*/ 31 w 93"/>
                  <a:gd name="T65" fmla="*/ 31 h 98"/>
                  <a:gd name="T66" fmla="*/ 31 w 93"/>
                  <a:gd name="T67" fmla="*/ 36 h 98"/>
                  <a:gd name="T68" fmla="*/ 35 w 93"/>
                  <a:gd name="T69" fmla="*/ 40 h 98"/>
                  <a:gd name="T70" fmla="*/ 35 w 93"/>
                  <a:gd name="T71" fmla="*/ 40 h 98"/>
                  <a:gd name="T72" fmla="*/ 40 w 93"/>
                  <a:gd name="T73" fmla="*/ 45 h 98"/>
                  <a:gd name="T74" fmla="*/ 44 w 93"/>
                  <a:gd name="T75" fmla="*/ 45 h 98"/>
                  <a:gd name="T76" fmla="*/ 48 w 93"/>
                  <a:gd name="T77" fmla="*/ 45 h 98"/>
                  <a:gd name="T78" fmla="*/ 71 w 93"/>
                  <a:gd name="T79" fmla="*/ 45 h 98"/>
                  <a:gd name="T80" fmla="*/ 75 w 93"/>
                  <a:gd name="T81" fmla="*/ 13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3" h="98">
                    <a:moveTo>
                      <a:pt x="93" y="0"/>
                    </a:moveTo>
                    <a:lnTo>
                      <a:pt x="75" y="98"/>
                    </a:lnTo>
                    <a:lnTo>
                      <a:pt x="57" y="98"/>
                    </a:lnTo>
                    <a:lnTo>
                      <a:pt x="66" y="58"/>
                    </a:lnTo>
                    <a:lnTo>
                      <a:pt x="62" y="58"/>
                    </a:lnTo>
                    <a:lnTo>
                      <a:pt x="53" y="58"/>
                    </a:lnTo>
                    <a:lnTo>
                      <a:pt x="48" y="58"/>
                    </a:lnTo>
                    <a:lnTo>
                      <a:pt x="44" y="62"/>
                    </a:lnTo>
                    <a:lnTo>
                      <a:pt x="40" y="67"/>
                    </a:lnTo>
                    <a:lnTo>
                      <a:pt x="35" y="71"/>
                    </a:lnTo>
                    <a:lnTo>
                      <a:pt x="17" y="98"/>
                    </a:lnTo>
                    <a:lnTo>
                      <a:pt x="0" y="98"/>
                    </a:lnTo>
                    <a:lnTo>
                      <a:pt x="17" y="71"/>
                    </a:lnTo>
                    <a:lnTo>
                      <a:pt x="26" y="62"/>
                    </a:lnTo>
                    <a:lnTo>
                      <a:pt x="35" y="53"/>
                    </a:lnTo>
                    <a:lnTo>
                      <a:pt x="26" y="49"/>
                    </a:lnTo>
                    <a:lnTo>
                      <a:pt x="22" y="45"/>
                    </a:lnTo>
                    <a:lnTo>
                      <a:pt x="17" y="40"/>
                    </a:lnTo>
                    <a:lnTo>
                      <a:pt x="17" y="31"/>
                    </a:lnTo>
                    <a:lnTo>
                      <a:pt x="17" y="22"/>
                    </a:lnTo>
                    <a:lnTo>
                      <a:pt x="22" y="13"/>
                    </a:lnTo>
                    <a:lnTo>
                      <a:pt x="26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93" y="0"/>
                    </a:lnTo>
                    <a:close/>
                    <a:moveTo>
                      <a:pt x="75" y="13"/>
                    </a:moveTo>
                    <a:lnTo>
                      <a:pt x="57" y="13"/>
                    </a:lnTo>
                    <a:lnTo>
                      <a:pt x="44" y="13"/>
                    </a:lnTo>
                    <a:lnTo>
                      <a:pt x="35" y="18"/>
                    </a:lnTo>
                    <a:lnTo>
                      <a:pt x="31" y="22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5" y="40"/>
                    </a:lnTo>
                    <a:lnTo>
                      <a:pt x="40" y="45"/>
                    </a:lnTo>
                    <a:lnTo>
                      <a:pt x="44" y="45"/>
                    </a:lnTo>
                    <a:lnTo>
                      <a:pt x="48" y="45"/>
                    </a:lnTo>
                    <a:lnTo>
                      <a:pt x="71" y="45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0" name="Freeform 655"/>
              <p:cNvSpPr>
                <a:spLocks noEditPoints="1"/>
              </p:cNvSpPr>
              <p:nvPr/>
            </p:nvSpPr>
            <p:spPr bwMode="auto">
              <a:xfrm>
                <a:off x="4666" y="8766"/>
                <a:ext cx="76" cy="102"/>
              </a:xfrm>
              <a:custGeom>
                <a:avLst/>
                <a:gdLst>
                  <a:gd name="T0" fmla="*/ 54 w 76"/>
                  <a:gd name="T1" fmla="*/ 49 h 102"/>
                  <a:gd name="T2" fmla="*/ 63 w 76"/>
                  <a:gd name="T3" fmla="*/ 53 h 102"/>
                  <a:gd name="T4" fmla="*/ 67 w 76"/>
                  <a:gd name="T5" fmla="*/ 57 h 102"/>
                  <a:gd name="T6" fmla="*/ 71 w 76"/>
                  <a:gd name="T7" fmla="*/ 66 h 102"/>
                  <a:gd name="T8" fmla="*/ 71 w 76"/>
                  <a:gd name="T9" fmla="*/ 71 h 102"/>
                  <a:gd name="T10" fmla="*/ 67 w 76"/>
                  <a:gd name="T11" fmla="*/ 84 h 102"/>
                  <a:gd name="T12" fmla="*/ 63 w 76"/>
                  <a:gd name="T13" fmla="*/ 93 h 102"/>
                  <a:gd name="T14" fmla="*/ 54 w 76"/>
                  <a:gd name="T15" fmla="*/ 102 h 102"/>
                  <a:gd name="T16" fmla="*/ 36 w 76"/>
                  <a:gd name="T17" fmla="*/ 102 h 102"/>
                  <a:gd name="T18" fmla="*/ 27 w 76"/>
                  <a:gd name="T19" fmla="*/ 102 h 102"/>
                  <a:gd name="T20" fmla="*/ 18 w 76"/>
                  <a:gd name="T21" fmla="*/ 97 h 102"/>
                  <a:gd name="T22" fmla="*/ 9 w 76"/>
                  <a:gd name="T23" fmla="*/ 93 h 102"/>
                  <a:gd name="T24" fmla="*/ 5 w 76"/>
                  <a:gd name="T25" fmla="*/ 84 h 102"/>
                  <a:gd name="T26" fmla="*/ 0 w 76"/>
                  <a:gd name="T27" fmla="*/ 75 h 102"/>
                  <a:gd name="T28" fmla="*/ 0 w 76"/>
                  <a:gd name="T29" fmla="*/ 62 h 102"/>
                  <a:gd name="T30" fmla="*/ 5 w 76"/>
                  <a:gd name="T31" fmla="*/ 40 h 102"/>
                  <a:gd name="T32" fmla="*/ 14 w 76"/>
                  <a:gd name="T33" fmla="*/ 22 h 102"/>
                  <a:gd name="T34" fmla="*/ 23 w 76"/>
                  <a:gd name="T35" fmla="*/ 13 h 102"/>
                  <a:gd name="T36" fmla="*/ 31 w 76"/>
                  <a:gd name="T37" fmla="*/ 4 h 102"/>
                  <a:gd name="T38" fmla="*/ 40 w 76"/>
                  <a:gd name="T39" fmla="*/ 4 h 102"/>
                  <a:gd name="T40" fmla="*/ 49 w 76"/>
                  <a:gd name="T41" fmla="*/ 0 h 102"/>
                  <a:gd name="T42" fmla="*/ 63 w 76"/>
                  <a:gd name="T43" fmla="*/ 4 h 102"/>
                  <a:gd name="T44" fmla="*/ 67 w 76"/>
                  <a:gd name="T45" fmla="*/ 9 h 102"/>
                  <a:gd name="T46" fmla="*/ 76 w 76"/>
                  <a:gd name="T47" fmla="*/ 17 h 102"/>
                  <a:gd name="T48" fmla="*/ 76 w 76"/>
                  <a:gd name="T49" fmla="*/ 26 h 102"/>
                  <a:gd name="T50" fmla="*/ 76 w 76"/>
                  <a:gd name="T51" fmla="*/ 35 h 102"/>
                  <a:gd name="T52" fmla="*/ 71 w 76"/>
                  <a:gd name="T53" fmla="*/ 40 h 102"/>
                  <a:gd name="T54" fmla="*/ 63 w 76"/>
                  <a:gd name="T55" fmla="*/ 44 h 102"/>
                  <a:gd name="T56" fmla="*/ 54 w 76"/>
                  <a:gd name="T57" fmla="*/ 49 h 102"/>
                  <a:gd name="T58" fmla="*/ 18 w 76"/>
                  <a:gd name="T59" fmla="*/ 44 h 102"/>
                  <a:gd name="T60" fmla="*/ 23 w 76"/>
                  <a:gd name="T61" fmla="*/ 44 h 102"/>
                  <a:gd name="T62" fmla="*/ 27 w 76"/>
                  <a:gd name="T63" fmla="*/ 44 h 102"/>
                  <a:gd name="T64" fmla="*/ 45 w 76"/>
                  <a:gd name="T65" fmla="*/ 44 h 102"/>
                  <a:gd name="T66" fmla="*/ 54 w 76"/>
                  <a:gd name="T67" fmla="*/ 40 h 102"/>
                  <a:gd name="T68" fmla="*/ 58 w 76"/>
                  <a:gd name="T69" fmla="*/ 35 h 102"/>
                  <a:gd name="T70" fmla="*/ 63 w 76"/>
                  <a:gd name="T71" fmla="*/ 26 h 102"/>
                  <a:gd name="T72" fmla="*/ 63 w 76"/>
                  <a:gd name="T73" fmla="*/ 22 h 102"/>
                  <a:gd name="T74" fmla="*/ 58 w 76"/>
                  <a:gd name="T75" fmla="*/ 17 h 102"/>
                  <a:gd name="T76" fmla="*/ 54 w 76"/>
                  <a:gd name="T77" fmla="*/ 17 h 102"/>
                  <a:gd name="T78" fmla="*/ 49 w 76"/>
                  <a:gd name="T79" fmla="*/ 13 h 102"/>
                  <a:gd name="T80" fmla="*/ 40 w 76"/>
                  <a:gd name="T81" fmla="*/ 17 h 102"/>
                  <a:gd name="T82" fmla="*/ 31 w 76"/>
                  <a:gd name="T83" fmla="*/ 22 h 102"/>
                  <a:gd name="T84" fmla="*/ 23 w 76"/>
                  <a:gd name="T85" fmla="*/ 31 h 102"/>
                  <a:gd name="T86" fmla="*/ 18 w 76"/>
                  <a:gd name="T87" fmla="*/ 44 h 102"/>
                  <a:gd name="T88" fmla="*/ 18 w 76"/>
                  <a:gd name="T89" fmla="*/ 57 h 102"/>
                  <a:gd name="T90" fmla="*/ 18 w 76"/>
                  <a:gd name="T91" fmla="*/ 57 h 102"/>
                  <a:gd name="T92" fmla="*/ 14 w 76"/>
                  <a:gd name="T93" fmla="*/ 62 h 102"/>
                  <a:gd name="T94" fmla="*/ 18 w 76"/>
                  <a:gd name="T95" fmla="*/ 75 h 102"/>
                  <a:gd name="T96" fmla="*/ 23 w 76"/>
                  <a:gd name="T97" fmla="*/ 84 h 102"/>
                  <a:gd name="T98" fmla="*/ 27 w 76"/>
                  <a:gd name="T99" fmla="*/ 89 h 102"/>
                  <a:gd name="T100" fmla="*/ 36 w 76"/>
                  <a:gd name="T101" fmla="*/ 89 h 102"/>
                  <a:gd name="T102" fmla="*/ 45 w 76"/>
                  <a:gd name="T103" fmla="*/ 89 h 102"/>
                  <a:gd name="T104" fmla="*/ 49 w 76"/>
                  <a:gd name="T105" fmla="*/ 84 h 102"/>
                  <a:gd name="T106" fmla="*/ 54 w 76"/>
                  <a:gd name="T107" fmla="*/ 80 h 102"/>
                  <a:gd name="T108" fmla="*/ 58 w 76"/>
                  <a:gd name="T109" fmla="*/ 71 h 102"/>
                  <a:gd name="T110" fmla="*/ 54 w 76"/>
                  <a:gd name="T111" fmla="*/ 62 h 102"/>
                  <a:gd name="T112" fmla="*/ 49 w 76"/>
                  <a:gd name="T113" fmla="*/ 57 h 102"/>
                  <a:gd name="T114" fmla="*/ 40 w 76"/>
                  <a:gd name="T115" fmla="*/ 57 h 102"/>
                  <a:gd name="T116" fmla="*/ 23 w 76"/>
                  <a:gd name="T117" fmla="*/ 57 h 102"/>
                  <a:gd name="T118" fmla="*/ 23 w 76"/>
                  <a:gd name="T119" fmla="*/ 57 h 102"/>
                  <a:gd name="T120" fmla="*/ 18 w 76"/>
                  <a:gd name="T121" fmla="*/ 57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102">
                    <a:moveTo>
                      <a:pt x="54" y="49"/>
                    </a:moveTo>
                    <a:lnTo>
                      <a:pt x="63" y="53"/>
                    </a:lnTo>
                    <a:lnTo>
                      <a:pt x="67" y="57"/>
                    </a:lnTo>
                    <a:lnTo>
                      <a:pt x="71" y="66"/>
                    </a:lnTo>
                    <a:lnTo>
                      <a:pt x="71" y="71"/>
                    </a:lnTo>
                    <a:lnTo>
                      <a:pt x="67" y="84"/>
                    </a:lnTo>
                    <a:lnTo>
                      <a:pt x="63" y="93"/>
                    </a:lnTo>
                    <a:lnTo>
                      <a:pt x="54" y="102"/>
                    </a:lnTo>
                    <a:lnTo>
                      <a:pt x="36" y="102"/>
                    </a:lnTo>
                    <a:lnTo>
                      <a:pt x="27" y="102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5" y="40"/>
                    </a:lnTo>
                    <a:lnTo>
                      <a:pt x="14" y="22"/>
                    </a:lnTo>
                    <a:lnTo>
                      <a:pt x="23" y="13"/>
                    </a:lnTo>
                    <a:lnTo>
                      <a:pt x="31" y="4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63" y="4"/>
                    </a:lnTo>
                    <a:lnTo>
                      <a:pt x="67" y="9"/>
                    </a:lnTo>
                    <a:lnTo>
                      <a:pt x="76" y="17"/>
                    </a:lnTo>
                    <a:lnTo>
                      <a:pt x="76" y="26"/>
                    </a:lnTo>
                    <a:lnTo>
                      <a:pt x="76" y="35"/>
                    </a:lnTo>
                    <a:lnTo>
                      <a:pt x="71" y="40"/>
                    </a:lnTo>
                    <a:lnTo>
                      <a:pt x="63" y="44"/>
                    </a:lnTo>
                    <a:lnTo>
                      <a:pt x="54" y="49"/>
                    </a:lnTo>
                    <a:close/>
                    <a:moveTo>
                      <a:pt x="18" y="44"/>
                    </a:moveTo>
                    <a:lnTo>
                      <a:pt x="23" y="44"/>
                    </a:lnTo>
                    <a:lnTo>
                      <a:pt x="27" y="44"/>
                    </a:lnTo>
                    <a:lnTo>
                      <a:pt x="45" y="44"/>
                    </a:lnTo>
                    <a:lnTo>
                      <a:pt x="54" y="40"/>
                    </a:lnTo>
                    <a:lnTo>
                      <a:pt x="58" y="35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58" y="17"/>
                    </a:lnTo>
                    <a:lnTo>
                      <a:pt x="54" y="17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3" y="31"/>
                    </a:lnTo>
                    <a:lnTo>
                      <a:pt x="18" y="44"/>
                    </a:lnTo>
                    <a:close/>
                    <a:moveTo>
                      <a:pt x="18" y="57"/>
                    </a:moveTo>
                    <a:lnTo>
                      <a:pt x="18" y="57"/>
                    </a:lnTo>
                    <a:lnTo>
                      <a:pt x="14" y="62"/>
                    </a:lnTo>
                    <a:lnTo>
                      <a:pt x="18" y="75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5" y="89"/>
                    </a:lnTo>
                    <a:lnTo>
                      <a:pt x="49" y="84"/>
                    </a:lnTo>
                    <a:lnTo>
                      <a:pt x="54" y="80"/>
                    </a:lnTo>
                    <a:lnTo>
                      <a:pt x="58" y="71"/>
                    </a:lnTo>
                    <a:lnTo>
                      <a:pt x="54" y="62"/>
                    </a:lnTo>
                    <a:lnTo>
                      <a:pt x="49" y="57"/>
                    </a:lnTo>
                    <a:lnTo>
                      <a:pt x="40" y="57"/>
                    </a:lnTo>
                    <a:lnTo>
                      <a:pt x="23" y="57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1" name="Freeform 656"/>
              <p:cNvSpPr>
                <a:spLocks/>
              </p:cNvSpPr>
              <p:nvPr/>
            </p:nvSpPr>
            <p:spPr bwMode="auto">
              <a:xfrm>
                <a:off x="4755" y="8770"/>
                <a:ext cx="80" cy="98"/>
              </a:xfrm>
              <a:custGeom>
                <a:avLst/>
                <a:gdLst>
                  <a:gd name="T0" fmla="*/ 54 w 80"/>
                  <a:gd name="T1" fmla="*/ 80 h 98"/>
                  <a:gd name="T2" fmla="*/ 36 w 80"/>
                  <a:gd name="T3" fmla="*/ 93 h 98"/>
                  <a:gd name="T4" fmla="*/ 22 w 80"/>
                  <a:gd name="T5" fmla="*/ 98 h 98"/>
                  <a:gd name="T6" fmla="*/ 14 w 80"/>
                  <a:gd name="T7" fmla="*/ 98 h 98"/>
                  <a:gd name="T8" fmla="*/ 5 w 80"/>
                  <a:gd name="T9" fmla="*/ 93 h 98"/>
                  <a:gd name="T10" fmla="*/ 0 w 80"/>
                  <a:gd name="T11" fmla="*/ 85 h 98"/>
                  <a:gd name="T12" fmla="*/ 0 w 80"/>
                  <a:gd name="T13" fmla="*/ 76 h 98"/>
                  <a:gd name="T14" fmla="*/ 0 w 80"/>
                  <a:gd name="T15" fmla="*/ 67 h 98"/>
                  <a:gd name="T16" fmla="*/ 0 w 80"/>
                  <a:gd name="T17" fmla="*/ 53 h 98"/>
                  <a:gd name="T18" fmla="*/ 14 w 80"/>
                  <a:gd name="T19" fmla="*/ 0 h 98"/>
                  <a:gd name="T20" fmla="*/ 27 w 80"/>
                  <a:gd name="T21" fmla="*/ 0 h 98"/>
                  <a:gd name="T22" fmla="*/ 14 w 80"/>
                  <a:gd name="T23" fmla="*/ 62 h 98"/>
                  <a:gd name="T24" fmla="*/ 14 w 80"/>
                  <a:gd name="T25" fmla="*/ 67 h 98"/>
                  <a:gd name="T26" fmla="*/ 14 w 80"/>
                  <a:gd name="T27" fmla="*/ 71 h 98"/>
                  <a:gd name="T28" fmla="*/ 14 w 80"/>
                  <a:gd name="T29" fmla="*/ 80 h 98"/>
                  <a:gd name="T30" fmla="*/ 18 w 80"/>
                  <a:gd name="T31" fmla="*/ 80 h 98"/>
                  <a:gd name="T32" fmla="*/ 22 w 80"/>
                  <a:gd name="T33" fmla="*/ 85 h 98"/>
                  <a:gd name="T34" fmla="*/ 27 w 80"/>
                  <a:gd name="T35" fmla="*/ 85 h 98"/>
                  <a:gd name="T36" fmla="*/ 31 w 80"/>
                  <a:gd name="T37" fmla="*/ 85 h 98"/>
                  <a:gd name="T38" fmla="*/ 36 w 80"/>
                  <a:gd name="T39" fmla="*/ 80 h 98"/>
                  <a:gd name="T40" fmla="*/ 40 w 80"/>
                  <a:gd name="T41" fmla="*/ 76 h 98"/>
                  <a:gd name="T42" fmla="*/ 45 w 80"/>
                  <a:gd name="T43" fmla="*/ 71 h 98"/>
                  <a:gd name="T44" fmla="*/ 49 w 80"/>
                  <a:gd name="T45" fmla="*/ 67 h 98"/>
                  <a:gd name="T46" fmla="*/ 54 w 80"/>
                  <a:gd name="T47" fmla="*/ 58 h 98"/>
                  <a:gd name="T48" fmla="*/ 54 w 80"/>
                  <a:gd name="T49" fmla="*/ 53 h 98"/>
                  <a:gd name="T50" fmla="*/ 58 w 80"/>
                  <a:gd name="T51" fmla="*/ 40 h 98"/>
                  <a:gd name="T52" fmla="*/ 67 w 80"/>
                  <a:gd name="T53" fmla="*/ 0 h 98"/>
                  <a:gd name="T54" fmla="*/ 80 w 80"/>
                  <a:gd name="T55" fmla="*/ 0 h 98"/>
                  <a:gd name="T56" fmla="*/ 62 w 80"/>
                  <a:gd name="T57" fmla="*/ 98 h 98"/>
                  <a:gd name="T58" fmla="*/ 49 w 80"/>
                  <a:gd name="T59" fmla="*/ 98 h 98"/>
                  <a:gd name="T60" fmla="*/ 54 w 80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54" y="80"/>
                    </a:moveTo>
                    <a:lnTo>
                      <a:pt x="36" y="93"/>
                    </a:lnTo>
                    <a:lnTo>
                      <a:pt x="22" y="98"/>
                    </a:lnTo>
                    <a:lnTo>
                      <a:pt x="14" y="98"/>
                    </a:lnTo>
                    <a:lnTo>
                      <a:pt x="5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53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14" y="62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36" y="80"/>
                    </a:lnTo>
                    <a:lnTo>
                      <a:pt x="40" y="76"/>
                    </a:lnTo>
                    <a:lnTo>
                      <a:pt x="45" y="71"/>
                    </a:lnTo>
                    <a:lnTo>
                      <a:pt x="49" y="67"/>
                    </a:lnTo>
                    <a:lnTo>
                      <a:pt x="54" y="58"/>
                    </a:lnTo>
                    <a:lnTo>
                      <a:pt x="54" y="53"/>
                    </a:lnTo>
                    <a:lnTo>
                      <a:pt x="58" y="40"/>
                    </a:lnTo>
                    <a:lnTo>
                      <a:pt x="67" y="0"/>
                    </a:lnTo>
                    <a:lnTo>
                      <a:pt x="80" y="0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54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2" name="Freeform 657"/>
              <p:cNvSpPr>
                <a:spLocks/>
              </p:cNvSpPr>
              <p:nvPr/>
            </p:nvSpPr>
            <p:spPr bwMode="auto">
              <a:xfrm>
                <a:off x="4840" y="8766"/>
                <a:ext cx="128" cy="102"/>
              </a:xfrm>
              <a:custGeom>
                <a:avLst/>
                <a:gdLst>
                  <a:gd name="T0" fmla="*/ 0 w 128"/>
                  <a:gd name="T1" fmla="*/ 102 h 102"/>
                  <a:gd name="T2" fmla="*/ 17 w 128"/>
                  <a:gd name="T3" fmla="*/ 4 h 102"/>
                  <a:gd name="T4" fmla="*/ 31 w 128"/>
                  <a:gd name="T5" fmla="*/ 4 h 102"/>
                  <a:gd name="T6" fmla="*/ 31 w 128"/>
                  <a:gd name="T7" fmla="*/ 22 h 102"/>
                  <a:gd name="T8" fmla="*/ 35 w 128"/>
                  <a:gd name="T9" fmla="*/ 13 h 102"/>
                  <a:gd name="T10" fmla="*/ 44 w 128"/>
                  <a:gd name="T11" fmla="*/ 4 h 102"/>
                  <a:gd name="T12" fmla="*/ 48 w 128"/>
                  <a:gd name="T13" fmla="*/ 4 h 102"/>
                  <a:gd name="T14" fmla="*/ 57 w 128"/>
                  <a:gd name="T15" fmla="*/ 0 h 102"/>
                  <a:gd name="T16" fmla="*/ 62 w 128"/>
                  <a:gd name="T17" fmla="*/ 4 h 102"/>
                  <a:gd name="T18" fmla="*/ 71 w 128"/>
                  <a:gd name="T19" fmla="*/ 9 h 102"/>
                  <a:gd name="T20" fmla="*/ 75 w 128"/>
                  <a:gd name="T21" fmla="*/ 13 h 102"/>
                  <a:gd name="T22" fmla="*/ 75 w 128"/>
                  <a:gd name="T23" fmla="*/ 22 h 102"/>
                  <a:gd name="T24" fmla="*/ 84 w 128"/>
                  <a:gd name="T25" fmla="*/ 13 h 102"/>
                  <a:gd name="T26" fmla="*/ 88 w 128"/>
                  <a:gd name="T27" fmla="*/ 4 h 102"/>
                  <a:gd name="T28" fmla="*/ 97 w 128"/>
                  <a:gd name="T29" fmla="*/ 4 h 102"/>
                  <a:gd name="T30" fmla="*/ 106 w 128"/>
                  <a:gd name="T31" fmla="*/ 0 h 102"/>
                  <a:gd name="T32" fmla="*/ 115 w 128"/>
                  <a:gd name="T33" fmla="*/ 4 h 102"/>
                  <a:gd name="T34" fmla="*/ 120 w 128"/>
                  <a:gd name="T35" fmla="*/ 9 h 102"/>
                  <a:gd name="T36" fmla="*/ 124 w 128"/>
                  <a:gd name="T37" fmla="*/ 13 h 102"/>
                  <a:gd name="T38" fmla="*/ 128 w 128"/>
                  <a:gd name="T39" fmla="*/ 22 h 102"/>
                  <a:gd name="T40" fmla="*/ 124 w 128"/>
                  <a:gd name="T41" fmla="*/ 31 h 102"/>
                  <a:gd name="T42" fmla="*/ 124 w 128"/>
                  <a:gd name="T43" fmla="*/ 40 h 102"/>
                  <a:gd name="T44" fmla="*/ 115 w 128"/>
                  <a:gd name="T45" fmla="*/ 102 h 102"/>
                  <a:gd name="T46" fmla="*/ 97 w 128"/>
                  <a:gd name="T47" fmla="*/ 102 h 102"/>
                  <a:gd name="T48" fmla="*/ 111 w 128"/>
                  <a:gd name="T49" fmla="*/ 35 h 102"/>
                  <a:gd name="T50" fmla="*/ 111 w 128"/>
                  <a:gd name="T51" fmla="*/ 31 h 102"/>
                  <a:gd name="T52" fmla="*/ 111 w 128"/>
                  <a:gd name="T53" fmla="*/ 26 h 102"/>
                  <a:gd name="T54" fmla="*/ 111 w 128"/>
                  <a:gd name="T55" fmla="*/ 22 h 102"/>
                  <a:gd name="T56" fmla="*/ 111 w 128"/>
                  <a:gd name="T57" fmla="*/ 17 h 102"/>
                  <a:gd name="T58" fmla="*/ 106 w 128"/>
                  <a:gd name="T59" fmla="*/ 17 h 102"/>
                  <a:gd name="T60" fmla="*/ 102 w 128"/>
                  <a:gd name="T61" fmla="*/ 17 h 102"/>
                  <a:gd name="T62" fmla="*/ 97 w 128"/>
                  <a:gd name="T63" fmla="*/ 17 h 102"/>
                  <a:gd name="T64" fmla="*/ 88 w 128"/>
                  <a:gd name="T65" fmla="*/ 17 h 102"/>
                  <a:gd name="T66" fmla="*/ 84 w 128"/>
                  <a:gd name="T67" fmla="*/ 26 h 102"/>
                  <a:gd name="T68" fmla="*/ 80 w 128"/>
                  <a:gd name="T69" fmla="*/ 31 h 102"/>
                  <a:gd name="T70" fmla="*/ 75 w 128"/>
                  <a:gd name="T71" fmla="*/ 40 h 102"/>
                  <a:gd name="T72" fmla="*/ 71 w 128"/>
                  <a:gd name="T73" fmla="*/ 53 h 102"/>
                  <a:gd name="T74" fmla="*/ 62 w 128"/>
                  <a:gd name="T75" fmla="*/ 102 h 102"/>
                  <a:gd name="T76" fmla="*/ 48 w 128"/>
                  <a:gd name="T77" fmla="*/ 102 h 102"/>
                  <a:gd name="T78" fmla="*/ 62 w 128"/>
                  <a:gd name="T79" fmla="*/ 35 h 102"/>
                  <a:gd name="T80" fmla="*/ 62 w 128"/>
                  <a:gd name="T81" fmla="*/ 31 h 102"/>
                  <a:gd name="T82" fmla="*/ 62 w 128"/>
                  <a:gd name="T83" fmla="*/ 26 h 102"/>
                  <a:gd name="T84" fmla="*/ 62 w 128"/>
                  <a:gd name="T85" fmla="*/ 22 h 102"/>
                  <a:gd name="T86" fmla="*/ 62 w 128"/>
                  <a:gd name="T87" fmla="*/ 17 h 102"/>
                  <a:gd name="T88" fmla="*/ 57 w 128"/>
                  <a:gd name="T89" fmla="*/ 17 h 102"/>
                  <a:gd name="T90" fmla="*/ 53 w 128"/>
                  <a:gd name="T91" fmla="*/ 17 h 102"/>
                  <a:gd name="T92" fmla="*/ 48 w 128"/>
                  <a:gd name="T93" fmla="*/ 17 h 102"/>
                  <a:gd name="T94" fmla="*/ 40 w 128"/>
                  <a:gd name="T95" fmla="*/ 17 h 102"/>
                  <a:gd name="T96" fmla="*/ 35 w 128"/>
                  <a:gd name="T97" fmla="*/ 26 h 102"/>
                  <a:gd name="T98" fmla="*/ 31 w 128"/>
                  <a:gd name="T99" fmla="*/ 31 h 102"/>
                  <a:gd name="T100" fmla="*/ 26 w 128"/>
                  <a:gd name="T101" fmla="*/ 40 h 102"/>
                  <a:gd name="T102" fmla="*/ 22 w 128"/>
                  <a:gd name="T103" fmla="*/ 53 h 102"/>
                  <a:gd name="T104" fmla="*/ 13 w 128"/>
                  <a:gd name="T105" fmla="*/ 102 h 102"/>
                  <a:gd name="T106" fmla="*/ 0 w 128"/>
                  <a:gd name="T107" fmla="*/ 102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8" h="102">
                    <a:moveTo>
                      <a:pt x="0" y="102"/>
                    </a:moveTo>
                    <a:lnTo>
                      <a:pt x="17" y="4"/>
                    </a:lnTo>
                    <a:lnTo>
                      <a:pt x="31" y="4"/>
                    </a:lnTo>
                    <a:lnTo>
                      <a:pt x="31" y="22"/>
                    </a:lnTo>
                    <a:lnTo>
                      <a:pt x="35" y="13"/>
                    </a:lnTo>
                    <a:lnTo>
                      <a:pt x="44" y="4"/>
                    </a:lnTo>
                    <a:lnTo>
                      <a:pt x="48" y="4"/>
                    </a:lnTo>
                    <a:lnTo>
                      <a:pt x="57" y="0"/>
                    </a:lnTo>
                    <a:lnTo>
                      <a:pt x="62" y="4"/>
                    </a:lnTo>
                    <a:lnTo>
                      <a:pt x="71" y="9"/>
                    </a:lnTo>
                    <a:lnTo>
                      <a:pt x="75" y="13"/>
                    </a:lnTo>
                    <a:lnTo>
                      <a:pt x="75" y="22"/>
                    </a:lnTo>
                    <a:lnTo>
                      <a:pt x="84" y="13"/>
                    </a:lnTo>
                    <a:lnTo>
                      <a:pt x="88" y="4"/>
                    </a:lnTo>
                    <a:lnTo>
                      <a:pt x="97" y="4"/>
                    </a:lnTo>
                    <a:lnTo>
                      <a:pt x="106" y="0"/>
                    </a:lnTo>
                    <a:lnTo>
                      <a:pt x="115" y="4"/>
                    </a:lnTo>
                    <a:lnTo>
                      <a:pt x="120" y="9"/>
                    </a:lnTo>
                    <a:lnTo>
                      <a:pt x="124" y="13"/>
                    </a:lnTo>
                    <a:lnTo>
                      <a:pt x="128" y="22"/>
                    </a:lnTo>
                    <a:lnTo>
                      <a:pt x="124" y="31"/>
                    </a:lnTo>
                    <a:lnTo>
                      <a:pt x="124" y="40"/>
                    </a:lnTo>
                    <a:lnTo>
                      <a:pt x="115" y="102"/>
                    </a:lnTo>
                    <a:lnTo>
                      <a:pt x="97" y="102"/>
                    </a:lnTo>
                    <a:lnTo>
                      <a:pt x="111" y="35"/>
                    </a:lnTo>
                    <a:lnTo>
                      <a:pt x="111" y="31"/>
                    </a:lnTo>
                    <a:lnTo>
                      <a:pt x="111" y="26"/>
                    </a:lnTo>
                    <a:lnTo>
                      <a:pt x="111" y="22"/>
                    </a:lnTo>
                    <a:lnTo>
                      <a:pt x="111" y="17"/>
                    </a:lnTo>
                    <a:lnTo>
                      <a:pt x="106" y="17"/>
                    </a:lnTo>
                    <a:lnTo>
                      <a:pt x="102" y="17"/>
                    </a:lnTo>
                    <a:lnTo>
                      <a:pt x="97" y="17"/>
                    </a:lnTo>
                    <a:lnTo>
                      <a:pt x="88" y="17"/>
                    </a:lnTo>
                    <a:lnTo>
                      <a:pt x="84" y="26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53"/>
                    </a:lnTo>
                    <a:lnTo>
                      <a:pt x="62" y="102"/>
                    </a:lnTo>
                    <a:lnTo>
                      <a:pt x="48" y="102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7" y="17"/>
                    </a:lnTo>
                    <a:lnTo>
                      <a:pt x="53" y="17"/>
                    </a:lnTo>
                    <a:lnTo>
                      <a:pt x="48" y="17"/>
                    </a:lnTo>
                    <a:lnTo>
                      <a:pt x="40" y="17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22" y="53"/>
                    </a:lnTo>
                    <a:lnTo>
                      <a:pt x="13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3" name="Freeform 658"/>
              <p:cNvSpPr>
                <a:spLocks noEditPoints="1"/>
              </p:cNvSpPr>
              <p:nvPr/>
            </p:nvSpPr>
            <p:spPr bwMode="auto">
              <a:xfrm>
                <a:off x="4977" y="8766"/>
                <a:ext cx="80" cy="102"/>
              </a:xfrm>
              <a:custGeom>
                <a:avLst/>
                <a:gdLst>
                  <a:gd name="T0" fmla="*/ 58 w 80"/>
                  <a:gd name="T1" fmla="*/ 66 h 102"/>
                  <a:gd name="T2" fmla="*/ 76 w 80"/>
                  <a:gd name="T3" fmla="*/ 71 h 102"/>
                  <a:gd name="T4" fmla="*/ 67 w 80"/>
                  <a:gd name="T5" fmla="*/ 80 h 102"/>
                  <a:gd name="T6" fmla="*/ 58 w 80"/>
                  <a:gd name="T7" fmla="*/ 93 h 102"/>
                  <a:gd name="T8" fmla="*/ 49 w 80"/>
                  <a:gd name="T9" fmla="*/ 97 h 102"/>
                  <a:gd name="T10" fmla="*/ 36 w 80"/>
                  <a:gd name="T11" fmla="*/ 102 h 102"/>
                  <a:gd name="T12" fmla="*/ 27 w 80"/>
                  <a:gd name="T13" fmla="*/ 102 h 102"/>
                  <a:gd name="T14" fmla="*/ 18 w 80"/>
                  <a:gd name="T15" fmla="*/ 97 h 102"/>
                  <a:gd name="T16" fmla="*/ 9 w 80"/>
                  <a:gd name="T17" fmla="*/ 93 h 102"/>
                  <a:gd name="T18" fmla="*/ 5 w 80"/>
                  <a:gd name="T19" fmla="*/ 84 h 102"/>
                  <a:gd name="T20" fmla="*/ 0 w 80"/>
                  <a:gd name="T21" fmla="*/ 71 h 102"/>
                  <a:gd name="T22" fmla="*/ 0 w 80"/>
                  <a:gd name="T23" fmla="*/ 62 h 102"/>
                  <a:gd name="T24" fmla="*/ 5 w 80"/>
                  <a:gd name="T25" fmla="*/ 44 h 102"/>
                  <a:gd name="T26" fmla="*/ 9 w 80"/>
                  <a:gd name="T27" fmla="*/ 31 h 102"/>
                  <a:gd name="T28" fmla="*/ 14 w 80"/>
                  <a:gd name="T29" fmla="*/ 17 h 102"/>
                  <a:gd name="T30" fmla="*/ 23 w 80"/>
                  <a:gd name="T31" fmla="*/ 9 h 102"/>
                  <a:gd name="T32" fmla="*/ 36 w 80"/>
                  <a:gd name="T33" fmla="*/ 4 h 102"/>
                  <a:gd name="T34" fmla="*/ 45 w 80"/>
                  <a:gd name="T35" fmla="*/ 0 h 102"/>
                  <a:gd name="T36" fmla="*/ 58 w 80"/>
                  <a:gd name="T37" fmla="*/ 4 h 102"/>
                  <a:gd name="T38" fmla="*/ 71 w 80"/>
                  <a:gd name="T39" fmla="*/ 13 h 102"/>
                  <a:gd name="T40" fmla="*/ 76 w 80"/>
                  <a:gd name="T41" fmla="*/ 26 h 102"/>
                  <a:gd name="T42" fmla="*/ 80 w 80"/>
                  <a:gd name="T43" fmla="*/ 40 h 102"/>
                  <a:gd name="T44" fmla="*/ 80 w 80"/>
                  <a:gd name="T45" fmla="*/ 49 h 102"/>
                  <a:gd name="T46" fmla="*/ 76 w 80"/>
                  <a:gd name="T47" fmla="*/ 57 h 102"/>
                  <a:gd name="T48" fmla="*/ 14 w 80"/>
                  <a:gd name="T49" fmla="*/ 57 h 102"/>
                  <a:gd name="T50" fmla="*/ 14 w 80"/>
                  <a:gd name="T51" fmla="*/ 57 h 102"/>
                  <a:gd name="T52" fmla="*/ 14 w 80"/>
                  <a:gd name="T53" fmla="*/ 62 h 102"/>
                  <a:gd name="T54" fmla="*/ 18 w 80"/>
                  <a:gd name="T55" fmla="*/ 71 h 102"/>
                  <a:gd name="T56" fmla="*/ 23 w 80"/>
                  <a:gd name="T57" fmla="*/ 80 h 102"/>
                  <a:gd name="T58" fmla="*/ 27 w 80"/>
                  <a:gd name="T59" fmla="*/ 89 h 102"/>
                  <a:gd name="T60" fmla="*/ 36 w 80"/>
                  <a:gd name="T61" fmla="*/ 89 h 102"/>
                  <a:gd name="T62" fmla="*/ 40 w 80"/>
                  <a:gd name="T63" fmla="*/ 89 h 102"/>
                  <a:gd name="T64" fmla="*/ 49 w 80"/>
                  <a:gd name="T65" fmla="*/ 84 h 102"/>
                  <a:gd name="T66" fmla="*/ 54 w 80"/>
                  <a:gd name="T67" fmla="*/ 75 h 102"/>
                  <a:gd name="T68" fmla="*/ 58 w 80"/>
                  <a:gd name="T69" fmla="*/ 66 h 102"/>
                  <a:gd name="T70" fmla="*/ 18 w 80"/>
                  <a:gd name="T71" fmla="*/ 44 h 102"/>
                  <a:gd name="T72" fmla="*/ 67 w 80"/>
                  <a:gd name="T73" fmla="*/ 44 h 102"/>
                  <a:gd name="T74" fmla="*/ 67 w 80"/>
                  <a:gd name="T75" fmla="*/ 40 h 102"/>
                  <a:gd name="T76" fmla="*/ 67 w 80"/>
                  <a:gd name="T77" fmla="*/ 40 h 102"/>
                  <a:gd name="T78" fmla="*/ 63 w 80"/>
                  <a:gd name="T79" fmla="*/ 31 h 102"/>
                  <a:gd name="T80" fmla="*/ 58 w 80"/>
                  <a:gd name="T81" fmla="*/ 22 h 102"/>
                  <a:gd name="T82" fmla="*/ 54 w 80"/>
                  <a:gd name="T83" fmla="*/ 17 h 102"/>
                  <a:gd name="T84" fmla="*/ 45 w 80"/>
                  <a:gd name="T85" fmla="*/ 13 h 102"/>
                  <a:gd name="T86" fmla="*/ 36 w 80"/>
                  <a:gd name="T87" fmla="*/ 17 h 102"/>
                  <a:gd name="T88" fmla="*/ 31 w 80"/>
                  <a:gd name="T89" fmla="*/ 22 h 102"/>
                  <a:gd name="T90" fmla="*/ 23 w 80"/>
                  <a:gd name="T91" fmla="*/ 31 h 102"/>
                  <a:gd name="T92" fmla="*/ 18 w 80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8" y="66"/>
                    </a:moveTo>
                    <a:lnTo>
                      <a:pt x="76" y="71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9" y="97"/>
                    </a:lnTo>
                    <a:lnTo>
                      <a:pt x="36" y="102"/>
                    </a:lnTo>
                    <a:lnTo>
                      <a:pt x="27" y="102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4" y="17"/>
                    </a:lnTo>
                    <a:lnTo>
                      <a:pt x="23" y="9"/>
                    </a:lnTo>
                    <a:lnTo>
                      <a:pt x="36" y="4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6" y="26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76" y="57"/>
                    </a:lnTo>
                    <a:lnTo>
                      <a:pt x="14" y="57"/>
                    </a:lnTo>
                    <a:lnTo>
                      <a:pt x="14" y="62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9" y="84"/>
                    </a:lnTo>
                    <a:lnTo>
                      <a:pt x="54" y="75"/>
                    </a:lnTo>
                    <a:lnTo>
                      <a:pt x="58" y="66"/>
                    </a:lnTo>
                    <a:close/>
                    <a:moveTo>
                      <a:pt x="18" y="44"/>
                    </a:moveTo>
                    <a:lnTo>
                      <a:pt x="67" y="44"/>
                    </a:lnTo>
                    <a:lnTo>
                      <a:pt x="67" y="40"/>
                    </a:lnTo>
                    <a:lnTo>
                      <a:pt x="63" y="31"/>
                    </a:lnTo>
                    <a:lnTo>
                      <a:pt x="58" y="22"/>
                    </a:lnTo>
                    <a:lnTo>
                      <a:pt x="54" y="17"/>
                    </a:lnTo>
                    <a:lnTo>
                      <a:pt x="45" y="13"/>
                    </a:lnTo>
                    <a:lnTo>
                      <a:pt x="36" y="17"/>
                    </a:lnTo>
                    <a:lnTo>
                      <a:pt x="31" y="22"/>
                    </a:lnTo>
                    <a:lnTo>
                      <a:pt x="23" y="31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4" name="Freeform 659"/>
              <p:cNvSpPr>
                <a:spLocks/>
              </p:cNvSpPr>
              <p:nvPr/>
            </p:nvSpPr>
            <p:spPr bwMode="auto">
              <a:xfrm>
                <a:off x="5053" y="8770"/>
                <a:ext cx="93" cy="98"/>
              </a:xfrm>
              <a:custGeom>
                <a:avLst/>
                <a:gdLst>
                  <a:gd name="T0" fmla="*/ 31 w 93"/>
                  <a:gd name="T1" fmla="*/ 0 h 98"/>
                  <a:gd name="T2" fmla="*/ 93 w 93"/>
                  <a:gd name="T3" fmla="*/ 0 h 98"/>
                  <a:gd name="T4" fmla="*/ 75 w 93"/>
                  <a:gd name="T5" fmla="*/ 98 h 98"/>
                  <a:gd name="T6" fmla="*/ 62 w 93"/>
                  <a:gd name="T7" fmla="*/ 98 h 98"/>
                  <a:gd name="T8" fmla="*/ 75 w 93"/>
                  <a:gd name="T9" fmla="*/ 13 h 98"/>
                  <a:gd name="T10" fmla="*/ 44 w 93"/>
                  <a:gd name="T11" fmla="*/ 13 h 98"/>
                  <a:gd name="T12" fmla="*/ 31 w 93"/>
                  <a:gd name="T13" fmla="*/ 71 h 98"/>
                  <a:gd name="T14" fmla="*/ 27 w 93"/>
                  <a:gd name="T15" fmla="*/ 85 h 98"/>
                  <a:gd name="T16" fmla="*/ 22 w 93"/>
                  <a:gd name="T17" fmla="*/ 93 h 98"/>
                  <a:gd name="T18" fmla="*/ 18 w 93"/>
                  <a:gd name="T19" fmla="*/ 98 h 98"/>
                  <a:gd name="T20" fmla="*/ 9 w 93"/>
                  <a:gd name="T21" fmla="*/ 98 h 98"/>
                  <a:gd name="T22" fmla="*/ 4 w 93"/>
                  <a:gd name="T23" fmla="*/ 98 h 98"/>
                  <a:gd name="T24" fmla="*/ 0 w 93"/>
                  <a:gd name="T25" fmla="*/ 98 h 98"/>
                  <a:gd name="T26" fmla="*/ 0 w 93"/>
                  <a:gd name="T27" fmla="*/ 85 h 98"/>
                  <a:gd name="T28" fmla="*/ 4 w 93"/>
                  <a:gd name="T29" fmla="*/ 85 h 98"/>
                  <a:gd name="T30" fmla="*/ 9 w 93"/>
                  <a:gd name="T31" fmla="*/ 85 h 98"/>
                  <a:gd name="T32" fmla="*/ 13 w 93"/>
                  <a:gd name="T33" fmla="*/ 80 h 98"/>
                  <a:gd name="T34" fmla="*/ 13 w 93"/>
                  <a:gd name="T35" fmla="*/ 80 h 98"/>
                  <a:gd name="T36" fmla="*/ 18 w 93"/>
                  <a:gd name="T37" fmla="*/ 71 h 98"/>
                  <a:gd name="T38" fmla="*/ 18 w 93"/>
                  <a:gd name="T39" fmla="*/ 62 h 98"/>
                  <a:gd name="T40" fmla="*/ 31 w 93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98">
                    <a:moveTo>
                      <a:pt x="31" y="0"/>
                    </a:moveTo>
                    <a:lnTo>
                      <a:pt x="93" y="0"/>
                    </a:lnTo>
                    <a:lnTo>
                      <a:pt x="75" y="98"/>
                    </a:lnTo>
                    <a:lnTo>
                      <a:pt x="62" y="98"/>
                    </a:lnTo>
                    <a:lnTo>
                      <a:pt x="75" y="13"/>
                    </a:lnTo>
                    <a:lnTo>
                      <a:pt x="44" y="13"/>
                    </a:lnTo>
                    <a:lnTo>
                      <a:pt x="31" y="71"/>
                    </a:lnTo>
                    <a:lnTo>
                      <a:pt x="27" y="85"/>
                    </a:lnTo>
                    <a:lnTo>
                      <a:pt x="22" y="93"/>
                    </a:lnTo>
                    <a:lnTo>
                      <a:pt x="18" y="98"/>
                    </a:lnTo>
                    <a:lnTo>
                      <a:pt x="9" y="98"/>
                    </a:lnTo>
                    <a:lnTo>
                      <a:pt x="4" y="98"/>
                    </a:lnTo>
                    <a:lnTo>
                      <a:pt x="0" y="98"/>
                    </a:lnTo>
                    <a:lnTo>
                      <a:pt x="0" y="85"/>
                    </a:lnTo>
                    <a:lnTo>
                      <a:pt x="4" y="85"/>
                    </a:lnTo>
                    <a:lnTo>
                      <a:pt x="9" y="85"/>
                    </a:lnTo>
                    <a:lnTo>
                      <a:pt x="13" y="80"/>
                    </a:lnTo>
                    <a:lnTo>
                      <a:pt x="18" y="71"/>
                    </a:lnTo>
                    <a:lnTo>
                      <a:pt x="18" y="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5" name="Freeform 660"/>
              <p:cNvSpPr>
                <a:spLocks noEditPoints="1"/>
              </p:cNvSpPr>
              <p:nvPr/>
            </p:nvSpPr>
            <p:spPr bwMode="auto">
              <a:xfrm>
                <a:off x="5151" y="8770"/>
                <a:ext cx="75" cy="98"/>
              </a:xfrm>
              <a:custGeom>
                <a:avLst/>
                <a:gdLst>
                  <a:gd name="T0" fmla="*/ 17 w 75"/>
                  <a:gd name="T1" fmla="*/ 0 h 98"/>
                  <a:gd name="T2" fmla="*/ 31 w 75"/>
                  <a:gd name="T3" fmla="*/ 0 h 98"/>
                  <a:gd name="T4" fmla="*/ 26 w 75"/>
                  <a:gd name="T5" fmla="*/ 36 h 98"/>
                  <a:gd name="T6" fmla="*/ 40 w 75"/>
                  <a:gd name="T7" fmla="*/ 36 h 98"/>
                  <a:gd name="T8" fmla="*/ 53 w 75"/>
                  <a:gd name="T9" fmla="*/ 36 h 98"/>
                  <a:gd name="T10" fmla="*/ 62 w 75"/>
                  <a:gd name="T11" fmla="*/ 40 h 98"/>
                  <a:gd name="T12" fmla="*/ 66 w 75"/>
                  <a:gd name="T13" fmla="*/ 45 h 98"/>
                  <a:gd name="T14" fmla="*/ 71 w 75"/>
                  <a:gd name="T15" fmla="*/ 49 h 98"/>
                  <a:gd name="T16" fmla="*/ 75 w 75"/>
                  <a:gd name="T17" fmla="*/ 53 h 98"/>
                  <a:gd name="T18" fmla="*/ 75 w 75"/>
                  <a:gd name="T19" fmla="*/ 62 h 98"/>
                  <a:gd name="T20" fmla="*/ 75 w 75"/>
                  <a:gd name="T21" fmla="*/ 71 h 98"/>
                  <a:gd name="T22" fmla="*/ 71 w 75"/>
                  <a:gd name="T23" fmla="*/ 80 h 98"/>
                  <a:gd name="T24" fmla="*/ 66 w 75"/>
                  <a:gd name="T25" fmla="*/ 89 h 98"/>
                  <a:gd name="T26" fmla="*/ 57 w 75"/>
                  <a:gd name="T27" fmla="*/ 93 h 98"/>
                  <a:gd name="T28" fmla="*/ 48 w 75"/>
                  <a:gd name="T29" fmla="*/ 93 h 98"/>
                  <a:gd name="T30" fmla="*/ 35 w 75"/>
                  <a:gd name="T31" fmla="*/ 98 h 98"/>
                  <a:gd name="T32" fmla="*/ 0 w 75"/>
                  <a:gd name="T33" fmla="*/ 98 h 98"/>
                  <a:gd name="T34" fmla="*/ 17 w 75"/>
                  <a:gd name="T35" fmla="*/ 0 h 98"/>
                  <a:gd name="T36" fmla="*/ 17 w 75"/>
                  <a:gd name="T37" fmla="*/ 85 h 98"/>
                  <a:gd name="T38" fmla="*/ 35 w 75"/>
                  <a:gd name="T39" fmla="*/ 85 h 98"/>
                  <a:gd name="T40" fmla="*/ 44 w 75"/>
                  <a:gd name="T41" fmla="*/ 85 h 98"/>
                  <a:gd name="T42" fmla="*/ 48 w 75"/>
                  <a:gd name="T43" fmla="*/ 80 h 98"/>
                  <a:gd name="T44" fmla="*/ 53 w 75"/>
                  <a:gd name="T45" fmla="*/ 80 h 98"/>
                  <a:gd name="T46" fmla="*/ 57 w 75"/>
                  <a:gd name="T47" fmla="*/ 76 h 98"/>
                  <a:gd name="T48" fmla="*/ 62 w 75"/>
                  <a:gd name="T49" fmla="*/ 71 h 98"/>
                  <a:gd name="T50" fmla="*/ 62 w 75"/>
                  <a:gd name="T51" fmla="*/ 67 h 98"/>
                  <a:gd name="T52" fmla="*/ 62 w 75"/>
                  <a:gd name="T53" fmla="*/ 58 h 98"/>
                  <a:gd name="T54" fmla="*/ 57 w 75"/>
                  <a:gd name="T55" fmla="*/ 58 h 98"/>
                  <a:gd name="T56" fmla="*/ 53 w 75"/>
                  <a:gd name="T57" fmla="*/ 53 h 98"/>
                  <a:gd name="T58" fmla="*/ 53 w 75"/>
                  <a:gd name="T59" fmla="*/ 49 h 98"/>
                  <a:gd name="T60" fmla="*/ 48 w 75"/>
                  <a:gd name="T61" fmla="*/ 49 h 98"/>
                  <a:gd name="T62" fmla="*/ 40 w 75"/>
                  <a:gd name="T63" fmla="*/ 49 h 98"/>
                  <a:gd name="T64" fmla="*/ 22 w 75"/>
                  <a:gd name="T65" fmla="*/ 49 h 98"/>
                  <a:gd name="T66" fmla="*/ 17 w 75"/>
                  <a:gd name="T67" fmla="*/ 85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5" h="98">
                    <a:moveTo>
                      <a:pt x="17" y="0"/>
                    </a:moveTo>
                    <a:lnTo>
                      <a:pt x="31" y="0"/>
                    </a:lnTo>
                    <a:lnTo>
                      <a:pt x="26" y="36"/>
                    </a:lnTo>
                    <a:lnTo>
                      <a:pt x="40" y="36"/>
                    </a:lnTo>
                    <a:lnTo>
                      <a:pt x="53" y="36"/>
                    </a:lnTo>
                    <a:lnTo>
                      <a:pt x="62" y="40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5" y="53"/>
                    </a:lnTo>
                    <a:lnTo>
                      <a:pt x="75" y="62"/>
                    </a:lnTo>
                    <a:lnTo>
                      <a:pt x="75" y="71"/>
                    </a:lnTo>
                    <a:lnTo>
                      <a:pt x="71" y="80"/>
                    </a:lnTo>
                    <a:lnTo>
                      <a:pt x="66" y="89"/>
                    </a:lnTo>
                    <a:lnTo>
                      <a:pt x="57" y="93"/>
                    </a:lnTo>
                    <a:lnTo>
                      <a:pt x="48" y="93"/>
                    </a:lnTo>
                    <a:lnTo>
                      <a:pt x="35" y="98"/>
                    </a:lnTo>
                    <a:lnTo>
                      <a:pt x="0" y="98"/>
                    </a:lnTo>
                    <a:lnTo>
                      <a:pt x="17" y="0"/>
                    </a:lnTo>
                    <a:close/>
                    <a:moveTo>
                      <a:pt x="17" y="85"/>
                    </a:moveTo>
                    <a:lnTo>
                      <a:pt x="35" y="85"/>
                    </a:lnTo>
                    <a:lnTo>
                      <a:pt x="44" y="85"/>
                    </a:lnTo>
                    <a:lnTo>
                      <a:pt x="48" y="80"/>
                    </a:lnTo>
                    <a:lnTo>
                      <a:pt x="53" y="80"/>
                    </a:lnTo>
                    <a:lnTo>
                      <a:pt x="57" y="76"/>
                    </a:lnTo>
                    <a:lnTo>
                      <a:pt x="62" y="71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57" y="58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48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6" name="Freeform 661"/>
              <p:cNvSpPr>
                <a:spLocks/>
              </p:cNvSpPr>
              <p:nvPr/>
            </p:nvSpPr>
            <p:spPr bwMode="auto">
              <a:xfrm>
                <a:off x="5235" y="8770"/>
                <a:ext cx="84" cy="98"/>
              </a:xfrm>
              <a:custGeom>
                <a:avLst/>
                <a:gdLst>
                  <a:gd name="T0" fmla="*/ 18 w 84"/>
                  <a:gd name="T1" fmla="*/ 0 h 98"/>
                  <a:gd name="T2" fmla="*/ 36 w 84"/>
                  <a:gd name="T3" fmla="*/ 0 h 98"/>
                  <a:gd name="T4" fmla="*/ 27 w 84"/>
                  <a:gd name="T5" fmla="*/ 40 h 98"/>
                  <a:gd name="T6" fmla="*/ 67 w 84"/>
                  <a:gd name="T7" fmla="*/ 40 h 98"/>
                  <a:gd name="T8" fmla="*/ 71 w 84"/>
                  <a:gd name="T9" fmla="*/ 0 h 98"/>
                  <a:gd name="T10" fmla="*/ 84 w 84"/>
                  <a:gd name="T11" fmla="*/ 0 h 98"/>
                  <a:gd name="T12" fmla="*/ 67 w 84"/>
                  <a:gd name="T13" fmla="*/ 98 h 98"/>
                  <a:gd name="T14" fmla="*/ 53 w 84"/>
                  <a:gd name="T15" fmla="*/ 98 h 98"/>
                  <a:gd name="T16" fmla="*/ 62 w 84"/>
                  <a:gd name="T17" fmla="*/ 53 h 98"/>
                  <a:gd name="T18" fmla="*/ 22 w 84"/>
                  <a:gd name="T19" fmla="*/ 53 h 98"/>
                  <a:gd name="T20" fmla="*/ 18 w 84"/>
                  <a:gd name="T21" fmla="*/ 98 h 98"/>
                  <a:gd name="T22" fmla="*/ 0 w 84"/>
                  <a:gd name="T23" fmla="*/ 98 h 98"/>
                  <a:gd name="T24" fmla="*/ 18 w 84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8">
                    <a:moveTo>
                      <a:pt x="18" y="0"/>
                    </a:moveTo>
                    <a:lnTo>
                      <a:pt x="36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7" y="98"/>
                    </a:lnTo>
                    <a:lnTo>
                      <a:pt x="53" y="98"/>
                    </a:lnTo>
                    <a:lnTo>
                      <a:pt x="62" y="53"/>
                    </a:lnTo>
                    <a:lnTo>
                      <a:pt x="22" y="53"/>
                    </a:lnTo>
                    <a:lnTo>
                      <a:pt x="18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7" name="Freeform 662"/>
              <p:cNvSpPr>
                <a:spLocks noEditPoints="1"/>
              </p:cNvSpPr>
              <p:nvPr/>
            </p:nvSpPr>
            <p:spPr bwMode="auto">
              <a:xfrm>
                <a:off x="5328" y="8766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5 w 80"/>
                  <a:gd name="T3" fmla="*/ 40 h 102"/>
                  <a:gd name="T4" fmla="*/ 14 w 80"/>
                  <a:gd name="T5" fmla="*/ 17 h 102"/>
                  <a:gd name="T6" fmla="*/ 27 w 80"/>
                  <a:gd name="T7" fmla="*/ 4 h 102"/>
                  <a:gd name="T8" fmla="*/ 45 w 80"/>
                  <a:gd name="T9" fmla="*/ 0 h 102"/>
                  <a:gd name="T10" fmla="*/ 63 w 80"/>
                  <a:gd name="T11" fmla="*/ 4 h 102"/>
                  <a:gd name="T12" fmla="*/ 71 w 80"/>
                  <a:gd name="T13" fmla="*/ 13 h 102"/>
                  <a:gd name="T14" fmla="*/ 80 w 80"/>
                  <a:gd name="T15" fmla="*/ 26 h 102"/>
                  <a:gd name="T16" fmla="*/ 80 w 80"/>
                  <a:gd name="T17" fmla="*/ 44 h 102"/>
                  <a:gd name="T18" fmla="*/ 80 w 80"/>
                  <a:gd name="T19" fmla="*/ 57 h 102"/>
                  <a:gd name="T20" fmla="*/ 76 w 80"/>
                  <a:gd name="T21" fmla="*/ 71 h 102"/>
                  <a:gd name="T22" fmla="*/ 67 w 80"/>
                  <a:gd name="T23" fmla="*/ 84 h 102"/>
                  <a:gd name="T24" fmla="*/ 58 w 80"/>
                  <a:gd name="T25" fmla="*/ 93 h 102"/>
                  <a:gd name="T26" fmla="*/ 45 w 80"/>
                  <a:gd name="T27" fmla="*/ 102 h 102"/>
                  <a:gd name="T28" fmla="*/ 36 w 80"/>
                  <a:gd name="T29" fmla="*/ 102 h 102"/>
                  <a:gd name="T30" fmla="*/ 27 w 80"/>
                  <a:gd name="T31" fmla="*/ 102 h 102"/>
                  <a:gd name="T32" fmla="*/ 18 w 80"/>
                  <a:gd name="T33" fmla="*/ 97 h 102"/>
                  <a:gd name="T34" fmla="*/ 9 w 80"/>
                  <a:gd name="T35" fmla="*/ 93 h 102"/>
                  <a:gd name="T36" fmla="*/ 5 w 80"/>
                  <a:gd name="T37" fmla="*/ 84 h 102"/>
                  <a:gd name="T38" fmla="*/ 0 w 80"/>
                  <a:gd name="T39" fmla="*/ 75 h 102"/>
                  <a:gd name="T40" fmla="*/ 0 w 80"/>
                  <a:gd name="T41" fmla="*/ 62 h 102"/>
                  <a:gd name="T42" fmla="*/ 14 w 80"/>
                  <a:gd name="T43" fmla="*/ 62 h 102"/>
                  <a:gd name="T44" fmla="*/ 18 w 80"/>
                  <a:gd name="T45" fmla="*/ 75 h 102"/>
                  <a:gd name="T46" fmla="*/ 23 w 80"/>
                  <a:gd name="T47" fmla="*/ 84 h 102"/>
                  <a:gd name="T48" fmla="*/ 27 w 80"/>
                  <a:gd name="T49" fmla="*/ 89 h 102"/>
                  <a:gd name="T50" fmla="*/ 36 w 80"/>
                  <a:gd name="T51" fmla="*/ 89 h 102"/>
                  <a:gd name="T52" fmla="*/ 40 w 80"/>
                  <a:gd name="T53" fmla="*/ 89 h 102"/>
                  <a:gd name="T54" fmla="*/ 45 w 80"/>
                  <a:gd name="T55" fmla="*/ 89 h 102"/>
                  <a:gd name="T56" fmla="*/ 49 w 80"/>
                  <a:gd name="T57" fmla="*/ 84 h 102"/>
                  <a:gd name="T58" fmla="*/ 54 w 80"/>
                  <a:gd name="T59" fmla="*/ 80 h 102"/>
                  <a:gd name="T60" fmla="*/ 58 w 80"/>
                  <a:gd name="T61" fmla="*/ 75 h 102"/>
                  <a:gd name="T62" fmla="*/ 58 w 80"/>
                  <a:gd name="T63" fmla="*/ 71 h 102"/>
                  <a:gd name="T64" fmla="*/ 63 w 80"/>
                  <a:gd name="T65" fmla="*/ 66 h 102"/>
                  <a:gd name="T66" fmla="*/ 63 w 80"/>
                  <a:gd name="T67" fmla="*/ 57 h 102"/>
                  <a:gd name="T68" fmla="*/ 67 w 80"/>
                  <a:gd name="T69" fmla="*/ 49 h 102"/>
                  <a:gd name="T70" fmla="*/ 67 w 80"/>
                  <a:gd name="T71" fmla="*/ 40 h 102"/>
                  <a:gd name="T72" fmla="*/ 67 w 80"/>
                  <a:gd name="T73" fmla="*/ 31 h 102"/>
                  <a:gd name="T74" fmla="*/ 63 w 80"/>
                  <a:gd name="T75" fmla="*/ 22 h 102"/>
                  <a:gd name="T76" fmla="*/ 54 w 80"/>
                  <a:gd name="T77" fmla="*/ 17 h 102"/>
                  <a:gd name="T78" fmla="*/ 45 w 80"/>
                  <a:gd name="T79" fmla="*/ 13 h 102"/>
                  <a:gd name="T80" fmla="*/ 40 w 80"/>
                  <a:gd name="T81" fmla="*/ 17 h 102"/>
                  <a:gd name="T82" fmla="*/ 36 w 80"/>
                  <a:gd name="T83" fmla="*/ 17 h 102"/>
                  <a:gd name="T84" fmla="*/ 27 w 80"/>
                  <a:gd name="T85" fmla="*/ 22 h 102"/>
                  <a:gd name="T86" fmla="*/ 23 w 80"/>
                  <a:gd name="T87" fmla="*/ 31 h 102"/>
                  <a:gd name="T88" fmla="*/ 18 w 80"/>
                  <a:gd name="T89" fmla="*/ 35 h 102"/>
                  <a:gd name="T90" fmla="*/ 18 w 80"/>
                  <a:gd name="T91" fmla="*/ 44 h 102"/>
                  <a:gd name="T92" fmla="*/ 14 w 80"/>
                  <a:gd name="T93" fmla="*/ 53 h 102"/>
                  <a:gd name="T94" fmla="*/ 14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5" y="40"/>
                    </a:lnTo>
                    <a:lnTo>
                      <a:pt x="14" y="17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63" y="4"/>
                    </a:lnTo>
                    <a:lnTo>
                      <a:pt x="71" y="13"/>
                    </a:lnTo>
                    <a:lnTo>
                      <a:pt x="80" y="26"/>
                    </a:lnTo>
                    <a:lnTo>
                      <a:pt x="80" y="44"/>
                    </a:lnTo>
                    <a:lnTo>
                      <a:pt x="80" y="57"/>
                    </a:lnTo>
                    <a:lnTo>
                      <a:pt x="76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5" y="102"/>
                    </a:lnTo>
                    <a:lnTo>
                      <a:pt x="36" y="102"/>
                    </a:lnTo>
                    <a:lnTo>
                      <a:pt x="27" y="102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0" y="62"/>
                    </a:lnTo>
                    <a:close/>
                    <a:moveTo>
                      <a:pt x="14" y="62"/>
                    </a:moveTo>
                    <a:lnTo>
                      <a:pt x="18" y="75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5" y="89"/>
                    </a:lnTo>
                    <a:lnTo>
                      <a:pt x="49" y="84"/>
                    </a:lnTo>
                    <a:lnTo>
                      <a:pt x="54" y="80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63" y="66"/>
                    </a:lnTo>
                    <a:lnTo>
                      <a:pt x="63" y="57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3" y="22"/>
                    </a:lnTo>
                    <a:lnTo>
                      <a:pt x="54" y="17"/>
                    </a:lnTo>
                    <a:lnTo>
                      <a:pt x="45" y="13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14" y="53"/>
                    </a:ln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8" name="Freeform 663"/>
              <p:cNvSpPr>
                <a:spLocks noEditPoints="1"/>
              </p:cNvSpPr>
              <p:nvPr/>
            </p:nvSpPr>
            <p:spPr bwMode="auto">
              <a:xfrm>
                <a:off x="5422" y="8766"/>
                <a:ext cx="75" cy="102"/>
              </a:xfrm>
              <a:custGeom>
                <a:avLst/>
                <a:gdLst>
                  <a:gd name="T0" fmla="*/ 57 w 75"/>
                  <a:gd name="T1" fmla="*/ 66 h 102"/>
                  <a:gd name="T2" fmla="*/ 71 w 75"/>
                  <a:gd name="T3" fmla="*/ 71 h 102"/>
                  <a:gd name="T4" fmla="*/ 66 w 75"/>
                  <a:gd name="T5" fmla="*/ 80 h 102"/>
                  <a:gd name="T6" fmla="*/ 57 w 75"/>
                  <a:gd name="T7" fmla="*/ 93 h 102"/>
                  <a:gd name="T8" fmla="*/ 44 w 75"/>
                  <a:gd name="T9" fmla="*/ 97 h 102"/>
                  <a:gd name="T10" fmla="*/ 31 w 75"/>
                  <a:gd name="T11" fmla="*/ 102 h 102"/>
                  <a:gd name="T12" fmla="*/ 22 w 75"/>
                  <a:gd name="T13" fmla="*/ 102 h 102"/>
                  <a:gd name="T14" fmla="*/ 13 w 75"/>
                  <a:gd name="T15" fmla="*/ 97 h 102"/>
                  <a:gd name="T16" fmla="*/ 8 w 75"/>
                  <a:gd name="T17" fmla="*/ 93 h 102"/>
                  <a:gd name="T18" fmla="*/ 0 w 75"/>
                  <a:gd name="T19" fmla="*/ 84 h 102"/>
                  <a:gd name="T20" fmla="*/ 0 w 75"/>
                  <a:gd name="T21" fmla="*/ 71 h 102"/>
                  <a:gd name="T22" fmla="*/ 0 w 75"/>
                  <a:gd name="T23" fmla="*/ 62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7 h 102"/>
                  <a:gd name="T30" fmla="*/ 22 w 75"/>
                  <a:gd name="T31" fmla="*/ 9 h 102"/>
                  <a:gd name="T32" fmla="*/ 31 w 75"/>
                  <a:gd name="T33" fmla="*/ 4 h 102"/>
                  <a:gd name="T34" fmla="*/ 44 w 75"/>
                  <a:gd name="T35" fmla="*/ 0 h 102"/>
                  <a:gd name="T36" fmla="*/ 57 w 75"/>
                  <a:gd name="T37" fmla="*/ 4 h 102"/>
                  <a:gd name="T38" fmla="*/ 66 w 75"/>
                  <a:gd name="T39" fmla="*/ 13 h 102"/>
                  <a:gd name="T40" fmla="*/ 75 w 75"/>
                  <a:gd name="T41" fmla="*/ 26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7 h 102"/>
                  <a:gd name="T48" fmla="*/ 13 w 75"/>
                  <a:gd name="T49" fmla="*/ 57 h 102"/>
                  <a:gd name="T50" fmla="*/ 13 w 75"/>
                  <a:gd name="T51" fmla="*/ 57 h 102"/>
                  <a:gd name="T52" fmla="*/ 13 w 75"/>
                  <a:gd name="T53" fmla="*/ 62 h 102"/>
                  <a:gd name="T54" fmla="*/ 13 w 75"/>
                  <a:gd name="T55" fmla="*/ 71 h 102"/>
                  <a:gd name="T56" fmla="*/ 17 w 75"/>
                  <a:gd name="T57" fmla="*/ 80 h 102"/>
                  <a:gd name="T58" fmla="*/ 22 w 75"/>
                  <a:gd name="T59" fmla="*/ 89 h 102"/>
                  <a:gd name="T60" fmla="*/ 31 w 75"/>
                  <a:gd name="T61" fmla="*/ 89 h 102"/>
                  <a:gd name="T62" fmla="*/ 40 w 75"/>
                  <a:gd name="T63" fmla="*/ 89 h 102"/>
                  <a:gd name="T64" fmla="*/ 44 w 75"/>
                  <a:gd name="T65" fmla="*/ 84 h 102"/>
                  <a:gd name="T66" fmla="*/ 53 w 75"/>
                  <a:gd name="T67" fmla="*/ 75 h 102"/>
                  <a:gd name="T68" fmla="*/ 57 w 75"/>
                  <a:gd name="T69" fmla="*/ 66 h 102"/>
                  <a:gd name="T70" fmla="*/ 13 w 75"/>
                  <a:gd name="T71" fmla="*/ 44 h 102"/>
                  <a:gd name="T72" fmla="*/ 62 w 75"/>
                  <a:gd name="T73" fmla="*/ 44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31 h 102"/>
                  <a:gd name="T80" fmla="*/ 57 w 75"/>
                  <a:gd name="T81" fmla="*/ 22 h 102"/>
                  <a:gd name="T82" fmla="*/ 48 w 75"/>
                  <a:gd name="T83" fmla="*/ 17 h 102"/>
                  <a:gd name="T84" fmla="*/ 44 w 75"/>
                  <a:gd name="T85" fmla="*/ 13 h 102"/>
                  <a:gd name="T86" fmla="*/ 35 w 75"/>
                  <a:gd name="T87" fmla="*/ 17 h 102"/>
                  <a:gd name="T88" fmla="*/ 26 w 75"/>
                  <a:gd name="T89" fmla="*/ 22 h 102"/>
                  <a:gd name="T90" fmla="*/ 17 w 75"/>
                  <a:gd name="T91" fmla="*/ 31 h 102"/>
                  <a:gd name="T92" fmla="*/ 13 w 75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7" y="66"/>
                    </a:moveTo>
                    <a:lnTo>
                      <a:pt x="71" y="71"/>
                    </a:lnTo>
                    <a:lnTo>
                      <a:pt x="66" y="80"/>
                    </a:lnTo>
                    <a:lnTo>
                      <a:pt x="57" y="93"/>
                    </a:lnTo>
                    <a:lnTo>
                      <a:pt x="44" y="97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13" y="97"/>
                    </a:lnTo>
                    <a:lnTo>
                      <a:pt x="8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13"/>
                    </a:lnTo>
                    <a:lnTo>
                      <a:pt x="75" y="26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7"/>
                    </a:lnTo>
                    <a:lnTo>
                      <a:pt x="13" y="57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75"/>
                    </a:lnTo>
                    <a:lnTo>
                      <a:pt x="57" y="66"/>
                    </a:lnTo>
                    <a:close/>
                    <a:moveTo>
                      <a:pt x="13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57" y="22"/>
                    </a:lnTo>
                    <a:lnTo>
                      <a:pt x="48" y="17"/>
                    </a:lnTo>
                    <a:lnTo>
                      <a:pt x="44" y="13"/>
                    </a:lnTo>
                    <a:lnTo>
                      <a:pt x="35" y="17"/>
                    </a:lnTo>
                    <a:lnTo>
                      <a:pt x="26" y="22"/>
                    </a:lnTo>
                    <a:lnTo>
                      <a:pt x="17" y="31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9" name="Freeform 664"/>
              <p:cNvSpPr>
                <a:spLocks/>
              </p:cNvSpPr>
              <p:nvPr/>
            </p:nvSpPr>
            <p:spPr bwMode="auto">
              <a:xfrm>
                <a:off x="4506" y="8895"/>
                <a:ext cx="54" cy="177"/>
              </a:xfrm>
              <a:custGeom>
                <a:avLst/>
                <a:gdLst>
                  <a:gd name="T0" fmla="*/ 14 w 54"/>
                  <a:gd name="T1" fmla="*/ 177 h 177"/>
                  <a:gd name="T2" fmla="*/ 5 w 54"/>
                  <a:gd name="T3" fmla="*/ 146 h 177"/>
                  <a:gd name="T4" fmla="*/ 0 w 54"/>
                  <a:gd name="T5" fmla="*/ 111 h 177"/>
                  <a:gd name="T6" fmla="*/ 0 w 54"/>
                  <a:gd name="T7" fmla="*/ 88 h 177"/>
                  <a:gd name="T8" fmla="*/ 5 w 54"/>
                  <a:gd name="T9" fmla="*/ 71 h 177"/>
                  <a:gd name="T10" fmla="*/ 9 w 54"/>
                  <a:gd name="T11" fmla="*/ 53 h 177"/>
                  <a:gd name="T12" fmla="*/ 18 w 54"/>
                  <a:gd name="T13" fmla="*/ 35 h 177"/>
                  <a:gd name="T14" fmla="*/ 27 w 54"/>
                  <a:gd name="T15" fmla="*/ 17 h 177"/>
                  <a:gd name="T16" fmla="*/ 40 w 54"/>
                  <a:gd name="T17" fmla="*/ 0 h 177"/>
                  <a:gd name="T18" fmla="*/ 54 w 54"/>
                  <a:gd name="T19" fmla="*/ 0 h 177"/>
                  <a:gd name="T20" fmla="*/ 45 w 54"/>
                  <a:gd name="T21" fmla="*/ 17 h 177"/>
                  <a:gd name="T22" fmla="*/ 31 w 54"/>
                  <a:gd name="T23" fmla="*/ 35 h 177"/>
                  <a:gd name="T24" fmla="*/ 23 w 54"/>
                  <a:gd name="T25" fmla="*/ 53 h 177"/>
                  <a:gd name="T26" fmla="*/ 18 w 54"/>
                  <a:gd name="T27" fmla="*/ 75 h 177"/>
                  <a:gd name="T28" fmla="*/ 14 w 54"/>
                  <a:gd name="T29" fmla="*/ 93 h 177"/>
                  <a:gd name="T30" fmla="*/ 14 w 54"/>
                  <a:gd name="T31" fmla="*/ 115 h 177"/>
                  <a:gd name="T32" fmla="*/ 14 w 54"/>
                  <a:gd name="T33" fmla="*/ 146 h 177"/>
                  <a:gd name="T34" fmla="*/ 23 w 54"/>
                  <a:gd name="T35" fmla="*/ 177 h 177"/>
                  <a:gd name="T36" fmla="*/ 14 w 54"/>
                  <a:gd name="T37" fmla="*/ 177 h 1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77">
                    <a:moveTo>
                      <a:pt x="14" y="177"/>
                    </a:moveTo>
                    <a:lnTo>
                      <a:pt x="5" y="146"/>
                    </a:lnTo>
                    <a:lnTo>
                      <a:pt x="0" y="111"/>
                    </a:lnTo>
                    <a:lnTo>
                      <a:pt x="0" y="88"/>
                    </a:lnTo>
                    <a:lnTo>
                      <a:pt x="5" y="71"/>
                    </a:lnTo>
                    <a:lnTo>
                      <a:pt x="9" y="53"/>
                    </a:lnTo>
                    <a:lnTo>
                      <a:pt x="18" y="35"/>
                    </a:lnTo>
                    <a:lnTo>
                      <a:pt x="27" y="17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45" y="17"/>
                    </a:lnTo>
                    <a:lnTo>
                      <a:pt x="31" y="35"/>
                    </a:lnTo>
                    <a:lnTo>
                      <a:pt x="23" y="53"/>
                    </a:lnTo>
                    <a:lnTo>
                      <a:pt x="18" y="75"/>
                    </a:lnTo>
                    <a:lnTo>
                      <a:pt x="14" y="93"/>
                    </a:lnTo>
                    <a:lnTo>
                      <a:pt x="14" y="115"/>
                    </a:lnTo>
                    <a:lnTo>
                      <a:pt x="14" y="146"/>
                    </a:lnTo>
                    <a:lnTo>
                      <a:pt x="23" y="177"/>
                    </a:lnTo>
                    <a:lnTo>
                      <a:pt x="14" y="17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0" name="Freeform 665"/>
              <p:cNvSpPr>
                <a:spLocks/>
              </p:cNvSpPr>
              <p:nvPr/>
            </p:nvSpPr>
            <p:spPr bwMode="auto">
              <a:xfrm>
                <a:off x="4551" y="8935"/>
                <a:ext cx="84" cy="97"/>
              </a:xfrm>
              <a:custGeom>
                <a:avLst/>
                <a:gdLst>
                  <a:gd name="T0" fmla="*/ 18 w 84"/>
                  <a:gd name="T1" fmla="*/ 0 h 97"/>
                  <a:gd name="T2" fmla="*/ 31 w 84"/>
                  <a:gd name="T3" fmla="*/ 0 h 97"/>
                  <a:gd name="T4" fmla="*/ 26 w 84"/>
                  <a:gd name="T5" fmla="*/ 40 h 97"/>
                  <a:gd name="T6" fmla="*/ 62 w 84"/>
                  <a:gd name="T7" fmla="*/ 40 h 97"/>
                  <a:gd name="T8" fmla="*/ 71 w 84"/>
                  <a:gd name="T9" fmla="*/ 0 h 97"/>
                  <a:gd name="T10" fmla="*/ 84 w 84"/>
                  <a:gd name="T11" fmla="*/ 0 h 97"/>
                  <a:gd name="T12" fmla="*/ 66 w 84"/>
                  <a:gd name="T13" fmla="*/ 97 h 97"/>
                  <a:gd name="T14" fmla="*/ 53 w 84"/>
                  <a:gd name="T15" fmla="*/ 97 h 97"/>
                  <a:gd name="T16" fmla="*/ 62 w 84"/>
                  <a:gd name="T17" fmla="*/ 53 h 97"/>
                  <a:gd name="T18" fmla="*/ 22 w 84"/>
                  <a:gd name="T19" fmla="*/ 53 h 97"/>
                  <a:gd name="T20" fmla="*/ 13 w 84"/>
                  <a:gd name="T21" fmla="*/ 97 h 97"/>
                  <a:gd name="T22" fmla="*/ 0 w 84"/>
                  <a:gd name="T23" fmla="*/ 97 h 97"/>
                  <a:gd name="T24" fmla="*/ 18 w 84"/>
                  <a:gd name="T25" fmla="*/ 0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7">
                    <a:moveTo>
                      <a:pt x="18" y="0"/>
                    </a:moveTo>
                    <a:lnTo>
                      <a:pt x="31" y="0"/>
                    </a:lnTo>
                    <a:lnTo>
                      <a:pt x="26" y="40"/>
                    </a:lnTo>
                    <a:lnTo>
                      <a:pt x="62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6" y="97"/>
                    </a:lnTo>
                    <a:lnTo>
                      <a:pt x="53" y="97"/>
                    </a:lnTo>
                    <a:lnTo>
                      <a:pt x="62" y="53"/>
                    </a:lnTo>
                    <a:lnTo>
                      <a:pt x="22" y="53"/>
                    </a:lnTo>
                    <a:lnTo>
                      <a:pt x="13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1" name="Freeform 666"/>
              <p:cNvSpPr>
                <a:spLocks noEditPoints="1"/>
              </p:cNvSpPr>
              <p:nvPr/>
            </p:nvSpPr>
            <p:spPr bwMode="auto">
              <a:xfrm>
                <a:off x="4644" y="8935"/>
                <a:ext cx="76" cy="97"/>
              </a:xfrm>
              <a:custGeom>
                <a:avLst/>
                <a:gdLst>
                  <a:gd name="T0" fmla="*/ 45 w 76"/>
                  <a:gd name="T1" fmla="*/ 93 h 97"/>
                  <a:gd name="T2" fmla="*/ 31 w 76"/>
                  <a:gd name="T3" fmla="*/ 97 h 97"/>
                  <a:gd name="T4" fmla="*/ 13 w 76"/>
                  <a:gd name="T5" fmla="*/ 97 h 97"/>
                  <a:gd name="T6" fmla="*/ 0 w 76"/>
                  <a:gd name="T7" fmla="*/ 84 h 97"/>
                  <a:gd name="T8" fmla="*/ 0 w 76"/>
                  <a:gd name="T9" fmla="*/ 62 h 97"/>
                  <a:gd name="T10" fmla="*/ 5 w 76"/>
                  <a:gd name="T11" fmla="*/ 53 h 97"/>
                  <a:gd name="T12" fmla="*/ 18 w 76"/>
                  <a:gd name="T13" fmla="*/ 44 h 97"/>
                  <a:gd name="T14" fmla="*/ 31 w 76"/>
                  <a:gd name="T15" fmla="*/ 40 h 97"/>
                  <a:gd name="T16" fmla="*/ 53 w 76"/>
                  <a:gd name="T17" fmla="*/ 40 h 97"/>
                  <a:gd name="T18" fmla="*/ 62 w 76"/>
                  <a:gd name="T19" fmla="*/ 31 h 97"/>
                  <a:gd name="T20" fmla="*/ 62 w 76"/>
                  <a:gd name="T21" fmla="*/ 22 h 97"/>
                  <a:gd name="T22" fmla="*/ 53 w 76"/>
                  <a:gd name="T23" fmla="*/ 13 h 97"/>
                  <a:gd name="T24" fmla="*/ 36 w 76"/>
                  <a:gd name="T25" fmla="*/ 13 h 97"/>
                  <a:gd name="T26" fmla="*/ 22 w 76"/>
                  <a:gd name="T27" fmla="*/ 22 h 97"/>
                  <a:gd name="T28" fmla="*/ 5 w 76"/>
                  <a:gd name="T29" fmla="*/ 26 h 97"/>
                  <a:gd name="T30" fmla="*/ 22 w 76"/>
                  <a:gd name="T31" fmla="*/ 4 h 97"/>
                  <a:gd name="T32" fmla="*/ 45 w 76"/>
                  <a:gd name="T33" fmla="*/ 0 h 97"/>
                  <a:gd name="T34" fmla="*/ 71 w 76"/>
                  <a:gd name="T35" fmla="*/ 8 h 97"/>
                  <a:gd name="T36" fmla="*/ 76 w 76"/>
                  <a:gd name="T37" fmla="*/ 22 h 97"/>
                  <a:gd name="T38" fmla="*/ 76 w 76"/>
                  <a:gd name="T39" fmla="*/ 40 h 97"/>
                  <a:gd name="T40" fmla="*/ 67 w 76"/>
                  <a:gd name="T41" fmla="*/ 75 h 97"/>
                  <a:gd name="T42" fmla="*/ 67 w 76"/>
                  <a:gd name="T43" fmla="*/ 88 h 97"/>
                  <a:gd name="T44" fmla="*/ 53 w 76"/>
                  <a:gd name="T45" fmla="*/ 97 h 97"/>
                  <a:gd name="T46" fmla="*/ 53 w 76"/>
                  <a:gd name="T47" fmla="*/ 84 h 97"/>
                  <a:gd name="T48" fmla="*/ 53 w 76"/>
                  <a:gd name="T49" fmla="*/ 48 h 97"/>
                  <a:gd name="T50" fmla="*/ 49 w 76"/>
                  <a:gd name="T51" fmla="*/ 53 h 97"/>
                  <a:gd name="T52" fmla="*/ 31 w 76"/>
                  <a:gd name="T53" fmla="*/ 53 h 97"/>
                  <a:gd name="T54" fmla="*/ 18 w 76"/>
                  <a:gd name="T55" fmla="*/ 57 h 97"/>
                  <a:gd name="T56" fmla="*/ 13 w 76"/>
                  <a:gd name="T57" fmla="*/ 66 h 97"/>
                  <a:gd name="T58" fmla="*/ 13 w 76"/>
                  <a:gd name="T59" fmla="*/ 75 h 97"/>
                  <a:gd name="T60" fmla="*/ 22 w 76"/>
                  <a:gd name="T61" fmla="*/ 84 h 97"/>
                  <a:gd name="T62" fmla="*/ 36 w 76"/>
                  <a:gd name="T63" fmla="*/ 84 h 97"/>
                  <a:gd name="T64" fmla="*/ 49 w 76"/>
                  <a:gd name="T65" fmla="*/ 75 h 97"/>
                  <a:gd name="T66" fmla="*/ 58 w 76"/>
                  <a:gd name="T67" fmla="*/ 62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7">
                    <a:moveTo>
                      <a:pt x="53" y="84"/>
                    </a:moveTo>
                    <a:lnTo>
                      <a:pt x="45" y="93"/>
                    </a:lnTo>
                    <a:lnTo>
                      <a:pt x="40" y="97"/>
                    </a:lnTo>
                    <a:lnTo>
                      <a:pt x="31" y="97"/>
                    </a:lnTo>
                    <a:lnTo>
                      <a:pt x="22" y="97"/>
                    </a:lnTo>
                    <a:lnTo>
                      <a:pt x="13" y="97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5" y="53"/>
                    </a:lnTo>
                    <a:lnTo>
                      <a:pt x="9" y="48"/>
                    </a:lnTo>
                    <a:lnTo>
                      <a:pt x="18" y="44"/>
                    </a:lnTo>
                    <a:lnTo>
                      <a:pt x="22" y="40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2" y="22"/>
                    </a:lnTo>
                    <a:lnTo>
                      <a:pt x="22" y="31"/>
                    </a:lnTo>
                    <a:lnTo>
                      <a:pt x="5" y="26"/>
                    </a:lnTo>
                    <a:lnTo>
                      <a:pt x="13" y="17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8"/>
                    </a:lnTo>
                    <a:lnTo>
                      <a:pt x="76" y="13"/>
                    </a:lnTo>
                    <a:lnTo>
                      <a:pt x="76" y="22"/>
                    </a:lnTo>
                    <a:lnTo>
                      <a:pt x="76" y="31"/>
                    </a:lnTo>
                    <a:lnTo>
                      <a:pt x="76" y="40"/>
                    </a:lnTo>
                    <a:lnTo>
                      <a:pt x="71" y="66"/>
                    </a:lnTo>
                    <a:lnTo>
                      <a:pt x="67" y="75"/>
                    </a:lnTo>
                    <a:lnTo>
                      <a:pt x="67" y="84"/>
                    </a:lnTo>
                    <a:lnTo>
                      <a:pt x="67" y="88"/>
                    </a:lnTo>
                    <a:lnTo>
                      <a:pt x="71" y="97"/>
                    </a:lnTo>
                    <a:lnTo>
                      <a:pt x="53" y="97"/>
                    </a:lnTo>
                    <a:lnTo>
                      <a:pt x="53" y="93"/>
                    </a:lnTo>
                    <a:lnTo>
                      <a:pt x="53" y="84"/>
                    </a:lnTo>
                    <a:close/>
                    <a:moveTo>
                      <a:pt x="58" y="48"/>
                    </a:moveTo>
                    <a:lnTo>
                      <a:pt x="53" y="48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31" y="53"/>
                    </a:lnTo>
                    <a:lnTo>
                      <a:pt x="22" y="53"/>
                    </a:lnTo>
                    <a:lnTo>
                      <a:pt x="18" y="57"/>
                    </a:lnTo>
                    <a:lnTo>
                      <a:pt x="13" y="62"/>
                    </a:lnTo>
                    <a:lnTo>
                      <a:pt x="13" y="66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5" y="80"/>
                    </a:lnTo>
                    <a:lnTo>
                      <a:pt x="49" y="75"/>
                    </a:lnTo>
                    <a:lnTo>
                      <a:pt x="53" y="71"/>
                    </a:lnTo>
                    <a:lnTo>
                      <a:pt x="58" y="62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2" name="Freeform 667"/>
              <p:cNvSpPr>
                <a:spLocks/>
              </p:cNvSpPr>
              <p:nvPr/>
            </p:nvSpPr>
            <p:spPr bwMode="auto">
              <a:xfrm>
                <a:off x="4733" y="8935"/>
                <a:ext cx="76" cy="97"/>
              </a:xfrm>
              <a:custGeom>
                <a:avLst/>
                <a:gdLst>
                  <a:gd name="T0" fmla="*/ 58 w 76"/>
                  <a:gd name="T1" fmla="*/ 62 h 97"/>
                  <a:gd name="T2" fmla="*/ 71 w 76"/>
                  <a:gd name="T3" fmla="*/ 62 h 97"/>
                  <a:gd name="T4" fmla="*/ 62 w 76"/>
                  <a:gd name="T5" fmla="*/ 80 h 97"/>
                  <a:gd name="T6" fmla="*/ 53 w 76"/>
                  <a:gd name="T7" fmla="*/ 88 h 97"/>
                  <a:gd name="T8" fmla="*/ 44 w 76"/>
                  <a:gd name="T9" fmla="*/ 97 h 97"/>
                  <a:gd name="T10" fmla="*/ 31 w 76"/>
                  <a:gd name="T11" fmla="*/ 97 h 97"/>
                  <a:gd name="T12" fmla="*/ 22 w 76"/>
                  <a:gd name="T13" fmla="*/ 97 h 97"/>
                  <a:gd name="T14" fmla="*/ 9 w 76"/>
                  <a:gd name="T15" fmla="*/ 88 h 97"/>
                  <a:gd name="T16" fmla="*/ 4 w 76"/>
                  <a:gd name="T17" fmla="*/ 75 h 97"/>
                  <a:gd name="T18" fmla="*/ 0 w 76"/>
                  <a:gd name="T19" fmla="*/ 62 h 97"/>
                  <a:gd name="T20" fmla="*/ 4 w 76"/>
                  <a:gd name="T21" fmla="*/ 44 h 97"/>
                  <a:gd name="T22" fmla="*/ 9 w 76"/>
                  <a:gd name="T23" fmla="*/ 31 h 97"/>
                  <a:gd name="T24" fmla="*/ 13 w 76"/>
                  <a:gd name="T25" fmla="*/ 17 h 97"/>
                  <a:gd name="T26" fmla="*/ 22 w 76"/>
                  <a:gd name="T27" fmla="*/ 8 h 97"/>
                  <a:gd name="T28" fmla="*/ 36 w 76"/>
                  <a:gd name="T29" fmla="*/ 0 h 97"/>
                  <a:gd name="T30" fmla="*/ 44 w 76"/>
                  <a:gd name="T31" fmla="*/ 0 h 97"/>
                  <a:gd name="T32" fmla="*/ 58 w 76"/>
                  <a:gd name="T33" fmla="*/ 0 h 97"/>
                  <a:gd name="T34" fmla="*/ 67 w 76"/>
                  <a:gd name="T35" fmla="*/ 8 h 97"/>
                  <a:gd name="T36" fmla="*/ 76 w 76"/>
                  <a:gd name="T37" fmla="*/ 17 h 97"/>
                  <a:gd name="T38" fmla="*/ 76 w 76"/>
                  <a:gd name="T39" fmla="*/ 31 h 97"/>
                  <a:gd name="T40" fmla="*/ 62 w 76"/>
                  <a:gd name="T41" fmla="*/ 31 h 97"/>
                  <a:gd name="T42" fmla="*/ 62 w 76"/>
                  <a:gd name="T43" fmla="*/ 22 h 97"/>
                  <a:gd name="T44" fmla="*/ 58 w 76"/>
                  <a:gd name="T45" fmla="*/ 17 h 97"/>
                  <a:gd name="T46" fmla="*/ 53 w 76"/>
                  <a:gd name="T47" fmla="*/ 13 h 97"/>
                  <a:gd name="T48" fmla="*/ 44 w 76"/>
                  <a:gd name="T49" fmla="*/ 13 h 97"/>
                  <a:gd name="T50" fmla="*/ 36 w 76"/>
                  <a:gd name="T51" fmla="*/ 13 h 97"/>
                  <a:gd name="T52" fmla="*/ 31 w 76"/>
                  <a:gd name="T53" fmla="*/ 17 h 97"/>
                  <a:gd name="T54" fmla="*/ 22 w 76"/>
                  <a:gd name="T55" fmla="*/ 26 h 97"/>
                  <a:gd name="T56" fmla="*/ 18 w 76"/>
                  <a:gd name="T57" fmla="*/ 35 h 97"/>
                  <a:gd name="T58" fmla="*/ 18 w 76"/>
                  <a:gd name="T59" fmla="*/ 48 h 97"/>
                  <a:gd name="T60" fmla="*/ 18 w 76"/>
                  <a:gd name="T61" fmla="*/ 62 h 97"/>
                  <a:gd name="T62" fmla="*/ 18 w 76"/>
                  <a:gd name="T63" fmla="*/ 71 h 97"/>
                  <a:gd name="T64" fmla="*/ 22 w 76"/>
                  <a:gd name="T65" fmla="*/ 80 h 97"/>
                  <a:gd name="T66" fmla="*/ 27 w 76"/>
                  <a:gd name="T67" fmla="*/ 84 h 97"/>
                  <a:gd name="T68" fmla="*/ 31 w 76"/>
                  <a:gd name="T69" fmla="*/ 84 h 97"/>
                  <a:gd name="T70" fmla="*/ 40 w 76"/>
                  <a:gd name="T71" fmla="*/ 84 h 97"/>
                  <a:gd name="T72" fmla="*/ 44 w 76"/>
                  <a:gd name="T73" fmla="*/ 80 h 97"/>
                  <a:gd name="T74" fmla="*/ 53 w 76"/>
                  <a:gd name="T75" fmla="*/ 71 h 97"/>
                  <a:gd name="T76" fmla="*/ 58 w 76"/>
                  <a:gd name="T77" fmla="*/ 62 h 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6" h="97">
                    <a:moveTo>
                      <a:pt x="58" y="62"/>
                    </a:moveTo>
                    <a:lnTo>
                      <a:pt x="71" y="62"/>
                    </a:lnTo>
                    <a:lnTo>
                      <a:pt x="62" y="80"/>
                    </a:lnTo>
                    <a:lnTo>
                      <a:pt x="53" y="88"/>
                    </a:lnTo>
                    <a:lnTo>
                      <a:pt x="44" y="97"/>
                    </a:lnTo>
                    <a:lnTo>
                      <a:pt x="31" y="97"/>
                    </a:lnTo>
                    <a:lnTo>
                      <a:pt x="22" y="97"/>
                    </a:lnTo>
                    <a:lnTo>
                      <a:pt x="9" y="88"/>
                    </a:lnTo>
                    <a:lnTo>
                      <a:pt x="4" y="75"/>
                    </a:lnTo>
                    <a:lnTo>
                      <a:pt x="0" y="62"/>
                    </a:lnTo>
                    <a:lnTo>
                      <a:pt x="4" y="44"/>
                    </a:lnTo>
                    <a:lnTo>
                      <a:pt x="9" y="31"/>
                    </a:lnTo>
                    <a:lnTo>
                      <a:pt x="13" y="17"/>
                    </a:lnTo>
                    <a:lnTo>
                      <a:pt x="22" y="8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7" y="8"/>
                    </a:lnTo>
                    <a:lnTo>
                      <a:pt x="76" y="17"/>
                    </a:lnTo>
                    <a:lnTo>
                      <a:pt x="76" y="31"/>
                    </a:lnTo>
                    <a:lnTo>
                      <a:pt x="62" y="31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2" y="26"/>
                    </a:lnTo>
                    <a:lnTo>
                      <a:pt x="18" y="35"/>
                    </a:lnTo>
                    <a:lnTo>
                      <a:pt x="18" y="48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1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3" name="Freeform 668"/>
              <p:cNvSpPr>
                <a:spLocks/>
              </p:cNvSpPr>
              <p:nvPr/>
            </p:nvSpPr>
            <p:spPr bwMode="auto">
              <a:xfrm>
                <a:off x="4813" y="8935"/>
                <a:ext cx="124" cy="97"/>
              </a:xfrm>
              <a:custGeom>
                <a:avLst/>
                <a:gdLst>
                  <a:gd name="T0" fmla="*/ 0 w 124"/>
                  <a:gd name="T1" fmla="*/ 97 h 97"/>
                  <a:gd name="T2" fmla="*/ 18 w 124"/>
                  <a:gd name="T3" fmla="*/ 0 h 97"/>
                  <a:gd name="T4" fmla="*/ 31 w 124"/>
                  <a:gd name="T5" fmla="*/ 0 h 97"/>
                  <a:gd name="T6" fmla="*/ 27 w 124"/>
                  <a:gd name="T7" fmla="*/ 17 h 97"/>
                  <a:gd name="T8" fmla="*/ 35 w 124"/>
                  <a:gd name="T9" fmla="*/ 8 h 97"/>
                  <a:gd name="T10" fmla="*/ 44 w 124"/>
                  <a:gd name="T11" fmla="*/ 4 h 97"/>
                  <a:gd name="T12" fmla="*/ 49 w 124"/>
                  <a:gd name="T13" fmla="*/ 0 h 97"/>
                  <a:gd name="T14" fmla="*/ 58 w 124"/>
                  <a:gd name="T15" fmla="*/ 0 h 97"/>
                  <a:gd name="T16" fmla="*/ 62 w 124"/>
                  <a:gd name="T17" fmla="*/ 0 h 97"/>
                  <a:gd name="T18" fmla="*/ 71 w 124"/>
                  <a:gd name="T19" fmla="*/ 4 h 97"/>
                  <a:gd name="T20" fmla="*/ 75 w 124"/>
                  <a:gd name="T21" fmla="*/ 8 h 97"/>
                  <a:gd name="T22" fmla="*/ 75 w 124"/>
                  <a:gd name="T23" fmla="*/ 17 h 97"/>
                  <a:gd name="T24" fmla="*/ 84 w 124"/>
                  <a:gd name="T25" fmla="*/ 8 h 97"/>
                  <a:gd name="T26" fmla="*/ 89 w 124"/>
                  <a:gd name="T27" fmla="*/ 4 h 97"/>
                  <a:gd name="T28" fmla="*/ 98 w 124"/>
                  <a:gd name="T29" fmla="*/ 0 h 97"/>
                  <a:gd name="T30" fmla="*/ 107 w 124"/>
                  <a:gd name="T31" fmla="*/ 0 h 97"/>
                  <a:gd name="T32" fmla="*/ 115 w 124"/>
                  <a:gd name="T33" fmla="*/ 0 h 97"/>
                  <a:gd name="T34" fmla="*/ 120 w 124"/>
                  <a:gd name="T35" fmla="*/ 4 h 97"/>
                  <a:gd name="T36" fmla="*/ 124 w 124"/>
                  <a:gd name="T37" fmla="*/ 13 h 97"/>
                  <a:gd name="T38" fmla="*/ 124 w 124"/>
                  <a:gd name="T39" fmla="*/ 22 h 97"/>
                  <a:gd name="T40" fmla="*/ 124 w 124"/>
                  <a:gd name="T41" fmla="*/ 26 h 97"/>
                  <a:gd name="T42" fmla="*/ 124 w 124"/>
                  <a:gd name="T43" fmla="*/ 35 h 97"/>
                  <a:gd name="T44" fmla="*/ 111 w 124"/>
                  <a:gd name="T45" fmla="*/ 97 h 97"/>
                  <a:gd name="T46" fmla="*/ 98 w 124"/>
                  <a:gd name="T47" fmla="*/ 97 h 97"/>
                  <a:gd name="T48" fmla="*/ 111 w 124"/>
                  <a:gd name="T49" fmla="*/ 35 h 97"/>
                  <a:gd name="T50" fmla="*/ 111 w 124"/>
                  <a:gd name="T51" fmla="*/ 26 h 97"/>
                  <a:gd name="T52" fmla="*/ 111 w 124"/>
                  <a:gd name="T53" fmla="*/ 22 h 97"/>
                  <a:gd name="T54" fmla="*/ 111 w 124"/>
                  <a:gd name="T55" fmla="*/ 17 h 97"/>
                  <a:gd name="T56" fmla="*/ 107 w 124"/>
                  <a:gd name="T57" fmla="*/ 13 h 97"/>
                  <a:gd name="T58" fmla="*/ 107 w 124"/>
                  <a:gd name="T59" fmla="*/ 13 h 97"/>
                  <a:gd name="T60" fmla="*/ 102 w 124"/>
                  <a:gd name="T61" fmla="*/ 13 h 97"/>
                  <a:gd name="T62" fmla="*/ 93 w 124"/>
                  <a:gd name="T63" fmla="*/ 13 h 97"/>
                  <a:gd name="T64" fmla="*/ 89 w 124"/>
                  <a:gd name="T65" fmla="*/ 17 h 97"/>
                  <a:gd name="T66" fmla="*/ 84 w 124"/>
                  <a:gd name="T67" fmla="*/ 22 h 97"/>
                  <a:gd name="T68" fmla="*/ 80 w 124"/>
                  <a:gd name="T69" fmla="*/ 26 h 97"/>
                  <a:gd name="T70" fmla="*/ 75 w 124"/>
                  <a:gd name="T71" fmla="*/ 35 h 97"/>
                  <a:gd name="T72" fmla="*/ 71 w 124"/>
                  <a:gd name="T73" fmla="*/ 48 h 97"/>
                  <a:gd name="T74" fmla="*/ 62 w 124"/>
                  <a:gd name="T75" fmla="*/ 97 h 97"/>
                  <a:gd name="T76" fmla="*/ 49 w 124"/>
                  <a:gd name="T77" fmla="*/ 97 h 97"/>
                  <a:gd name="T78" fmla="*/ 62 w 124"/>
                  <a:gd name="T79" fmla="*/ 31 h 97"/>
                  <a:gd name="T80" fmla="*/ 62 w 124"/>
                  <a:gd name="T81" fmla="*/ 26 h 97"/>
                  <a:gd name="T82" fmla="*/ 62 w 124"/>
                  <a:gd name="T83" fmla="*/ 22 h 97"/>
                  <a:gd name="T84" fmla="*/ 62 w 124"/>
                  <a:gd name="T85" fmla="*/ 17 h 97"/>
                  <a:gd name="T86" fmla="*/ 58 w 124"/>
                  <a:gd name="T87" fmla="*/ 13 h 97"/>
                  <a:gd name="T88" fmla="*/ 58 w 124"/>
                  <a:gd name="T89" fmla="*/ 13 h 97"/>
                  <a:gd name="T90" fmla="*/ 53 w 124"/>
                  <a:gd name="T91" fmla="*/ 13 h 97"/>
                  <a:gd name="T92" fmla="*/ 44 w 124"/>
                  <a:gd name="T93" fmla="*/ 13 h 97"/>
                  <a:gd name="T94" fmla="*/ 40 w 124"/>
                  <a:gd name="T95" fmla="*/ 17 h 97"/>
                  <a:gd name="T96" fmla="*/ 35 w 124"/>
                  <a:gd name="T97" fmla="*/ 22 h 97"/>
                  <a:gd name="T98" fmla="*/ 27 w 124"/>
                  <a:gd name="T99" fmla="*/ 31 h 97"/>
                  <a:gd name="T100" fmla="*/ 27 w 124"/>
                  <a:gd name="T101" fmla="*/ 40 h 97"/>
                  <a:gd name="T102" fmla="*/ 22 w 124"/>
                  <a:gd name="T103" fmla="*/ 53 h 97"/>
                  <a:gd name="T104" fmla="*/ 13 w 124"/>
                  <a:gd name="T105" fmla="*/ 97 h 97"/>
                  <a:gd name="T106" fmla="*/ 0 w 124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7">
                    <a:moveTo>
                      <a:pt x="0" y="97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7" y="17"/>
                    </a:lnTo>
                    <a:lnTo>
                      <a:pt x="35" y="8"/>
                    </a:lnTo>
                    <a:lnTo>
                      <a:pt x="44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75" y="8"/>
                    </a:lnTo>
                    <a:lnTo>
                      <a:pt x="75" y="17"/>
                    </a:lnTo>
                    <a:lnTo>
                      <a:pt x="84" y="8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5" y="0"/>
                    </a:lnTo>
                    <a:lnTo>
                      <a:pt x="120" y="4"/>
                    </a:lnTo>
                    <a:lnTo>
                      <a:pt x="124" y="13"/>
                    </a:lnTo>
                    <a:lnTo>
                      <a:pt x="124" y="22"/>
                    </a:lnTo>
                    <a:lnTo>
                      <a:pt x="124" y="26"/>
                    </a:lnTo>
                    <a:lnTo>
                      <a:pt x="124" y="35"/>
                    </a:lnTo>
                    <a:lnTo>
                      <a:pt x="111" y="97"/>
                    </a:lnTo>
                    <a:lnTo>
                      <a:pt x="98" y="97"/>
                    </a:lnTo>
                    <a:lnTo>
                      <a:pt x="111" y="35"/>
                    </a:lnTo>
                    <a:lnTo>
                      <a:pt x="111" y="26"/>
                    </a:lnTo>
                    <a:lnTo>
                      <a:pt x="111" y="22"/>
                    </a:lnTo>
                    <a:lnTo>
                      <a:pt x="111" y="17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3" y="13"/>
                    </a:lnTo>
                    <a:lnTo>
                      <a:pt x="89" y="17"/>
                    </a:lnTo>
                    <a:lnTo>
                      <a:pt x="84" y="22"/>
                    </a:lnTo>
                    <a:lnTo>
                      <a:pt x="80" y="26"/>
                    </a:lnTo>
                    <a:lnTo>
                      <a:pt x="75" y="35"/>
                    </a:lnTo>
                    <a:lnTo>
                      <a:pt x="71" y="48"/>
                    </a:lnTo>
                    <a:lnTo>
                      <a:pt x="62" y="97"/>
                    </a:lnTo>
                    <a:lnTo>
                      <a:pt x="49" y="97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7"/>
                    </a:lnTo>
                    <a:lnTo>
                      <a:pt x="35" y="22"/>
                    </a:lnTo>
                    <a:lnTo>
                      <a:pt x="27" y="31"/>
                    </a:lnTo>
                    <a:lnTo>
                      <a:pt x="27" y="40"/>
                    </a:lnTo>
                    <a:lnTo>
                      <a:pt x="22" y="53"/>
                    </a:lnTo>
                    <a:lnTo>
                      <a:pt x="13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4" name="Freeform 669"/>
              <p:cNvSpPr>
                <a:spLocks/>
              </p:cNvSpPr>
              <p:nvPr/>
            </p:nvSpPr>
            <p:spPr bwMode="auto">
              <a:xfrm>
                <a:off x="4951" y="9015"/>
                <a:ext cx="17" cy="17"/>
              </a:xfrm>
              <a:custGeom>
                <a:avLst/>
                <a:gdLst>
                  <a:gd name="T0" fmla="*/ 0 w 17"/>
                  <a:gd name="T1" fmla="*/ 17 h 17"/>
                  <a:gd name="T2" fmla="*/ 0 w 17"/>
                  <a:gd name="T3" fmla="*/ 0 h 17"/>
                  <a:gd name="T4" fmla="*/ 17 w 17"/>
                  <a:gd name="T5" fmla="*/ 0 h 17"/>
                  <a:gd name="T6" fmla="*/ 13 w 17"/>
                  <a:gd name="T7" fmla="*/ 17 h 17"/>
                  <a:gd name="T8" fmla="*/ 0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5" name="Freeform 670"/>
              <p:cNvSpPr>
                <a:spLocks noEditPoints="1"/>
              </p:cNvSpPr>
              <p:nvPr/>
            </p:nvSpPr>
            <p:spPr bwMode="auto">
              <a:xfrm>
                <a:off x="5040" y="8895"/>
                <a:ext cx="88" cy="137"/>
              </a:xfrm>
              <a:custGeom>
                <a:avLst/>
                <a:gdLst>
                  <a:gd name="T0" fmla="*/ 75 w 88"/>
                  <a:gd name="T1" fmla="*/ 0 h 137"/>
                  <a:gd name="T2" fmla="*/ 88 w 88"/>
                  <a:gd name="T3" fmla="*/ 0 h 137"/>
                  <a:gd name="T4" fmla="*/ 84 w 88"/>
                  <a:gd name="T5" fmla="*/ 13 h 137"/>
                  <a:gd name="T6" fmla="*/ 79 w 88"/>
                  <a:gd name="T7" fmla="*/ 17 h 137"/>
                  <a:gd name="T8" fmla="*/ 71 w 88"/>
                  <a:gd name="T9" fmla="*/ 22 h 137"/>
                  <a:gd name="T10" fmla="*/ 62 w 88"/>
                  <a:gd name="T11" fmla="*/ 22 h 137"/>
                  <a:gd name="T12" fmla="*/ 48 w 88"/>
                  <a:gd name="T13" fmla="*/ 22 h 137"/>
                  <a:gd name="T14" fmla="*/ 40 w 88"/>
                  <a:gd name="T15" fmla="*/ 22 h 137"/>
                  <a:gd name="T16" fmla="*/ 35 w 88"/>
                  <a:gd name="T17" fmla="*/ 26 h 137"/>
                  <a:gd name="T18" fmla="*/ 31 w 88"/>
                  <a:gd name="T19" fmla="*/ 26 h 137"/>
                  <a:gd name="T20" fmla="*/ 31 w 88"/>
                  <a:gd name="T21" fmla="*/ 31 h 137"/>
                  <a:gd name="T22" fmla="*/ 26 w 88"/>
                  <a:gd name="T23" fmla="*/ 40 h 137"/>
                  <a:gd name="T24" fmla="*/ 22 w 88"/>
                  <a:gd name="T25" fmla="*/ 53 h 137"/>
                  <a:gd name="T26" fmla="*/ 26 w 88"/>
                  <a:gd name="T27" fmla="*/ 44 h 137"/>
                  <a:gd name="T28" fmla="*/ 35 w 88"/>
                  <a:gd name="T29" fmla="*/ 44 h 137"/>
                  <a:gd name="T30" fmla="*/ 44 w 88"/>
                  <a:gd name="T31" fmla="*/ 40 h 137"/>
                  <a:gd name="T32" fmla="*/ 48 w 88"/>
                  <a:gd name="T33" fmla="*/ 40 h 137"/>
                  <a:gd name="T34" fmla="*/ 57 w 88"/>
                  <a:gd name="T35" fmla="*/ 44 h 137"/>
                  <a:gd name="T36" fmla="*/ 71 w 88"/>
                  <a:gd name="T37" fmla="*/ 48 h 137"/>
                  <a:gd name="T38" fmla="*/ 75 w 88"/>
                  <a:gd name="T39" fmla="*/ 62 h 137"/>
                  <a:gd name="T40" fmla="*/ 79 w 88"/>
                  <a:gd name="T41" fmla="*/ 80 h 137"/>
                  <a:gd name="T42" fmla="*/ 75 w 88"/>
                  <a:gd name="T43" fmla="*/ 102 h 137"/>
                  <a:gd name="T44" fmla="*/ 66 w 88"/>
                  <a:gd name="T45" fmla="*/ 120 h 137"/>
                  <a:gd name="T46" fmla="*/ 62 w 88"/>
                  <a:gd name="T47" fmla="*/ 128 h 137"/>
                  <a:gd name="T48" fmla="*/ 53 w 88"/>
                  <a:gd name="T49" fmla="*/ 133 h 137"/>
                  <a:gd name="T50" fmla="*/ 44 w 88"/>
                  <a:gd name="T51" fmla="*/ 137 h 137"/>
                  <a:gd name="T52" fmla="*/ 35 w 88"/>
                  <a:gd name="T53" fmla="*/ 137 h 137"/>
                  <a:gd name="T54" fmla="*/ 17 w 88"/>
                  <a:gd name="T55" fmla="*/ 137 h 137"/>
                  <a:gd name="T56" fmla="*/ 8 w 88"/>
                  <a:gd name="T57" fmla="*/ 128 h 137"/>
                  <a:gd name="T58" fmla="*/ 4 w 88"/>
                  <a:gd name="T59" fmla="*/ 115 h 137"/>
                  <a:gd name="T60" fmla="*/ 0 w 88"/>
                  <a:gd name="T61" fmla="*/ 97 h 137"/>
                  <a:gd name="T62" fmla="*/ 4 w 88"/>
                  <a:gd name="T63" fmla="*/ 75 h 137"/>
                  <a:gd name="T64" fmla="*/ 8 w 88"/>
                  <a:gd name="T65" fmla="*/ 48 h 137"/>
                  <a:gd name="T66" fmla="*/ 17 w 88"/>
                  <a:gd name="T67" fmla="*/ 26 h 137"/>
                  <a:gd name="T68" fmla="*/ 26 w 88"/>
                  <a:gd name="T69" fmla="*/ 13 h 137"/>
                  <a:gd name="T70" fmla="*/ 40 w 88"/>
                  <a:gd name="T71" fmla="*/ 8 h 137"/>
                  <a:gd name="T72" fmla="*/ 53 w 88"/>
                  <a:gd name="T73" fmla="*/ 4 h 137"/>
                  <a:gd name="T74" fmla="*/ 66 w 88"/>
                  <a:gd name="T75" fmla="*/ 4 h 137"/>
                  <a:gd name="T76" fmla="*/ 71 w 88"/>
                  <a:gd name="T77" fmla="*/ 4 h 137"/>
                  <a:gd name="T78" fmla="*/ 75 w 88"/>
                  <a:gd name="T79" fmla="*/ 0 h 137"/>
                  <a:gd name="T80" fmla="*/ 66 w 88"/>
                  <a:gd name="T81" fmla="*/ 80 h 137"/>
                  <a:gd name="T82" fmla="*/ 62 w 88"/>
                  <a:gd name="T83" fmla="*/ 71 h 137"/>
                  <a:gd name="T84" fmla="*/ 57 w 88"/>
                  <a:gd name="T85" fmla="*/ 62 h 137"/>
                  <a:gd name="T86" fmla="*/ 53 w 88"/>
                  <a:gd name="T87" fmla="*/ 57 h 137"/>
                  <a:gd name="T88" fmla="*/ 44 w 88"/>
                  <a:gd name="T89" fmla="*/ 53 h 137"/>
                  <a:gd name="T90" fmla="*/ 31 w 88"/>
                  <a:gd name="T91" fmla="*/ 57 h 137"/>
                  <a:gd name="T92" fmla="*/ 22 w 88"/>
                  <a:gd name="T93" fmla="*/ 66 h 137"/>
                  <a:gd name="T94" fmla="*/ 17 w 88"/>
                  <a:gd name="T95" fmla="*/ 84 h 137"/>
                  <a:gd name="T96" fmla="*/ 13 w 88"/>
                  <a:gd name="T97" fmla="*/ 102 h 137"/>
                  <a:gd name="T98" fmla="*/ 17 w 88"/>
                  <a:gd name="T99" fmla="*/ 111 h 137"/>
                  <a:gd name="T100" fmla="*/ 17 w 88"/>
                  <a:gd name="T101" fmla="*/ 120 h 137"/>
                  <a:gd name="T102" fmla="*/ 26 w 88"/>
                  <a:gd name="T103" fmla="*/ 124 h 137"/>
                  <a:gd name="T104" fmla="*/ 35 w 88"/>
                  <a:gd name="T105" fmla="*/ 124 h 137"/>
                  <a:gd name="T106" fmla="*/ 48 w 88"/>
                  <a:gd name="T107" fmla="*/ 120 h 137"/>
                  <a:gd name="T108" fmla="*/ 57 w 88"/>
                  <a:gd name="T109" fmla="*/ 111 h 137"/>
                  <a:gd name="T110" fmla="*/ 62 w 88"/>
                  <a:gd name="T111" fmla="*/ 93 h 137"/>
                  <a:gd name="T112" fmla="*/ 66 w 88"/>
                  <a:gd name="T113" fmla="*/ 80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8" h="137">
                    <a:moveTo>
                      <a:pt x="75" y="0"/>
                    </a:moveTo>
                    <a:lnTo>
                      <a:pt x="88" y="0"/>
                    </a:lnTo>
                    <a:lnTo>
                      <a:pt x="84" y="13"/>
                    </a:lnTo>
                    <a:lnTo>
                      <a:pt x="79" y="17"/>
                    </a:lnTo>
                    <a:lnTo>
                      <a:pt x="71" y="22"/>
                    </a:lnTo>
                    <a:lnTo>
                      <a:pt x="62" y="22"/>
                    </a:lnTo>
                    <a:lnTo>
                      <a:pt x="48" y="22"/>
                    </a:lnTo>
                    <a:lnTo>
                      <a:pt x="40" y="22"/>
                    </a:lnTo>
                    <a:lnTo>
                      <a:pt x="35" y="26"/>
                    </a:lnTo>
                    <a:lnTo>
                      <a:pt x="31" y="26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22" y="53"/>
                    </a:lnTo>
                    <a:lnTo>
                      <a:pt x="26" y="44"/>
                    </a:lnTo>
                    <a:lnTo>
                      <a:pt x="35" y="44"/>
                    </a:lnTo>
                    <a:lnTo>
                      <a:pt x="44" y="40"/>
                    </a:lnTo>
                    <a:lnTo>
                      <a:pt x="48" y="40"/>
                    </a:lnTo>
                    <a:lnTo>
                      <a:pt x="57" y="44"/>
                    </a:lnTo>
                    <a:lnTo>
                      <a:pt x="71" y="48"/>
                    </a:lnTo>
                    <a:lnTo>
                      <a:pt x="75" y="62"/>
                    </a:lnTo>
                    <a:lnTo>
                      <a:pt x="79" y="80"/>
                    </a:lnTo>
                    <a:lnTo>
                      <a:pt x="75" y="102"/>
                    </a:lnTo>
                    <a:lnTo>
                      <a:pt x="66" y="120"/>
                    </a:lnTo>
                    <a:lnTo>
                      <a:pt x="62" y="128"/>
                    </a:lnTo>
                    <a:lnTo>
                      <a:pt x="53" y="133"/>
                    </a:lnTo>
                    <a:lnTo>
                      <a:pt x="44" y="137"/>
                    </a:lnTo>
                    <a:lnTo>
                      <a:pt x="35" y="137"/>
                    </a:lnTo>
                    <a:lnTo>
                      <a:pt x="17" y="137"/>
                    </a:lnTo>
                    <a:lnTo>
                      <a:pt x="8" y="128"/>
                    </a:lnTo>
                    <a:lnTo>
                      <a:pt x="4" y="115"/>
                    </a:lnTo>
                    <a:lnTo>
                      <a:pt x="0" y="97"/>
                    </a:lnTo>
                    <a:lnTo>
                      <a:pt x="4" y="75"/>
                    </a:lnTo>
                    <a:lnTo>
                      <a:pt x="8" y="48"/>
                    </a:lnTo>
                    <a:lnTo>
                      <a:pt x="17" y="26"/>
                    </a:lnTo>
                    <a:lnTo>
                      <a:pt x="26" y="13"/>
                    </a:lnTo>
                    <a:lnTo>
                      <a:pt x="40" y="8"/>
                    </a:lnTo>
                    <a:lnTo>
                      <a:pt x="53" y="4"/>
                    </a:lnTo>
                    <a:lnTo>
                      <a:pt x="66" y="4"/>
                    </a:lnTo>
                    <a:lnTo>
                      <a:pt x="71" y="4"/>
                    </a:lnTo>
                    <a:lnTo>
                      <a:pt x="75" y="0"/>
                    </a:lnTo>
                    <a:close/>
                    <a:moveTo>
                      <a:pt x="66" y="80"/>
                    </a:moveTo>
                    <a:lnTo>
                      <a:pt x="62" y="71"/>
                    </a:lnTo>
                    <a:lnTo>
                      <a:pt x="57" y="62"/>
                    </a:lnTo>
                    <a:lnTo>
                      <a:pt x="53" y="57"/>
                    </a:lnTo>
                    <a:lnTo>
                      <a:pt x="44" y="53"/>
                    </a:lnTo>
                    <a:lnTo>
                      <a:pt x="31" y="57"/>
                    </a:lnTo>
                    <a:lnTo>
                      <a:pt x="22" y="66"/>
                    </a:lnTo>
                    <a:lnTo>
                      <a:pt x="17" y="84"/>
                    </a:lnTo>
                    <a:lnTo>
                      <a:pt x="13" y="102"/>
                    </a:lnTo>
                    <a:lnTo>
                      <a:pt x="17" y="111"/>
                    </a:lnTo>
                    <a:lnTo>
                      <a:pt x="17" y="120"/>
                    </a:lnTo>
                    <a:lnTo>
                      <a:pt x="26" y="124"/>
                    </a:lnTo>
                    <a:lnTo>
                      <a:pt x="35" y="124"/>
                    </a:lnTo>
                    <a:lnTo>
                      <a:pt x="48" y="120"/>
                    </a:lnTo>
                    <a:lnTo>
                      <a:pt x="57" y="111"/>
                    </a:lnTo>
                    <a:lnTo>
                      <a:pt x="62" y="93"/>
                    </a:lnTo>
                    <a:lnTo>
                      <a:pt x="66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6" name="Freeform 671"/>
              <p:cNvSpPr>
                <a:spLocks/>
              </p:cNvSpPr>
              <p:nvPr/>
            </p:nvSpPr>
            <p:spPr bwMode="auto">
              <a:xfrm>
                <a:off x="5119" y="8935"/>
                <a:ext cx="89" cy="137"/>
              </a:xfrm>
              <a:custGeom>
                <a:avLst/>
                <a:gdLst>
                  <a:gd name="T0" fmla="*/ 0 w 89"/>
                  <a:gd name="T1" fmla="*/ 133 h 137"/>
                  <a:gd name="T2" fmla="*/ 0 w 89"/>
                  <a:gd name="T3" fmla="*/ 120 h 137"/>
                  <a:gd name="T4" fmla="*/ 5 w 89"/>
                  <a:gd name="T5" fmla="*/ 120 h 137"/>
                  <a:gd name="T6" fmla="*/ 9 w 89"/>
                  <a:gd name="T7" fmla="*/ 120 h 137"/>
                  <a:gd name="T8" fmla="*/ 14 w 89"/>
                  <a:gd name="T9" fmla="*/ 120 h 137"/>
                  <a:gd name="T10" fmla="*/ 14 w 89"/>
                  <a:gd name="T11" fmla="*/ 120 h 137"/>
                  <a:gd name="T12" fmla="*/ 18 w 89"/>
                  <a:gd name="T13" fmla="*/ 115 h 137"/>
                  <a:gd name="T14" fmla="*/ 23 w 89"/>
                  <a:gd name="T15" fmla="*/ 106 h 137"/>
                  <a:gd name="T16" fmla="*/ 27 w 89"/>
                  <a:gd name="T17" fmla="*/ 97 h 137"/>
                  <a:gd name="T18" fmla="*/ 14 w 89"/>
                  <a:gd name="T19" fmla="*/ 0 h 137"/>
                  <a:gd name="T20" fmla="*/ 27 w 89"/>
                  <a:gd name="T21" fmla="*/ 0 h 137"/>
                  <a:gd name="T22" fmla="*/ 36 w 89"/>
                  <a:gd name="T23" fmla="*/ 48 h 137"/>
                  <a:gd name="T24" fmla="*/ 36 w 89"/>
                  <a:gd name="T25" fmla="*/ 62 h 137"/>
                  <a:gd name="T26" fmla="*/ 36 w 89"/>
                  <a:gd name="T27" fmla="*/ 80 h 137"/>
                  <a:gd name="T28" fmla="*/ 76 w 89"/>
                  <a:gd name="T29" fmla="*/ 0 h 137"/>
                  <a:gd name="T30" fmla="*/ 89 w 89"/>
                  <a:gd name="T31" fmla="*/ 0 h 137"/>
                  <a:gd name="T32" fmla="*/ 36 w 89"/>
                  <a:gd name="T33" fmla="*/ 111 h 137"/>
                  <a:gd name="T34" fmla="*/ 27 w 89"/>
                  <a:gd name="T35" fmla="*/ 124 h 137"/>
                  <a:gd name="T36" fmla="*/ 23 w 89"/>
                  <a:gd name="T37" fmla="*/ 128 h 137"/>
                  <a:gd name="T38" fmla="*/ 18 w 89"/>
                  <a:gd name="T39" fmla="*/ 133 h 137"/>
                  <a:gd name="T40" fmla="*/ 9 w 89"/>
                  <a:gd name="T41" fmla="*/ 137 h 137"/>
                  <a:gd name="T42" fmla="*/ 5 w 89"/>
                  <a:gd name="T43" fmla="*/ 133 h 137"/>
                  <a:gd name="T44" fmla="*/ 0 w 89"/>
                  <a:gd name="T45" fmla="*/ 133 h 13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" h="137">
                    <a:moveTo>
                      <a:pt x="0" y="133"/>
                    </a:moveTo>
                    <a:lnTo>
                      <a:pt x="0" y="120"/>
                    </a:lnTo>
                    <a:lnTo>
                      <a:pt x="5" y="120"/>
                    </a:lnTo>
                    <a:lnTo>
                      <a:pt x="9" y="120"/>
                    </a:lnTo>
                    <a:lnTo>
                      <a:pt x="14" y="120"/>
                    </a:lnTo>
                    <a:lnTo>
                      <a:pt x="18" y="115"/>
                    </a:lnTo>
                    <a:lnTo>
                      <a:pt x="23" y="106"/>
                    </a:lnTo>
                    <a:lnTo>
                      <a:pt x="27" y="97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6" y="48"/>
                    </a:lnTo>
                    <a:lnTo>
                      <a:pt x="36" y="62"/>
                    </a:lnTo>
                    <a:lnTo>
                      <a:pt x="36" y="80"/>
                    </a:lnTo>
                    <a:lnTo>
                      <a:pt x="76" y="0"/>
                    </a:lnTo>
                    <a:lnTo>
                      <a:pt x="89" y="0"/>
                    </a:lnTo>
                    <a:lnTo>
                      <a:pt x="36" y="111"/>
                    </a:lnTo>
                    <a:lnTo>
                      <a:pt x="27" y="124"/>
                    </a:lnTo>
                    <a:lnTo>
                      <a:pt x="23" y="128"/>
                    </a:lnTo>
                    <a:lnTo>
                      <a:pt x="18" y="133"/>
                    </a:lnTo>
                    <a:lnTo>
                      <a:pt x="9" y="137"/>
                    </a:lnTo>
                    <a:lnTo>
                      <a:pt x="5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7" name="Freeform 672"/>
              <p:cNvSpPr>
                <a:spLocks noEditPoints="1"/>
              </p:cNvSpPr>
              <p:nvPr/>
            </p:nvSpPr>
            <p:spPr bwMode="auto">
              <a:xfrm>
                <a:off x="5208" y="8895"/>
                <a:ext cx="80" cy="137"/>
              </a:xfrm>
              <a:custGeom>
                <a:avLst/>
                <a:gdLst>
                  <a:gd name="T0" fmla="*/ 27 w 80"/>
                  <a:gd name="T1" fmla="*/ 17 h 137"/>
                  <a:gd name="T2" fmla="*/ 31 w 80"/>
                  <a:gd name="T3" fmla="*/ 0 h 137"/>
                  <a:gd name="T4" fmla="*/ 40 w 80"/>
                  <a:gd name="T5" fmla="*/ 0 h 137"/>
                  <a:gd name="T6" fmla="*/ 58 w 80"/>
                  <a:gd name="T7" fmla="*/ 4 h 137"/>
                  <a:gd name="T8" fmla="*/ 71 w 80"/>
                  <a:gd name="T9" fmla="*/ 13 h 137"/>
                  <a:gd name="T10" fmla="*/ 76 w 80"/>
                  <a:gd name="T11" fmla="*/ 31 h 137"/>
                  <a:gd name="T12" fmla="*/ 80 w 80"/>
                  <a:gd name="T13" fmla="*/ 53 h 137"/>
                  <a:gd name="T14" fmla="*/ 76 w 80"/>
                  <a:gd name="T15" fmla="*/ 88 h 137"/>
                  <a:gd name="T16" fmla="*/ 67 w 80"/>
                  <a:gd name="T17" fmla="*/ 115 h 137"/>
                  <a:gd name="T18" fmla="*/ 63 w 80"/>
                  <a:gd name="T19" fmla="*/ 124 h 137"/>
                  <a:gd name="T20" fmla="*/ 54 w 80"/>
                  <a:gd name="T21" fmla="*/ 133 h 137"/>
                  <a:gd name="T22" fmla="*/ 45 w 80"/>
                  <a:gd name="T23" fmla="*/ 137 h 137"/>
                  <a:gd name="T24" fmla="*/ 31 w 80"/>
                  <a:gd name="T25" fmla="*/ 137 h 137"/>
                  <a:gd name="T26" fmla="*/ 18 w 80"/>
                  <a:gd name="T27" fmla="*/ 137 h 137"/>
                  <a:gd name="T28" fmla="*/ 9 w 80"/>
                  <a:gd name="T29" fmla="*/ 128 h 137"/>
                  <a:gd name="T30" fmla="*/ 0 w 80"/>
                  <a:gd name="T31" fmla="*/ 115 h 137"/>
                  <a:gd name="T32" fmla="*/ 0 w 80"/>
                  <a:gd name="T33" fmla="*/ 97 h 137"/>
                  <a:gd name="T34" fmla="*/ 0 w 80"/>
                  <a:gd name="T35" fmla="*/ 75 h 137"/>
                  <a:gd name="T36" fmla="*/ 14 w 80"/>
                  <a:gd name="T37" fmla="*/ 57 h 137"/>
                  <a:gd name="T38" fmla="*/ 18 w 80"/>
                  <a:gd name="T39" fmla="*/ 48 h 137"/>
                  <a:gd name="T40" fmla="*/ 27 w 80"/>
                  <a:gd name="T41" fmla="*/ 44 h 137"/>
                  <a:gd name="T42" fmla="*/ 36 w 80"/>
                  <a:gd name="T43" fmla="*/ 40 h 137"/>
                  <a:gd name="T44" fmla="*/ 45 w 80"/>
                  <a:gd name="T45" fmla="*/ 40 h 137"/>
                  <a:gd name="T46" fmla="*/ 54 w 80"/>
                  <a:gd name="T47" fmla="*/ 40 h 137"/>
                  <a:gd name="T48" fmla="*/ 58 w 80"/>
                  <a:gd name="T49" fmla="*/ 44 h 137"/>
                  <a:gd name="T50" fmla="*/ 63 w 80"/>
                  <a:gd name="T51" fmla="*/ 48 h 137"/>
                  <a:gd name="T52" fmla="*/ 67 w 80"/>
                  <a:gd name="T53" fmla="*/ 53 h 137"/>
                  <a:gd name="T54" fmla="*/ 67 w 80"/>
                  <a:gd name="T55" fmla="*/ 44 h 137"/>
                  <a:gd name="T56" fmla="*/ 67 w 80"/>
                  <a:gd name="T57" fmla="*/ 35 h 137"/>
                  <a:gd name="T58" fmla="*/ 63 w 80"/>
                  <a:gd name="T59" fmla="*/ 31 h 137"/>
                  <a:gd name="T60" fmla="*/ 63 w 80"/>
                  <a:gd name="T61" fmla="*/ 26 h 137"/>
                  <a:gd name="T62" fmla="*/ 58 w 80"/>
                  <a:gd name="T63" fmla="*/ 22 h 137"/>
                  <a:gd name="T64" fmla="*/ 54 w 80"/>
                  <a:gd name="T65" fmla="*/ 17 h 137"/>
                  <a:gd name="T66" fmla="*/ 45 w 80"/>
                  <a:gd name="T67" fmla="*/ 17 h 137"/>
                  <a:gd name="T68" fmla="*/ 36 w 80"/>
                  <a:gd name="T69" fmla="*/ 17 h 137"/>
                  <a:gd name="T70" fmla="*/ 27 w 80"/>
                  <a:gd name="T71" fmla="*/ 17 h 137"/>
                  <a:gd name="T72" fmla="*/ 14 w 80"/>
                  <a:gd name="T73" fmla="*/ 97 h 137"/>
                  <a:gd name="T74" fmla="*/ 14 w 80"/>
                  <a:gd name="T75" fmla="*/ 111 h 137"/>
                  <a:gd name="T76" fmla="*/ 18 w 80"/>
                  <a:gd name="T77" fmla="*/ 120 h 137"/>
                  <a:gd name="T78" fmla="*/ 27 w 80"/>
                  <a:gd name="T79" fmla="*/ 124 h 137"/>
                  <a:gd name="T80" fmla="*/ 36 w 80"/>
                  <a:gd name="T81" fmla="*/ 124 h 137"/>
                  <a:gd name="T82" fmla="*/ 45 w 80"/>
                  <a:gd name="T83" fmla="*/ 120 h 137"/>
                  <a:gd name="T84" fmla="*/ 58 w 80"/>
                  <a:gd name="T85" fmla="*/ 111 h 137"/>
                  <a:gd name="T86" fmla="*/ 63 w 80"/>
                  <a:gd name="T87" fmla="*/ 93 h 137"/>
                  <a:gd name="T88" fmla="*/ 63 w 80"/>
                  <a:gd name="T89" fmla="*/ 80 h 137"/>
                  <a:gd name="T90" fmla="*/ 63 w 80"/>
                  <a:gd name="T91" fmla="*/ 66 h 137"/>
                  <a:gd name="T92" fmla="*/ 58 w 80"/>
                  <a:gd name="T93" fmla="*/ 57 h 137"/>
                  <a:gd name="T94" fmla="*/ 54 w 80"/>
                  <a:gd name="T95" fmla="*/ 53 h 137"/>
                  <a:gd name="T96" fmla="*/ 45 w 80"/>
                  <a:gd name="T97" fmla="*/ 53 h 137"/>
                  <a:gd name="T98" fmla="*/ 31 w 80"/>
                  <a:gd name="T99" fmla="*/ 53 h 137"/>
                  <a:gd name="T100" fmla="*/ 23 w 80"/>
                  <a:gd name="T101" fmla="*/ 66 h 137"/>
                  <a:gd name="T102" fmla="*/ 14 w 80"/>
                  <a:gd name="T103" fmla="*/ 84 h 137"/>
                  <a:gd name="T104" fmla="*/ 14 w 80"/>
                  <a:gd name="T105" fmla="*/ 97 h 1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7">
                    <a:moveTo>
                      <a:pt x="27" y="17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6" y="31"/>
                    </a:lnTo>
                    <a:lnTo>
                      <a:pt x="80" y="53"/>
                    </a:lnTo>
                    <a:lnTo>
                      <a:pt x="76" y="88"/>
                    </a:lnTo>
                    <a:lnTo>
                      <a:pt x="67" y="115"/>
                    </a:lnTo>
                    <a:lnTo>
                      <a:pt x="63" y="124"/>
                    </a:lnTo>
                    <a:lnTo>
                      <a:pt x="54" y="133"/>
                    </a:lnTo>
                    <a:lnTo>
                      <a:pt x="45" y="137"/>
                    </a:lnTo>
                    <a:lnTo>
                      <a:pt x="31" y="137"/>
                    </a:lnTo>
                    <a:lnTo>
                      <a:pt x="18" y="137"/>
                    </a:lnTo>
                    <a:lnTo>
                      <a:pt x="9" y="128"/>
                    </a:lnTo>
                    <a:lnTo>
                      <a:pt x="0" y="115"/>
                    </a:lnTo>
                    <a:lnTo>
                      <a:pt x="0" y="97"/>
                    </a:lnTo>
                    <a:lnTo>
                      <a:pt x="0" y="75"/>
                    </a:lnTo>
                    <a:lnTo>
                      <a:pt x="14" y="57"/>
                    </a:lnTo>
                    <a:lnTo>
                      <a:pt x="18" y="48"/>
                    </a:lnTo>
                    <a:lnTo>
                      <a:pt x="27" y="44"/>
                    </a:lnTo>
                    <a:lnTo>
                      <a:pt x="36" y="40"/>
                    </a:lnTo>
                    <a:lnTo>
                      <a:pt x="45" y="40"/>
                    </a:lnTo>
                    <a:lnTo>
                      <a:pt x="54" y="40"/>
                    </a:lnTo>
                    <a:lnTo>
                      <a:pt x="58" y="44"/>
                    </a:lnTo>
                    <a:lnTo>
                      <a:pt x="63" y="48"/>
                    </a:lnTo>
                    <a:lnTo>
                      <a:pt x="67" y="53"/>
                    </a:lnTo>
                    <a:lnTo>
                      <a:pt x="67" y="44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3" y="26"/>
                    </a:lnTo>
                    <a:lnTo>
                      <a:pt x="58" y="22"/>
                    </a:lnTo>
                    <a:lnTo>
                      <a:pt x="54" y="17"/>
                    </a:lnTo>
                    <a:lnTo>
                      <a:pt x="45" y="17"/>
                    </a:lnTo>
                    <a:lnTo>
                      <a:pt x="36" y="17"/>
                    </a:lnTo>
                    <a:lnTo>
                      <a:pt x="27" y="17"/>
                    </a:lnTo>
                    <a:close/>
                    <a:moveTo>
                      <a:pt x="14" y="97"/>
                    </a:moveTo>
                    <a:lnTo>
                      <a:pt x="14" y="111"/>
                    </a:lnTo>
                    <a:lnTo>
                      <a:pt x="18" y="120"/>
                    </a:lnTo>
                    <a:lnTo>
                      <a:pt x="27" y="124"/>
                    </a:lnTo>
                    <a:lnTo>
                      <a:pt x="36" y="124"/>
                    </a:lnTo>
                    <a:lnTo>
                      <a:pt x="45" y="120"/>
                    </a:lnTo>
                    <a:lnTo>
                      <a:pt x="58" y="111"/>
                    </a:lnTo>
                    <a:lnTo>
                      <a:pt x="63" y="93"/>
                    </a:lnTo>
                    <a:lnTo>
                      <a:pt x="63" y="80"/>
                    </a:lnTo>
                    <a:lnTo>
                      <a:pt x="63" y="66"/>
                    </a:lnTo>
                    <a:lnTo>
                      <a:pt x="58" y="57"/>
                    </a:lnTo>
                    <a:lnTo>
                      <a:pt x="54" y="53"/>
                    </a:lnTo>
                    <a:lnTo>
                      <a:pt x="45" y="53"/>
                    </a:lnTo>
                    <a:lnTo>
                      <a:pt x="31" y="53"/>
                    </a:lnTo>
                    <a:lnTo>
                      <a:pt x="23" y="66"/>
                    </a:lnTo>
                    <a:lnTo>
                      <a:pt x="14" y="84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8" name="Freeform 673"/>
              <p:cNvSpPr>
                <a:spLocks/>
              </p:cNvSpPr>
              <p:nvPr/>
            </p:nvSpPr>
            <p:spPr bwMode="auto">
              <a:xfrm>
                <a:off x="5297" y="9015"/>
                <a:ext cx="22" cy="17"/>
              </a:xfrm>
              <a:custGeom>
                <a:avLst/>
                <a:gdLst>
                  <a:gd name="T0" fmla="*/ 0 w 22"/>
                  <a:gd name="T1" fmla="*/ 17 h 17"/>
                  <a:gd name="T2" fmla="*/ 5 w 22"/>
                  <a:gd name="T3" fmla="*/ 0 h 17"/>
                  <a:gd name="T4" fmla="*/ 22 w 22"/>
                  <a:gd name="T5" fmla="*/ 0 h 17"/>
                  <a:gd name="T6" fmla="*/ 18 w 22"/>
                  <a:gd name="T7" fmla="*/ 17 h 17"/>
                  <a:gd name="T8" fmla="*/ 0 w 2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89" name="Freeform 674"/>
              <p:cNvSpPr>
                <a:spLocks/>
              </p:cNvSpPr>
              <p:nvPr/>
            </p:nvSpPr>
            <p:spPr bwMode="auto">
              <a:xfrm>
                <a:off x="4586" y="9099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85 w 85"/>
                  <a:gd name="T3" fmla="*/ 0 h 98"/>
                  <a:gd name="T4" fmla="*/ 67 w 85"/>
                  <a:gd name="T5" fmla="*/ 98 h 98"/>
                  <a:gd name="T6" fmla="*/ 54 w 85"/>
                  <a:gd name="T7" fmla="*/ 98 h 98"/>
                  <a:gd name="T8" fmla="*/ 71 w 85"/>
                  <a:gd name="T9" fmla="*/ 13 h 98"/>
                  <a:gd name="T10" fmla="*/ 31 w 85"/>
                  <a:gd name="T11" fmla="*/ 13 h 98"/>
                  <a:gd name="T12" fmla="*/ 14 w 85"/>
                  <a:gd name="T13" fmla="*/ 98 h 98"/>
                  <a:gd name="T14" fmla="*/ 0 w 85"/>
                  <a:gd name="T15" fmla="*/ 98 h 98"/>
                  <a:gd name="T16" fmla="*/ 18 w 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85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71" y="13"/>
                    </a:lnTo>
                    <a:lnTo>
                      <a:pt x="31" y="1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0" name="Freeform 675"/>
              <p:cNvSpPr>
                <a:spLocks noEditPoints="1"/>
              </p:cNvSpPr>
              <p:nvPr/>
            </p:nvSpPr>
            <p:spPr bwMode="auto">
              <a:xfrm>
                <a:off x="4671" y="9099"/>
                <a:ext cx="89" cy="133"/>
              </a:xfrm>
              <a:custGeom>
                <a:avLst/>
                <a:gdLst>
                  <a:gd name="T0" fmla="*/ 0 w 89"/>
                  <a:gd name="T1" fmla="*/ 133 h 133"/>
                  <a:gd name="T2" fmla="*/ 22 w 89"/>
                  <a:gd name="T3" fmla="*/ 0 h 133"/>
                  <a:gd name="T4" fmla="*/ 35 w 89"/>
                  <a:gd name="T5" fmla="*/ 0 h 133"/>
                  <a:gd name="T6" fmla="*/ 35 w 89"/>
                  <a:gd name="T7" fmla="*/ 13 h 133"/>
                  <a:gd name="T8" fmla="*/ 40 w 89"/>
                  <a:gd name="T9" fmla="*/ 9 h 133"/>
                  <a:gd name="T10" fmla="*/ 49 w 89"/>
                  <a:gd name="T11" fmla="*/ 4 h 133"/>
                  <a:gd name="T12" fmla="*/ 53 w 89"/>
                  <a:gd name="T13" fmla="*/ 0 h 133"/>
                  <a:gd name="T14" fmla="*/ 58 w 89"/>
                  <a:gd name="T15" fmla="*/ 0 h 133"/>
                  <a:gd name="T16" fmla="*/ 71 w 89"/>
                  <a:gd name="T17" fmla="*/ 4 h 133"/>
                  <a:gd name="T18" fmla="*/ 80 w 89"/>
                  <a:gd name="T19" fmla="*/ 9 h 133"/>
                  <a:gd name="T20" fmla="*/ 84 w 89"/>
                  <a:gd name="T21" fmla="*/ 22 h 133"/>
                  <a:gd name="T22" fmla="*/ 89 w 89"/>
                  <a:gd name="T23" fmla="*/ 40 h 133"/>
                  <a:gd name="T24" fmla="*/ 84 w 89"/>
                  <a:gd name="T25" fmla="*/ 53 h 133"/>
                  <a:gd name="T26" fmla="*/ 84 w 89"/>
                  <a:gd name="T27" fmla="*/ 67 h 133"/>
                  <a:gd name="T28" fmla="*/ 80 w 89"/>
                  <a:gd name="T29" fmla="*/ 76 h 133"/>
                  <a:gd name="T30" fmla="*/ 71 w 89"/>
                  <a:gd name="T31" fmla="*/ 84 h 133"/>
                  <a:gd name="T32" fmla="*/ 66 w 89"/>
                  <a:gd name="T33" fmla="*/ 93 h 133"/>
                  <a:gd name="T34" fmla="*/ 58 w 89"/>
                  <a:gd name="T35" fmla="*/ 98 h 133"/>
                  <a:gd name="T36" fmla="*/ 53 w 89"/>
                  <a:gd name="T37" fmla="*/ 98 h 133"/>
                  <a:gd name="T38" fmla="*/ 44 w 89"/>
                  <a:gd name="T39" fmla="*/ 102 h 133"/>
                  <a:gd name="T40" fmla="*/ 40 w 89"/>
                  <a:gd name="T41" fmla="*/ 98 h 133"/>
                  <a:gd name="T42" fmla="*/ 31 w 89"/>
                  <a:gd name="T43" fmla="*/ 98 h 133"/>
                  <a:gd name="T44" fmla="*/ 26 w 89"/>
                  <a:gd name="T45" fmla="*/ 89 h 133"/>
                  <a:gd name="T46" fmla="*/ 22 w 89"/>
                  <a:gd name="T47" fmla="*/ 84 h 133"/>
                  <a:gd name="T48" fmla="*/ 13 w 89"/>
                  <a:gd name="T49" fmla="*/ 133 h 133"/>
                  <a:gd name="T50" fmla="*/ 0 w 89"/>
                  <a:gd name="T51" fmla="*/ 133 h 133"/>
                  <a:gd name="T52" fmla="*/ 26 w 89"/>
                  <a:gd name="T53" fmla="*/ 58 h 133"/>
                  <a:gd name="T54" fmla="*/ 26 w 89"/>
                  <a:gd name="T55" fmla="*/ 67 h 133"/>
                  <a:gd name="T56" fmla="*/ 26 w 89"/>
                  <a:gd name="T57" fmla="*/ 76 h 133"/>
                  <a:gd name="T58" fmla="*/ 31 w 89"/>
                  <a:gd name="T59" fmla="*/ 80 h 133"/>
                  <a:gd name="T60" fmla="*/ 35 w 89"/>
                  <a:gd name="T61" fmla="*/ 84 h 133"/>
                  <a:gd name="T62" fmla="*/ 40 w 89"/>
                  <a:gd name="T63" fmla="*/ 84 h 133"/>
                  <a:gd name="T64" fmla="*/ 44 w 89"/>
                  <a:gd name="T65" fmla="*/ 89 h 133"/>
                  <a:gd name="T66" fmla="*/ 58 w 89"/>
                  <a:gd name="T67" fmla="*/ 84 h 133"/>
                  <a:gd name="T68" fmla="*/ 66 w 89"/>
                  <a:gd name="T69" fmla="*/ 71 h 133"/>
                  <a:gd name="T70" fmla="*/ 71 w 89"/>
                  <a:gd name="T71" fmla="*/ 53 h 133"/>
                  <a:gd name="T72" fmla="*/ 71 w 89"/>
                  <a:gd name="T73" fmla="*/ 40 h 133"/>
                  <a:gd name="T74" fmla="*/ 71 w 89"/>
                  <a:gd name="T75" fmla="*/ 27 h 133"/>
                  <a:gd name="T76" fmla="*/ 66 w 89"/>
                  <a:gd name="T77" fmla="*/ 18 h 133"/>
                  <a:gd name="T78" fmla="*/ 62 w 89"/>
                  <a:gd name="T79" fmla="*/ 13 h 133"/>
                  <a:gd name="T80" fmla="*/ 53 w 89"/>
                  <a:gd name="T81" fmla="*/ 13 h 133"/>
                  <a:gd name="T82" fmla="*/ 49 w 89"/>
                  <a:gd name="T83" fmla="*/ 13 h 133"/>
                  <a:gd name="T84" fmla="*/ 44 w 89"/>
                  <a:gd name="T85" fmla="*/ 18 h 133"/>
                  <a:gd name="T86" fmla="*/ 40 w 89"/>
                  <a:gd name="T87" fmla="*/ 22 h 133"/>
                  <a:gd name="T88" fmla="*/ 35 w 89"/>
                  <a:gd name="T89" fmla="*/ 27 h 133"/>
                  <a:gd name="T90" fmla="*/ 31 w 89"/>
                  <a:gd name="T91" fmla="*/ 36 h 133"/>
                  <a:gd name="T92" fmla="*/ 31 w 89"/>
                  <a:gd name="T93" fmla="*/ 44 h 133"/>
                  <a:gd name="T94" fmla="*/ 26 w 89"/>
                  <a:gd name="T95" fmla="*/ 53 h 133"/>
                  <a:gd name="T96" fmla="*/ 26 w 89"/>
                  <a:gd name="T97" fmla="*/ 58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133">
                    <a:moveTo>
                      <a:pt x="0" y="133"/>
                    </a:moveTo>
                    <a:lnTo>
                      <a:pt x="22" y="0"/>
                    </a:lnTo>
                    <a:lnTo>
                      <a:pt x="35" y="0"/>
                    </a:lnTo>
                    <a:lnTo>
                      <a:pt x="35" y="13"/>
                    </a:lnTo>
                    <a:lnTo>
                      <a:pt x="40" y="9"/>
                    </a:lnTo>
                    <a:lnTo>
                      <a:pt x="49" y="4"/>
                    </a:lnTo>
                    <a:lnTo>
                      <a:pt x="53" y="0"/>
                    </a:lnTo>
                    <a:lnTo>
                      <a:pt x="58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4" y="22"/>
                    </a:lnTo>
                    <a:lnTo>
                      <a:pt x="89" y="40"/>
                    </a:lnTo>
                    <a:lnTo>
                      <a:pt x="84" y="53"/>
                    </a:lnTo>
                    <a:lnTo>
                      <a:pt x="84" y="67"/>
                    </a:lnTo>
                    <a:lnTo>
                      <a:pt x="80" y="76"/>
                    </a:lnTo>
                    <a:lnTo>
                      <a:pt x="71" y="84"/>
                    </a:lnTo>
                    <a:lnTo>
                      <a:pt x="66" y="93"/>
                    </a:lnTo>
                    <a:lnTo>
                      <a:pt x="58" y="98"/>
                    </a:lnTo>
                    <a:lnTo>
                      <a:pt x="53" y="98"/>
                    </a:lnTo>
                    <a:lnTo>
                      <a:pt x="44" y="102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26" y="89"/>
                    </a:lnTo>
                    <a:lnTo>
                      <a:pt x="22" y="84"/>
                    </a:lnTo>
                    <a:lnTo>
                      <a:pt x="13" y="133"/>
                    </a:lnTo>
                    <a:lnTo>
                      <a:pt x="0" y="133"/>
                    </a:lnTo>
                    <a:close/>
                    <a:moveTo>
                      <a:pt x="26" y="58"/>
                    </a:moveTo>
                    <a:lnTo>
                      <a:pt x="26" y="67"/>
                    </a:lnTo>
                    <a:lnTo>
                      <a:pt x="26" y="76"/>
                    </a:lnTo>
                    <a:lnTo>
                      <a:pt x="31" y="80"/>
                    </a:lnTo>
                    <a:lnTo>
                      <a:pt x="35" y="84"/>
                    </a:lnTo>
                    <a:lnTo>
                      <a:pt x="40" y="84"/>
                    </a:lnTo>
                    <a:lnTo>
                      <a:pt x="44" y="89"/>
                    </a:lnTo>
                    <a:lnTo>
                      <a:pt x="58" y="84"/>
                    </a:lnTo>
                    <a:lnTo>
                      <a:pt x="66" y="71"/>
                    </a:lnTo>
                    <a:lnTo>
                      <a:pt x="71" y="53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18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4" y="18"/>
                    </a:lnTo>
                    <a:lnTo>
                      <a:pt x="40" y="22"/>
                    </a:lnTo>
                    <a:lnTo>
                      <a:pt x="35" y="27"/>
                    </a:lnTo>
                    <a:lnTo>
                      <a:pt x="31" y="36"/>
                    </a:lnTo>
                    <a:lnTo>
                      <a:pt x="31" y="44"/>
                    </a:lnTo>
                    <a:lnTo>
                      <a:pt x="26" y="53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1" name="Freeform 676"/>
              <p:cNvSpPr>
                <a:spLocks noEditPoints="1"/>
              </p:cNvSpPr>
              <p:nvPr/>
            </p:nvSpPr>
            <p:spPr bwMode="auto">
              <a:xfrm>
                <a:off x="4769" y="9099"/>
                <a:ext cx="79" cy="102"/>
              </a:xfrm>
              <a:custGeom>
                <a:avLst/>
                <a:gdLst>
                  <a:gd name="T0" fmla="*/ 0 w 79"/>
                  <a:gd name="T1" fmla="*/ 62 h 102"/>
                  <a:gd name="T2" fmla="*/ 4 w 79"/>
                  <a:gd name="T3" fmla="*/ 36 h 102"/>
                  <a:gd name="T4" fmla="*/ 17 w 79"/>
                  <a:gd name="T5" fmla="*/ 13 h 102"/>
                  <a:gd name="T6" fmla="*/ 31 w 79"/>
                  <a:gd name="T7" fmla="*/ 4 h 102"/>
                  <a:gd name="T8" fmla="*/ 48 w 79"/>
                  <a:gd name="T9" fmla="*/ 0 h 102"/>
                  <a:gd name="T10" fmla="*/ 62 w 79"/>
                  <a:gd name="T11" fmla="*/ 4 h 102"/>
                  <a:gd name="T12" fmla="*/ 71 w 79"/>
                  <a:gd name="T13" fmla="*/ 9 h 102"/>
                  <a:gd name="T14" fmla="*/ 79 w 79"/>
                  <a:gd name="T15" fmla="*/ 22 h 102"/>
                  <a:gd name="T16" fmla="*/ 79 w 79"/>
                  <a:gd name="T17" fmla="*/ 40 h 102"/>
                  <a:gd name="T18" fmla="*/ 79 w 79"/>
                  <a:gd name="T19" fmla="*/ 58 h 102"/>
                  <a:gd name="T20" fmla="*/ 75 w 79"/>
                  <a:gd name="T21" fmla="*/ 71 h 102"/>
                  <a:gd name="T22" fmla="*/ 66 w 79"/>
                  <a:gd name="T23" fmla="*/ 84 h 102"/>
                  <a:gd name="T24" fmla="*/ 57 w 79"/>
                  <a:gd name="T25" fmla="*/ 93 h 102"/>
                  <a:gd name="T26" fmla="*/ 48 w 79"/>
                  <a:gd name="T27" fmla="*/ 98 h 102"/>
                  <a:gd name="T28" fmla="*/ 35 w 79"/>
                  <a:gd name="T29" fmla="*/ 102 h 102"/>
                  <a:gd name="T30" fmla="*/ 26 w 79"/>
                  <a:gd name="T31" fmla="*/ 98 h 102"/>
                  <a:gd name="T32" fmla="*/ 17 w 79"/>
                  <a:gd name="T33" fmla="*/ 93 h 102"/>
                  <a:gd name="T34" fmla="*/ 8 w 79"/>
                  <a:gd name="T35" fmla="*/ 89 h 102"/>
                  <a:gd name="T36" fmla="*/ 4 w 79"/>
                  <a:gd name="T37" fmla="*/ 80 h 102"/>
                  <a:gd name="T38" fmla="*/ 0 w 79"/>
                  <a:gd name="T39" fmla="*/ 71 h 102"/>
                  <a:gd name="T40" fmla="*/ 0 w 79"/>
                  <a:gd name="T41" fmla="*/ 62 h 102"/>
                  <a:gd name="T42" fmla="*/ 13 w 79"/>
                  <a:gd name="T43" fmla="*/ 62 h 102"/>
                  <a:gd name="T44" fmla="*/ 17 w 79"/>
                  <a:gd name="T45" fmla="*/ 71 h 102"/>
                  <a:gd name="T46" fmla="*/ 22 w 79"/>
                  <a:gd name="T47" fmla="*/ 80 h 102"/>
                  <a:gd name="T48" fmla="*/ 26 w 79"/>
                  <a:gd name="T49" fmla="*/ 84 h 102"/>
                  <a:gd name="T50" fmla="*/ 35 w 79"/>
                  <a:gd name="T51" fmla="*/ 89 h 102"/>
                  <a:gd name="T52" fmla="*/ 40 w 79"/>
                  <a:gd name="T53" fmla="*/ 89 h 102"/>
                  <a:gd name="T54" fmla="*/ 44 w 79"/>
                  <a:gd name="T55" fmla="*/ 84 h 102"/>
                  <a:gd name="T56" fmla="*/ 48 w 79"/>
                  <a:gd name="T57" fmla="*/ 84 h 102"/>
                  <a:gd name="T58" fmla="*/ 53 w 79"/>
                  <a:gd name="T59" fmla="*/ 80 h 102"/>
                  <a:gd name="T60" fmla="*/ 57 w 79"/>
                  <a:gd name="T61" fmla="*/ 76 h 102"/>
                  <a:gd name="T62" fmla="*/ 57 w 79"/>
                  <a:gd name="T63" fmla="*/ 71 h 102"/>
                  <a:gd name="T64" fmla="*/ 62 w 79"/>
                  <a:gd name="T65" fmla="*/ 62 h 102"/>
                  <a:gd name="T66" fmla="*/ 62 w 79"/>
                  <a:gd name="T67" fmla="*/ 58 h 102"/>
                  <a:gd name="T68" fmla="*/ 66 w 79"/>
                  <a:gd name="T69" fmla="*/ 49 h 102"/>
                  <a:gd name="T70" fmla="*/ 66 w 79"/>
                  <a:gd name="T71" fmla="*/ 40 h 102"/>
                  <a:gd name="T72" fmla="*/ 66 w 79"/>
                  <a:gd name="T73" fmla="*/ 27 h 102"/>
                  <a:gd name="T74" fmla="*/ 62 w 79"/>
                  <a:gd name="T75" fmla="*/ 18 h 102"/>
                  <a:gd name="T76" fmla="*/ 53 w 79"/>
                  <a:gd name="T77" fmla="*/ 13 h 102"/>
                  <a:gd name="T78" fmla="*/ 44 w 79"/>
                  <a:gd name="T79" fmla="*/ 13 h 102"/>
                  <a:gd name="T80" fmla="*/ 40 w 79"/>
                  <a:gd name="T81" fmla="*/ 13 h 102"/>
                  <a:gd name="T82" fmla="*/ 35 w 79"/>
                  <a:gd name="T83" fmla="*/ 18 h 102"/>
                  <a:gd name="T84" fmla="*/ 26 w 79"/>
                  <a:gd name="T85" fmla="*/ 22 h 102"/>
                  <a:gd name="T86" fmla="*/ 22 w 79"/>
                  <a:gd name="T87" fmla="*/ 27 h 102"/>
                  <a:gd name="T88" fmla="*/ 22 w 79"/>
                  <a:gd name="T89" fmla="*/ 36 h 102"/>
                  <a:gd name="T90" fmla="*/ 17 w 79"/>
                  <a:gd name="T91" fmla="*/ 44 h 102"/>
                  <a:gd name="T92" fmla="*/ 17 w 79"/>
                  <a:gd name="T93" fmla="*/ 53 h 102"/>
                  <a:gd name="T94" fmla="*/ 13 w 79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9" h="102">
                    <a:moveTo>
                      <a:pt x="0" y="62"/>
                    </a:moveTo>
                    <a:lnTo>
                      <a:pt x="4" y="36"/>
                    </a:lnTo>
                    <a:lnTo>
                      <a:pt x="17" y="13"/>
                    </a:lnTo>
                    <a:lnTo>
                      <a:pt x="31" y="4"/>
                    </a:lnTo>
                    <a:lnTo>
                      <a:pt x="48" y="0"/>
                    </a:lnTo>
                    <a:lnTo>
                      <a:pt x="62" y="4"/>
                    </a:lnTo>
                    <a:lnTo>
                      <a:pt x="71" y="9"/>
                    </a:lnTo>
                    <a:lnTo>
                      <a:pt x="79" y="22"/>
                    </a:lnTo>
                    <a:lnTo>
                      <a:pt x="79" y="40"/>
                    </a:lnTo>
                    <a:lnTo>
                      <a:pt x="79" y="58"/>
                    </a:lnTo>
                    <a:lnTo>
                      <a:pt x="75" y="71"/>
                    </a:lnTo>
                    <a:lnTo>
                      <a:pt x="66" y="84"/>
                    </a:lnTo>
                    <a:lnTo>
                      <a:pt x="57" y="93"/>
                    </a:lnTo>
                    <a:lnTo>
                      <a:pt x="48" y="98"/>
                    </a:lnTo>
                    <a:lnTo>
                      <a:pt x="35" y="102"/>
                    </a:lnTo>
                    <a:lnTo>
                      <a:pt x="26" y="98"/>
                    </a:lnTo>
                    <a:lnTo>
                      <a:pt x="17" y="93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7" y="71"/>
                    </a:lnTo>
                    <a:lnTo>
                      <a:pt x="22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53" y="80"/>
                    </a:lnTo>
                    <a:lnTo>
                      <a:pt x="57" y="76"/>
                    </a:lnTo>
                    <a:lnTo>
                      <a:pt x="57" y="71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6" y="49"/>
                    </a:lnTo>
                    <a:lnTo>
                      <a:pt x="66" y="40"/>
                    </a:lnTo>
                    <a:lnTo>
                      <a:pt x="66" y="27"/>
                    </a:lnTo>
                    <a:lnTo>
                      <a:pt x="62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5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22" y="36"/>
                    </a:lnTo>
                    <a:lnTo>
                      <a:pt x="17" y="44"/>
                    </a:lnTo>
                    <a:lnTo>
                      <a:pt x="17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2" name="Freeform 677"/>
              <p:cNvSpPr>
                <a:spLocks/>
              </p:cNvSpPr>
              <p:nvPr/>
            </p:nvSpPr>
            <p:spPr bwMode="auto">
              <a:xfrm>
                <a:off x="4862" y="9099"/>
                <a:ext cx="124" cy="102"/>
              </a:xfrm>
              <a:custGeom>
                <a:avLst/>
                <a:gdLst>
                  <a:gd name="T0" fmla="*/ 13 w 124"/>
                  <a:gd name="T1" fmla="*/ 0 h 102"/>
                  <a:gd name="T2" fmla="*/ 26 w 124"/>
                  <a:gd name="T3" fmla="*/ 0 h 102"/>
                  <a:gd name="T4" fmla="*/ 18 w 124"/>
                  <a:gd name="T5" fmla="*/ 62 h 102"/>
                  <a:gd name="T6" fmla="*/ 13 w 124"/>
                  <a:gd name="T7" fmla="*/ 71 h 102"/>
                  <a:gd name="T8" fmla="*/ 13 w 124"/>
                  <a:gd name="T9" fmla="*/ 76 h 102"/>
                  <a:gd name="T10" fmla="*/ 13 w 124"/>
                  <a:gd name="T11" fmla="*/ 80 h 102"/>
                  <a:gd name="T12" fmla="*/ 18 w 124"/>
                  <a:gd name="T13" fmla="*/ 84 h 102"/>
                  <a:gd name="T14" fmla="*/ 18 w 124"/>
                  <a:gd name="T15" fmla="*/ 84 h 102"/>
                  <a:gd name="T16" fmla="*/ 22 w 124"/>
                  <a:gd name="T17" fmla="*/ 84 h 102"/>
                  <a:gd name="T18" fmla="*/ 31 w 124"/>
                  <a:gd name="T19" fmla="*/ 84 h 102"/>
                  <a:gd name="T20" fmla="*/ 35 w 124"/>
                  <a:gd name="T21" fmla="*/ 80 h 102"/>
                  <a:gd name="T22" fmla="*/ 44 w 124"/>
                  <a:gd name="T23" fmla="*/ 76 h 102"/>
                  <a:gd name="T24" fmla="*/ 49 w 124"/>
                  <a:gd name="T25" fmla="*/ 71 h 102"/>
                  <a:gd name="T26" fmla="*/ 49 w 124"/>
                  <a:gd name="T27" fmla="*/ 62 h 102"/>
                  <a:gd name="T28" fmla="*/ 53 w 124"/>
                  <a:gd name="T29" fmla="*/ 49 h 102"/>
                  <a:gd name="T30" fmla="*/ 62 w 124"/>
                  <a:gd name="T31" fmla="*/ 0 h 102"/>
                  <a:gd name="T32" fmla="*/ 75 w 124"/>
                  <a:gd name="T33" fmla="*/ 0 h 102"/>
                  <a:gd name="T34" fmla="*/ 66 w 124"/>
                  <a:gd name="T35" fmla="*/ 67 h 102"/>
                  <a:gd name="T36" fmla="*/ 62 w 124"/>
                  <a:gd name="T37" fmla="*/ 71 h 102"/>
                  <a:gd name="T38" fmla="*/ 62 w 124"/>
                  <a:gd name="T39" fmla="*/ 76 h 102"/>
                  <a:gd name="T40" fmla="*/ 62 w 124"/>
                  <a:gd name="T41" fmla="*/ 80 h 102"/>
                  <a:gd name="T42" fmla="*/ 66 w 124"/>
                  <a:gd name="T43" fmla="*/ 84 h 102"/>
                  <a:gd name="T44" fmla="*/ 66 w 124"/>
                  <a:gd name="T45" fmla="*/ 84 h 102"/>
                  <a:gd name="T46" fmla="*/ 71 w 124"/>
                  <a:gd name="T47" fmla="*/ 84 h 102"/>
                  <a:gd name="T48" fmla="*/ 80 w 124"/>
                  <a:gd name="T49" fmla="*/ 84 h 102"/>
                  <a:gd name="T50" fmla="*/ 89 w 124"/>
                  <a:gd name="T51" fmla="*/ 76 h 102"/>
                  <a:gd name="T52" fmla="*/ 98 w 124"/>
                  <a:gd name="T53" fmla="*/ 67 h 102"/>
                  <a:gd name="T54" fmla="*/ 102 w 124"/>
                  <a:gd name="T55" fmla="*/ 49 h 102"/>
                  <a:gd name="T56" fmla="*/ 102 w 124"/>
                  <a:gd name="T57" fmla="*/ 49 h 102"/>
                  <a:gd name="T58" fmla="*/ 102 w 124"/>
                  <a:gd name="T59" fmla="*/ 49 h 102"/>
                  <a:gd name="T60" fmla="*/ 111 w 124"/>
                  <a:gd name="T61" fmla="*/ 0 h 102"/>
                  <a:gd name="T62" fmla="*/ 124 w 124"/>
                  <a:gd name="T63" fmla="*/ 0 h 102"/>
                  <a:gd name="T64" fmla="*/ 106 w 124"/>
                  <a:gd name="T65" fmla="*/ 98 h 102"/>
                  <a:gd name="T66" fmla="*/ 93 w 124"/>
                  <a:gd name="T67" fmla="*/ 98 h 102"/>
                  <a:gd name="T68" fmla="*/ 98 w 124"/>
                  <a:gd name="T69" fmla="*/ 80 h 102"/>
                  <a:gd name="T70" fmla="*/ 84 w 124"/>
                  <a:gd name="T71" fmla="*/ 98 h 102"/>
                  <a:gd name="T72" fmla="*/ 71 w 124"/>
                  <a:gd name="T73" fmla="*/ 102 h 102"/>
                  <a:gd name="T74" fmla="*/ 62 w 124"/>
                  <a:gd name="T75" fmla="*/ 98 h 102"/>
                  <a:gd name="T76" fmla="*/ 53 w 124"/>
                  <a:gd name="T77" fmla="*/ 93 h 102"/>
                  <a:gd name="T78" fmla="*/ 49 w 124"/>
                  <a:gd name="T79" fmla="*/ 89 h 102"/>
                  <a:gd name="T80" fmla="*/ 49 w 124"/>
                  <a:gd name="T81" fmla="*/ 80 h 102"/>
                  <a:gd name="T82" fmla="*/ 40 w 124"/>
                  <a:gd name="T83" fmla="*/ 89 h 102"/>
                  <a:gd name="T84" fmla="*/ 35 w 124"/>
                  <a:gd name="T85" fmla="*/ 98 h 102"/>
                  <a:gd name="T86" fmla="*/ 26 w 124"/>
                  <a:gd name="T87" fmla="*/ 98 h 102"/>
                  <a:gd name="T88" fmla="*/ 22 w 124"/>
                  <a:gd name="T89" fmla="*/ 102 h 102"/>
                  <a:gd name="T90" fmla="*/ 13 w 124"/>
                  <a:gd name="T91" fmla="*/ 98 h 102"/>
                  <a:gd name="T92" fmla="*/ 4 w 124"/>
                  <a:gd name="T93" fmla="*/ 93 h 102"/>
                  <a:gd name="T94" fmla="*/ 0 w 124"/>
                  <a:gd name="T95" fmla="*/ 89 h 102"/>
                  <a:gd name="T96" fmla="*/ 0 w 124"/>
                  <a:gd name="T97" fmla="*/ 80 h 102"/>
                  <a:gd name="T98" fmla="*/ 0 w 124"/>
                  <a:gd name="T99" fmla="*/ 71 h 102"/>
                  <a:gd name="T100" fmla="*/ 4 w 124"/>
                  <a:gd name="T101" fmla="*/ 58 h 102"/>
                  <a:gd name="T102" fmla="*/ 13 w 124"/>
                  <a:gd name="T103" fmla="*/ 0 h 1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4" h="102">
                    <a:moveTo>
                      <a:pt x="13" y="0"/>
                    </a:moveTo>
                    <a:lnTo>
                      <a:pt x="26" y="0"/>
                    </a:lnTo>
                    <a:lnTo>
                      <a:pt x="18" y="62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2" y="84"/>
                    </a:lnTo>
                    <a:lnTo>
                      <a:pt x="31" y="84"/>
                    </a:lnTo>
                    <a:lnTo>
                      <a:pt x="35" y="80"/>
                    </a:lnTo>
                    <a:lnTo>
                      <a:pt x="44" y="76"/>
                    </a:lnTo>
                    <a:lnTo>
                      <a:pt x="49" y="71"/>
                    </a:lnTo>
                    <a:lnTo>
                      <a:pt x="49" y="62"/>
                    </a:lnTo>
                    <a:lnTo>
                      <a:pt x="53" y="49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66" y="67"/>
                    </a:lnTo>
                    <a:lnTo>
                      <a:pt x="62" y="71"/>
                    </a:lnTo>
                    <a:lnTo>
                      <a:pt x="62" y="76"/>
                    </a:lnTo>
                    <a:lnTo>
                      <a:pt x="62" y="80"/>
                    </a:lnTo>
                    <a:lnTo>
                      <a:pt x="66" y="84"/>
                    </a:lnTo>
                    <a:lnTo>
                      <a:pt x="71" y="84"/>
                    </a:lnTo>
                    <a:lnTo>
                      <a:pt x="80" y="84"/>
                    </a:lnTo>
                    <a:lnTo>
                      <a:pt x="89" y="76"/>
                    </a:lnTo>
                    <a:lnTo>
                      <a:pt x="98" y="67"/>
                    </a:lnTo>
                    <a:lnTo>
                      <a:pt x="102" y="49"/>
                    </a:lnTo>
                    <a:lnTo>
                      <a:pt x="111" y="0"/>
                    </a:lnTo>
                    <a:lnTo>
                      <a:pt x="124" y="0"/>
                    </a:lnTo>
                    <a:lnTo>
                      <a:pt x="106" y="98"/>
                    </a:lnTo>
                    <a:lnTo>
                      <a:pt x="93" y="98"/>
                    </a:lnTo>
                    <a:lnTo>
                      <a:pt x="98" y="80"/>
                    </a:lnTo>
                    <a:lnTo>
                      <a:pt x="84" y="98"/>
                    </a:lnTo>
                    <a:lnTo>
                      <a:pt x="71" y="102"/>
                    </a:lnTo>
                    <a:lnTo>
                      <a:pt x="62" y="98"/>
                    </a:lnTo>
                    <a:lnTo>
                      <a:pt x="53" y="93"/>
                    </a:lnTo>
                    <a:lnTo>
                      <a:pt x="49" y="89"/>
                    </a:lnTo>
                    <a:lnTo>
                      <a:pt x="49" y="80"/>
                    </a:lnTo>
                    <a:lnTo>
                      <a:pt x="40" y="89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4" y="93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5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3" name="Freeform 678"/>
              <p:cNvSpPr>
                <a:spLocks/>
              </p:cNvSpPr>
              <p:nvPr/>
            </p:nvSpPr>
            <p:spPr bwMode="auto">
              <a:xfrm>
                <a:off x="4995" y="9179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5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4" name="Freeform 679"/>
              <p:cNvSpPr>
                <a:spLocks noEditPoints="1"/>
              </p:cNvSpPr>
              <p:nvPr/>
            </p:nvSpPr>
            <p:spPr bwMode="auto">
              <a:xfrm>
                <a:off x="5040" y="9099"/>
                <a:ext cx="75" cy="102"/>
              </a:xfrm>
              <a:custGeom>
                <a:avLst/>
                <a:gdLst>
                  <a:gd name="T0" fmla="*/ 53 w 75"/>
                  <a:gd name="T1" fmla="*/ 49 h 102"/>
                  <a:gd name="T2" fmla="*/ 62 w 75"/>
                  <a:gd name="T3" fmla="*/ 53 h 102"/>
                  <a:gd name="T4" fmla="*/ 66 w 75"/>
                  <a:gd name="T5" fmla="*/ 58 h 102"/>
                  <a:gd name="T6" fmla="*/ 66 w 75"/>
                  <a:gd name="T7" fmla="*/ 62 h 102"/>
                  <a:gd name="T8" fmla="*/ 71 w 75"/>
                  <a:gd name="T9" fmla="*/ 71 h 102"/>
                  <a:gd name="T10" fmla="*/ 66 w 75"/>
                  <a:gd name="T11" fmla="*/ 80 h 102"/>
                  <a:gd name="T12" fmla="*/ 62 w 75"/>
                  <a:gd name="T13" fmla="*/ 89 h 102"/>
                  <a:gd name="T14" fmla="*/ 48 w 75"/>
                  <a:gd name="T15" fmla="*/ 98 h 102"/>
                  <a:gd name="T16" fmla="*/ 35 w 75"/>
                  <a:gd name="T17" fmla="*/ 102 h 102"/>
                  <a:gd name="T18" fmla="*/ 26 w 75"/>
                  <a:gd name="T19" fmla="*/ 98 h 102"/>
                  <a:gd name="T20" fmla="*/ 17 w 75"/>
                  <a:gd name="T21" fmla="*/ 93 h 102"/>
                  <a:gd name="T22" fmla="*/ 8 w 75"/>
                  <a:gd name="T23" fmla="*/ 89 h 102"/>
                  <a:gd name="T24" fmla="*/ 4 w 75"/>
                  <a:gd name="T25" fmla="*/ 80 h 102"/>
                  <a:gd name="T26" fmla="*/ 0 w 75"/>
                  <a:gd name="T27" fmla="*/ 71 h 102"/>
                  <a:gd name="T28" fmla="*/ 0 w 75"/>
                  <a:gd name="T29" fmla="*/ 62 h 102"/>
                  <a:gd name="T30" fmla="*/ 4 w 75"/>
                  <a:gd name="T31" fmla="*/ 40 h 102"/>
                  <a:gd name="T32" fmla="*/ 13 w 75"/>
                  <a:gd name="T33" fmla="*/ 18 h 102"/>
                  <a:gd name="T34" fmla="*/ 22 w 75"/>
                  <a:gd name="T35" fmla="*/ 9 h 102"/>
                  <a:gd name="T36" fmla="*/ 26 w 75"/>
                  <a:gd name="T37" fmla="*/ 4 h 102"/>
                  <a:gd name="T38" fmla="*/ 35 w 75"/>
                  <a:gd name="T39" fmla="*/ 0 h 102"/>
                  <a:gd name="T40" fmla="*/ 48 w 75"/>
                  <a:gd name="T41" fmla="*/ 0 h 102"/>
                  <a:gd name="T42" fmla="*/ 57 w 75"/>
                  <a:gd name="T43" fmla="*/ 0 h 102"/>
                  <a:gd name="T44" fmla="*/ 66 w 75"/>
                  <a:gd name="T45" fmla="*/ 9 h 102"/>
                  <a:gd name="T46" fmla="*/ 71 w 75"/>
                  <a:gd name="T47" fmla="*/ 13 h 102"/>
                  <a:gd name="T48" fmla="*/ 75 w 75"/>
                  <a:gd name="T49" fmla="*/ 22 h 102"/>
                  <a:gd name="T50" fmla="*/ 75 w 75"/>
                  <a:gd name="T51" fmla="*/ 31 h 102"/>
                  <a:gd name="T52" fmla="*/ 71 w 75"/>
                  <a:gd name="T53" fmla="*/ 40 h 102"/>
                  <a:gd name="T54" fmla="*/ 62 w 75"/>
                  <a:gd name="T55" fmla="*/ 44 h 102"/>
                  <a:gd name="T56" fmla="*/ 53 w 75"/>
                  <a:gd name="T57" fmla="*/ 49 h 102"/>
                  <a:gd name="T58" fmla="*/ 17 w 75"/>
                  <a:gd name="T59" fmla="*/ 40 h 102"/>
                  <a:gd name="T60" fmla="*/ 22 w 75"/>
                  <a:gd name="T61" fmla="*/ 40 h 102"/>
                  <a:gd name="T62" fmla="*/ 26 w 75"/>
                  <a:gd name="T63" fmla="*/ 40 h 102"/>
                  <a:gd name="T64" fmla="*/ 40 w 75"/>
                  <a:gd name="T65" fmla="*/ 40 h 102"/>
                  <a:gd name="T66" fmla="*/ 53 w 75"/>
                  <a:gd name="T67" fmla="*/ 36 h 102"/>
                  <a:gd name="T68" fmla="*/ 57 w 75"/>
                  <a:gd name="T69" fmla="*/ 31 h 102"/>
                  <a:gd name="T70" fmla="*/ 62 w 75"/>
                  <a:gd name="T71" fmla="*/ 27 h 102"/>
                  <a:gd name="T72" fmla="*/ 57 w 75"/>
                  <a:gd name="T73" fmla="*/ 22 h 102"/>
                  <a:gd name="T74" fmla="*/ 57 w 75"/>
                  <a:gd name="T75" fmla="*/ 18 h 102"/>
                  <a:gd name="T76" fmla="*/ 53 w 75"/>
                  <a:gd name="T77" fmla="*/ 13 h 102"/>
                  <a:gd name="T78" fmla="*/ 48 w 75"/>
                  <a:gd name="T79" fmla="*/ 13 h 102"/>
                  <a:gd name="T80" fmla="*/ 40 w 75"/>
                  <a:gd name="T81" fmla="*/ 13 h 102"/>
                  <a:gd name="T82" fmla="*/ 31 w 75"/>
                  <a:gd name="T83" fmla="*/ 22 h 102"/>
                  <a:gd name="T84" fmla="*/ 22 w 75"/>
                  <a:gd name="T85" fmla="*/ 31 h 102"/>
                  <a:gd name="T86" fmla="*/ 17 w 75"/>
                  <a:gd name="T87" fmla="*/ 40 h 102"/>
                  <a:gd name="T88" fmla="*/ 13 w 75"/>
                  <a:gd name="T89" fmla="*/ 53 h 102"/>
                  <a:gd name="T90" fmla="*/ 13 w 75"/>
                  <a:gd name="T91" fmla="*/ 58 h 102"/>
                  <a:gd name="T92" fmla="*/ 13 w 75"/>
                  <a:gd name="T93" fmla="*/ 62 h 102"/>
                  <a:gd name="T94" fmla="*/ 17 w 75"/>
                  <a:gd name="T95" fmla="*/ 71 h 102"/>
                  <a:gd name="T96" fmla="*/ 22 w 75"/>
                  <a:gd name="T97" fmla="*/ 80 h 102"/>
                  <a:gd name="T98" fmla="*/ 26 w 75"/>
                  <a:gd name="T99" fmla="*/ 84 h 102"/>
                  <a:gd name="T100" fmla="*/ 35 w 75"/>
                  <a:gd name="T101" fmla="*/ 89 h 102"/>
                  <a:gd name="T102" fmla="*/ 44 w 75"/>
                  <a:gd name="T103" fmla="*/ 84 h 102"/>
                  <a:gd name="T104" fmla="*/ 48 w 75"/>
                  <a:gd name="T105" fmla="*/ 84 h 102"/>
                  <a:gd name="T106" fmla="*/ 53 w 75"/>
                  <a:gd name="T107" fmla="*/ 76 h 102"/>
                  <a:gd name="T108" fmla="*/ 53 w 75"/>
                  <a:gd name="T109" fmla="*/ 71 h 102"/>
                  <a:gd name="T110" fmla="*/ 53 w 75"/>
                  <a:gd name="T111" fmla="*/ 62 h 102"/>
                  <a:gd name="T112" fmla="*/ 48 w 75"/>
                  <a:gd name="T113" fmla="*/ 58 h 102"/>
                  <a:gd name="T114" fmla="*/ 40 w 75"/>
                  <a:gd name="T115" fmla="*/ 53 h 102"/>
                  <a:gd name="T116" fmla="*/ 22 w 75"/>
                  <a:gd name="T117" fmla="*/ 53 h 102"/>
                  <a:gd name="T118" fmla="*/ 22 w 75"/>
                  <a:gd name="T119" fmla="*/ 53 h 102"/>
                  <a:gd name="T120" fmla="*/ 13 w 75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102">
                    <a:moveTo>
                      <a:pt x="53" y="49"/>
                    </a:moveTo>
                    <a:lnTo>
                      <a:pt x="62" y="53"/>
                    </a:lnTo>
                    <a:lnTo>
                      <a:pt x="66" y="58"/>
                    </a:lnTo>
                    <a:lnTo>
                      <a:pt x="66" y="62"/>
                    </a:lnTo>
                    <a:lnTo>
                      <a:pt x="71" y="71"/>
                    </a:lnTo>
                    <a:lnTo>
                      <a:pt x="66" y="80"/>
                    </a:lnTo>
                    <a:lnTo>
                      <a:pt x="62" y="89"/>
                    </a:lnTo>
                    <a:lnTo>
                      <a:pt x="48" y="98"/>
                    </a:lnTo>
                    <a:lnTo>
                      <a:pt x="35" y="102"/>
                    </a:lnTo>
                    <a:lnTo>
                      <a:pt x="26" y="98"/>
                    </a:lnTo>
                    <a:lnTo>
                      <a:pt x="17" y="93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40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5" y="22"/>
                    </a:lnTo>
                    <a:lnTo>
                      <a:pt x="75" y="31"/>
                    </a:lnTo>
                    <a:lnTo>
                      <a:pt x="71" y="40"/>
                    </a:lnTo>
                    <a:lnTo>
                      <a:pt x="62" y="44"/>
                    </a:lnTo>
                    <a:lnTo>
                      <a:pt x="53" y="49"/>
                    </a:lnTo>
                    <a:close/>
                    <a:moveTo>
                      <a:pt x="17" y="40"/>
                    </a:moveTo>
                    <a:lnTo>
                      <a:pt x="22" y="40"/>
                    </a:lnTo>
                    <a:lnTo>
                      <a:pt x="26" y="40"/>
                    </a:lnTo>
                    <a:lnTo>
                      <a:pt x="40" y="40"/>
                    </a:lnTo>
                    <a:lnTo>
                      <a:pt x="53" y="36"/>
                    </a:lnTo>
                    <a:lnTo>
                      <a:pt x="57" y="31"/>
                    </a:lnTo>
                    <a:lnTo>
                      <a:pt x="62" y="27"/>
                    </a:lnTo>
                    <a:lnTo>
                      <a:pt x="57" y="22"/>
                    </a:lnTo>
                    <a:lnTo>
                      <a:pt x="57" y="18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  <a:moveTo>
                      <a:pt x="13" y="53"/>
                    </a:moveTo>
                    <a:lnTo>
                      <a:pt x="13" y="58"/>
                    </a:lnTo>
                    <a:lnTo>
                      <a:pt x="13" y="62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4" y="84"/>
                    </a:lnTo>
                    <a:lnTo>
                      <a:pt x="48" y="84"/>
                    </a:lnTo>
                    <a:lnTo>
                      <a:pt x="53" y="76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8" y="58"/>
                    </a:lnTo>
                    <a:lnTo>
                      <a:pt x="40" y="53"/>
                    </a:lnTo>
                    <a:lnTo>
                      <a:pt x="22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5" name="Freeform 680"/>
              <p:cNvSpPr>
                <a:spLocks noEditPoints="1"/>
              </p:cNvSpPr>
              <p:nvPr/>
            </p:nvSpPr>
            <p:spPr bwMode="auto">
              <a:xfrm>
                <a:off x="5115" y="9099"/>
                <a:ext cx="89" cy="133"/>
              </a:xfrm>
              <a:custGeom>
                <a:avLst/>
                <a:gdLst>
                  <a:gd name="T0" fmla="*/ 0 w 89"/>
                  <a:gd name="T1" fmla="*/ 133 h 133"/>
                  <a:gd name="T2" fmla="*/ 22 w 89"/>
                  <a:gd name="T3" fmla="*/ 0 h 133"/>
                  <a:gd name="T4" fmla="*/ 36 w 89"/>
                  <a:gd name="T5" fmla="*/ 0 h 133"/>
                  <a:gd name="T6" fmla="*/ 36 w 89"/>
                  <a:gd name="T7" fmla="*/ 13 h 133"/>
                  <a:gd name="T8" fmla="*/ 40 w 89"/>
                  <a:gd name="T9" fmla="*/ 9 h 133"/>
                  <a:gd name="T10" fmla="*/ 49 w 89"/>
                  <a:gd name="T11" fmla="*/ 4 h 133"/>
                  <a:gd name="T12" fmla="*/ 53 w 89"/>
                  <a:gd name="T13" fmla="*/ 0 h 133"/>
                  <a:gd name="T14" fmla="*/ 62 w 89"/>
                  <a:gd name="T15" fmla="*/ 0 h 133"/>
                  <a:gd name="T16" fmla="*/ 71 w 89"/>
                  <a:gd name="T17" fmla="*/ 4 h 133"/>
                  <a:gd name="T18" fmla="*/ 80 w 89"/>
                  <a:gd name="T19" fmla="*/ 9 h 133"/>
                  <a:gd name="T20" fmla="*/ 84 w 89"/>
                  <a:gd name="T21" fmla="*/ 22 h 133"/>
                  <a:gd name="T22" fmla="*/ 89 w 89"/>
                  <a:gd name="T23" fmla="*/ 40 h 133"/>
                  <a:gd name="T24" fmla="*/ 89 w 89"/>
                  <a:gd name="T25" fmla="*/ 53 h 133"/>
                  <a:gd name="T26" fmla="*/ 84 w 89"/>
                  <a:gd name="T27" fmla="*/ 67 h 133"/>
                  <a:gd name="T28" fmla="*/ 80 w 89"/>
                  <a:gd name="T29" fmla="*/ 76 h 133"/>
                  <a:gd name="T30" fmla="*/ 71 w 89"/>
                  <a:gd name="T31" fmla="*/ 84 h 133"/>
                  <a:gd name="T32" fmla="*/ 67 w 89"/>
                  <a:gd name="T33" fmla="*/ 93 h 133"/>
                  <a:gd name="T34" fmla="*/ 62 w 89"/>
                  <a:gd name="T35" fmla="*/ 98 h 133"/>
                  <a:gd name="T36" fmla="*/ 53 w 89"/>
                  <a:gd name="T37" fmla="*/ 98 h 133"/>
                  <a:gd name="T38" fmla="*/ 49 w 89"/>
                  <a:gd name="T39" fmla="*/ 102 h 133"/>
                  <a:gd name="T40" fmla="*/ 40 w 89"/>
                  <a:gd name="T41" fmla="*/ 98 h 133"/>
                  <a:gd name="T42" fmla="*/ 36 w 89"/>
                  <a:gd name="T43" fmla="*/ 98 h 133"/>
                  <a:gd name="T44" fmla="*/ 27 w 89"/>
                  <a:gd name="T45" fmla="*/ 89 h 133"/>
                  <a:gd name="T46" fmla="*/ 22 w 89"/>
                  <a:gd name="T47" fmla="*/ 84 h 133"/>
                  <a:gd name="T48" fmla="*/ 13 w 89"/>
                  <a:gd name="T49" fmla="*/ 133 h 133"/>
                  <a:gd name="T50" fmla="*/ 0 w 89"/>
                  <a:gd name="T51" fmla="*/ 133 h 133"/>
                  <a:gd name="T52" fmla="*/ 27 w 89"/>
                  <a:gd name="T53" fmla="*/ 58 h 133"/>
                  <a:gd name="T54" fmla="*/ 27 w 89"/>
                  <a:gd name="T55" fmla="*/ 67 h 133"/>
                  <a:gd name="T56" fmla="*/ 31 w 89"/>
                  <a:gd name="T57" fmla="*/ 76 h 133"/>
                  <a:gd name="T58" fmla="*/ 31 w 89"/>
                  <a:gd name="T59" fmla="*/ 80 h 133"/>
                  <a:gd name="T60" fmla="*/ 36 w 89"/>
                  <a:gd name="T61" fmla="*/ 84 h 133"/>
                  <a:gd name="T62" fmla="*/ 40 w 89"/>
                  <a:gd name="T63" fmla="*/ 84 h 133"/>
                  <a:gd name="T64" fmla="*/ 44 w 89"/>
                  <a:gd name="T65" fmla="*/ 89 h 133"/>
                  <a:gd name="T66" fmla="*/ 58 w 89"/>
                  <a:gd name="T67" fmla="*/ 84 h 133"/>
                  <a:gd name="T68" fmla="*/ 67 w 89"/>
                  <a:gd name="T69" fmla="*/ 71 h 133"/>
                  <a:gd name="T70" fmla="*/ 71 w 89"/>
                  <a:gd name="T71" fmla="*/ 53 h 133"/>
                  <a:gd name="T72" fmla="*/ 76 w 89"/>
                  <a:gd name="T73" fmla="*/ 40 h 133"/>
                  <a:gd name="T74" fmla="*/ 71 w 89"/>
                  <a:gd name="T75" fmla="*/ 27 h 133"/>
                  <a:gd name="T76" fmla="*/ 71 w 89"/>
                  <a:gd name="T77" fmla="*/ 18 h 133"/>
                  <a:gd name="T78" fmla="*/ 62 w 89"/>
                  <a:gd name="T79" fmla="*/ 13 h 133"/>
                  <a:gd name="T80" fmla="*/ 58 w 89"/>
                  <a:gd name="T81" fmla="*/ 13 h 133"/>
                  <a:gd name="T82" fmla="*/ 49 w 89"/>
                  <a:gd name="T83" fmla="*/ 13 h 133"/>
                  <a:gd name="T84" fmla="*/ 44 w 89"/>
                  <a:gd name="T85" fmla="*/ 18 h 133"/>
                  <a:gd name="T86" fmla="*/ 40 w 89"/>
                  <a:gd name="T87" fmla="*/ 22 h 133"/>
                  <a:gd name="T88" fmla="*/ 36 w 89"/>
                  <a:gd name="T89" fmla="*/ 27 h 133"/>
                  <a:gd name="T90" fmla="*/ 36 w 89"/>
                  <a:gd name="T91" fmla="*/ 36 h 133"/>
                  <a:gd name="T92" fmla="*/ 31 w 89"/>
                  <a:gd name="T93" fmla="*/ 44 h 133"/>
                  <a:gd name="T94" fmla="*/ 27 w 89"/>
                  <a:gd name="T95" fmla="*/ 53 h 133"/>
                  <a:gd name="T96" fmla="*/ 27 w 89"/>
                  <a:gd name="T97" fmla="*/ 58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133">
                    <a:moveTo>
                      <a:pt x="0" y="133"/>
                    </a:moveTo>
                    <a:lnTo>
                      <a:pt x="22" y="0"/>
                    </a:lnTo>
                    <a:lnTo>
                      <a:pt x="36" y="0"/>
                    </a:lnTo>
                    <a:lnTo>
                      <a:pt x="36" y="13"/>
                    </a:lnTo>
                    <a:lnTo>
                      <a:pt x="40" y="9"/>
                    </a:lnTo>
                    <a:lnTo>
                      <a:pt x="49" y="4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4" y="22"/>
                    </a:lnTo>
                    <a:lnTo>
                      <a:pt x="89" y="40"/>
                    </a:lnTo>
                    <a:lnTo>
                      <a:pt x="89" y="53"/>
                    </a:lnTo>
                    <a:lnTo>
                      <a:pt x="84" y="67"/>
                    </a:lnTo>
                    <a:lnTo>
                      <a:pt x="80" y="76"/>
                    </a:lnTo>
                    <a:lnTo>
                      <a:pt x="71" y="84"/>
                    </a:lnTo>
                    <a:lnTo>
                      <a:pt x="67" y="93"/>
                    </a:lnTo>
                    <a:lnTo>
                      <a:pt x="62" y="98"/>
                    </a:lnTo>
                    <a:lnTo>
                      <a:pt x="53" y="98"/>
                    </a:lnTo>
                    <a:lnTo>
                      <a:pt x="49" y="102"/>
                    </a:lnTo>
                    <a:lnTo>
                      <a:pt x="40" y="98"/>
                    </a:lnTo>
                    <a:lnTo>
                      <a:pt x="36" y="98"/>
                    </a:lnTo>
                    <a:lnTo>
                      <a:pt x="27" y="89"/>
                    </a:lnTo>
                    <a:lnTo>
                      <a:pt x="22" y="84"/>
                    </a:lnTo>
                    <a:lnTo>
                      <a:pt x="13" y="133"/>
                    </a:lnTo>
                    <a:lnTo>
                      <a:pt x="0" y="133"/>
                    </a:lnTo>
                    <a:close/>
                    <a:moveTo>
                      <a:pt x="27" y="58"/>
                    </a:moveTo>
                    <a:lnTo>
                      <a:pt x="27" y="67"/>
                    </a:lnTo>
                    <a:lnTo>
                      <a:pt x="31" y="76"/>
                    </a:lnTo>
                    <a:lnTo>
                      <a:pt x="31" y="80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4" y="89"/>
                    </a:lnTo>
                    <a:lnTo>
                      <a:pt x="58" y="84"/>
                    </a:lnTo>
                    <a:lnTo>
                      <a:pt x="67" y="71"/>
                    </a:lnTo>
                    <a:lnTo>
                      <a:pt x="71" y="53"/>
                    </a:lnTo>
                    <a:lnTo>
                      <a:pt x="76" y="40"/>
                    </a:lnTo>
                    <a:lnTo>
                      <a:pt x="71" y="27"/>
                    </a:lnTo>
                    <a:lnTo>
                      <a:pt x="71" y="18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4" y="18"/>
                    </a:lnTo>
                    <a:lnTo>
                      <a:pt x="40" y="22"/>
                    </a:lnTo>
                    <a:lnTo>
                      <a:pt x="36" y="27"/>
                    </a:lnTo>
                    <a:lnTo>
                      <a:pt x="36" y="36"/>
                    </a:lnTo>
                    <a:lnTo>
                      <a:pt x="31" y="44"/>
                    </a:lnTo>
                    <a:lnTo>
                      <a:pt x="27" y="53"/>
                    </a:lnTo>
                    <a:lnTo>
                      <a:pt x="27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6" name="Freeform 681"/>
              <p:cNvSpPr>
                <a:spLocks/>
              </p:cNvSpPr>
              <p:nvPr/>
            </p:nvSpPr>
            <p:spPr bwMode="auto">
              <a:xfrm>
                <a:off x="5217" y="9179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5 w 18"/>
                  <a:gd name="T3" fmla="*/ 0 h 18"/>
                  <a:gd name="T4" fmla="*/ 18 w 18"/>
                  <a:gd name="T5" fmla="*/ 0 h 18"/>
                  <a:gd name="T6" fmla="*/ 14 w 18"/>
                  <a:gd name="T7" fmla="*/ 18 h 18"/>
                  <a:gd name="T8" fmla="*/ 0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1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7" name="Freeform 682"/>
              <p:cNvSpPr>
                <a:spLocks/>
              </p:cNvSpPr>
              <p:nvPr/>
            </p:nvSpPr>
            <p:spPr bwMode="auto">
              <a:xfrm>
                <a:off x="5244" y="9063"/>
                <a:ext cx="53" cy="174"/>
              </a:xfrm>
              <a:custGeom>
                <a:avLst/>
                <a:gdLst>
                  <a:gd name="T0" fmla="*/ 40 w 53"/>
                  <a:gd name="T1" fmla="*/ 0 h 174"/>
                  <a:gd name="T2" fmla="*/ 49 w 53"/>
                  <a:gd name="T3" fmla="*/ 32 h 174"/>
                  <a:gd name="T4" fmla="*/ 53 w 53"/>
                  <a:gd name="T5" fmla="*/ 63 h 174"/>
                  <a:gd name="T6" fmla="*/ 53 w 53"/>
                  <a:gd name="T7" fmla="*/ 85 h 174"/>
                  <a:gd name="T8" fmla="*/ 49 w 53"/>
                  <a:gd name="T9" fmla="*/ 103 h 174"/>
                  <a:gd name="T10" fmla="*/ 40 w 53"/>
                  <a:gd name="T11" fmla="*/ 125 h 174"/>
                  <a:gd name="T12" fmla="*/ 31 w 53"/>
                  <a:gd name="T13" fmla="*/ 143 h 174"/>
                  <a:gd name="T14" fmla="*/ 22 w 53"/>
                  <a:gd name="T15" fmla="*/ 156 h 174"/>
                  <a:gd name="T16" fmla="*/ 9 w 53"/>
                  <a:gd name="T17" fmla="*/ 174 h 174"/>
                  <a:gd name="T18" fmla="*/ 0 w 53"/>
                  <a:gd name="T19" fmla="*/ 174 h 174"/>
                  <a:gd name="T20" fmla="*/ 9 w 53"/>
                  <a:gd name="T21" fmla="*/ 160 h 174"/>
                  <a:gd name="T22" fmla="*/ 18 w 53"/>
                  <a:gd name="T23" fmla="*/ 143 h 174"/>
                  <a:gd name="T24" fmla="*/ 27 w 53"/>
                  <a:gd name="T25" fmla="*/ 120 h 174"/>
                  <a:gd name="T26" fmla="*/ 35 w 53"/>
                  <a:gd name="T27" fmla="*/ 103 h 174"/>
                  <a:gd name="T28" fmla="*/ 35 w 53"/>
                  <a:gd name="T29" fmla="*/ 80 h 174"/>
                  <a:gd name="T30" fmla="*/ 40 w 53"/>
                  <a:gd name="T31" fmla="*/ 63 h 174"/>
                  <a:gd name="T32" fmla="*/ 35 w 53"/>
                  <a:gd name="T33" fmla="*/ 32 h 174"/>
                  <a:gd name="T34" fmla="*/ 31 w 53"/>
                  <a:gd name="T35" fmla="*/ 0 h 174"/>
                  <a:gd name="T36" fmla="*/ 40 w 5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4">
                    <a:moveTo>
                      <a:pt x="40" y="0"/>
                    </a:moveTo>
                    <a:lnTo>
                      <a:pt x="49" y="32"/>
                    </a:lnTo>
                    <a:lnTo>
                      <a:pt x="53" y="63"/>
                    </a:lnTo>
                    <a:lnTo>
                      <a:pt x="53" y="85"/>
                    </a:lnTo>
                    <a:lnTo>
                      <a:pt x="49" y="103"/>
                    </a:lnTo>
                    <a:lnTo>
                      <a:pt x="40" y="125"/>
                    </a:lnTo>
                    <a:lnTo>
                      <a:pt x="31" y="143"/>
                    </a:lnTo>
                    <a:lnTo>
                      <a:pt x="22" y="156"/>
                    </a:lnTo>
                    <a:lnTo>
                      <a:pt x="9" y="174"/>
                    </a:lnTo>
                    <a:lnTo>
                      <a:pt x="0" y="174"/>
                    </a:lnTo>
                    <a:lnTo>
                      <a:pt x="9" y="160"/>
                    </a:lnTo>
                    <a:lnTo>
                      <a:pt x="18" y="143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35" y="80"/>
                    </a:lnTo>
                    <a:lnTo>
                      <a:pt x="40" y="63"/>
                    </a:lnTo>
                    <a:lnTo>
                      <a:pt x="35" y="32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8" name="Freeform 683"/>
              <p:cNvSpPr>
                <a:spLocks/>
              </p:cNvSpPr>
              <p:nvPr/>
            </p:nvSpPr>
            <p:spPr bwMode="auto">
              <a:xfrm>
                <a:off x="3076" y="9281"/>
                <a:ext cx="89" cy="134"/>
              </a:xfrm>
              <a:custGeom>
                <a:avLst/>
                <a:gdLst>
                  <a:gd name="T0" fmla="*/ 0 w 89"/>
                  <a:gd name="T1" fmla="*/ 134 h 134"/>
                  <a:gd name="T2" fmla="*/ 0 w 89"/>
                  <a:gd name="T3" fmla="*/ 116 h 134"/>
                  <a:gd name="T4" fmla="*/ 4 w 89"/>
                  <a:gd name="T5" fmla="*/ 116 h 134"/>
                  <a:gd name="T6" fmla="*/ 9 w 89"/>
                  <a:gd name="T7" fmla="*/ 120 h 134"/>
                  <a:gd name="T8" fmla="*/ 13 w 89"/>
                  <a:gd name="T9" fmla="*/ 116 h 134"/>
                  <a:gd name="T10" fmla="*/ 13 w 89"/>
                  <a:gd name="T11" fmla="*/ 116 h 134"/>
                  <a:gd name="T12" fmla="*/ 18 w 89"/>
                  <a:gd name="T13" fmla="*/ 111 h 134"/>
                  <a:gd name="T14" fmla="*/ 22 w 89"/>
                  <a:gd name="T15" fmla="*/ 102 h 134"/>
                  <a:gd name="T16" fmla="*/ 26 w 89"/>
                  <a:gd name="T17" fmla="*/ 94 h 134"/>
                  <a:gd name="T18" fmla="*/ 13 w 89"/>
                  <a:gd name="T19" fmla="*/ 0 h 134"/>
                  <a:gd name="T20" fmla="*/ 26 w 89"/>
                  <a:gd name="T21" fmla="*/ 0 h 134"/>
                  <a:gd name="T22" fmla="*/ 35 w 89"/>
                  <a:gd name="T23" fmla="*/ 49 h 134"/>
                  <a:gd name="T24" fmla="*/ 35 w 89"/>
                  <a:gd name="T25" fmla="*/ 62 h 134"/>
                  <a:gd name="T26" fmla="*/ 35 w 89"/>
                  <a:gd name="T27" fmla="*/ 76 h 134"/>
                  <a:gd name="T28" fmla="*/ 75 w 89"/>
                  <a:gd name="T29" fmla="*/ 0 h 134"/>
                  <a:gd name="T30" fmla="*/ 89 w 89"/>
                  <a:gd name="T31" fmla="*/ 0 h 134"/>
                  <a:gd name="T32" fmla="*/ 35 w 89"/>
                  <a:gd name="T33" fmla="*/ 107 h 134"/>
                  <a:gd name="T34" fmla="*/ 26 w 89"/>
                  <a:gd name="T35" fmla="*/ 120 h 134"/>
                  <a:gd name="T36" fmla="*/ 22 w 89"/>
                  <a:gd name="T37" fmla="*/ 129 h 134"/>
                  <a:gd name="T38" fmla="*/ 13 w 89"/>
                  <a:gd name="T39" fmla="*/ 134 h 134"/>
                  <a:gd name="T40" fmla="*/ 9 w 89"/>
                  <a:gd name="T41" fmla="*/ 134 h 134"/>
                  <a:gd name="T42" fmla="*/ 4 w 89"/>
                  <a:gd name="T43" fmla="*/ 134 h 134"/>
                  <a:gd name="T44" fmla="*/ 0 w 89"/>
                  <a:gd name="T45" fmla="*/ 134 h 1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" h="134">
                    <a:moveTo>
                      <a:pt x="0" y="134"/>
                    </a:moveTo>
                    <a:lnTo>
                      <a:pt x="0" y="116"/>
                    </a:lnTo>
                    <a:lnTo>
                      <a:pt x="4" y="116"/>
                    </a:lnTo>
                    <a:lnTo>
                      <a:pt x="9" y="120"/>
                    </a:lnTo>
                    <a:lnTo>
                      <a:pt x="13" y="116"/>
                    </a:lnTo>
                    <a:lnTo>
                      <a:pt x="18" y="111"/>
                    </a:lnTo>
                    <a:lnTo>
                      <a:pt x="22" y="102"/>
                    </a:lnTo>
                    <a:lnTo>
                      <a:pt x="26" y="94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5" y="49"/>
                    </a:lnTo>
                    <a:lnTo>
                      <a:pt x="35" y="62"/>
                    </a:lnTo>
                    <a:lnTo>
                      <a:pt x="35" y="76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35" y="107"/>
                    </a:lnTo>
                    <a:lnTo>
                      <a:pt x="26" y="120"/>
                    </a:lnTo>
                    <a:lnTo>
                      <a:pt x="22" y="129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4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9" name="Freeform 684"/>
              <p:cNvSpPr>
                <a:spLocks/>
              </p:cNvSpPr>
              <p:nvPr/>
            </p:nvSpPr>
            <p:spPr bwMode="auto">
              <a:xfrm>
                <a:off x="3165" y="9277"/>
                <a:ext cx="75" cy="102"/>
              </a:xfrm>
              <a:custGeom>
                <a:avLst/>
                <a:gdLst>
                  <a:gd name="T0" fmla="*/ 53 w 75"/>
                  <a:gd name="T1" fmla="*/ 62 h 102"/>
                  <a:gd name="T2" fmla="*/ 66 w 75"/>
                  <a:gd name="T3" fmla="*/ 66 h 102"/>
                  <a:gd name="T4" fmla="*/ 62 w 75"/>
                  <a:gd name="T5" fmla="*/ 80 h 102"/>
                  <a:gd name="T6" fmla="*/ 53 w 75"/>
                  <a:gd name="T7" fmla="*/ 93 h 102"/>
                  <a:gd name="T8" fmla="*/ 44 w 75"/>
                  <a:gd name="T9" fmla="*/ 98 h 102"/>
                  <a:gd name="T10" fmla="*/ 31 w 75"/>
                  <a:gd name="T11" fmla="*/ 102 h 102"/>
                  <a:gd name="T12" fmla="*/ 17 w 75"/>
                  <a:gd name="T13" fmla="*/ 98 h 102"/>
                  <a:gd name="T14" fmla="*/ 9 w 75"/>
                  <a:gd name="T15" fmla="*/ 93 h 102"/>
                  <a:gd name="T16" fmla="*/ 0 w 75"/>
                  <a:gd name="T17" fmla="*/ 80 h 102"/>
                  <a:gd name="T18" fmla="*/ 0 w 75"/>
                  <a:gd name="T19" fmla="*/ 62 h 102"/>
                  <a:gd name="T20" fmla="*/ 0 w 75"/>
                  <a:gd name="T21" fmla="*/ 49 h 102"/>
                  <a:gd name="T22" fmla="*/ 4 w 75"/>
                  <a:gd name="T23" fmla="*/ 31 h 102"/>
                  <a:gd name="T24" fmla="*/ 13 w 75"/>
                  <a:gd name="T25" fmla="*/ 18 h 102"/>
                  <a:gd name="T26" fmla="*/ 22 w 75"/>
                  <a:gd name="T27" fmla="*/ 9 h 102"/>
                  <a:gd name="T28" fmla="*/ 31 w 75"/>
                  <a:gd name="T29" fmla="*/ 4 h 102"/>
                  <a:gd name="T30" fmla="*/ 44 w 75"/>
                  <a:gd name="T31" fmla="*/ 0 h 102"/>
                  <a:gd name="T32" fmla="*/ 57 w 75"/>
                  <a:gd name="T33" fmla="*/ 4 h 102"/>
                  <a:gd name="T34" fmla="*/ 66 w 75"/>
                  <a:gd name="T35" fmla="*/ 9 h 102"/>
                  <a:gd name="T36" fmla="*/ 71 w 75"/>
                  <a:gd name="T37" fmla="*/ 18 h 102"/>
                  <a:gd name="T38" fmla="*/ 75 w 75"/>
                  <a:gd name="T39" fmla="*/ 31 h 102"/>
                  <a:gd name="T40" fmla="*/ 57 w 75"/>
                  <a:gd name="T41" fmla="*/ 35 h 102"/>
                  <a:gd name="T42" fmla="*/ 57 w 75"/>
                  <a:gd name="T43" fmla="*/ 26 h 102"/>
                  <a:gd name="T44" fmla="*/ 53 w 75"/>
                  <a:gd name="T45" fmla="*/ 18 h 102"/>
                  <a:gd name="T46" fmla="*/ 49 w 75"/>
                  <a:gd name="T47" fmla="*/ 18 h 102"/>
                  <a:gd name="T48" fmla="*/ 44 w 75"/>
                  <a:gd name="T49" fmla="*/ 13 h 102"/>
                  <a:gd name="T50" fmla="*/ 35 w 75"/>
                  <a:gd name="T51" fmla="*/ 18 h 102"/>
                  <a:gd name="T52" fmla="*/ 26 w 75"/>
                  <a:gd name="T53" fmla="*/ 22 h 102"/>
                  <a:gd name="T54" fmla="*/ 22 w 75"/>
                  <a:gd name="T55" fmla="*/ 26 h 102"/>
                  <a:gd name="T56" fmla="*/ 17 w 75"/>
                  <a:gd name="T57" fmla="*/ 40 h 102"/>
                  <a:gd name="T58" fmla="*/ 13 w 75"/>
                  <a:gd name="T59" fmla="*/ 53 h 102"/>
                  <a:gd name="T60" fmla="*/ 13 w 75"/>
                  <a:gd name="T61" fmla="*/ 62 h 102"/>
                  <a:gd name="T62" fmla="*/ 13 w 75"/>
                  <a:gd name="T63" fmla="*/ 75 h 102"/>
                  <a:gd name="T64" fmla="*/ 17 w 75"/>
                  <a:gd name="T65" fmla="*/ 84 h 102"/>
                  <a:gd name="T66" fmla="*/ 22 w 75"/>
                  <a:gd name="T67" fmla="*/ 89 h 102"/>
                  <a:gd name="T68" fmla="*/ 31 w 75"/>
                  <a:gd name="T69" fmla="*/ 89 h 102"/>
                  <a:gd name="T70" fmla="*/ 35 w 75"/>
                  <a:gd name="T71" fmla="*/ 89 h 102"/>
                  <a:gd name="T72" fmla="*/ 44 w 75"/>
                  <a:gd name="T73" fmla="*/ 84 h 102"/>
                  <a:gd name="T74" fmla="*/ 49 w 75"/>
                  <a:gd name="T75" fmla="*/ 75 h 102"/>
                  <a:gd name="T76" fmla="*/ 53 w 75"/>
                  <a:gd name="T77" fmla="*/ 62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02">
                    <a:moveTo>
                      <a:pt x="53" y="62"/>
                    </a:moveTo>
                    <a:lnTo>
                      <a:pt x="66" y="66"/>
                    </a:lnTo>
                    <a:lnTo>
                      <a:pt x="62" y="80"/>
                    </a:lnTo>
                    <a:lnTo>
                      <a:pt x="53" y="93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17" y="98"/>
                    </a:lnTo>
                    <a:lnTo>
                      <a:pt x="9" y="93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9"/>
                    </a:lnTo>
                    <a:lnTo>
                      <a:pt x="71" y="18"/>
                    </a:lnTo>
                    <a:lnTo>
                      <a:pt x="75" y="31"/>
                    </a:lnTo>
                    <a:lnTo>
                      <a:pt x="57" y="35"/>
                    </a:lnTo>
                    <a:lnTo>
                      <a:pt x="57" y="26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4" y="13"/>
                    </a:lnTo>
                    <a:lnTo>
                      <a:pt x="35" y="18"/>
                    </a:lnTo>
                    <a:lnTo>
                      <a:pt x="26" y="22"/>
                    </a:lnTo>
                    <a:lnTo>
                      <a:pt x="22" y="26"/>
                    </a:lnTo>
                    <a:lnTo>
                      <a:pt x="17" y="40"/>
                    </a:lnTo>
                    <a:lnTo>
                      <a:pt x="13" y="53"/>
                    </a:lnTo>
                    <a:lnTo>
                      <a:pt x="13" y="62"/>
                    </a:lnTo>
                    <a:lnTo>
                      <a:pt x="13" y="75"/>
                    </a:lnTo>
                    <a:lnTo>
                      <a:pt x="17" y="84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44" y="84"/>
                    </a:lnTo>
                    <a:lnTo>
                      <a:pt x="49" y="75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0" name="Freeform 685"/>
              <p:cNvSpPr>
                <a:spLocks/>
              </p:cNvSpPr>
              <p:nvPr/>
            </p:nvSpPr>
            <p:spPr bwMode="auto">
              <a:xfrm>
                <a:off x="3231" y="9281"/>
                <a:ext cx="98" cy="98"/>
              </a:xfrm>
              <a:custGeom>
                <a:avLst/>
                <a:gdLst>
                  <a:gd name="T0" fmla="*/ 36 w 98"/>
                  <a:gd name="T1" fmla="*/ 0 h 98"/>
                  <a:gd name="T2" fmla="*/ 98 w 98"/>
                  <a:gd name="T3" fmla="*/ 0 h 98"/>
                  <a:gd name="T4" fmla="*/ 80 w 98"/>
                  <a:gd name="T5" fmla="*/ 94 h 98"/>
                  <a:gd name="T6" fmla="*/ 67 w 98"/>
                  <a:gd name="T7" fmla="*/ 94 h 98"/>
                  <a:gd name="T8" fmla="*/ 80 w 98"/>
                  <a:gd name="T9" fmla="*/ 14 h 98"/>
                  <a:gd name="T10" fmla="*/ 45 w 98"/>
                  <a:gd name="T11" fmla="*/ 14 h 98"/>
                  <a:gd name="T12" fmla="*/ 36 w 98"/>
                  <a:gd name="T13" fmla="*/ 71 h 98"/>
                  <a:gd name="T14" fmla="*/ 31 w 98"/>
                  <a:gd name="T15" fmla="*/ 80 h 98"/>
                  <a:gd name="T16" fmla="*/ 27 w 98"/>
                  <a:gd name="T17" fmla="*/ 89 h 98"/>
                  <a:gd name="T18" fmla="*/ 23 w 98"/>
                  <a:gd name="T19" fmla="*/ 94 h 98"/>
                  <a:gd name="T20" fmla="*/ 14 w 98"/>
                  <a:gd name="T21" fmla="*/ 98 h 98"/>
                  <a:gd name="T22" fmla="*/ 9 w 98"/>
                  <a:gd name="T23" fmla="*/ 98 h 98"/>
                  <a:gd name="T24" fmla="*/ 0 w 98"/>
                  <a:gd name="T25" fmla="*/ 94 h 98"/>
                  <a:gd name="T26" fmla="*/ 5 w 98"/>
                  <a:gd name="T27" fmla="*/ 80 h 98"/>
                  <a:gd name="T28" fmla="*/ 9 w 98"/>
                  <a:gd name="T29" fmla="*/ 80 h 98"/>
                  <a:gd name="T30" fmla="*/ 9 w 98"/>
                  <a:gd name="T31" fmla="*/ 80 h 98"/>
                  <a:gd name="T32" fmla="*/ 14 w 98"/>
                  <a:gd name="T33" fmla="*/ 80 h 98"/>
                  <a:gd name="T34" fmla="*/ 18 w 98"/>
                  <a:gd name="T35" fmla="*/ 80 h 98"/>
                  <a:gd name="T36" fmla="*/ 18 w 98"/>
                  <a:gd name="T37" fmla="*/ 71 h 98"/>
                  <a:gd name="T38" fmla="*/ 23 w 98"/>
                  <a:gd name="T39" fmla="*/ 58 h 98"/>
                  <a:gd name="T40" fmla="*/ 36 w 98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98">
                    <a:moveTo>
                      <a:pt x="36" y="0"/>
                    </a:moveTo>
                    <a:lnTo>
                      <a:pt x="98" y="0"/>
                    </a:lnTo>
                    <a:lnTo>
                      <a:pt x="80" y="94"/>
                    </a:lnTo>
                    <a:lnTo>
                      <a:pt x="67" y="94"/>
                    </a:lnTo>
                    <a:lnTo>
                      <a:pt x="80" y="14"/>
                    </a:lnTo>
                    <a:lnTo>
                      <a:pt x="45" y="14"/>
                    </a:lnTo>
                    <a:lnTo>
                      <a:pt x="36" y="71"/>
                    </a:lnTo>
                    <a:lnTo>
                      <a:pt x="31" y="80"/>
                    </a:lnTo>
                    <a:lnTo>
                      <a:pt x="27" y="89"/>
                    </a:lnTo>
                    <a:lnTo>
                      <a:pt x="23" y="94"/>
                    </a:lnTo>
                    <a:lnTo>
                      <a:pt x="14" y="98"/>
                    </a:lnTo>
                    <a:lnTo>
                      <a:pt x="9" y="98"/>
                    </a:lnTo>
                    <a:lnTo>
                      <a:pt x="0" y="94"/>
                    </a:lnTo>
                    <a:lnTo>
                      <a:pt x="5" y="80"/>
                    </a:lnTo>
                    <a:lnTo>
                      <a:pt x="9" y="80"/>
                    </a:lnTo>
                    <a:lnTo>
                      <a:pt x="14" y="80"/>
                    </a:lnTo>
                    <a:lnTo>
                      <a:pt x="18" y="80"/>
                    </a:lnTo>
                    <a:lnTo>
                      <a:pt x="18" y="71"/>
                    </a:lnTo>
                    <a:lnTo>
                      <a:pt x="23" y="5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1" name="Freeform 686"/>
              <p:cNvSpPr>
                <a:spLocks noEditPoints="1"/>
              </p:cNvSpPr>
              <p:nvPr/>
            </p:nvSpPr>
            <p:spPr bwMode="auto">
              <a:xfrm>
                <a:off x="3338" y="9277"/>
                <a:ext cx="75" cy="102"/>
              </a:xfrm>
              <a:custGeom>
                <a:avLst/>
                <a:gdLst>
                  <a:gd name="T0" fmla="*/ 0 w 75"/>
                  <a:gd name="T1" fmla="*/ 62 h 102"/>
                  <a:gd name="T2" fmla="*/ 0 w 75"/>
                  <a:gd name="T3" fmla="*/ 35 h 102"/>
                  <a:gd name="T4" fmla="*/ 13 w 75"/>
                  <a:gd name="T5" fmla="*/ 18 h 102"/>
                  <a:gd name="T6" fmla="*/ 27 w 75"/>
                  <a:gd name="T7" fmla="*/ 4 h 102"/>
                  <a:gd name="T8" fmla="*/ 44 w 75"/>
                  <a:gd name="T9" fmla="*/ 0 h 102"/>
                  <a:gd name="T10" fmla="*/ 58 w 75"/>
                  <a:gd name="T11" fmla="*/ 4 h 102"/>
                  <a:gd name="T12" fmla="*/ 67 w 75"/>
                  <a:gd name="T13" fmla="*/ 13 h 102"/>
                  <a:gd name="T14" fmla="*/ 75 w 75"/>
                  <a:gd name="T15" fmla="*/ 26 h 102"/>
                  <a:gd name="T16" fmla="*/ 75 w 75"/>
                  <a:gd name="T17" fmla="*/ 40 h 102"/>
                  <a:gd name="T18" fmla="*/ 75 w 75"/>
                  <a:gd name="T19" fmla="*/ 58 h 102"/>
                  <a:gd name="T20" fmla="*/ 71 w 75"/>
                  <a:gd name="T21" fmla="*/ 71 h 102"/>
                  <a:gd name="T22" fmla="*/ 67 w 75"/>
                  <a:gd name="T23" fmla="*/ 84 h 102"/>
                  <a:gd name="T24" fmla="*/ 53 w 75"/>
                  <a:gd name="T25" fmla="*/ 93 h 102"/>
                  <a:gd name="T26" fmla="*/ 44 w 75"/>
                  <a:gd name="T27" fmla="*/ 98 h 102"/>
                  <a:gd name="T28" fmla="*/ 31 w 75"/>
                  <a:gd name="T29" fmla="*/ 102 h 102"/>
                  <a:gd name="T30" fmla="*/ 22 w 75"/>
                  <a:gd name="T31" fmla="*/ 102 h 102"/>
                  <a:gd name="T32" fmla="*/ 13 w 75"/>
                  <a:gd name="T33" fmla="*/ 98 h 102"/>
                  <a:gd name="T34" fmla="*/ 9 w 75"/>
                  <a:gd name="T35" fmla="*/ 89 h 102"/>
                  <a:gd name="T36" fmla="*/ 0 w 75"/>
                  <a:gd name="T37" fmla="*/ 84 h 102"/>
                  <a:gd name="T38" fmla="*/ 0 w 75"/>
                  <a:gd name="T39" fmla="*/ 75 h 102"/>
                  <a:gd name="T40" fmla="*/ 0 w 75"/>
                  <a:gd name="T41" fmla="*/ 62 h 102"/>
                  <a:gd name="T42" fmla="*/ 13 w 75"/>
                  <a:gd name="T43" fmla="*/ 62 h 102"/>
                  <a:gd name="T44" fmla="*/ 13 w 75"/>
                  <a:gd name="T45" fmla="*/ 71 h 102"/>
                  <a:gd name="T46" fmla="*/ 18 w 75"/>
                  <a:gd name="T47" fmla="*/ 80 h 102"/>
                  <a:gd name="T48" fmla="*/ 22 w 75"/>
                  <a:gd name="T49" fmla="*/ 89 h 102"/>
                  <a:gd name="T50" fmla="*/ 31 w 75"/>
                  <a:gd name="T51" fmla="*/ 89 h 102"/>
                  <a:gd name="T52" fmla="*/ 35 w 75"/>
                  <a:gd name="T53" fmla="*/ 89 h 102"/>
                  <a:gd name="T54" fmla="*/ 40 w 75"/>
                  <a:gd name="T55" fmla="*/ 84 h 102"/>
                  <a:gd name="T56" fmla="*/ 44 w 75"/>
                  <a:gd name="T57" fmla="*/ 84 h 102"/>
                  <a:gd name="T58" fmla="*/ 49 w 75"/>
                  <a:gd name="T59" fmla="*/ 80 h 102"/>
                  <a:gd name="T60" fmla="*/ 53 w 75"/>
                  <a:gd name="T61" fmla="*/ 75 h 102"/>
                  <a:gd name="T62" fmla="*/ 58 w 75"/>
                  <a:gd name="T63" fmla="*/ 71 h 102"/>
                  <a:gd name="T64" fmla="*/ 58 w 75"/>
                  <a:gd name="T65" fmla="*/ 62 h 102"/>
                  <a:gd name="T66" fmla="*/ 62 w 75"/>
                  <a:gd name="T67" fmla="*/ 58 h 102"/>
                  <a:gd name="T68" fmla="*/ 62 w 75"/>
                  <a:gd name="T69" fmla="*/ 49 h 102"/>
                  <a:gd name="T70" fmla="*/ 62 w 75"/>
                  <a:gd name="T71" fmla="*/ 40 h 102"/>
                  <a:gd name="T72" fmla="*/ 62 w 75"/>
                  <a:gd name="T73" fmla="*/ 31 h 102"/>
                  <a:gd name="T74" fmla="*/ 58 w 75"/>
                  <a:gd name="T75" fmla="*/ 22 h 102"/>
                  <a:gd name="T76" fmla="*/ 53 w 75"/>
                  <a:gd name="T77" fmla="*/ 13 h 102"/>
                  <a:gd name="T78" fmla="*/ 44 w 75"/>
                  <a:gd name="T79" fmla="*/ 13 h 102"/>
                  <a:gd name="T80" fmla="*/ 35 w 75"/>
                  <a:gd name="T81" fmla="*/ 13 h 102"/>
                  <a:gd name="T82" fmla="*/ 31 w 75"/>
                  <a:gd name="T83" fmla="*/ 18 h 102"/>
                  <a:gd name="T84" fmla="*/ 27 w 75"/>
                  <a:gd name="T85" fmla="*/ 22 h 102"/>
                  <a:gd name="T86" fmla="*/ 22 w 75"/>
                  <a:gd name="T87" fmla="*/ 26 h 102"/>
                  <a:gd name="T88" fmla="*/ 18 w 75"/>
                  <a:gd name="T89" fmla="*/ 35 h 102"/>
                  <a:gd name="T90" fmla="*/ 13 w 75"/>
                  <a:gd name="T91" fmla="*/ 44 h 102"/>
                  <a:gd name="T92" fmla="*/ 13 w 75"/>
                  <a:gd name="T93" fmla="*/ 53 h 102"/>
                  <a:gd name="T94" fmla="*/ 13 w 75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5" h="102">
                    <a:moveTo>
                      <a:pt x="0" y="62"/>
                    </a:moveTo>
                    <a:lnTo>
                      <a:pt x="0" y="35"/>
                    </a:lnTo>
                    <a:lnTo>
                      <a:pt x="13" y="18"/>
                    </a:lnTo>
                    <a:lnTo>
                      <a:pt x="27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7" y="13"/>
                    </a:lnTo>
                    <a:lnTo>
                      <a:pt x="75" y="26"/>
                    </a:lnTo>
                    <a:lnTo>
                      <a:pt x="75" y="40"/>
                    </a:lnTo>
                    <a:lnTo>
                      <a:pt x="75" y="58"/>
                    </a:lnTo>
                    <a:lnTo>
                      <a:pt x="71" y="71"/>
                    </a:lnTo>
                    <a:lnTo>
                      <a:pt x="67" y="84"/>
                    </a:lnTo>
                    <a:lnTo>
                      <a:pt x="53" y="93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0" y="84"/>
                    </a:lnTo>
                    <a:lnTo>
                      <a:pt x="0" y="75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3" y="71"/>
                    </a:lnTo>
                    <a:lnTo>
                      <a:pt x="18" y="80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2" y="58"/>
                    </a:lnTo>
                    <a:lnTo>
                      <a:pt x="62" y="49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26"/>
                    </a:lnTo>
                    <a:lnTo>
                      <a:pt x="18" y="35"/>
                    </a:lnTo>
                    <a:lnTo>
                      <a:pt x="13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2" name="Freeform 687"/>
              <p:cNvSpPr>
                <a:spLocks noEditPoints="1"/>
              </p:cNvSpPr>
              <p:nvPr/>
            </p:nvSpPr>
            <p:spPr bwMode="auto">
              <a:xfrm>
                <a:off x="3427" y="9277"/>
                <a:ext cx="75" cy="102"/>
              </a:xfrm>
              <a:custGeom>
                <a:avLst/>
                <a:gdLst>
                  <a:gd name="T0" fmla="*/ 53 w 75"/>
                  <a:gd name="T1" fmla="*/ 49 h 102"/>
                  <a:gd name="T2" fmla="*/ 58 w 75"/>
                  <a:gd name="T3" fmla="*/ 53 h 102"/>
                  <a:gd name="T4" fmla="*/ 66 w 75"/>
                  <a:gd name="T5" fmla="*/ 58 h 102"/>
                  <a:gd name="T6" fmla="*/ 66 w 75"/>
                  <a:gd name="T7" fmla="*/ 62 h 102"/>
                  <a:gd name="T8" fmla="*/ 66 w 75"/>
                  <a:gd name="T9" fmla="*/ 71 h 102"/>
                  <a:gd name="T10" fmla="*/ 66 w 75"/>
                  <a:gd name="T11" fmla="*/ 80 h 102"/>
                  <a:gd name="T12" fmla="*/ 62 w 75"/>
                  <a:gd name="T13" fmla="*/ 93 h 102"/>
                  <a:gd name="T14" fmla="*/ 49 w 75"/>
                  <a:gd name="T15" fmla="*/ 98 h 102"/>
                  <a:gd name="T16" fmla="*/ 35 w 75"/>
                  <a:gd name="T17" fmla="*/ 102 h 102"/>
                  <a:gd name="T18" fmla="*/ 22 w 75"/>
                  <a:gd name="T19" fmla="*/ 102 h 102"/>
                  <a:gd name="T20" fmla="*/ 13 w 75"/>
                  <a:gd name="T21" fmla="*/ 98 h 102"/>
                  <a:gd name="T22" fmla="*/ 9 w 75"/>
                  <a:gd name="T23" fmla="*/ 89 h 102"/>
                  <a:gd name="T24" fmla="*/ 4 w 75"/>
                  <a:gd name="T25" fmla="*/ 84 h 102"/>
                  <a:gd name="T26" fmla="*/ 0 w 75"/>
                  <a:gd name="T27" fmla="*/ 75 h 102"/>
                  <a:gd name="T28" fmla="*/ 0 w 75"/>
                  <a:gd name="T29" fmla="*/ 62 h 102"/>
                  <a:gd name="T30" fmla="*/ 4 w 75"/>
                  <a:gd name="T31" fmla="*/ 40 h 102"/>
                  <a:gd name="T32" fmla="*/ 13 w 75"/>
                  <a:gd name="T33" fmla="*/ 18 h 102"/>
                  <a:gd name="T34" fmla="*/ 18 w 75"/>
                  <a:gd name="T35" fmla="*/ 13 h 102"/>
                  <a:gd name="T36" fmla="*/ 26 w 75"/>
                  <a:gd name="T37" fmla="*/ 4 h 102"/>
                  <a:gd name="T38" fmla="*/ 35 w 75"/>
                  <a:gd name="T39" fmla="*/ 0 h 102"/>
                  <a:gd name="T40" fmla="*/ 49 w 75"/>
                  <a:gd name="T41" fmla="*/ 0 h 102"/>
                  <a:gd name="T42" fmla="*/ 58 w 75"/>
                  <a:gd name="T43" fmla="*/ 4 h 102"/>
                  <a:gd name="T44" fmla="*/ 66 w 75"/>
                  <a:gd name="T45" fmla="*/ 9 h 102"/>
                  <a:gd name="T46" fmla="*/ 71 w 75"/>
                  <a:gd name="T47" fmla="*/ 13 h 102"/>
                  <a:gd name="T48" fmla="*/ 75 w 75"/>
                  <a:gd name="T49" fmla="*/ 26 h 102"/>
                  <a:gd name="T50" fmla="*/ 71 w 75"/>
                  <a:gd name="T51" fmla="*/ 31 h 102"/>
                  <a:gd name="T52" fmla="*/ 66 w 75"/>
                  <a:gd name="T53" fmla="*/ 40 h 102"/>
                  <a:gd name="T54" fmla="*/ 62 w 75"/>
                  <a:gd name="T55" fmla="*/ 44 h 102"/>
                  <a:gd name="T56" fmla="*/ 53 w 75"/>
                  <a:gd name="T57" fmla="*/ 49 h 102"/>
                  <a:gd name="T58" fmla="*/ 18 w 75"/>
                  <a:gd name="T59" fmla="*/ 40 h 102"/>
                  <a:gd name="T60" fmla="*/ 22 w 75"/>
                  <a:gd name="T61" fmla="*/ 44 h 102"/>
                  <a:gd name="T62" fmla="*/ 26 w 75"/>
                  <a:gd name="T63" fmla="*/ 44 h 102"/>
                  <a:gd name="T64" fmla="*/ 40 w 75"/>
                  <a:gd name="T65" fmla="*/ 40 h 102"/>
                  <a:gd name="T66" fmla="*/ 53 w 75"/>
                  <a:gd name="T67" fmla="*/ 40 h 102"/>
                  <a:gd name="T68" fmla="*/ 58 w 75"/>
                  <a:gd name="T69" fmla="*/ 35 h 102"/>
                  <a:gd name="T70" fmla="*/ 58 w 75"/>
                  <a:gd name="T71" fmla="*/ 26 h 102"/>
                  <a:gd name="T72" fmla="*/ 58 w 75"/>
                  <a:gd name="T73" fmla="*/ 22 h 102"/>
                  <a:gd name="T74" fmla="*/ 58 w 75"/>
                  <a:gd name="T75" fmla="*/ 18 h 102"/>
                  <a:gd name="T76" fmla="*/ 53 w 75"/>
                  <a:gd name="T77" fmla="*/ 13 h 102"/>
                  <a:gd name="T78" fmla="*/ 44 w 75"/>
                  <a:gd name="T79" fmla="*/ 13 h 102"/>
                  <a:gd name="T80" fmla="*/ 35 w 75"/>
                  <a:gd name="T81" fmla="*/ 18 h 102"/>
                  <a:gd name="T82" fmla="*/ 26 w 75"/>
                  <a:gd name="T83" fmla="*/ 22 h 102"/>
                  <a:gd name="T84" fmla="*/ 22 w 75"/>
                  <a:gd name="T85" fmla="*/ 31 h 102"/>
                  <a:gd name="T86" fmla="*/ 18 w 75"/>
                  <a:gd name="T87" fmla="*/ 40 h 102"/>
                  <a:gd name="T88" fmla="*/ 13 w 75"/>
                  <a:gd name="T89" fmla="*/ 53 h 102"/>
                  <a:gd name="T90" fmla="*/ 13 w 75"/>
                  <a:gd name="T91" fmla="*/ 58 h 102"/>
                  <a:gd name="T92" fmla="*/ 13 w 75"/>
                  <a:gd name="T93" fmla="*/ 62 h 102"/>
                  <a:gd name="T94" fmla="*/ 13 w 75"/>
                  <a:gd name="T95" fmla="*/ 71 h 102"/>
                  <a:gd name="T96" fmla="*/ 18 w 75"/>
                  <a:gd name="T97" fmla="*/ 80 h 102"/>
                  <a:gd name="T98" fmla="*/ 26 w 75"/>
                  <a:gd name="T99" fmla="*/ 84 h 102"/>
                  <a:gd name="T100" fmla="*/ 35 w 75"/>
                  <a:gd name="T101" fmla="*/ 89 h 102"/>
                  <a:gd name="T102" fmla="*/ 44 w 75"/>
                  <a:gd name="T103" fmla="*/ 89 h 102"/>
                  <a:gd name="T104" fmla="*/ 49 w 75"/>
                  <a:gd name="T105" fmla="*/ 84 h 102"/>
                  <a:gd name="T106" fmla="*/ 53 w 75"/>
                  <a:gd name="T107" fmla="*/ 80 h 102"/>
                  <a:gd name="T108" fmla="*/ 53 w 75"/>
                  <a:gd name="T109" fmla="*/ 71 h 102"/>
                  <a:gd name="T110" fmla="*/ 53 w 75"/>
                  <a:gd name="T111" fmla="*/ 62 h 102"/>
                  <a:gd name="T112" fmla="*/ 49 w 75"/>
                  <a:gd name="T113" fmla="*/ 58 h 102"/>
                  <a:gd name="T114" fmla="*/ 35 w 75"/>
                  <a:gd name="T115" fmla="*/ 53 h 102"/>
                  <a:gd name="T116" fmla="*/ 22 w 75"/>
                  <a:gd name="T117" fmla="*/ 53 h 102"/>
                  <a:gd name="T118" fmla="*/ 18 w 75"/>
                  <a:gd name="T119" fmla="*/ 53 h 102"/>
                  <a:gd name="T120" fmla="*/ 13 w 75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102">
                    <a:moveTo>
                      <a:pt x="53" y="49"/>
                    </a:moveTo>
                    <a:lnTo>
                      <a:pt x="58" y="53"/>
                    </a:lnTo>
                    <a:lnTo>
                      <a:pt x="66" y="58"/>
                    </a:lnTo>
                    <a:lnTo>
                      <a:pt x="66" y="62"/>
                    </a:lnTo>
                    <a:lnTo>
                      <a:pt x="66" y="71"/>
                    </a:lnTo>
                    <a:lnTo>
                      <a:pt x="66" y="80"/>
                    </a:lnTo>
                    <a:lnTo>
                      <a:pt x="62" y="93"/>
                    </a:lnTo>
                    <a:lnTo>
                      <a:pt x="49" y="98"/>
                    </a:lnTo>
                    <a:lnTo>
                      <a:pt x="35" y="102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4" y="40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8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5" y="26"/>
                    </a:lnTo>
                    <a:lnTo>
                      <a:pt x="71" y="31"/>
                    </a:lnTo>
                    <a:lnTo>
                      <a:pt x="66" y="40"/>
                    </a:lnTo>
                    <a:lnTo>
                      <a:pt x="62" y="44"/>
                    </a:lnTo>
                    <a:lnTo>
                      <a:pt x="53" y="49"/>
                    </a:lnTo>
                    <a:close/>
                    <a:moveTo>
                      <a:pt x="18" y="40"/>
                    </a:moveTo>
                    <a:lnTo>
                      <a:pt x="22" y="44"/>
                    </a:lnTo>
                    <a:lnTo>
                      <a:pt x="26" y="44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58" y="35"/>
                    </a:lnTo>
                    <a:lnTo>
                      <a:pt x="58" y="26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8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  <a:moveTo>
                      <a:pt x="13" y="53"/>
                    </a:move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4" y="89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9" y="58"/>
                    </a:lnTo>
                    <a:lnTo>
                      <a:pt x="35" y="53"/>
                    </a:lnTo>
                    <a:lnTo>
                      <a:pt x="22" y="53"/>
                    </a:lnTo>
                    <a:lnTo>
                      <a:pt x="18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3" name="Freeform 688"/>
              <p:cNvSpPr>
                <a:spLocks/>
              </p:cNvSpPr>
              <p:nvPr/>
            </p:nvSpPr>
            <p:spPr bwMode="auto">
              <a:xfrm>
                <a:off x="3507" y="9281"/>
                <a:ext cx="84" cy="94"/>
              </a:xfrm>
              <a:custGeom>
                <a:avLst/>
                <a:gdLst>
                  <a:gd name="T0" fmla="*/ 18 w 84"/>
                  <a:gd name="T1" fmla="*/ 0 h 94"/>
                  <a:gd name="T2" fmla="*/ 31 w 84"/>
                  <a:gd name="T3" fmla="*/ 0 h 94"/>
                  <a:gd name="T4" fmla="*/ 26 w 84"/>
                  <a:gd name="T5" fmla="*/ 40 h 94"/>
                  <a:gd name="T6" fmla="*/ 66 w 84"/>
                  <a:gd name="T7" fmla="*/ 40 h 94"/>
                  <a:gd name="T8" fmla="*/ 71 w 84"/>
                  <a:gd name="T9" fmla="*/ 0 h 94"/>
                  <a:gd name="T10" fmla="*/ 84 w 84"/>
                  <a:gd name="T11" fmla="*/ 0 h 94"/>
                  <a:gd name="T12" fmla="*/ 66 w 84"/>
                  <a:gd name="T13" fmla="*/ 94 h 94"/>
                  <a:gd name="T14" fmla="*/ 53 w 84"/>
                  <a:gd name="T15" fmla="*/ 94 h 94"/>
                  <a:gd name="T16" fmla="*/ 62 w 84"/>
                  <a:gd name="T17" fmla="*/ 54 h 94"/>
                  <a:gd name="T18" fmla="*/ 22 w 84"/>
                  <a:gd name="T19" fmla="*/ 54 h 94"/>
                  <a:gd name="T20" fmla="*/ 13 w 84"/>
                  <a:gd name="T21" fmla="*/ 94 h 94"/>
                  <a:gd name="T22" fmla="*/ 0 w 84"/>
                  <a:gd name="T23" fmla="*/ 94 h 94"/>
                  <a:gd name="T24" fmla="*/ 18 w 84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4">
                    <a:moveTo>
                      <a:pt x="18" y="0"/>
                    </a:moveTo>
                    <a:lnTo>
                      <a:pt x="31" y="0"/>
                    </a:lnTo>
                    <a:lnTo>
                      <a:pt x="26" y="40"/>
                    </a:lnTo>
                    <a:lnTo>
                      <a:pt x="66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6" y="94"/>
                    </a:lnTo>
                    <a:lnTo>
                      <a:pt x="53" y="94"/>
                    </a:lnTo>
                    <a:lnTo>
                      <a:pt x="62" y="54"/>
                    </a:lnTo>
                    <a:lnTo>
                      <a:pt x="22" y="5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4" name="Freeform 689"/>
              <p:cNvSpPr>
                <a:spLocks noEditPoints="1"/>
              </p:cNvSpPr>
              <p:nvPr/>
            </p:nvSpPr>
            <p:spPr bwMode="auto">
              <a:xfrm>
                <a:off x="3600" y="9277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5 w 80"/>
                  <a:gd name="T3" fmla="*/ 35 h 102"/>
                  <a:gd name="T4" fmla="*/ 13 w 80"/>
                  <a:gd name="T5" fmla="*/ 18 h 102"/>
                  <a:gd name="T6" fmla="*/ 27 w 80"/>
                  <a:gd name="T7" fmla="*/ 4 h 102"/>
                  <a:gd name="T8" fmla="*/ 45 w 80"/>
                  <a:gd name="T9" fmla="*/ 0 h 102"/>
                  <a:gd name="T10" fmla="*/ 58 w 80"/>
                  <a:gd name="T11" fmla="*/ 4 h 102"/>
                  <a:gd name="T12" fmla="*/ 71 w 80"/>
                  <a:gd name="T13" fmla="*/ 13 h 102"/>
                  <a:gd name="T14" fmla="*/ 76 w 80"/>
                  <a:gd name="T15" fmla="*/ 26 h 102"/>
                  <a:gd name="T16" fmla="*/ 80 w 80"/>
                  <a:gd name="T17" fmla="*/ 40 h 102"/>
                  <a:gd name="T18" fmla="*/ 80 w 80"/>
                  <a:gd name="T19" fmla="*/ 58 h 102"/>
                  <a:gd name="T20" fmla="*/ 76 w 80"/>
                  <a:gd name="T21" fmla="*/ 71 h 102"/>
                  <a:gd name="T22" fmla="*/ 67 w 80"/>
                  <a:gd name="T23" fmla="*/ 84 h 102"/>
                  <a:gd name="T24" fmla="*/ 58 w 80"/>
                  <a:gd name="T25" fmla="*/ 93 h 102"/>
                  <a:gd name="T26" fmla="*/ 45 w 80"/>
                  <a:gd name="T27" fmla="*/ 98 h 102"/>
                  <a:gd name="T28" fmla="*/ 36 w 80"/>
                  <a:gd name="T29" fmla="*/ 102 h 102"/>
                  <a:gd name="T30" fmla="*/ 27 w 80"/>
                  <a:gd name="T31" fmla="*/ 102 h 102"/>
                  <a:gd name="T32" fmla="*/ 18 w 80"/>
                  <a:gd name="T33" fmla="*/ 98 h 102"/>
                  <a:gd name="T34" fmla="*/ 9 w 80"/>
                  <a:gd name="T35" fmla="*/ 89 h 102"/>
                  <a:gd name="T36" fmla="*/ 5 w 80"/>
                  <a:gd name="T37" fmla="*/ 84 h 102"/>
                  <a:gd name="T38" fmla="*/ 0 w 80"/>
                  <a:gd name="T39" fmla="*/ 75 h 102"/>
                  <a:gd name="T40" fmla="*/ 0 w 80"/>
                  <a:gd name="T41" fmla="*/ 62 h 102"/>
                  <a:gd name="T42" fmla="*/ 13 w 80"/>
                  <a:gd name="T43" fmla="*/ 62 h 102"/>
                  <a:gd name="T44" fmla="*/ 18 w 80"/>
                  <a:gd name="T45" fmla="*/ 71 h 102"/>
                  <a:gd name="T46" fmla="*/ 22 w 80"/>
                  <a:gd name="T47" fmla="*/ 80 h 102"/>
                  <a:gd name="T48" fmla="*/ 27 w 80"/>
                  <a:gd name="T49" fmla="*/ 89 h 102"/>
                  <a:gd name="T50" fmla="*/ 36 w 80"/>
                  <a:gd name="T51" fmla="*/ 89 h 102"/>
                  <a:gd name="T52" fmla="*/ 40 w 80"/>
                  <a:gd name="T53" fmla="*/ 89 h 102"/>
                  <a:gd name="T54" fmla="*/ 45 w 80"/>
                  <a:gd name="T55" fmla="*/ 84 h 102"/>
                  <a:gd name="T56" fmla="*/ 49 w 80"/>
                  <a:gd name="T57" fmla="*/ 84 h 102"/>
                  <a:gd name="T58" fmla="*/ 53 w 80"/>
                  <a:gd name="T59" fmla="*/ 80 h 102"/>
                  <a:gd name="T60" fmla="*/ 58 w 80"/>
                  <a:gd name="T61" fmla="*/ 75 h 102"/>
                  <a:gd name="T62" fmla="*/ 58 w 80"/>
                  <a:gd name="T63" fmla="*/ 71 h 102"/>
                  <a:gd name="T64" fmla="*/ 62 w 80"/>
                  <a:gd name="T65" fmla="*/ 62 h 102"/>
                  <a:gd name="T66" fmla="*/ 62 w 80"/>
                  <a:gd name="T67" fmla="*/ 58 h 102"/>
                  <a:gd name="T68" fmla="*/ 67 w 80"/>
                  <a:gd name="T69" fmla="*/ 49 h 102"/>
                  <a:gd name="T70" fmla="*/ 67 w 80"/>
                  <a:gd name="T71" fmla="*/ 40 h 102"/>
                  <a:gd name="T72" fmla="*/ 62 w 80"/>
                  <a:gd name="T73" fmla="*/ 31 h 102"/>
                  <a:gd name="T74" fmla="*/ 58 w 80"/>
                  <a:gd name="T75" fmla="*/ 22 h 102"/>
                  <a:gd name="T76" fmla="*/ 53 w 80"/>
                  <a:gd name="T77" fmla="*/ 13 h 102"/>
                  <a:gd name="T78" fmla="*/ 45 w 80"/>
                  <a:gd name="T79" fmla="*/ 13 h 102"/>
                  <a:gd name="T80" fmla="*/ 40 w 80"/>
                  <a:gd name="T81" fmla="*/ 13 h 102"/>
                  <a:gd name="T82" fmla="*/ 31 w 80"/>
                  <a:gd name="T83" fmla="*/ 18 h 102"/>
                  <a:gd name="T84" fmla="*/ 27 w 80"/>
                  <a:gd name="T85" fmla="*/ 22 h 102"/>
                  <a:gd name="T86" fmla="*/ 22 w 80"/>
                  <a:gd name="T87" fmla="*/ 26 h 102"/>
                  <a:gd name="T88" fmla="*/ 18 w 80"/>
                  <a:gd name="T89" fmla="*/ 35 h 102"/>
                  <a:gd name="T90" fmla="*/ 18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5" y="35"/>
                    </a:lnTo>
                    <a:lnTo>
                      <a:pt x="13" y="18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6" y="26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6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5" y="98"/>
                    </a:lnTo>
                    <a:lnTo>
                      <a:pt x="36" y="102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26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5" name="Freeform 690"/>
              <p:cNvSpPr>
                <a:spLocks noEditPoints="1"/>
              </p:cNvSpPr>
              <p:nvPr/>
            </p:nvSpPr>
            <p:spPr bwMode="auto">
              <a:xfrm>
                <a:off x="3689" y="9277"/>
                <a:ext cx="80" cy="102"/>
              </a:xfrm>
              <a:custGeom>
                <a:avLst/>
                <a:gdLst>
                  <a:gd name="T0" fmla="*/ 62 w 80"/>
                  <a:gd name="T1" fmla="*/ 66 h 102"/>
                  <a:gd name="T2" fmla="*/ 75 w 80"/>
                  <a:gd name="T3" fmla="*/ 66 h 102"/>
                  <a:gd name="T4" fmla="*/ 71 w 80"/>
                  <a:gd name="T5" fmla="*/ 80 h 102"/>
                  <a:gd name="T6" fmla="*/ 62 w 80"/>
                  <a:gd name="T7" fmla="*/ 89 h 102"/>
                  <a:gd name="T8" fmla="*/ 49 w 80"/>
                  <a:gd name="T9" fmla="*/ 98 h 102"/>
                  <a:gd name="T10" fmla="*/ 35 w 80"/>
                  <a:gd name="T11" fmla="*/ 102 h 102"/>
                  <a:gd name="T12" fmla="*/ 27 w 80"/>
                  <a:gd name="T13" fmla="*/ 102 h 102"/>
                  <a:gd name="T14" fmla="*/ 18 w 80"/>
                  <a:gd name="T15" fmla="*/ 98 h 102"/>
                  <a:gd name="T16" fmla="*/ 9 w 80"/>
                  <a:gd name="T17" fmla="*/ 89 h 102"/>
                  <a:gd name="T18" fmla="*/ 4 w 80"/>
                  <a:gd name="T19" fmla="*/ 80 h 102"/>
                  <a:gd name="T20" fmla="*/ 4 w 80"/>
                  <a:gd name="T21" fmla="*/ 71 h 102"/>
                  <a:gd name="T22" fmla="*/ 0 w 80"/>
                  <a:gd name="T23" fmla="*/ 62 h 102"/>
                  <a:gd name="T24" fmla="*/ 4 w 80"/>
                  <a:gd name="T25" fmla="*/ 44 h 102"/>
                  <a:gd name="T26" fmla="*/ 9 w 80"/>
                  <a:gd name="T27" fmla="*/ 31 h 102"/>
                  <a:gd name="T28" fmla="*/ 18 w 80"/>
                  <a:gd name="T29" fmla="*/ 18 h 102"/>
                  <a:gd name="T30" fmla="*/ 27 w 80"/>
                  <a:gd name="T31" fmla="*/ 9 h 102"/>
                  <a:gd name="T32" fmla="*/ 35 w 80"/>
                  <a:gd name="T33" fmla="*/ 4 h 102"/>
                  <a:gd name="T34" fmla="*/ 49 w 80"/>
                  <a:gd name="T35" fmla="*/ 0 h 102"/>
                  <a:gd name="T36" fmla="*/ 62 w 80"/>
                  <a:gd name="T37" fmla="*/ 4 h 102"/>
                  <a:gd name="T38" fmla="*/ 71 w 80"/>
                  <a:gd name="T39" fmla="*/ 13 h 102"/>
                  <a:gd name="T40" fmla="*/ 75 w 80"/>
                  <a:gd name="T41" fmla="*/ 22 h 102"/>
                  <a:gd name="T42" fmla="*/ 80 w 80"/>
                  <a:gd name="T43" fmla="*/ 40 h 102"/>
                  <a:gd name="T44" fmla="*/ 80 w 80"/>
                  <a:gd name="T45" fmla="*/ 49 h 102"/>
                  <a:gd name="T46" fmla="*/ 80 w 80"/>
                  <a:gd name="T47" fmla="*/ 53 h 102"/>
                  <a:gd name="T48" fmla="*/ 18 w 80"/>
                  <a:gd name="T49" fmla="*/ 53 h 102"/>
                  <a:gd name="T50" fmla="*/ 18 w 80"/>
                  <a:gd name="T51" fmla="*/ 58 h 102"/>
                  <a:gd name="T52" fmla="*/ 18 w 80"/>
                  <a:gd name="T53" fmla="*/ 62 h 102"/>
                  <a:gd name="T54" fmla="*/ 18 w 80"/>
                  <a:gd name="T55" fmla="*/ 71 h 102"/>
                  <a:gd name="T56" fmla="*/ 22 w 80"/>
                  <a:gd name="T57" fmla="*/ 80 h 102"/>
                  <a:gd name="T58" fmla="*/ 27 w 80"/>
                  <a:gd name="T59" fmla="*/ 84 h 102"/>
                  <a:gd name="T60" fmla="*/ 35 w 80"/>
                  <a:gd name="T61" fmla="*/ 89 h 102"/>
                  <a:gd name="T62" fmla="*/ 44 w 80"/>
                  <a:gd name="T63" fmla="*/ 84 h 102"/>
                  <a:gd name="T64" fmla="*/ 49 w 80"/>
                  <a:gd name="T65" fmla="*/ 84 h 102"/>
                  <a:gd name="T66" fmla="*/ 58 w 80"/>
                  <a:gd name="T67" fmla="*/ 75 h 102"/>
                  <a:gd name="T68" fmla="*/ 62 w 80"/>
                  <a:gd name="T69" fmla="*/ 66 h 102"/>
                  <a:gd name="T70" fmla="*/ 18 w 80"/>
                  <a:gd name="T71" fmla="*/ 44 h 102"/>
                  <a:gd name="T72" fmla="*/ 67 w 80"/>
                  <a:gd name="T73" fmla="*/ 44 h 102"/>
                  <a:gd name="T74" fmla="*/ 67 w 80"/>
                  <a:gd name="T75" fmla="*/ 40 h 102"/>
                  <a:gd name="T76" fmla="*/ 67 w 80"/>
                  <a:gd name="T77" fmla="*/ 40 h 102"/>
                  <a:gd name="T78" fmla="*/ 67 w 80"/>
                  <a:gd name="T79" fmla="*/ 26 h 102"/>
                  <a:gd name="T80" fmla="*/ 62 w 80"/>
                  <a:gd name="T81" fmla="*/ 22 h 102"/>
                  <a:gd name="T82" fmla="*/ 53 w 80"/>
                  <a:gd name="T83" fmla="*/ 13 h 102"/>
                  <a:gd name="T84" fmla="*/ 49 w 80"/>
                  <a:gd name="T85" fmla="*/ 13 h 102"/>
                  <a:gd name="T86" fmla="*/ 40 w 80"/>
                  <a:gd name="T87" fmla="*/ 13 h 102"/>
                  <a:gd name="T88" fmla="*/ 31 w 80"/>
                  <a:gd name="T89" fmla="*/ 22 h 102"/>
                  <a:gd name="T90" fmla="*/ 22 w 80"/>
                  <a:gd name="T91" fmla="*/ 31 h 102"/>
                  <a:gd name="T92" fmla="*/ 18 w 80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62" y="66"/>
                    </a:moveTo>
                    <a:lnTo>
                      <a:pt x="75" y="66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5" y="102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62"/>
                    </a:lnTo>
                    <a:lnTo>
                      <a:pt x="4" y="44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35" y="4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1" y="13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5" y="89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8" y="75"/>
                    </a:lnTo>
                    <a:lnTo>
                      <a:pt x="62" y="66"/>
                    </a:lnTo>
                    <a:close/>
                    <a:moveTo>
                      <a:pt x="18" y="44"/>
                    </a:moveTo>
                    <a:lnTo>
                      <a:pt x="67" y="44"/>
                    </a:lnTo>
                    <a:lnTo>
                      <a:pt x="67" y="40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6" name="Freeform 691"/>
              <p:cNvSpPr>
                <a:spLocks/>
              </p:cNvSpPr>
              <p:nvPr/>
            </p:nvSpPr>
            <p:spPr bwMode="auto">
              <a:xfrm>
                <a:off x="3831" y="9241"/>
                <a:ext cx="53" cy="174"/>
              </a:xfrm>
              <a:custGeom>
                <a:avLst/>
                <a:gdLst>
                  <a:gd name="T0" fmla="*/ 13 w 53"/>
                  <a:gd name="T1" fmla="*/ 174 h 174"/>
                  <a:gd name="T2" fmla="*/ 5 w 53"/>
                  <a:gd name="T3" fmla="*/ 142 h 174"/>
                  <a:gd name="T4" fmla="*/ 0 w 53"/>
                  <a:gd name="T5" fmla="*/ 111 h 174"/>
                  <a:gd name="T6" fmla="*/ 0 w 53"/>
                  <a:gd name="T7" fmla="*/ 89 h 174"/>
                  <a:gd name="T8" fmla="*/ 5 w 53"/>
                  <a:gd name="T9" fmla="*/ 71 h 174"/>
                  <a:gd name="T10" fmla="*/ 13 w 53"/>
                  <a:gd name="T11" fmla="*/ 49 h 174"/>
                  <a:gd name="T12" fmla="*/ 22 w 53"/>
                  <a:gd name="T13" fmla="*/ 31 h 174"/>
                  <a:gd name="T14" fmla="*/ 31 w 53"/>
                  <a:gd name="T15" fmla="*/ 18 h 174"/>
                  <a:gd name="T16" fmla="*/ 45 w 53"/>
                  <a:gd name="T17" fmla="*/ 0 h 174"/>
                  <a:gd name="T18" fmla="*/ 53 w 53"/>
                  <a:gd name="T19" fmla="*/ 0 h 174"/>
                  <a:gd name="T20" fmla="*/ 45 w 53"/>
                  <a:gd name="T21" fmla="*/ 14 h 174"/>
                  <a:gd name="T22" fmla="*/ 36 w 53"/>
                  <a:gd name="T23" fmla="*/ 31 h 174"/>
                  <a:gd name="T24" fmla="*/ 27 w 53"/>
                  <a:gd name="T25" fmla="*/ 54 h 174"/>
                  <a:gd name="T26" fmla="*/ 18 w 53"/>
                  <a:gd name="T27" fmla="*/ 71 h 174"/>
                  <a:gd name="T28" fmla="*/ 18 w 53"/>
                  <a:gd name="T29" fmla="*/ 94 h 174"/>
                  <a:gd name="T30" fmla="*/ 13 w 53"/>
                  <a:gd name="T31" fmla="*/ 111 h 174"/>
                  <a:gd name="T32" fmla="*/ 18 w 53"/>
                  <a:gd name="T33" fmla="*/ 142 h 174"/>
                  <a:gd name="T34" fmla="*/ 22 w 53"/>
                  <a:gd name="T35" fmla="*/ 174 h 174"/>
                  <a:gd name="T36" fmla="*/ 13 w 53"/>
                  <a:gd name="T37" fmla="*/ 174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4">
                    <a:moveTo>
                      <a:pt x="13" y="174"/>
                    </a:moveTo>
                    <a:lnTo>
                      <a:pt x="5" y="142"/>
                    </a:lnTo>
                    <a:lnTo>
                      <a:pt x="0" y="111"/>
                    </a:lnTo>
                    <a:lnTo>
                      <a:pt x="0" y="89"/>
                    </a:lnTo>
                    <a:lnTo>
                      <a:pt x="5" y="71"/>
                    </a:lnTo>
                    <a:lnTo>
                      <a:pt x="13" y="49"/>
                    </a:lnTo>
                    <a:lnTo>
                      <a:pt x="22" y="31"/>
                    </a:lnTo>
                    <a:lnTo>
                      <a:pt x="31" y="18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45" y="14"/>
                    </a:lnTo>
                    <a:lnTo>
                      <a:pt x="36" y="31"/>
                    </a:lnTo>
                    <a:lnTo>
                      <a:pt x="27" y="54"/>
                    </a:lnTo>
                    <a:lnTo>
                      <a:pt x="18" y="71"/>
                    </a:lnTo>
                    <a:lnTo>
                      <a:pt x="18" y="94"/>
                    </a:lnTo>
                    <a:lnTo>
                      <a:pt x="13" y="111"/>
                    </a:lnTo>
                    <a:lnTo>
                      <a:pt x="18" y="142"/>
                    </a:lnTo>
                    <a:lnTo>
                      <a:pt x="22" y="174"/>
                    </a:lnTo>
                    <a:lnTo>
                      <a:pt x="13" y="1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7" name="Freeform 692"/>
              <p:cNvSpPr>
                <a:spLocks noEditPoints="1"/>
              </p:cNvSpPr>
              <p:nvPr/>
            </p:nvSpPr>
            <p:spPr bwMode="auto">
              <a:xfrm>
                <a:off x="3880" y="9241"/>
                <a:ext cx="89" cy="138"/>
              </a:xfrm>
              <a:custGeom>
                <a:avLst/>
                <a:gdLst>
                  <a:gd name="T0" fmla="*/ 75 w 89"/>
                  <a:gd name="T1" fmla="*/ 0 h 138"/>
                  <a:gd name="T2" fmla="*/ 89 w 89"/>
                  <a:gd name="T3" fmla="*/ 0 h 138"/>
                  <a:gd name="T4" fmla="*/ 84 w 89"/>
                  <a:gd name="T5" fmla="*/ 9 h 138"/>
                  <a:gd name="T6" fmla="*/ 80 w 89"/>
                  <a:gd name="T7" fmla="*/ 18 h 138"/>
                  <a:gd name="T8" fmla="*/ 71 w 89"/>
                  <a:gd name="T9" fmla="*/ 18 h 138"/>
                  <a:gd name="T10" fmla="*/ 62 w 89"/>
                  <a:gd name="T11" fmla="*/ 18 h 138"/>
                  <a:gd name="T12" fmla="*/ 49 w 89"/>
                  <a:gd name="T13" fmla="*/ 18 h 138"/>
                  <a:gd name="T14" fmla="*/ 44 w 89"/>
                  <a:gd name="T15" fmla="*/ 22 h 138"/>
                  <a:gd name="T16" fmla="*/ 36 w 89"/>
                  <a:gd name="T17" fmla="*/ 22 h 138"/>
                  <a:gd name="T18" fmla="*/ 36 w 89"/>
                  <a:gd name="T19" fmla="*/ 27 h 138"/>
                  <a:gd name="T20" fmla="*/ 31 w 89"/>
                  <a:gd name="T21" fmla="*/ 31 h 138"/>
                  <a:gd name="T22" fmla="*/ 27 w 89"/>
                  <a:gd name="T23" fmla="*/ 36 h 138"/>
                  <a:gd name="T24" fmla="*/ 22 w 89"/>
                  <a:gd name="T25" fmla="*/ 49 h 138"/>
                  <a:gd name="T26" fmla="*/ 31 w 89"/>
                  <a:gd name="T27" fmla="*/ 45 h 138"/>
                  <a:gd name="T28" fmla="*/ 36 w 89"/>
                  <a:gd name="T29" fmla="*/ 40 h 138"/>
                  <a:gd name="T30" fmla="*/ 44 w 89"/>
                  <a:gd name="T31" fmla="*/ 40 h 138"/>
                  <a:gd name="T32" fmla="*/ 49 w 89"/>
                  <a:gd name="T33" fmla="*/ 40 h 138"/>
                  <a:gd name="T34" fmla="*/ 58 w 89"/>
                  <a:gd name="T35" fmla="*/ 40 h 138"/>
                  <a:gd name="T36" fmla="*/ 71 w 89"/>
                  <a:gd name="T37" fmla="*/ 49 h 138"/>
                  <a:gd name="T38" fmla="*/ 80 w 89"/>
                  <a:gd name="T39" fmla="*/ 62 h 138"/>
                  <a:gd name="T40" fmla="*/ 80 w 89"/>
                  <a:gd name="T41" fmla="*/ 80 h 138"/>
                  <a:gd name="T42" fmla="*/ 75 w 89"/>
                  <a:gd name="T43" fmla="*/ 102 h 138"/>
                  <a:gd name="T44" fmla="*/ 67 w 89"/>
                  <a:gd name="T45" fmla="*/ 120 h 138"/>
                  <a:gd name="T46" fmla="*/ 62 w 89"/>
                  <a:gd name="T47" fmla="*/ 129 h 138"/>
                  <a:gd name="T48" fmla="*/ 53 w 89"/>
                  <a:gd name="T49" fmla="*/ 134 h 138"/>
                  <a:gd name="T50" fmla="*/ 44 w 89"/>
                  <a:gd name="T51" fmla="*/ 138 h 138"/>
                  <a:gd name="T52" fmla="*/ 36 w 89"/>
                  <a:gd name="T53" fmla="*/ 138 h 138"/>
                  <a:gd name="T54" fmla="*/ 22 w 89"/>
                  <a:gd name="T55" fmla="*/ 134 h 138"/>
                  <a:gd name="T56" fmla="*/ 9 w 89"/>
                  <a:gd name="T57" fmla="*/ 125 h 138"/>
                  <a:gd name="T58" fmla="*/ 4 w 89"/>
                  <a:gd name="T59" fmla="*/ 111 h 138"/>
                  <a:gd name="T60" fmla="*/ 0 w 89"/>
                  <a:gd name="T61" fmla="*/ 98 h 138"/>
                  <a:gd name="T62" fmla="*/ 4 w 89"/>
                  <a:gd name="T63" fmla="*/ 76 h 138"/>
                  <a:gd name="T64" fmla="*/ 9 w 89"/>
                  <a:gd name="T65" fmla="*/ 49 h 138"/>
                  <a:gd name="T66" fmla="*/ 18 w 89"/>
                  <a:gd name="T67" fmla="*/ 27 h 138"/>
                  <a:gd name="T68" fmla="*/ 27 w 89"/>
                  <a:gd name="T69" fmla="*/ 14 h 138"/>
                  <a:gd name="T70" fmla="*/ 40 w 89"/>
                  <a:gd name="T71" fmla="*/ 5 h 138"/>
                  <a:gd name="T72" fmla="*/ 53 w 89"/>
                  <a:gd name="T73" fmla="*/ 5 h 138"/>
                  <a:gd name="T74" fmla="*/ 67 w 89"/>
                  <a:gd name="T75" fmla="*/ 5 h 138"/>
                  <a:gd name="T76" fmla="*/ 71 w 89"/>
                  <a:gd name="T77" fmla="*/ 5 h 138"/>
                  <a:gd name="T78" fmla="*/ 75 w 89"/>
                  <a:gd name="T79" fmla="*/ 0 h 138"/>
                  <a:gd name="T80" fmla="*/ 67 w 89"/>
                  <a:gd name="T81" fmla="*/ 80 h 138"/>
                  <a:gd name="T82" fmla="*/ 67 w 89"/>
                  <a:gd name="T83" fmla="*/ 67 h 138"/>
                  <a:gd name="T84" fmla="*/ 62 w 89"/>
                  <a:gd name="T85" fmla="*/ 58 h 138"/>
                  <a:gd name="T86" fmla="*/ 53 w 89"/>
                  <a:gd name="T87" fmla="*/ 54 h 138"/>
                  <a:gd name="T88" fmla="*/ 49 w 89"/>
                  <a:gd name="T89" fmla="*/ 54 h 138"/>
                  <a:gd name="T90" fmla="*/ 36 w 89"/>
                  <a:gd name="T91" fmla="*/ 54 h 138"/>
                  <a:gd name="T92" fmla="*/ 22 w 89"/>
                  <a:gd name="T93" fmla="*/ 67 h 138"/>
                  <a:gd name="T94" fmla="*/ 18 w 89"/>
                  <a:gd name="T95" fmla="*/ 80 h 138"/>
                  <a:gd name="T96" fmla="*/ 13 w 89"/>
                  <a:gd name="T97" fmla="*/ 98 h 138"/>
                  <a:gd name="T98" fmla="*/ 18 w 89"/>
                  <a:gd name="T99" fmla="*/ 107 h 138"/>
                  <a:gd name="T100" fmla="*/ 22 w 89"/>
                  <a:gd name="T101" fmla="*/ 116 h 138"/>
                  <a:gd name="T102" fmla="*/ 27 w 89"/>
                  <a:gd name="T103" fmla="*/ 120 h 138"/>
                  <a:gd name="T104" fmla="*/ 36 w 89"/>
                  <a:gd name="T105" fmla="*/ 125 h 138"/>
                  <a:gd name="T106" fmla="*/ 49 w 89"/>
                  <a:gd name="T107" fmla="*/ 120 h 138"/>
                  <a:gd name="T108" fmla="*/ 58 w 89"/>
                  <a:gd name="T109" fmla="*/ 107 h 138"/>
                  <a:gd name="T110" fmla="*/ 62 w 89"/>
                  <a:gd name="T111" fmla="*/ 94 h 138"/>
                  <a:gd name="T112" fmla="*/ 67 w 89"/>
                  <a:gd name="T113" fmla="*/ 80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9" h="138">
                    <a:moveTo>
                      <a:pt x="75" y="0"/>
                    </a:moveTo>
                    <a:lnTo>
                      <a:pt x="89" y="0"/>
                    </a:lnTo>
                    <a:lnTo>
                      <a:pt x="84" y="9"/>
                    </a:lnTo>
                    <a:lnTo>
                      <a:pt x="80" y="18"/>
                    </a:lnTo>
                    <a:lnTo>
                      <a:pt x="71" y="18"/>
                    </a:lnTo>
                    <a:lnTo>
                      <a:pt x="62" y="18"/>
                    </a:lnTo>
                    <a:lnTo>
                      <a:pt x="49" y="18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36" y="27"/>
                    </a:lnTo>
                    <a:lnTo>
                      <a:pt x="31" y="31"/>
                    </a:lnTo>
                    <a:lnTo>
                      <a:pt x="27" y="36"/>
                    </a:lnTo>
                    <a:lnTo>
                      <a:pt x="22" y="49"/>
                    </a:lnTo>
                    <a:lnTo>
                      <a:pt x="31" y="45"/>
                    </a:lnTo>
                    <a:lnTo>
                      <a:pt x="36" y="40"/>
                    </a:lnTo>
                    <a:lnTo>
                      <a:pt x="44" y="40"/>
                    </a:lnTo>
                    <a:lnTo>
                      <a:pt x="49" y="40"/>
                    </a:lnTo>
                    <a:lnTo>
                      <a:pt x="58" y="40"/>
                    </a:lnTo>
                    <a:lnTo>
                      <a:pt x="71" y="49"/>
                    </a:lnTo>
                    <a:lnTo>
                      <a:pt x="80" y="62"/>
                    </a:lnTo>
                    <a:lnTo>
                      <a:pt x="80" y="80"/>
                    </a:lnTo>
                    <a:lnTo>
                      <a:pt x="75" y="102"/>
                    </a:lnTo>
                    <a:lnTo>
                      <a:pt x="67" y="120"/>
                    </a:lnTo>
                    <a:lnTo>
                      <a:pt x="62" y="129"/>
                    </a:lnTo>
                    <a:lnTo>
                      <a:pt x="53" y="134"/>
                    </a:lnTo>
                    <a:lnTo>
                      <a:pt x="44" y="138"/>
                    </a:lnTo>
                    <a:lnTo>
                      <a:pt x="36" y="138"/>
                    </a:lnTo>
                    <a:lnTo>
                      <a:pt x="22" y="134"/>
                    </a:lnTo>
                    <a:lnTo>
                      <a:pt x="9" y="125"/>
                    </a:lnTo>
                    <a:lnTo>
                      <a:pt x="4" y="111"/>
                    </a:lnTo>
                    <a:lnTo>
                      <a:pt x="0" y="98"/>
                    </a:lnTo>
                    <a:lnTo>
                      <a:pt x="4" y="76"/>
                    </a:lnTo>
                    <a:lnTo>
                      <a:pt x="9" y="49"/>
                    </a:lnTo>
                    <a:lnTo>
                      <a:pt x="18" y="27"/>
                    </a:lnTo>
                    <a:lnTo>
                      <a:pt x="27" y="14"/>
                    </a:lnTo>
                    <a:lnTo>
                      <a:pt x="40" y="5"/>
                    </a:lnTo>
                    <a:lnTo>
                      <a:pt x="53" y="5"/>
                    </a:lnTo>
                    <a:lnTo>
                      <a:pt x="67" y="5"/>
                    </a:lnTo>
                    <a:lnTo>
                      <a:pt x="71" y="5"/>
                    </a:lnTo>
                    <a:lnTo>
                      <a:pt x="75" y="0"/>
                    </a:lnTo>
                    <a:close/>
                    <a:moveTo>
                      <a:pt x="67" y="80"/>
                    </a:moveTo>
                    <a:lnTo>
                      <a:pt x="67" y="67"/>
                    </a:lnTo>
                    <a:lnTo>
                      <a:pt x="62" y="58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36" y="54"/>
                    </a:lnTo>
                    <a:lnTo>
                      <a:pt x="22" y="67"/>
                    </a:lnTo>
                    <a:lnTo>
                      <a:pt x="18" y="80"/>
                    </a:lnTo>
                    <a:lnTo>
                      <a:pt x="13" y="98"/>
                    </a:lnTo>
                    <a:lnTo>
                      <a:pt x="18" y="107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6" y="125"/>
                    </a:lnTo>
                    <a:lnTo>
                      <a:pt x="49" y="120"/>
                    </a:lnTo>
                    <a:lnTo>
                      <a:pt x="58" y="107"/>
                    </a:lnTo>
                    <a:lnTo>
                      <a:pt x="62" y="94"/>
                    </a:lnTo>
                    <a:lnTo>
                      <a:pt x="67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8" name="Freeform 693"/>
              <p:cNvSpPr>
                <a:spLocks/>
              </p:cNvSpPr>
              <p:nvPr/>
            </p:nvSpPr>
            <p:spPr bwMode="auto">
              <a:xfrm>
                <a:off x="3969" y="9357"/>
                <a:ext cx="22" cy="44"/>
              </a:xfrm>
              <a:custGeom>
                <a:avLst/>
                <a:gdLst>
                  <a:gd name="T0" fmla="*/ 4 w 22"/>
                  <a:gd name="T1" fmla="*/ 18 h 44"/>
                  <a:gd name="T2" fmla="*/ 4 w 22"/>
                  <a:gd name="T3" fmla="*/ 0 h 44"/>
                  <a:gd name="T4" fmla="*/ 22 w 22"/>
                  <a:gd name="T5" fmla="*/ 0 h 44"/>
                  <a:gd name="T6" fmla="*/ 22 w 22"/>
                  <a:gd name="T7" fmla="*/ 18 h 44"/>
                  <a:gd name="T8" fmla="*/ 18 w 22"/>
                  <a:gd name="T9" fmla="*/ 31 h 44"/>
                  <a:gd name="T10" fmla="*/ 13 w 22"/>
                  <a:gd name="T11" fmla="*/ 40 h 44"/>
                  <a:gd name="T12" fmla="*/ 4 w 22"/>
                  <a:gd name="T13" fmla="*/ 44 h 44"/>
                  <a:gd name="T14" fmla="*/ 0 w 22"/>
                  <a:gd name="T15" fmla="*/ 44 h 44"/>
                  <a:gd name="T16" fmla="*/ 0 w 22"/>
                  <a:gd name="T17" fmla="*/ 40 h 44"/>
                  <a:gd name="T18" fmla="*/ 9 w 22"/>
                  <a:gd name="T19" fmla="*/ 31 h 44"/>
                  <a:gd name="T20" fmla="*/ 13 w 22"/>
                  <a:gd name="T21" fmla="*/ 18 h 44"/>
                  <a:gd name="T22" fmla="*/ 4 w 22"/>
                  <a:gd name="T23" fmla="*/ 18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44">
                    <a:moveTo>
                      <a:pt x="4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18" y="31"/>
                    </a:lnTo>
                    <a:lnTo>
                      <a:pt x="13" y="40"/>
                    </a:lnTo>
                    <a:lnTo>
                      <a:pt x="4" y="44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9" name="Freeform 694"/>
              <p:cNvSpPr>
                <a:spLocks/>
              </p:cNvSpPr>
              <p:nvPr/>
            </p:nvSpPr>
            <p:spPr bwMode="auto">
              <a:xfrm>
                <a:off x="4022" y="9241"/>
                <a:ext cx="53" cy="174"/>
              </a:xfrm>
              <a:custGeom>
                <a:avLst/>
                <a:gdLst>
                  <a:gd name="T0" fmla="*/ 13 w 53"/>
                  <a:gd name="T1" fmla="*/ 174 h 174"/>
                  <a:gd name="T2" fmla="*/ 5 w 53"/>
                  <a:gd name="T3" fmla="*/ 142 h 174"/>
                  <a:gd name="T4" fmla="*/ 0 w 53"/>
                  <a:gd name="T5" fmla="*/ 111 h 174"/>
                  <a:gd name="T6" fmla="*/ 0 w 53"/>
                  <a:gd name="T7" fmla="*/ 89 h 174"/>
                  <a:gd name="T8" fmla="*/ 5 w 53"/>
                  <a:gd name="T9" fmla="*/ 71 h 174"/>
                  <a:gd name="T10" fmla="*/ 13 w 53"/>
                  <a:gd name="T11" fmla="*/ 49 h 174"/>
                  <a:gd name="T12" fmla="*/ 22 w 53"/>
                  <a:gd name="T13" fmla="*/ 31 h 174"/>
                  <a:gd name="T14" fmla="*/ 31 w 53"/>
                  <a:gd name="T15" fmla="*/ 18 h 174"/>
                  <a:gd name="T16" fmla="*/ 40 w 53"/>
                  <a:gd name="T17" fmla="*/ 0 h 174"/>
                  <a:gd name="T18" fmla="*/ 53 w 53"/>
                  <a:gd name="T19" fmla="*/ 0 h 174"/>
                  <a:gd name="T20" fmla="*/ 45 w 53"/>
                  <a:gd name="T21" fmla="*/ 14 h 174"/>
                  <a:gd name="T22" fmla="*/ 36 w 53"/>
                  <a:gd name="T23" fmla="*/ 31 h 174"/>
                  <a:gd name="T24" fmla="*/ 27 w 53"/>
                  <a:gd name="T25" fmla="*/ 54 h 174"/>
                  <a:gd name="T26" fmla="*/ 18 w 53"/>
                  <a:gd name="T27" fmla="*/ 71 h 174"/>
                  <a:gd name="T28" fmla="*/ 13 w 53"/>
                  <a:gd name="T29" fmla="*/ 94 h 174"/>
                  <a:gd name="T30" fmla="*/ 13 w 53"/>
                  <a:gd name="T31" fmla="*/ 111 h 174"/>
                  <a:gd name="T32" fmla="*/ 18 w 53"/>
                  <a:gd name="T33" fmla="*/ 142 h 174"/>
                  <a:gd name="T34" fmla="*/ 22 w 53"/>
                  <a:gd name="T35" fmla="*/ 174 h 174"/>
                  <a:gd name="T36" fmla="*/ 13 w 53"/>
                  <a:gd name="T37" fmla="*/ 174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4">
                    <a:moveTo>
                      <a:pt x="13" y="174"/>
                    </a:moveTo>
                    <a:lnTo>
                      <a:pt x="5" y="142"/>
                    </a:lnTo>
                    <a:lnTo>
                      <a:pt x="0" y="111"/>
                    </a:lnTo>
                    <a:lnTo>
                      <a:pt x="0" y="89"/>
                    </a:lnTo>
                    <a:lnTo>
                      <a:pt x="5" y="71"/>
                    </a:lnTo>
                    <a:lnTo>
                      <a:pt x="13" y="49"/>
                    </a:lnTo>
                    <a:lnTo>
                      <a:pt x="22" y="31"/>
                    </a:lnTo>
                    <a:lnTo>
                      <a:pt x="31" y="18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45" y="14"/>
                    </a:lnTo>
                    <a:lnTo>
                      <a:pt x="36" y="31"/>
                    </a:lnTo>
                    <a:lnTo>
                      <a:pt x="27" y="54"/>
                    </a:lnTo>
                    <a:lnTo>
                      <a:pt x="18" y="71"/>
                    </a:lnTo>
                    <a:lnTo>
                      <a:pt x="13" y="94"/>
                    </a:lnTo>
                    <a:lnTo>
                      <a:pt x="13" y="111"/>
                    </a:lnTo>
                    <a:lnTo>
                      <a:pt x="18" y="142"/>
                    </a:lnTo>
                    <a:lnTo>
                      <a:pt x="22" y="174"/>
                    </a:lnTo>
                    <a:lnTo>
                      <a:pt x="13" y="1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0" name="Freeform 695"/>
              <p:cNvSpPr>
                <a:spLocks noEditPoints="1"/>
              </p:cNvSpPr>
              <p:nvPr/>
            </p:nvSpPr>
            <p:spPr bwMode="auto">
              <a:xfrm>
                <a:off x="4071" y="9241"/>
                <a:ext cx="89" cy="138"/>
              </a:xfrm>
              <a:custGeom>
                <a:avLst/>
                <a:gdLst>
                  <a:gd name="T0" fmla="*/ 76 w 89"/>
                  <a:gd name="T1" fmla="*/ 0 h 138"/>
                  <a:gd name="T2" fmla="*/ 89 w 89"/>
                  <a:gd name="T3" fmla="*/ 0 h 138"/>
                  <a:gd name="T4" fmla="*/ 84 w 89"/>
                  <a:gd name="T5" fmla="*/ 9 h 138"/>
                  <a:gd name="T6" fmla="*/ 80 w 89"/>
                  <a:gd name="T7" fmla="*/ 18 h 138"/>
                  <a:gd name="T8" fmla="*/ 71 w 89"/>
                  <a:gd name="T9" fmla="*/ 18 h 138"/>
                  <a:gd name="T10" fmla="*/ 62 w 89"/>
                  <a:gd name="T11" fmla="*/ 18 h 138"/>
                  <a:gd name="T12" fmla="*/ 49 w 89"/>
                  <a:gd name="T13" fmla="*/ 18 h 138"/>
                  <a:gd name="T14" fmla="*/ 40 w 89"/>
                  <a:gd name="T15" fmla="*/ 22 h 138"/>
                  <a:gd name="T16" fmla="*/ 36 w 89"/>
                  <a:gd name="T17" fmla="*/ 22 h 138"/>
                  <a:gd name="T18" fmla="*/ 31 w 89"/>
                  <a:gd name="T19" fmla="*/ 27 h 138"/>
                  <a:gd name="T20" fmla="*/ 31 w 89"/>
                  <a:gd name="T21" fmla="*/ 31 h 138"/>
                  <a:gd name="T22" fmla="*/ 27 w 89"/>
                  <a:gd name="T23" fmla="*/ 36 h 138"/>
                  <a:gd name="T24" fmla="*/ 22 w 89"/>
                  <a:gd name="T25" fmla="*/ 49 h 138"/>
                  <a:gd name="T26" fmla="*/ 31 w 89"/>
                  <a:gd name="T27" fmla="*/ 45 h 138"/>
                  <a:gd name="T28" fmla="*/ 36 w 89"/>
                  <a:gd name="T29" fmla="*/ 40 h 138"/>
                  <a:gd name="T30" fmla="*/ 44 w 89"/>
                  <a:gd name="T31" fmla="*/ 40 h 138"/>
                  <a:gd name="T32" fmla="*/ 49 w 89"/>
                  <a:gd name="T33" fmla="*/ 40 h 138"/>
                  <a:gd name="T34" fmla="*/ 58 w 89"/>
                  <a:gd name="T35" fmla="*/ 40 h 138"/>
                  <a:gd name="T36" fmla="*/ 71 w 89"/>
                  <a:gd name="T37" fmla="*/ 49 h 138"/>
                  <a:gd name="T38" fmla="*/ 76 w 89"/>
                  <a:gd name="T39" fmla="*/ 62 h 138"/>
                  <a:gd name="T40" fmla="*/ 80 w 89"/>
                  <a:gd name="T41" fmla="*/ 80 h 138"/>
                  <a:gd name="T42" fmla="*/ 76 w 89"/>
                  <a:gd name="T43" fmla="*/ 102 h 138"/>
                  <a:gd name="T44" fmla="*/ 67 w 89"/>
                  <a:gd name="T45" fmla="*/ 120 h 138"/>
                  <a:gd name="T46" fmla="*/ 62 w 89"/>
                  <a:gd name="T47" fmla="*/ 129 h 138"/>
                  <a:gd name="T48" fmla="*/ 53 w 89"/>
                  <a:gd name="T49" fmla="*/ 134 h 138"/>
                  <a:gd name="T50" fmla="*/ 44 w 89"/>
                  <a:gd name="T51" fmla="*/ 138 h 138"/>
                  <a:gd name="T52" fmla="*/ 36 w 89"/>
                  <a:gd name="T53" fmla="*/ 138 h 138"/>
                  <a:gd name="T54" fmla="*/ 22 w 89"/>
                  <a:gd name="T55" fmla="*/ 134 h 138"/>
                  <a:gd name="T56" fmla="*/ 9 w 89"/>
                  <a:gd name="T57" fmla="*/ 125 h 138"/>
                  <a:gd name="T58" fmla="*/ 4 w 89"/>
                  <a:gd name="T59" fmla="*/ 111 h 138"/>
                  <a:gd name="T60" fmla="*/ 0 w 89"/>
                  <a:gd name="T61" fmla="*/ 98 h 138"/>
                  <a:gd name="T62" fmla="*/ 4 w 89"/>
                  <a:gd name="T63" fmla="*/ 76 h 138"/>
                  <a:gd name="T64" fmla="*/ 9 w 89"/>
                  <a:gd name="T65" fmla="*/ 49 h 138"/>
                  <a:gd name="T66" fmla="*/ 18 w 89"/>
                  <a:gd name="T67" fmla="*/ 27 h 138"/>
                  <a:gd name="T68" fmla="*/ 27 w 89"/>
                  <a:gd name="T69" fmla="*/ 14 h 138"/>
                  <a:gd name="T70" fmla="*/ 40 w 89"/>
                  <a:gd name="T71" fmla="*/ 5 h 138"/>
                  <a:gd name="T72" fmla="*/ 53 w 89"/>
                  <a:gd name="T73" fmla="*/ 5 h 138"/>
                  <a:gd name="T74" fmla="*/ 67 w 89"/>
                  <a:gd name="T75" fmla="*/ 5 h 138"/>
                  <a:gd name="T76" fmla="*/ 71 w 89"/>
                  <a:gd name="T77" fmla="*/ 5 h 138"/>
                  <a:gd name="T78" fmla="*/ 76 w 89"/>
                  <a:gd name="T79" fmla="*/ 0 h 138"/>
                  <a:gd name="T80" fmla="*/ 67 w 89"/>
                  <a:gd name="T81" fmla="*/ 80 h 138"/>
                  <a:gd name="T82" fmla="*/ 62 w 89"/>
                  <a:gd name="T83" fmla="*/ 67 h 138"/>
                  <a:gd name="T84" fmla="*/ 62 w 89"/>
                  <a:gd name="T85" fmla="*/ 58 h 138"/>
                  <a:gd name="T86" fmla="*/ 53 w 89"/>
                  <a:gd name="T87" fmla="*/ 54 h 138"/>
                  <a:gd name="T88" fmla="*/ 44 w 89"/>
                  <a:gd name="T89" fmla="*/ 54 h 138"/>
                  <a:gd name="T90" fmla="*/ 36 w 89"/>
                  <a:gd name="T91" fmla="*/ 54 h 138"/>
                  <a:gd name="T92" fmla="*/ 22 w 89"/>
                  <a:gd name="T93" fmla="*/ 67 h 138"/>
                  <a:gd name="T94" fmla="*/ 18 w 89"/>
                  <a:gd name="T95" fmla="*/ 80 h 138"/>
                  <a:gd name="T96" fmla="*/ 13 w 89"/>
                  <a:gd name="T97" fmla="*/ 98 h 138"/>
                  <a:gd name="T98" fmla="*/ 18 w 89"/>
                  <a:gd name="T99" fmla="*/ 107 h 138"/>
                  <a:gd name="T100" fmla="*/ 22 w 89"/>
                  <a:gd name="T101" fmla="*/ 116 h 138"/>
                  <a:gd name="T102" fmla="*/ 27 w 89"/>
                  <a:gd name="T103" fmla="*/ 120 h 138"/>
                  <a:gd name="T104" fmla="*/ 36 w 89"/>
                  <a:gd name="T105" fmla="*/ 125 h 138"/>
                  <a:gd name="T106" fmla="*/ 49 w 89"/>
                  <a:gd name="T107" fmla="*/ 120 h 138"/>
                  <a:gd name="T108" fmla="*/ 58 w 89"/>
                  <a:gd name="T109" fmla="*/ 107 h 138"/>
                  <a:gd name="T110" fmla="*/ 62 w 89"/>
                  <a:gd name="T111" fmla="*/ 94 h 138"/>
                  <a:gd name="T112" fmla="*/ 67 w 89"/>
                  <a:gd name="T113" fmla="*/ 80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9" h="138">
                    <a:moveTo>
                      <a:pt x="76" y="0"/>
                    </a:moveTo>
                    <a:lnTo>
                      <a:pt x="89" y="0"/>
                    </a:lnTo>
                    <a:lnTo>
                      <a:pt x="84" y="9"/>
                    </a:lnTo>
                    <a:lnTo>
                      <a:pt x="80" y="18"/>
                    </a:lnTo>
                    <a:lnTo>
                      <a:pt x="71" y="18"/>
                    </a:lnTo>
                    <a:lnTo>
                      <a:pt x="62" y="18"/>
                    </a:lnTo>
                    <a:lnTo>
                      <a:pt x="49" y="18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27" y="36"/>
                    </a:lnTo>
                    <a:lnTo>
                      <a:pt x="22" y="49"/>
                    </a:lnTo>
                    <a:lnTo>
                      <a:pt x="31" y="45"/>
                    </a:lnTo>
                    <a:lnTo>
                      <a:pt x="36" y="40"/>
                    </a:lnTo>
                    <a:lnTo>
                      <a:pt x="44" y="40"/>
                    </a:lnTo>
                    <a:lnTo>
                      <a:pt x="49" y="40"/>
                    </a:lnTo>
                    <a:lnTo>
                      <a:pt x="58" y="40"/>
                    </a:lnTo>
                    <a:lnTo>
                      <a:pt x="71" y="49"/>
                    </a:lnTo>
                    <a:lnTo>
                      <a:pt x="76" y="62"/>
                    </a:lnTo>
                    <a:lnTo>
                      <a:pt x="80" y="80"/>
                    </a:lnTo>
                    <a:lnTo>
                      <a:pt x="76" y="102"/>
                    </a:lnTo>
                    <a:lnTo>
                      <a:pt x="67" y="120"/>
                    </a:lnTo>
                    <a:lnTo>
                      <a:pt x="62" y="129"/>
                    </a:lnTo>
                    <a:lnTo>
                      <a:pt x="53" y="134"/>
                    </a:lnTo>
                    <a:lnTo>
                      <a:pt x="44" y="138"/>
                    </a:lnTo>
                    <a:lnTo>
                      <a:pt x="36" y="138"/>
                    </a:lnTo>
                    <a:lnTo>
                      <a:pt x="22" y="134"/>
                    </a:lnTo>
                    <a:lnTo>
                      <a:pt x="9" y="125"/>
                    </a:lnTo>
                    <a:lnTo>
                      <a:pt x="4" y="111"/>
                    </a:lnTo>
                    <a:lnTo>
                      <a:pt x="0" y="98"/>
                    </a:lnTo>
                    <a:lnTo>
                      <a:pt x="4" y="76"/>
                    </a:lnTo>
                    <a:lnTo>
                      <a:pt x="9" y="49"/>
                    </a:lnTo>
                    <a:lnTo>
                      <a:pt x="18" y="27"/>
                    </a:lnTo>
                    <a:lnTo>
                      <a:pt x="27" y="14"/>
                    </a:lnTo>
                    <a:lnTo>
                      <a:pt x="40" y="5"/>
                    </a:lnTo>
                    <a:lnTo>
                      <a:pt x="53" y="5"/>
                    </a:lnTo>
                    <a:lnTo>
                      <a:pt x="67" y="5"/>
                    </a:lnTo>
                    <a:lnTo>
                      <a:pt x="71" y="5"/>
                    </a:lnTo>
                    <a:lnTo>
                      <a:pt x="76" y="0"/>
                    </a:lnTo>
                    <a:close/>
                    <a:moveTo>
                      <a:pt x="67" y="80"/>
                    </a:moveTo>
                    <a:lnTo>
                      <a:pt x="62" y="67"/>
                    </a:lnTo>
                    <a:lnTo>
                      <a:pt x="62" y="58"/>
                    </a:lnTo>
                    <a:lnTo>
                      <a:pt x="53" y="54"/>
                    </a:lnTo>
                    <a:lnTo>
                      <a:pt x="44" y="54"/>
                    </a:lnTo>
                    <a:lnTo>
                      <a:pt x="36" y="54"/>
                    </a:lnTo>
                    <a:lnTo>
                      <a:pt x="22" y="67"/>
                    </a:lnTo>
                    <a:lnTo>
                      <a:pt x="18" y="80"/>
                    </a:lnTo>
                    <a:lnTo>
                      <a:pt x="13" y="98"/>
                    </a:lnTo>
                    <a:lnTo>
                      <a:pt x="18" y="107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36" y="125"/>
                    </a:lnTo>
                    <a:lnTo>
                      <a:pt x="49" y="120"/>
                    </a:lnTo>
                    <a:lnTo>
                      <a:pt x="58" y="107"/>
                    </a:lnTo>
                    <a:lnTo>
                      <a:pt x="62" y="94"/>
                    </a:lnTo>
                    <a:lnTo>
                      <a:pt x="67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1" name="Freeform 696"/>
              <p:cNvSpPr>
                <a:spLocks noEditPoints="1"/>
              </p:cNvSpPr>
              <p:nvPr/>
            </p:nvSpPr>
            <p:spPr bwMode="auto">
              <a:xfrm>
                <a:off x="4160" y="9281"/>
                <a:ext cx="115" cy="94"/>
              </a:xfrm>
              <a:custGeom>
                <a:avLst/>
                <a:gdLst>
                  <a:gd name="T0" fmla="*/ 102 w 115"/>
                  <a:gd name="T1" fmla="*/ 0 h 94"/>
                  <a:gd name="T2" fmla="*/ 115 w 115"/>
                  <a:gd name="T3" fmla="*/ 0 h 94"/>
                  <a:gd name="T4" fmla="*/ 98 w 115"/>
                  <a:gd name="T5" fmla="*/ 94 h 94"/>
                  <a:gd name="T6" fmla="*/ 80 w 115"/>
                  <a:gd name="T7" fmla="*/ 94 h 94"/>
                  <a:gd name="T8" fmla="*/ 102 w 115"/>
                  <a:gd name="T9" fmla="*/ 0 h 94"/>
                  <a:gd name="T10" fmla="*/ 18 w 115"/>
                  <a:gd name="T11" fmla="*/ 0 h 94"/>
                  <a:gd name="T12" fmla="*/ 31 w 115"/>
                  <a:gd name="T13" fmla="*/ 0 h 94"/>
                  <a:gd name="T14" fmla="*/ 22 w 115"/>
                  <a:gd name="T15" fmla="*/ 36 h 94"/>
                  <a:gd name="T16" fmla="*/ 40 w 115"/>
                  <a:gd name="T17" fmla="*/ 36 h 94"/>
                  <a:gd name="T18" fmla="*/ 53 w 115"/>
                  <a:gd name="T19" fmla="*/ 36 h 94"/>
                  <a:gd name="T20" fmla="*/ 62 w 115"/>
                  <a:gd name="T21" fmla="*/ 40 h 94"/>
                  <a:gd name="T22" fmla="*/ 67 w 115"/>
                  <a:gd name="T23" fmla="*/ 40 h 94"/>
                  <a:gd name="T24" fmla="*/ 71 w 115"/>
                  <a:gd name="T25" fmla="*/ 49 h 94"/>
                  <a:gd name="T26" fmla="*/ 71 w 115"/>
                  <a:gd name="T27" fmla="*/ 54 h 94"/>
                  <a:gd name="T28" fmla="*/ 75 w 115"/>
                  <a:gd name="T29" fmla="*/ 62 h 94"/>
                  <a:gd name="T30" fmla="*/ 71 w 115"/>
                  <a:gd name="T31" fmla="*/ 71 h 94"/>
                  <a:gd name="T32" fmla="*/ 71 w 115"/>
                  <a:gd name="T33" fmla="*/ 80 h 94"/>
                  <a:gd name="T34" fmla="*/ 62 w 115"/>
                  <a:gd name="T35" fmla="*/ 89 h 94"/>
                  <a:gd name="T36" fmla="*/ 58 w 115"/>
                  <a:gd name="T37" fmla="*/ 94 h 94"/>
                  <a:gd name="T38" fmla="*/ 49 w 115"/>
                  <a:gd name="T39" fmla="*/ 94 h 94"/>
                  <a:gd name="T40" fmla="*/ 35 w 115"/>
                  <a:gd name="T41" fmla="*/ 94 h 94"/>
                  <a:gd name="T42" fmla="*/ 0 w 115"/>
                  <a:gd name="T43" fmla="*/ 94 h 94"/>
                  <a:gd name="T44" fmla="*/ 18 w 115"/>
                  <a:gd name="T45" fmla="*/ 0 h 94"/>
                  <a:gd name="T46" fmla="*/ 13 w 115"/>
                  <a:gd name="T47" fmla="*/ 80 h 94"/>
                  <a:gd name="T48" fmla="*/ 35 w 115"/>
                  <a:gd name="T49" fmla="*/ 80 h 94"/>
                  <a:gd name="T50" fmla="*/ 44 w 115"/>
                  <a:gd name="T51" fmla="*/ 80 h 94"/>
                  <a:gd name="T52" fmla="*/ 49 w 115"/>
                  <a:gd name="T53" fmla="*/ 80 h 94"/>
                  <a:gd name="T54" fmla="*/ 53 w 115"/>
                  <a:gd name="T55" fmla="*/ 76 h 94"/>
                  <a:gd name="T56" fmla="*/ 58 w 115"/>
                  <a:gd name="T57" fmla="*/ 76 h 94"/>
                  <a:gd name="T58" fmla="*/ 58 w 115"/>
                  <a:gd name="T59" fmla="*/ 71 h 94"/>
                  <a:gd name="T60" fmla="*/ 58 w 115"/>
                  <a:gd name="T61" fmla="*/ 62 h 94"/>
                  <a:gd name="T62" fmla="*/ 58 w 115"/>
                  <a:gd name="T63" fmla="*/ 58 h 94"/>
                  <a:gd name="T64" fmla="*/ 58 w 115"/>
                  <a:gd name="T65" fmla="*/ 54 h 94"/>
                  <a:gd name="T66" fmla="*/ 53 w 115"/>
                  <a:gd name="T67" fmla="*/ 54 h 94"/>
                  <a:gd name="T68" fmla="*/ 49 w 115"/>
                  <a:gd name="T69" fmla="*/ 49 h 94"/>
                  <a:gd name="T70" fmla="*/ 44 w 115"/>
                  <a:gd name="T71" fmla="*/ 49 h 94"/>
                  <a:gd name="T72" fmla="*/ 40 w 115"/>
                  <a:gd name="T73" fmla="*/ 49 h 94"/>
                  <a:gd name="T74" fmla="*/ 22 w 115"/>
                  <a:gd name="T75" fmla="*/ 49 h 94"/>
                  <a:gd name="T76" fmla="*/ 13 w 115"/>
                  <a:gd name="T77" fmla="*/ 80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5" h="94">
                    <a:moveTo>
                      <a:pt x="102" y="0"/>
                    </a:moveTo>
                    <a:lnTo>
                      <a:pt x="115" y="0"/>
                    </a:lnTo>
                    <a:lnTo>
                      <a:pt x="98" y="94"/>
                    </a:lnTo>
                    <a:lnTo>
                      <a:pt x="80" y="94"/>
                    </a:lnTo>
                    <a:lnTo>
                      <a:pt x="102" y="0"/>
                    </a:lnTo>
                    <a:close/>
                    <a:moveTo>
                      <a:pt x="18" y="0"/>
                    </a:moveTo>
                    <a:lnTo>
                      <a:pt x="31" y="0"/>
                    </a:lnTo>
                    <a:lnTo>
                      <a:pt x="22" y="36"/>
                    </a:lnTo>
                    <a:lnTo>
                      <a:pt x="40" y="36"/>
                    </a:lnTo>
                    <a:lnTo>
                      <a:pt x="53" y="36"/>
                    </a:lnTo>
                    <a:lnTo>
                      <a:pt x="62" y="40"/>
                    </a:lnTo>
                    <a:lnTo>
                      <a:pt x="67" y="40"/>
                    </a:lnTo>
                    <a:lnTo>
                      <a:pt x="71" y="49"/>
                    </a:lnTo>
                    <a:lnTo>
                      <a:pt x="71" y="54"/>
                    </a:lnTo>
                    <a:lnTo>
                      <a:pt x="75" y="62"/>
                    </a:lnTo>
                    <a:lnTo>
                      <a:pt x="71" y="71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58" y="94"/>
                    </a:lnTo>
                    <a:lnTo>
                      <a:pt x="49" y="94"/>
                    </a:lnTo>
                    <a:lnTo>
                      <a:pt x="35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  <a:moveTo>
                      <a:pt x="13" y="80"/>
                    </a:moveTo>
                    <a:lnTo>
                      <a:pt x="35" y="80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53" y="54"/>
                    </a:lnTo>
                    <a:lnTo>
                      <a:pt x="49" y="49"/>
                    </a:lnTo>
                    <a:lnTo>
                      <a:pt x="44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2" name="Freeform 697"/>
              <p:cNvSpPr>
                <a:spLocks/>
              </p:cNvSpPr>
              <p:nvPr/>
            </p:nvSpPr>
            <p:spPr bwMode="auto">
              <a:xfrm>
                <a:off x="4266" y="9241"/>
                <a:ext cx="54" cy="174"/>
              </a:xfrm>
              <a:custGeom>
                <a:avLst/>
                <a:gdLst>
                  <a:gd name="T0" fmla="*/ 40 w 54"/>
                  <a:gd name="T1" fmla="*/ 0 h 174"/>
                  <a:gd name="T2" fmla="*/ 49 w 54"/>
                  <a:gd name="T3" fmla="*/ 31 h 174"/>
                  <a:gd name="T4" fmla="*/ 54 w 54"/>
                  <a:gd name="T5" fmla="*/ 62 h 174"/>
                  <a:gd name="T6" fmla="*/ 49 w 54"/>
                  <a:gd name="T7" fmla="*/ 85 h 174"/>
                  <a:gd name="T8" fmla="*/ 45 w 54"/>
                  <a:gd name="T9" fmla="*/ 107 h 174"/>
                  <a:gd name="T10" fmla="*/ 40 w 54"/>
                  <a:gd name="T11" fmla="*/ 125 h 174"/>
                  <a:gd name="T12" fmla="*/ 32 w 54"/>
                  <a:gd name="T13" fmla="*/ 142 h 174"/>
                  <a:gd name="T14" fmla="*/ 23 w 54"/>
                  <a:gd name="T15" fmla="*/ 156 h 174"/>
                  <a:gd name="T16" fmla="*/ 9 w 54"/>
                  <a:gd name="T17" fmla="*/ 174 h 174"/>
                  <a:gd name="T18" fmla="*/ 0 w 54"/>
                  <a:gd name="T19" fmla="*/ 174 h 174"/>
                  <a:gd name="T20" fmla="*/ 9 w 54"/>
                  <a:gd name="T21" fmla="*/ 160 h 174"/>
                  <a:gd name="T22" fmla="*/ 18 w 54"/>
                  <a:gd name="T23" fmla="*/ 142 h 174"/>
                  <a:gd name="T24" fmla="*/ 27 w 54"/>
                  <a:gd name="T25" fmla="*/ 120 h 174"/>
                  <a:gd name="T26" fmla="*/ 32 w 54"/>
                  <a:gd name="T27" fmla="*/ 102 h 174"/>
                  <a:gd name="T28" fmla="*/ 36 w 54"/>
                  <a:gd name="T29" fmla="*/ 80 h 174"/>
                  <a:gd name="T30" fmla="*/ 36 w 54"/>
                  <a:gd name="T31" fmla="*/ 62 h 174"/>
                  <a:gd name="T32" fmla="*/ 36 w 54"/>
                  <a:gd name="T33" fmla="*/ 31 h 174"/>
                  <a:gd name="T34" fmla="*/ 27 w 54"/>
                  <a:gd name="T35" fmla="*/ 0 h 174"/>
                  <a:gd name="T36" fmla="*/ 40 w 54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74">
                    <a:moveTo>
                      <a:pt x="40" y="0"/>
                    </a:moveTo>
                    <a:lnTo>
                      <a:pt x="49" y="31"/>
                    </a:lnTo>
                    <a:lnTo>
                      <a:pt x="54" y="62"/>
                    </a:lnTo>
                    <a:lnTo>
                      <a:pt x="49" y="85"/>
                    </a:lnTo>
                    <a:lnTo>
                      <a:pt x="45" y="107"/>
                    </a:lnTo>
                    <a:lnTo>
                      <a:pt x="40" y="125"/>
                    </a:lnTo>
                    <a:lnTo>
                      <a:pt x="32" y="142"/>
                    </a:lnTo>
                    <a:lnTo>
                      <a:pt x="23" y="156"/>
                    </a:lnTo>
                    <a:lnTo>
                      <a:pt x="9" y="174"/>
                    </a:lnTo>
                    <a:lnTo>
                      <a:pt x="0" y="174"/>
                    </a:lnTo>
                    <a:lnTo>
                      <a:pt x="9" y="160"/>
                    </a:lnTo>
                    <a:lnTo>
                      <a:pt x="18" y="142"/>
                    </a:lnTo>
                    <a:lnTo>
                      <a:pt x="27" y="120"/>
                    </a:lnTo>
                    <a:lnTo>
                      <a:pt x="32" y="102"/>
                    </a:lnTo>
                    <a:lnTo>
                      <a:pt x="36" y="80"/>
                    </a:lnTo>
                    <a:lnTo>
                      <a:pt x="36" y="62"/>
                    </a:lnTo>
                    <a:lnTo>
                      <a:pt x="36" y="31"/>
                    </a:lnTo>
                    <a:lnTo>
                      <a:pt x="2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3" name="Freeform 698"/>
              <p:cNvSpPr>
                <a:spLocks/>
              </p:cNvSpPr>
              <p:nvPr/>
            </p:nvSpPr>
            <p:spPr bwMode="auto">
              <a:xfrm>
                <a:off x="4320" y="9241"/>
                <a:ext cx="53" cy="174"/>
              </a:xfrm>
              <a:custGeom>
                <a:avLst/>
                <a:gdLst>
                  <a:gd name="T0" fmla="*/ 40 w 53"/>
                  <a:gd name="T1" fmla="*/ 0 h 174"/>
                  <a:gd name="T2" fmla="*/ 49 w 53"/>
                  <a:gd name="T3" fmla="*/ 31 h 174"/>
                  <a:gd name="T4" fmla="*/ 53 w 53"/>
                  <a:gd name="T5" fmla="*/ 62 h 174"/>
                  <a:gd name="T6" fmla="*/ 49 w 53"/>
                  <a:gd name="T7" fmla="*/ 85 h 174"/>
                  <a:gd name="T8" fmla="*/ 49 w 53"/>
                  <a:gd name="T9" fmla="*/ 107 h 174"/>
                  <a:gd name="T10" fmla="*/ 40 w 53"/>
                  <a:gd name="T11" fmla="*/ 125 h 174"/>
                  <a:gd name="T12" fmla="*/ 31 w 53"/>
                  <a:gd name="T13" fmla="*/ 142 h 174"/>
                  <a:gd name="T14" fmla="*/ 22 w 53"/>
                  <a:gd name="T15" fmla="*/ 156 h 174"/>
                  <a:gd name="T16" fmla="*/ 9 w 53"/>
                  <a:gd name="T17" fmla="*/ 174 h 174"/>
                  <a:gd name="T18" fmla="*/ 0 w 53"/>
                  <a:gd name="T19" fmla="*/ 174 h 174"/>
                  <a:gd name="T20" fmla="*/ 9 w 53"/>
                  <a:gd name="T21" fmla="*/ 160 h 174"/>
                  <a:gd name="T22" fmla="*/ 18 w 53"/>
                  <a:gd name="T23" fmla="*/ 142 h 174"/>
                  <a:gd name="T24" fmla="*/ 26 w 53"/>
                  <a:gd name="T25" fmla="*/ 120 h 174"/>
                  <a:gd name="T26" fmla="*/ 35 w 53"/>
                  <a:gd name="T27" fmla="*/ 102 h 174"/>
                  <a:gd name="T28" fmla="*/ 35 w 53"/>
                  <a:gd name="T29" fmla="*/ 80 h 174"/>
                  <a:gd name="T30" fmla="*/ 40 w 53"/>
                  <a:gd name="T31" fmla="*/ 62 h 174"/>
                  <a:gd name="T32" fmla="*/ 35 w 53"/>
                  <a:gd name="T33" fmla="*/ 31 h 174"/>
                  <a:gd name="T34" fmla="*/ 31 w 53"/>
                  <a:gd name="T35" fmla="*/ 0 h 174"/>
                  <a:gd name="T36" fmla="*/ 40 w 5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4">
                    <a:moveTo>
                      <a:pt x="40" y="0"/>
                    </a:moveTo>
                    <a:lnTo>
                      <a:pt x="49" y="31"/>
                    </a:lnTo>
                    <a:lnTo>
                      <a:pt x="53" y="62"/>
                    </a:lnTo>
                    <a:lnTo>
                      <a:pt x="49" y="85"/>
                    </a:lnTo>
                    <a:lnTo>
                      <a:pt x="49" y="107"/>
                    </a:lnTo>
                    <a:lnTo>
                      <a:pt x="40" y="125"/>
                    </a:lnTo>
                    <a:lnTo>
                      <a:pt x="31" y="142"/>
                    </a:lnTo>
                    <a:lnTo>
                      <a:pt x="22" y="156"/>
                    </a:lnTo>
                    <a:lnTo>
                      <a:pt x="9" y="174"/>
                    </a:lnTo>
                    <a:lnTo>
                      <a:pt x="0" y="174"/>
                    </a:lnTo>
                    <a:lnTo>
                      <a:pt x="9" y="160"/>
                    </a:lnTo>
                    <a:lnTo>
                      <a:pt x="18" y="142"/>
                    </a:lnTo>
                    <a:lnTo>
                      <a:pt x="26" y="120"/>
                    </a:lnTo>
                    <a:lnTo>
                      <a:pt x="35" y="102"/>
                    </a:lnTo>
                    <a:lnTo>
                      <a:pt x="35" y="80"/>
                    </a:lnTo>
                    <a:lnTo>
                      <a:pt x="40" y="62"/>
                    </a:lnTo>
                    <a:lnTo>
                      <a:pt x="35" y="3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4" name="Freeform 699"/>
              <p:cNvSpPr>
                <a:spLocks/>
              </p:cNvSpPr>
              <p:nvPr/>
            </p:nvSpPr>
            <p:spPr bwMode="auto">
              <a:xfrm>
                <a:off x="3089" y="9406"/>
                <a:ext cx="53" cy="173"/>
              </a:xfrm>
              <a:custGeom>
                <a:avLst/>
                <a:gdLst>
                  <a:gd name="T0" fmla="*/ 9 w 53"/>
                  <a:gd name="T1" fmla="*/ 173 h 173"/>
                  <a:gd name="T2" fmla="*/ 0 w 53"/>
                  <a:gd name="T3" fmla="*/ 142 h 173"/>
                  <a:gd name="T4" fmla="*/ 0 w 53"/>
                  <a:gd name="T5" fmla="*/ 111 h 173"/>
                  <a:gd name="T6" fmla="*/ 0 w 53"/>
                  <a:gd name="T7" fmla="*/ 89 h 173"/>
                  <a:gd name="T8" fmla="*/ 5 w 53"/>
                  <a:gd name="T9" fmla="*/ 71 h 173"/>
                  <a:gd name="T10" fmla="*/ 9 w 53"/>
                  <a:gd name="T11" fmla="*/ 53 h 173"/>
                  <a:gd name="T12" fmla="*/ 18 w 53"/>
                  <a:gd name="T13" fmla="*/ 31 h 173"/>
                  <a:gd name="T14" fmla="*/ 27 w 53"/>
                  <a:gd name="T15" fmla="*/ 17 h 173"/>
                  <a:gd name="T16" fmla="*/ 40 w 53"/>
                  <a:gd name="T17" fmla="*/ 0 h 173"/>
                  <a:gd name="T18" fmla="*/ 53 w 53"/>
                  <a:gd name="T19" fmla="*/ 0 h 173"/>
                  <a:gd name="T20" fmla="*/ 45 w 53"/>
                  <a:gd name="T21" fmla="*/ 13 h 173"/>
                  <a:gd name="T22" fmla="*/ 31 w 53"/>
                  <a:gd name="T23" fmla="*/ 31 h 173"/>
                  <a:gd name="T24" fmla="*/ 22 w 53"/>
                  <a:gd name="T25" fmla="*/ 53 h 173"/>
                  <a:gd name="T26" fmla="*/ 18 w 53"/>
                  <a:gd name="T27" fmla="*/ 71 h 173"/>
                  <a:gd name="T28" fmla="*/ 13 w 53"/>
                  <a:gd name="T29" fmla="*/ 93 h 173"/>
                  <a:gd name="T30" fmla="*/ 13 w 53"/>
                  <a:gd name="T31" fmla="*/ 111 h 173"/>
                  <a:gd name="T32" fmla="*/ 13 w 53"/>
                  <a:gd name="T33" fmla="*/ 142 h 173"/>
                  <a:gd name="T34" fmla="*/ 22 w 53"/>
                  <a:gd name="T35" fmla="*/ 173 h 173"/>
                  <a:gd name="T36" fmla="*/ 9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9" y="173"/>
                    </a:moveTo>
                    <a:lnTo>
                      <a:pt x="0" y="142"/>
                    </a:lnTo>
                    <a:lnTo>
                      <a:pt x="0" y="111"/>
                    </a:lnTo>
                    <a:lnTo>
                      <a:pt x="0" y="89"/>
                    </a:lnTo>
                    <a:lnTo>
                      <a:pt x="5" y="71"/>
                    </a:lnTo>
                    <a:lnTo>
                      <a:pt x="9" y="53"/>
                    </a:lnTo>
                    <a:lnTo>
                      <a:pt x="18" y="31"/>
                    </a:lnTo>
                    <a:lnTo>
                      <a:pt x="27" y="17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45" y="13"/>
                    </a:lnTo>
                    <a:lnTo>
                      <a:pt x="31" y="31"/>
                    </a:lnTo>
                    <a:lnTo>
                      <a:pt x="22" y="53"/>
                    </a:lnTo>
                    <a:lnTo>
                      <a:pt x="18" y="71"/>
                    </a:lnTo>
                    <a:lnTo>
                      <a:pt x="13" y="93"/>
                    </a:lnTo>
                    <a:lnTo>
                      <a:pt x="13" y="111"/>
                    </a:lnTo>
                    <a:lnTo>
                      <a:pt x="13" y="142"/>
                    </a:lnTo>
                    <a:lnTo>
                      <a:pt x="22" y="173"/>
                    </a:lnTo>
                    <a:lnTo>
                      <a:pt x="9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5" name="Freeform 700"/>
              <p:cNvSpPr>
                <a:spLocks noEditPoints="1"/>
              </p:cNvSpPr>
              <p:nvPr/>
            </p:nvSpPr>
            <p:spPr bwMode="auto">
              <a:xfrm>
                <a:off x="3138" y="9441"/>
                <a:ext cx="71" cy="102"/>
              </a:xfrm>
              <a:custGeom>
                <a:avLst/>
                <a:gdLst>
                  <a:gd name="T0" fmla="*/ 53 w 71"/>
                  <a:gd name="T1" fmla="*/ 49 h 102"/>
                  <a:gd name="T2" fmla="*/ 58 w 71"/>
                  <a:gd name="T3" fmla="*/ 54 h 102"/>
                  <a:gd name="T4" fmla="*/ 62 w 71"/>
                  <a:gd name="T5" fmla="*/ 58 h 102"/>
                  <a:gd name="T6" fmla="*/ 67 w 71"/>
                  <a:gd name="T7" fmla="*/ 67 h 102"/>
                  <a:gd name="T8" fmla="*/ 67 w 71"/>
                  <a:gd name="T9" fmla="*/ 71 h 102"/>
                  <a:gd name="T10" fmla="*/ 67 w 71"/>
                  <a:gd name="T11" fmla="*/ 85 h 102"/>
                  <a:gd name="T12" fmla="*/ 58 w 71"/>
                  <a:gd name="T13" fmla="*/ 94 h 102"/>
                  <a:gd name="T14" fmla="*/ 49 w 71"/>
                  <a:gd name="T15" fmla="*/ 102 h 102"/>
                  <a:gd name="T16" fmla="*/ 36 w 71"/>
                  <a:gd name="T17" fmla="*/ 102 h 102"/>
                  <a:gd name="T18" fmla="*/ 22 w 71"/>
                  <a:gd name="T19" fmla="*/ 102 h 102"/>
                  <a:gd name="T20" fmla="*/ 13 w 71"/>
                  <a:gd name="T21" fmla="*/ 98 h 102"/>
                  <a:gd name="T22" fmla="*/ 9 w 71"/>
                  <a:gd name="T23" fmla="*/ 94 h 102"/>
                  <a:gd name="T24" fmla="*/ 4 w 71"/>
                  <a:gd name="T25" fmla="*/ 85 h 102"/>
                  <a:gd name="T26" fmla="*/ 0 w 71"/>
                  <a:gd name="T27" fmla="*/ 76 h 102"/>
                  <a:gd name="T28" fmla="*/ 0 w 71"/>
                  <a:gd name="T29" fmla="*/ 62 h 102"/>
                  <a:gd name="T30" fmla="*/ 0 w 71"/>
                  <a:gd name="T31" fmla="*/ 40 h 102"/>
                  <a:gd name="T32" fmla="*/ 9 w 71"/>
                  <a:gd name="T33" fmla="*/ 22 h 102"/>
                  <a:gd name="T34" fmla="*/ 18 w 71"/>
                  <a:gd name="T35" fmla="*/ 14 h 102"/>
                  <a:gd name="T36" fmla="*/ 27 w 71"/>
                  <a:gd name="T37" fmla="*/ 5 h 102"/>
                  <a:gd name="T38" fmla="*/ 36 w 71"/>
                  <a:gd name="T39" fmla="*/ 5 h 102"/>
                  <a:gd name="T40" fmla="*/ 44 w 71"/>
                  <a:gd name="T41" fmla="*/ 0 h 102"/>
                  <a:gd name="T42" fmla="*/ 58 w 71"/>
                  <a:gd name="T43" fmla="*/ 5 h 102"/>
                  <a:gd name="T44" fmla="*/ 67 w 71"/>
                  <a:gd name="T45" fmla="*/ 9 h 102"/>
                  <a:gd name="T46" fmla="*/ 71 w 71"/>
                  <a:gd name="T47" fmla="*/ 18 h 102"/>
                  <a:gd name="T48" fmla="*/ 71 w 71"/>
                  <a:gd name="T49" fmla="*/ 27 h 102"/>
                  <a:gd name="T50" fmla="*/ 71 w 71"/>
                  <a:gd name="T51" fmla="*/ 36 h 102"/>
                  <a:gd name="T52" fmla="*/ 67 w 71"/>
                  <a:gd name="T53" fmla="*/ 40 h 102"/>
                  <a:gd name="T54" fmla="*/ 62 w 71"/>
                  <a:gd name="T55" fmla="*/ 45 h 102"/>
                  <a:gd name="T56" fmla="*/ 53 w 71"/>
                  <a:gd name="T57" fmla="*/ 49 h 102"/>
                  <a:gd name="T58" fmla="*/ 13 w 71"/>
                  <a:gd name="T59" fmla="*/ 45 h 102"/>
                  <a:gd name="T60" fmla="*/ 22 w 71"/>
                  <a:gd name="T61" fmla="*/ 45 h 102"/>
                  <a:gd name="T62" fmla="*/ 27 w 71"/>
                  <a:gd name="T63" fmla="*/ 45 h 102"/>
                  <a:gd name="T64" fmla="*/ 40 w 71"/>
                  <a:gd name="T65" fmla="*/ 45 h 102"/>
                  <a:gd name="T66" fmla="*/ 49 w 71"/>
                  <a:gd name="T67" fmla="*/ 40 h 102"/>
                  <a:gd name="T68" fmla="*/ 58 w 71"/>
                  <a:gd name="T69" fmla="*/ 36 h 102"/>
                  <a:gd name="T70" fmla="*/ 58 w 71"/>
                  <a:gd name="T71" fmla="*/ 27 h 102"/>
                  <a:gd name="T72" fmla="*/ 58 w 71"/>
                  <a:gd name="T73" fmla="*/ 22 h 102"/>
                  <a:gd name="T74" fmla="*/ 53 w 71"/>
                  <a:gd name="T75" fmla="*/ 18 h 102"/>
                  <a:gd name="T76" fmla="*/ 49 w 71"/>
                  <a:gd name="T77" fmla="*/ 18 h 102"/>
                  <a:gd name="T78" fmla="*/ 44 w 71"/>
                  <a:gd name="T79" fmla="*/ 14 h 102"/>
                  <a:gd name="T80" fmla="*/ 36 w 71"/>
                  <a:gd name="T81" fmla="*/ 18 h 102"/>
                  <a:gd name="T82" fmla="*/ 27 w 71"/>
                  <a:gd name="T83" fmla="*/ 22 h 102"/>
                  <a:gd name="T84" fmla="*/ 18 w 71"/>
                  <a:gd name="T85" fmla="*/ 31 h 102"/>
                  <a:gd name="T86" fmla="*/ 13 w 71"/>
                  <a:gd name="T87" fmla="*/ 45 h 102"/>
                  <a:gd name="T88" fmla="*/ 13 w 71"/>
                  <a:gd name="T89" fmla="*/ 58 h 102"/>
                  <a:gd name="T90" fmla="*/ 13 w 71"/>
                  <a:gd name="T91" fmla="*/ 58 h 102"/>
                  <a:gd name="T92" fmla="*/ 13 w 71"/>
                  <a:gd name="T93" fmla="*/ 62 h 102"/>
                  <a:gd name="T94" fmla="*/ 13 w 71"/>
                  <a:gd name="T95" fmla="*/ 76 h 102"/>
                  <a:gd name="T96" fmla="*/ 18 w 71"/>
                  <a:gd name="T97" fmla="*/ 85 h 102"/>
                  <a:gd name="T98" fmla="*/ 27 w 71"/>
                  <a:gd name="T99" fmla="*/ 89 h 102"/>
                  <a:gd name="T100" fmla="*/ 36 w 71"/>
                  <a:gd name="T101" fmla="*/ 89 h 102"/>
                  <a:gd name="T102" fmla="*/ 40 w 71"/>
                  <a:gd name="T103" fmla="*/ 89 h 102"/>
                  <a:gd name="T104" fmla="*/ 49 w 71"/>
                  <a:gd name="T105" fmla="*/ 85 h 102"/>
                  <a:gd name="T106" fmla="*/ 53 w 71"/>
                  <a:gd name="T107" fmla="*/ 80 h 102"/>
                  <a:gd name="T108" fmla="*/ 53 w 71"/>
                  <a:gd name="T109" fmla="*/ 71 h 102"/>
                  <a:gd name="T110" fmla="*/ 53 w 71"/>
                  <a:gd name="T111" fmla="*/ 62 h 102"/>
                  <a:gd name="T112" fmla="*/ 44 w 71"/>
                  <a:gd name="T113" fmla="*/ 58 h 102"/>
                  <a:gd name="T114" fmla="*/ 36 w 71"/>
                  <a:gd name="T115" fmla="*/ 58 h 102"/>
                  <a:gd name="T116" fmla="*/ 22 w 71"/>
                  <a:gd name="T117" fmla="*/ 58 h 102"/>
                  <a:gd name="T118" fmla="*/ 18 w 71"/>
                  <a:gd name="T119" fmla="*/ 58 h 102"/>
                  <a:gd name="T120" fmla="*/ 13 w 71"/>
                  <a:gd name="T121" fmla="*/ 58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" h="102">
                    <a:moveTo>
                      <a:pt x="53" y="49"/>
                    </a:moveTo>
                    <a:lnTo>
                      <a:pt x="58" y="54"/>
                    </a:lnTo>
                    <a:lnTo>
                      <a:pt x="62" y="58"/>
                    </a:lnTo>
                    <a:lnTo>
                      <a:pt x="67" y="67"/>
                    </a:lnTo>
                    <a:lnTo>
                      <a:pt x="67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9" y="102"/>
                    </a:lnTo>
                    <a:lnTo>
                      <a:pt x="36" y="102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40"/>
                    </a:lnTo>
                    <a:lnTo>
                      <a:pt x="9" y="22"/>
                    </a:lnTo>
                    <a:lnTo>
                      <a:pt x="18" y="14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44" y="0"/>
                    </a:lnTo>
                    <a:lnTo>
                      <a:pt x="58" y="5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1" y="27"/>
                    </a:lnTo>
                    <a:lnTo>
                      <a:pt x="71" y="36"/>
                    </a:lnTo>
                    <a:lnTo>
                      <a:pt x="67" y="40"/>
                    </a:lnTo>
                    <a:lnTo>
                      <a:pt x="62" y="45"/>
                    </a:lnTo>
                    <a:lnTo>
                      <a:pt x="53" y="49"/>
                    </a:lnTo>
                    <a:close/>
                    <a:moveTo>
                      <a:pt x="13" y="45"/>
                    </a:moveTo>
                    <a:lnTo>
                      <a:pt x="22" y="45"/>
                    </a:lnTo>
                    <a:lnTo>
                      <a:pt x="27" y="45"/>
                    </a:lnTo>
                    <a:lnTo>
                      <a:pt x="40" y="45"/>
                    </a:lnTo>
                    <a:lnTo>
                      <a:pt x="49" y="40"/>
                    </a:lnTo>
                    <a:lnTo>
                      <a:pt x="58" y="36"/>
                    </a:lnTo>
                    <a:lnTo>
                      <a:pt x="58" y="27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4" y="14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3" y="45"/>
                    </a:lnTo>
                    <a:close/>
                    <a:moveTo>
                      <a:pt x="13" y="58"/>
                    </a:moveTo>
                    <a:lnTo>
                      <a:pt x="13" y="58"/>
                    </a:lnTo>
                    <a:lnTo>
                      <a:pt x="13" y="62"/>
                    </a:lnTo>
                    <a:lnTo>
                      <a:pt x="13" y="76"/>
                    </a:lnTo>
                    <a:lnTo>
                      <a:pt x="18" y="85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4" y="58"/>
                    </a:lnTo>
                    <a:lnTo>
                      <a:pt x="36" y="58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3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6" name="Freeform 701"/>
              <p:cNvSpPr>
                <a:spLocks noEditPoints="1"/>
              </p:cNvSpPr>
              <p:nvPr/>
            </p:nvSpPr>
            <p:spPr bwMode="auto">
              <a:xfrm>
                <a:off x="3218" y="9441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40 h 102"/>
                  <a:gd name="T4" fmla="*/ 13 w 80"/>
                  <a:gd name="T5" fmla="*/ 18 h 102"/>
                  <a:gd name="T6" fmla="*/ 27 w 80"/>
                  <a:gd name="T7" fmla="*/ 5 h 102"/>
                  <a:gd name="T8" fmla="*/ 44 w 80"/>
                  <a:gd name="T9" fmla="*/ 0 h 102"/>
                  <a:gd name="T10" fmla="*/ 58 w 80"/>
                  <a:gd name="T11" fmla="*/ 5 h 102"/>
                  <a:gd name="T12" fmla="*/ 71 w 80"/>
                  <a:gd name="T13" fmla="*/ 14 h 102"/>
                  <a:gd name="T14" fmla="*/ 76 w 80"/>
                  <a:gd name="T15" fmla="*/ 27 h 102"/>
                  <a:gd name="T16" fmla="*/ 80 w 80"/>
                  <a:gd name="T17" fmla="*/ 40 h 102"/>
                  <a:gd name="T18" fmla="*/ 76 w 80"/>
                  <a:gd name="T19" fmla="*/ 58 h 102"/>
                  <a:gd name="T20" fmla="*/ 71 w 80"/>
                  <a:gd name="T21" fmla="*/ 71 h 102"/>
                  <a:gd name="T22" fmla="*/ 67 w 80"/>
                  <a:gd name="T23" fmla="*/ 85 h 102"/>
                  <a:gd name="T24" fmla="*/ 58 w 80"/>
                  <a:gd name="T25" fmla="*/ 94 h 102"/>
                  <a:gd name="T26" fmla="*/ 44 w 80"/>
                  <a:gd name="T27" fmla="*/ 102 h 102"/>
                  <a:gd name="T28" fmla="*/ 36 w 80"/>
                  <a:gd name="T29" fmla="*/ 102 h 102"/>
                  <a:gd name="T30" fmla="*/ 22 w 80"/>
                  <a:gd name="T31" fmla="*/ 102 h 102"/>
                  <a:gd name="T32" fmla="*/ 18 w 80"/>
                  <a:gd name="T33" fmla="*/ 98 h 102"/>
                  <a:gd name="T34" fmla="*/ 9 w 80"/>
                  <a:gd name="T35" fmla="*/ 94 h 102"/>
                  <a:gd name="T36" fmla="*/ 4 w 80"/>
                  <a:gd name="T37" fmla="*/ 85 h 102"/>
                  <a:gd name="T38" fmla="*/ 0 w 80"/>
                  <a:gd name="T39" fmla="*/ 76 h 102"/>
                  <a:gd name="T40" fmla="*/ 0 w 80"/>
                  <a:gd name="T41" fmla="*/ 62 h 102"/>
                  <a:gd name="T42" fmla="*/ 13 w 80"/>
                  <a:gd name="T43" fmla="*/ 62 h 102"/>
                  <a:gd name="T44" fmla="*/ 13 w 80"/>
                  <a:gd name="T45" fmla="*/ 76 h 102"/>
                  <a:gd name="T46" fmla="*/ 18 w 80"/>
                  <a:gd name="T47" fmla="*/ 85 h 102"/>
                  <a:gd name="T48" fmla="*/ 27 w 80"/>
                  <a:gd name="T49" fmla="*/ 89 h 102"/>
                  <a:gd name="T50" fmla="*/ 36 w 80"/>
                  <a:gd name="T51" fmla="*/ 89 h 102"/>
                  <a:gd name="T52" fmla="*/ 40 w 80"/>
                  <a:gd name="T53" fmla="*/ 89 h 102"/>
                  <a:gd name="T54" fmla="*/ 44 w 80"/>
                  <a:gd name="T55" fmla="*/ 89 h 102"/>
                  <a:gd name="T56" fmla="*/ 49 w 80"/>
                  <a:gd name="T57" fmla="*/ 85 h 102"/>
                  <a:gd name="T58" fmla="*/ 53 w 80"/>
                  <a:gd name="T59" fmla="*/ 80 h 102"/>
                  <a:gd name="T60" fmla="*/ 53 w 80"/>
                  <a:gd name="T61" fmla="*/ 76 h 102"/>
                  <a:gd name="T62" fmla="*/ 58 w 80"/>
                  <a:gd name="T63" fmla="*/ 71 h 102"/>
                  <a:gd name="T64" fmla="*/ 62 w 80"/>
                  <a:gd name="T65" fmla="*/ 67 h 102"/>
                  <a:gd name="T66" fmla="*/ 62 w 80"/>
                  <a:gd name="T67" fmla="*/ 58 h 102"/>
                  <a:gd name="T68" fmla="*/ 62 w 80"/>
                  <a:gd name="T69" fmla="*/ 49 h 102"/>
                  <a:gd name="T70" fmla="*/ 67 w 80"/>
                  <a:gd name="T71" fmla="*/ 40 h 102"/>
                  <a:gd name="T72" fmla="*/ 62 w 80"/>
                  <a:gd name="T73" fmla="*/ 31 h 102"/>
                  <a:gd name="T74" fmla="*/ 58 w 80"/>
                  <a:gd name="T75" fmla="*/ 22 h 102"/>
                  <a:gd name="T76" fmla="*/ 53 w 80"/>
                  <a:gd name="T77" fmla="*/ 18 h 102"/>
                  <a:gd name="T78" fmla="*/ 44 w 80"/>
                  <a:gd name="T79" fmla="*/ 14 h 102"/>
                  <a:gd name="T80" fmla="*/ 40 w 80"/>
                  <a:gd name="T81" fmla="*/ 18 h 102"/>
                  <a:gd name="T82" fmla="*/ 31 w 80"/>
                  <a:gd name="T83" fmla="*/ 18 h 102"/>
                  <a:gd name="T84" fmla="*/ 27 w 80"/>
                  <a:gd name="T85" fmla="*/ 22 h 102"/>
                  <a:gd name="T86" fmla="*/ 22 w 80"/>
                  <a:gd name="T87" fmla="*/ 31 h 102"/>
                  <a:gd name="T88" fmla="*/ 18 w 80"/>
                  <a:gd name="T89" fmla="*/ 36 h 102"/>
                  <a:gd name="T90" fmla="*/ 18 w 80"/>
                  <a:gd name="T91" fmla="*/ 45 h 102"/>
                  <a:gd name="T92" fmla="*/ 13 w 80"/>
                  <a:gd name="T93" fmla="*/ 54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40"/>
                    </a:lnTo>
                    <a:lnTo>
                      <a:pt x="13" y="18"/>
                    </a:lnTo>
                    <a:lnTo>
                      <a:pt x="27" y="5"/>
                    </a:lnTo>
                    <a:lnTo>
                      <a:pt x="44" y="0"/>
                    </a:lnTo>
                    <a:lnTo>
                      <a:pt x="58" y="5"/>
                    </a:lnTo>
                    <a:lnTo>
                      <a:pt x="71" y="14"/>
                    </a:lnTo>
                    <a:lnTo>
                      <a:pt x="76" y="27"/>
                    </a:lnTo>
                    <a:lnTo>
                      <a:pt x="80" y="40"/>
                    </a:lnTo>
                    <a:lnTo>
                      <a:pt x="76" y="58"/>
                    </a:lnTo>
                    <a:lnTo>
                      <a:pt x="71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4" y="102"/>
                    </a:lnTo>
                    <a:lnTo>
                      <a:pt x="36" y="102"/>
                    </a:lnTo>
                    <a:lnTo>
                      <a:pt x="22" y="102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3" y="76"/>
                    </a:lnTo>
                    <a:lnTo>
                      <a:pt x="18" y="85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62" y="49"/>
                    </a:lnTo>
                    <a:lnTo>
                      <a:pt x="67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13" y="54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7" name="Freeform 702"/>
              <p:cNvSpPr>
                <a:spLocks/>
              </p:cNvSpPr>
              <p:nvPr/>
            </p:nvSpPr>
            <p:spPr bwMode="auto">
              <a:xfrm>
                <a:off x="3298" y="9441"/>
                <a:ext cx="75" cy="102"/>
              </a:xfrm>
              <a:custGeom>
                <a:avLst/>
                <a:gdLst>
                  <a:gd name="T0" fmla="*/ 27 w 75"/>
                  <a:gd name="T1" fmla="*/ 31 h 102"/>
                  <a:gd name="T2" fmla="*/ 13 w 75"/>
                  <a:gd name="T3" fmla="*/ 27 h 102"/>
                  <a:gd name="T4" fmla="*/ 22 w 75"/>
                  <a:gd name="T5" fmla="*/ 14 h 102"/>
                  <a:gd name="T6" fmla="*/ 27 w 75"/>
                  <a:gd name="T7" fmla="*/ 9 h 102"/>
                  <a:gd name="T8" fmla="*/ 36 w 75"/>
                  <a:gd name="T9" fmla="*/ 5 h 102"/>
                  <a:gd name="T10" fmla="*/ 44 w 75"/>
                  <a:gd name="T11" fmla="*/ 0 h 102"/>
                  <a:gd name="T12" fmla="*/ 58 w 75"/>
                  <a:gd name="T13" fmla="*/ 5 h 102"/>
                  <a:gd name="T14" fmla="*/ 67 w 75"/>
                  <a:gd name="T15" fmla="*/ 9 h 102"/>
                  <a:gd name="T16" fmla="*/ 71 w 75"/>
                  <a:gd name="T17" fmla="*/ 18 h 102"/>
                  <a:gd name="T18" fmla="*/ 75 w 75"/>
                  <a:gd name="T19" fmla="*/ 27 h 102"/>
                  <a:gd name="T20" fmla="*/ 71 w 75"/>
                  <a:gd name="T21" fmla="*/ 36 h 102"/>
                  <a:gd name="T22" fmla="*/ 71 w 75"/>
                  <a:gd name="T23" fmla="*/ 40 h 102"/>
                  <a:gd name="T24" fmla="*/ 67 w 75"/>
                  <a:gd name="T25" fmla="*/ 45 h 102"/>
                  <a:gd name="T26" fmla="*/ 58 w 75"/>
                  <a:gd name="T27" fmla="*/ 49 h 102"/>
                  <a:gd name="T28" fmla="*/ 67 w 75"/>
                  <a:gd name="T29" fmla="*/ 58 h 102"/>
                  <a:gd name="T30" fmla="*/ 67 w 75"/>
                  <a:gd name="T31" fmla="*/ 71 h 102"/>
                  <a:gd name="T32" fmla="*/ 67 w 75"/>
                  <a:gd name="T33" fmla="*/ 85 h 102"/>
                  <a:gd name="T34" fmla="*/ 58 w 75"/>
                  <a:gd name="T35" fmla="*/ 94 h 102"/>
                  <a:gd name="T36" fmla="*/ 49 w 75"/>
                  <a:gd name="T37" fmla="*/ 102 h 102"/>
                  <a:gd name="T38" fmla="*/ 36 w 75"/>
                  <a:gd name="T39" fmla="*/ 102 h 102"/>
                  <a:gd name="T40" fmla="*/ 22 w 75"/>
                  <a:gd name="T41" fmla="*/ 102 h 102"/>
                  <a:gd name="T42" fmla="*/ 13 w 75"/>
                  <a:gd name="T43" fmla="*/ 94 h 102"/>
                  <a:gd name="T44" fmla="*/ 4 w 75"/>
                  <a:gd name="T45" fmla="*/ 85 h 102"/>
                  <a:gd name="T46" fmla="*/ 0 w 75"/>
                  <a:gd name="T47" fmla="*/ 76 h 102"/>
                  <a:gd name="T48" fmla="*/ 18 w 75"/>
                  <a:gd name="T49" fmla="*/ 71 h 102"/>
                  <a:gd name="T50" fmla="*/ 18 w 75"/>
                  <a:gd name="T51" fmla="*/ 80 h 102"/>
                  <a:gd name="T52" fmla="*/ 22 w 75"/>
                  <a:gd name="T53" fmla="*/ 85 h 102"/>
                  <a:gd name="T54" fmla="*/ 27 w 75"/>
                  <a:gd name="T55" fmla="*/ 89 h 102"/>
                  <a:gd name="T56" fmla="*/ 36 w 75"/>
                  <a:gd name="T57" fmla="*/ 89 h 102"/>
                  <a:gd name="T58" fmla="*/ 44 w 75"/>
                  <a:gd name="T59" fmla="*/ 89 h 102"/>
                  <a:gd name="T60" fmla="*/ 49 w 75"/>
                  <a:gd name="T61" fmla="*/ 85 h 102"/>
                  <a:gd name="T62" fmla="*/ 53 w 75"/>
                  <a:gd name="T63" fmla="*/ 80 h 102"/>
                  <a:gd name="T64" fmla="*/ 53 w 75"/>
                  <a:gd name="T65" fmla="*/ 71 h 102"/>
                  <a:gd name="T66" fmla="*/ 53 w 75"/>
                  <a:gd name="T67" fmla="*/ 67 h 102"/>
                  <a:gd name="T68" fmla="*/ 53 w 75"/>
                  <a:gd name="T69" fmla="*/ 62 h 102"/>
                  <a:gd name="T70" fmla="*/ 49 w 75"/>
                  <a:gd name="T71" fmla="*/ 58 h 102"/>
                  <a:gd name="T72" fmla="*/ 44 w 75"/>
                  <a:gd name="T73" fmla="*/ 58 h 102"/>
                  <a:gd name="T74" fmla="*/ 40 w 75"/>
                  <a:gd name="T75" fmla="*/ 58 h 102"/>
                  <a:gd name="T76" fmla="*/ 31 w 75"/>
                  <a:gd name="T77" fmla="*/ 58 h 102"/>
                  <a:gd name="T78" fmla="*/ 36 w 75"/>
                  <a:gd name="T79" fmla="*/ 45 h 102"/>
                  <a:gd name="T80" fmla="*/ 36 w 75"/>
                  <a:gd name="T81" fmla="*/ 45 h 102"/>
                  <a:gd name="T82" fmla="*/ 36 w 75"/>
                  <a:gd name="T83" fmla="*/ 45 h 102"/>
                  <a:gd name="T84" fmla="*/ 49 w 75"/>
                  <a:gd name="T85" fmla="*/ 45 h 102"/>
                  <a:gd name="T86" fmla="*/ 53 w 75"/>
                  <a:gd name="T87" fmla="*/ 40 h 102"/>
                  <a:gd name="T88" fmla="*/ 58 w 75"/>
                  <a:gd name="T89" fmla="*/ 36 h 102"/>
                  <a:gd name="T90" fmla="*/ 58 w 75"/>
                  <a:gd name="T91" fmla="*/ 27 h 102"/>
                  <a:gd name="T92" fmla="*/ 58 w 75"/>
                  <a:gd name="T93" fmla="*/ 22 h 102"/>
                  <a:gd name="T94" fmla="*/ 58 w 75"/>
                  <a:gd name="T95" fmla="*/ 18 h 102"/>
                  <a:gd name="T96" fmla="*/ 53 w 75"/>
                  <a:gd name="T97" fmla="*/ 14 h 102"/>
                  <a:gd name="T98" fmla="*/ 44 w 75"/>
                  <a:gd name="T99" fmla="*/ 14 h 102"/>
                  <a:gd name="T100" fmla="*/ 40 w 75"/>
                  <a:gd name="T101" fmla="*/ 14 h 102"/>
                  <a:gd name="T102" fmla="*/ 36 w 75"/>
                  <a:gd name="T103" fmla="*/ 18 h 102"/>
                  <a:gd name="T104" fmla="*/ 31 w 75"/>
                  <a:gd name="T105" fmla="*/ 22 h 102"/>
                  <a:gd name="T106" fmla="*/ 27 w 75"/>
                  <a:gd name="T107" fmla="*/ 31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5" h="102">
                    <a:moveTo>
                      <a:pt x="27" y="31"/>
                    </a:moveTo>
                    <a:lnTo>
                      <a:pt x="13" y="27"/>
                    </a:lnTo>
                    <a:lnTo>
                      <a:pt x="22" y="14"/>
                    </a:lnTo>
                    <a:lnTo>
                      <a:pt x="27" y="9"/>
                    </a:lnTo>
                    <a:lnTo>
                      <a:pt x="36" y="5"/>
                    </a:lnTo>
                    <a:lnTo>
                      <a:pt x="44" y="0"/>
                    </a:lnTo>
                    <a:lnTo>
                      <a:pt x="58" y="5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5" y="27"/>
                    </a:lnTo>
                    <a:lnTo>
                      <a:pt x="71" y="36"/>
                    </a:lnTo>
                    <a:lnTo>
                      <a:pt x="71" y="40"/>
                    </a:lnTo>
                    <a:lnTo>
                      <a:pt x="67" y="45"/>
                    </a:lnTo>
                    <a:lnTo>
                      <a:pt x="58" y="49"/>
                    </a:lnTo>
                    <a:lnTo>
                      <a:pt x="67" y="58"/>
                    </a:lnTo>
                    <a:lnTo>
                      <a:pt x="67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9" y="102"/>
                    </a:lnTo>
                    <a:lnTo>
                      <a:pt x="36" y="102"/>
                    </a:lnTo>
                    <a:lnTo>
                      <a:pt x="22" y="102"/>
                    </a:lnTo>
                    <a:lnTo>
                      <a:pt x="13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3" y="71"/>
                    </a:lnTo>
                    <a:lnTo>
                      <a:pt x="53" y="67"/>
                    </a:lnTo>
                    <a:lnTo>
                      <a:pt x="53" y="62"/>
                    </a:lnTo>
                    <a:lnTo>
                      <a:pt x="49" y="58"/>
                    </a:lnTo>
                    <a:lnTo>
                      <a:pt x="44" y="58"/>
                    </a:lnTo>
                    <a:lnTo>
                      <a:pt x="40" y="58"/>
                    </a:lnTo>
                    <a:lnTo>
                      <a:pt x="31" y="58"/>
                    </a:lnTo>
                    <a:lnTo>
                      <a:pt x="36" y="45"/>
                    </a:lnTo>
                    <a:lnTo>
                      <a:pt x="49" y="45"/>
                    </a:lnTo>
                    <a:lnTo>
                      <a:pt x="53" y="40"/>
                    </a:lnTo>
                    <a:lnTo>
                      <a:pt x="58" y="36"/>
                    </a:lnTo>
                    <a:lnTo>
                      <a:pt x="58" y="27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4"/>
                    </a:lnTo>
                    <a:lnTo>
                      <a:pt x="36" y="18"/>
                    </a:lnTo>
                    <a:lnTo>
                      <a:pt x="31" y="22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8" name="Freeform 703"/>
              <p:cNvSpPr>
                <a:spLocks/>
              </p:cNvSpPr>
              <p:nvPr/>
            </p:nvSpPr>
            <p:spPr bwMode="auto">
              <a:xfrm>
                <a:off x="3378" y="9446"/>
                <a:ext cx="107" cy="97"/>
              </a:xfrm>
              <a:custGeom>
                <a:avLst/>
                <a:gdLst>
                  <a:gd name="T0" fmla="*/ 18 w 107"/>
                  <a:gd name="T1" fmla="*/ 0 h 97"/>
                  <a:gd name="T2" fmla="*/ 35 w 107"/>
                  <a:gd name="T3" fmla="*/ 0 h 97"/>
                  <a:gd name="T4" fmla="*/ 44 w 107"/>
                  <a:gd name="T5" fmla="*/ 75 h 97"/>
                  <a:gd name="T6" fmla="*/ 84 w 107"/>
                  <a:gd name="T7" fmla="*/ 0 h 97"/>
                  <a:gd name="T8" fmla="*/ 107 w 107"/>
                  <a:gd name="T9" fmla="*/ 0 h 97"/>
                  <a:gd name="T10" fmla="*/ 89 w 107"/>
                  <a:gd name="T11" fmla="*/ 97 h 97"/>
                  <a:gd name="T12" fmla="*/ 75 w 107"/>
                  <a:gd name="T13" fmla="*/ 97 h 97"/>
                  <a:gd name="T14" fmla="*/ 89 w 107"/>
                  <a:gd name="T15" fmla="*/ 17 h 97"/>
                  <a:gd name="T16" fmla="*/ 49 w 107"/>
                  <a:gd name="T17" fmla="*/ 97 h 97"/>
                  <a:gd name="T18" fmla="*/ 35 w 107"/>
                  <a:gd name="T19" fmla="*/ 97 h 97"/>
                  <a:gd name="T20" fmla="*/ 27 w 107"/>
                  <a:gd name="T21" fmla="*/ 13 h 97"/>
                  <a:gd name="T22" fmla="*/ 13 w 107"/>
                  <a:gd name="T23" fmla="*/ 97 h 97"/>
                  <a:gd name="T24" fmla="*/ 0 w 107"/>
                  <a:gd name="T25" fmla="*/ 97 h 97"/>
                  <a:gd name="T26" fmla="*/ 18 w 107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97">
                    <a:moveTo>
                      <a:pt x="18" y="0"/>
                    </a:moveTo>
                    <a:lnTo>
                      <a:pt x="35" y="0"/>
                    </a:lnTo>
                    <a:lnTo>
                      <a:pt x="44" y="75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89" y="97"/>
                    </a:lnTo>
                    <a:lnTo>
                      <a:pt x="75" y="97"/>
                    </a:lnTo>
                    <a:lnTo>
                      <a:pt x="89" y="17"/>
                    </a:lnTo>
                    <a:lnTo>
                      <a:pt x="49" y="97"/>
                    </a:lnTo>
                    <a:lnTo>
                      <a:pt x="35" y="97"/>
                    </a:lnTo>
                    <a:lnTo>
                      <a:pt x="27" y="13"/>
                    </a:lnTo>
                    <a:lnTo>
                      <a:pt x="13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19" name="Freeform 704"/>
              <p:cNvSpPr>
                <a:spLocks noEditPoints="1"/>
              </p:cNvSpPr>
              <p:nvPr/>
            </p:nvSpPr>
            <p:spPr bwMode="auto">
              <a:xfrm>
                <a:off x="3489" y="9441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40 h 102"/>
                  <a:gd name="T4" fmla="*/ 18 w 80"/>
                  <a:gd name="T5" fmla="*/ 18 h 102"/>
                  <a:gd name="T6" fmla="*/ 31 w 80"/>
                  <a:gd name="T7" fmla="*/ 5 h 102"/>
                  <a:gd name="T8" fmla="*/ 49 w 80"/>
                  <a:gd name="T9" fmla="*/ 0 h 102"/>
                  <a:gd name="T10" fmla="*/ 62 w 80"/>
                  <a:gd name="T11" fmla="*/ 5 h 102"/>
                  <a:gd name="T12" fmla="*/ 71 w 80"/>
                  <a:gd name="T13" fmla="*/ 14 h 102"/>
                  <a:gd name="T14" fmla="*/ 80 w 80"/>
                  <a:gd name="T15" fmla="*/ 27 h 102"/>
                  <a:gd name="T16" fmla="*/ 80 w 80"/>
                  <a:gd name="T17" fmla="*/ 40 h 102"/>
                  <a:gd name="T18" fmla="*/ 80 w 80"/>
                  <a:gd name="T19" fmla="*/ 58 h 102"/>
                  <a:gd name="T20" fmla="*/ 76 w 80"/>
                  <a:gd name="T21" fmla="*/ 71 h 102"/>
                  <a:gd name="T22" fmla="*/ 67 w 80"/>
                  <a:gd name="T23" fmla="*/ 85 h 102"/>
                  <a:gd name="T24" fmla="*/ 58 w 80"/>
                  <a:gd name="T25" fmla="*/ 94 h 102"/>
                  <a:gd name="T26" fmla="*/ 49 w 80"/>
                  <a:gd name="T27" fmla="*/ 102 h 102"/>
                  <a:gd name="T28" fmla="*/ 36 w 80"/>
                  <a:gd name="T29" fmla="*/ 102 h 102"/>
                  <a:gd name="T30" fmla="*/ 27 w 80"/>
                  <a:gd name="T31" fmla="*/ 102 h 102"/>
                  <a:gd name="T32" fmla="*/ 18 w 80"/>
                  <a:gd name="T33" fmla="*/ 98 h 102"/>
                  <a:gd name="T34" fmla="*/ 9 w 80"/>
                  <a:gd name="T35" fmla="*/ 94 h 102"/>
                  <a:gd name="T36" fmla="*/ 4 w 80"/>
                  <a:gd name="T37" fmla="*/ 85 h 102"/>
                  <a:gd name="T38" fmla="*/ 4 w 80"/>
                  <a:gd name="T39" fmla="*/ 76 h 102"/>
                  <a:gd name="T40" fmla="*/ 0 w 80"/>
                  <a:gd name="T41" fmla="*/ 62 h 102"/>
                  <a:gd name="T42" fmla="*/ 18 w 80"/>
                  <a:gd name="T43" fmla="*/ 62 h 102"/>
                  <a:gd name="T44" fmla="*/ 18 w 80"/>
                  <a:gd name="T45" fmla="*/ 76 h 102"/>
                  <a:gd name="T46" fmla="*/ 22 w 80"/>
                  <a:gd name="T47" fmla="*/ 85 h 102"/>
                  <a:gd name="T48" fmla="*/ 27 w 80"/>
                  <a:gd name="T49" fmla="*/ 89 h 102"/>
                  <a:gd name="T50" fmla="*/ 36 w 80"/>
                  <a:gd name="T51" fmla="*/ 89 h 102"/>
                  <a:gd name="T52" fmla="*/ 40 w 80"/>
                  <a:gd name="T53" fmla="*/ 89 h 102"/>
                  <a:gd name="T54" fmla="*/ 44 w 80"/>
                  <a:gd name="T55" fmla="*/ 89 h 102"/>
                  <a:gd name="T56" fmla="*/ 49 w 80"/>
                  <a:gd name="T57" fmla="*/ 85 h 102"/>
                  <a:gd name="T58" fmla="*/ 53 w 80"/>
                  <a:gd name="T59" fmla="*/ 80 h 102"/>
                  <a:gd name="T60" fmla="*/ 58 w 80"/>
                  <a:gd name="T61" fmla="*/ 76 h 102"/>
                  <a:gd name="T62" fmla="*/ 62 w 80"/>
                  <a:gd name="T63" fmla="*/ 71 h 102"/>
                  <a:gd name="T64" fmla="*/ 62 w 80"/>
                  <a:gd name="T65" fmla="*/ 67 h 102"/>
                  <a:gd name="T66" fmla="*/ 67 w 80"/>
                  <a:gd name="T67" fmla="*/ 58 h 102"/>
                  <a:gd name="T68" fmla="*/ 67 w 80"/>
                  <a:gd name="T69" fmla="*/ 49 h 102"/>
                  <a:gd name="T70" fmla="*/ 67 w 80"/>
                  <a:gd name="T71" fmla="*/ 40 h 102"/>
                  <a:gd name="T72" fmla="*/ 67 w 80"/>
                  <a:gd name="T73" fmla="*/ 31 h 102"/>
                  <a:gd name="T74" fmla="*/ 62 w 80"/>
                  <a:gd name="T75" fmla="*/ 22 h 102"/>
                  <a:gd name="T76" fmla="*/ 53 w 80"/>
                  <a:gd name="T77" fmla="*/ 18 h 102"/>
                  <a:gd name="T78" fmla="*/ 49 w 80"/>
                  <a:gd name="T79" fmla="*/ 14 h 102"/>
                  <a:gd name="T80" fmla="*/ 40 w 80"/>
                  <a:gd name="T81" fmla="*/ 18 h 102"/>
                  <a:gd name="T82" fmla="*/ 36 w 80"/>
                  <a:gd name="T83" fmla="*/ 18 h 102"/>
                  <a:gd name="T84" fmla="*/ 31 w 80"/>
                  <a:gd name="T85" fmla="*/ 22 h 102"/>
                  <a:gd name="T86" fmla="*/ 27 w 80"/>
                  <a:gd name="T87" fmla="*/ 31 h 102"/>
                  <a:gd name="T88" fmla="*/ 22 w 80"/>
                  <a:gd name="T89" fmla="*/ 36 h 102"/>
                  <a:gd name="T90" fmla="*/ 18 w 80"/>
                  <a:gd name="T91" fmla="*/ 45 h 102"/>
                  <a:gd name="T92" fmla="*/ 18 w 80"/>
                  <a:gd name="T93" fmla="*/ 54 h 102"/>
                  <a:gd name="T94" fmla="*/ 18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40"/>
                    </a:lnTo>
                    <a:lnTo>
                      <a:pt x="18" y="18"/>
                    </a:lnTo>
                    <a:lnTo>
                      <a:pt x="31" y="5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1" y="14"/>
                    </a:lnTo>
                    <a:lnTo>
                      <a:pt x="80" y="27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6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9" y="102"/>
                    </a:lnTo>
                    <a:lnTo>
                      <a:pt x="36" y="102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0" y="62"/>
                    </a:lnTo>
                    <a:close/>
                    <a:moveTo>
                      <a:pt x="18" y="62"/>
                    </a:moveTo>
                    <a:lnTo>
                      <a:pt x="18" y="76"/>
                    </a:lnTo>
                    <a:lnTo>
                      <a:pt x="22" y="85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2" y="67"/>
                    </a:lnTo>
                    <a:lnTo>
                      <a:pt x="67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6" y="18"/>
                    </a:lnTo>
                    <a:lnTo>
                      <a:pt x="31" y="22"/>
                    </a:lnTo>
                    <a:lnTo>
                      <a:pt x="27" y="31"/>
                    </a:lnTo>
                    <a:lnTo>
                      <a:pt x="22" y="36"/>
                    </a:lnTo>
                    <a:lnTo>
                      <a:pt x="18" y="45"/>
                    </a:lnTo>
                    <a:lnTo>
                      <a:pt x="18" y="54"/>
                    </a:lnTo>
                    <a:lnTo>
                      <a:pt x="18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0" name="Freeform 705"/>
              <p:cNvSpPr>
                <a:spLocks/>
              </p:cNvSpPr>
              <p:nvPr/>
            </p:nvSpPr>
            <p:spPr bwMode="auto">
              <a:xfrm>
                <a:off x="3565" y="9446"/>
                <a:ext cx="124" cy="97"/>
              </a:xfrm>
              <a:custGeom>
                <a:avLst/>
                <a:gdLst>
                  <a:gd name="T0" fmla="*/ 80 w 124"/>
                  <a:gd name="T1" fmla="*/ 0 h 97"/>
                  <a:gd name="T2" fmla="*/ 71 w 124"/>
                  <a:gd name="T3" fmla="*/ 40 h 97"/>
                  <a:gd name="T4" fmla="*/ 80 w 124"/>
                  <a:gd name="T5" fmla="*/ 35 h 97"/>
                  <a:gd name="T6" fmla="*/ 93 w 124"/>
                  <a:gd name="T7" fmla="*/ 22 h 97"/>
                  <a:gd name="T8" fmla="*/ 106 w 124"/>
                  <a:gd name="T9" fmla="*/ 4 h 97"/>
                  <a:gd name="T10" fmla="*/ 115 w 124"/>
                  <a:gd name="T11" fmla="*/ 0 h 97"/>
                  <a:gd name="T12" fmla="*/ 124 w 124"/>
                  <a:gd name="T13" fmla="*/ 0 h 97"/>
                  <a:gd name="T14" fmla="*/ 119 w 124"/>
                  <a:gd name="T15" fmla="*/ 9 h 97"/>
                  <a:gd name="T16" fmla="*/ 115 w 124"/>
                  <a:gd name="T17" fmla="*/ 9 h 97"/>
                  <a:gd name="T18" fmla="*/ 106 w 124"/>
                  <a:gd name="T19" fmla="*/ 17 h 97"/>
                  <a:gd name="T20" fmla="*/ 93 w 124"/>
                  <a:gd name="T21" fmla="*/ 40 h 97"/>
                  <a:gd name="T22" fmla="*/ 88 w 124"/>
                  <a:gd name="T23" fmla="*/ 49 h 97"/>
                  <a:gd name="T24" fmla="*/ 93 w 124"/>
                  <a:gd name="T25" fmla="*/ 57 h 97"/>
                  <a:gd name="T26" fmla="*/ 111 w 124"/>
                  <a:gd name="T27" fmla="*/ 97 h 97"/>
                  <a:gd name="T28" fmla="*/ 84 w 124"/>
                  <a:gd name="T29" fmla="*/ 71 h 97"/>
                  <a:gd name="T30" fmla="*/ 80 w 124"/>
                  <a:gd name="T31" fmla="*/ 57 h 97"/>
                  <a:gd name="T32" fmla="*/ 71 w 124"/>
                  <a:gd name="T33" fmla="*/ 49 h 97"/>
                  <a:gd name="T34" fmla="*/ 48 w 124"/>
                  <a:gd name="T35" fmla="*/ 97 h 97"/>
                  <a:gd name="T36" fmla="*/ 53 w 124"/>
                  <a:gd name="T37" fmla="*/ 53 h 97"/>
                  <a:gd name="T38" fmla="*/ 44 w 124"/>
                  <a:gd name="T39" fmla="*/ 57 h 97"/>
                  <a:gd name="T40" fmla="*/ 17 w 124"/>
                  <a:gd name="T41" fmla="*/ 97 h 97"/>
                  <a:gd name="T42" fmla="*/ 22 w 124"/>
                  <a:gd name="T43" fmla="*/ 62 h 97"/>
                  <a:gd name="T44" fmla="*/ 44 w 124"/>
                  <a:gd name="T45" fmla="*/ 44 h 97"/>
                  <a:gd name="T46" fmla="*/ 35 w 124"/>
                  <a:gd name="T47" fmla="*/ 40 h 97"/>
                  <a:gd name="T48" fmla="*/ 31 w 124"/>
                  <a:gd name="T49" fmla="*/ 22 h 97"/>
                  <a:gd name="T50" fmla="*/ 31 w 124"/>
                  <a:gd name="T51" fmla="*/ 13 h 97"/>
                  <a:gd name="T52" fmla="*/ 26 w 124"/>
                  <a:gd name="T53" fmla="*/ 9 h 97"/>
                  <a:gd name="T54" fmla="*/ 17 w 124"/>
                  <a:gd name="T55" fmla="*/ 13 h 97"/>
                  <a:gd name="T56" fmla="*/ 22 w 124"/>
                  <a:gd name="T57" fmla="*/ 0 h 97"/>
                  <a:gd name="T58" fmla="*/ 35 w 124"/>
                  <a:gd name="T59" fmla="*/ 0 h 97"/>
                  <a:gd name="T60" fmla="*/ 40 w 124"/>
                  <a:gd name="T61" fmla="*/ 9 h 97"/>
                  <a:gd name="T62" fmla="*/ 44 w 124"/>
                  <a:gd name="T63" fmla="*/ 31 h 97"/>
                  <a:gd name="T64" fmla="*/ 53 w 124"/>
                  <a:gd name="T65" fmla="*/ 40 h 97"/>
                  <a:gd name="T66" fmla="*/ 66 w 124"/>
                  <a:gd name="T67" fmla="*/ 0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4" h="97">
                    <a:moveTo>
                      <a:pt x="66" y="0"/>
                    </a:moveTo>
                    <a:lnTo>
                      <a:pt x="80" y="0"/>
                    </a:lnTo>
                    <a:lnTo>
                      <a:pt x="71" y="40"/>
                    </a:lnTo>
                    <a:lnTo>
                      <a:pt x="75" y="40"/>
                    </a:lnTo>
                    <a:lnTo>
                      <a:pt x="80" y="35"/>
                    </a:lnTo>
                    <a:lnTo>
                      <a:pt x="84" y="31"/>
                    </a:lnTo>
                    <a:lnTo>
                      <a:pt x="93" y="22"/>
                    </a:lnTo>
                    <a:lnTo>
                      <a:pt x="97" y="9"/>
                    </a:lnTo>
                    <a:lnTo>
                      <a:pt x="106" y="4"/>
                    </a:lnTo>
                    <a:lnTo>
                      <a:pt x="111" y="0"/>
                    </a:lnTo>
                    <a:lnTo>
                      <a:pt x="115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19" y="13"/>
                    </a:lnTo>
                    <a:lnTo>
                      <a:pt x="119" y="9"/>
                    </a:lnTo>
                    <a:lnTo>
                      <a:pt x="115" y="9"/>
                    </a:lnTo>
                    <a:lnTo>
                      <a:pt x="111" y="13"/>
                    </a:lnTo>
                    <a:lnTo>
                      <a:pt x="106" y="17"/>
                    </a:lnTo>
                    <a:lnTo>
                      <a:pt x="102" y="22"/>
                    </a:lnTo>
                    <a:lnTo>
                      <a:pt x="93" y="40"/>
                    </a:lnTo>
                    <a:lnTo>
                      <a:pt x="84" y="44"/>
                    </a:lnTo>
                    <a:lnTo>
                      <a:pt x="88" y="49"/>
                    </a:lnTo>
                    <a:lnTo>
                      <a:pt x="93" y="53"/>
                    </a:lnTo>
                    <a:lnTo>
                      <a:pt x="93" y="57"/>
                    </a:lnTo>
                    <a:lnTo>
                      <a:pt x="97" y="66"/>
                    </a:lnTo>
                    <a:lnTo>
                      <a:pt x="111" y="97"/>
                    </a:lnTo>
                    <a:lnTo>
                      <a:pt x="93" y="97"/>
                    </a:lnTo>
                    <a:lnTo>
                      <a:pt x="84" y="71"/>
                    </a:lnTo>
                    <a:lnTo>
                      <a:pt x="84" y="62"/>
                    </a:lnTo>
                    <a:lnTo>
                      <a:pt x="80" y="57"/>
                    </a:lnTo>
                    <a:lnTo>
                      <a:pt x="75" y="53"/>
                    </a:lnTo>
                    <a:lnTo>
                      <a:pt x="71" y="49"/>
                    </a:lnTo>
                    <a:lnTo>
                      <a:pt x="62" y="97"/>
                    </a:lnTo>
                    <a:lnTo>
                      <a:pt x="48" y="97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3"/>
                    </a:lnTo>
                    <a:lnTo>
                      <a:pt x="44" y="57"/>
                    </a:lnTo>
                    <a:lnTo>
                      <a:pt x="35" y="71"/>
                    </a:lnTo>
                    <a:lnTo>
                      <a:pt x="17" y="97"/>
                    </a:lnTo>
                    <a:lnTo>
                      <a:pt x="0" y="97"/>
                    </a:lnTo>
                    <a:lnTo>
                      <a:pt x="22" y="62"/>
                    </a:lnTo>
                    <a:lnTo>
                      <a:pt x="31" y="53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5" y="40"/>
                    </a:lnTo>
                    <a:lnTo>
                      <a:pt x="35" y="31"/>
                    </a:lnTo>
                    <a:lnTo>
                      <a:pt x="31" y="22"/>
                    </a:lnTo>
                    <a:lnTo>
                      <a:pt x="31" y="13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7" y="13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0" y="9"/>
                    </a:lnTo>
                    <a:lnTo>
                      <a:pt x="44" y="22"/>
                    </a:lnTo>
                    <a:lnTo>
                      <a:pt x="44" y="31"/>
                    </a:lnTo>
                    <a:lnTo>
                      <a:pt x="48" y="35"/>
                    </a:lnTo>
                    <a:lnTo>
                      <a:pt x="53" y="40"/>
                    </a:lnTo>
                    <a:lnTo>
                      <a:pt x="57" y="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1" name="Freeform 706"/>
              <p:cNvSpPr>
                <a:spLocks/>
              </p:cNvSpPr>
              <p:nvPr/>
            </p:nvSpPr>
            <p:spPr bwMode="auto">
              <a:xfrm>
                <a:off x="3684" y="9446"/>
                <a:ext cx="85" cy="97"/>
              </a:xfrm>
              <a:custGeom>
                <a:avLst/>
                <a:gdLst>
                  <a:gd name="T0" fmla="*/ 18 w 85"/>
                  <a:gd name="T1" fmla="*/ 0 h 97"/>
                  <a:gd name="T2" fmla="*/ 36 w 85"/>
                  <a:gd name="T3" fmla="*/ 0 h 97"/>
                  <a:gd name="T4" fmla="*/ 27 w 85"/>
                  <a:gd name="T5" fmla="*/ 40 h 97"/>
                  <a:gd name="T6" fmla="*/ 67 w 85"/>
                  <a:gd name="T7" fmla="*/ 40 h 97"/>
                  <a:gd name="T8" fmla="*/ 72 w 85"/>
                  <a:gd name="T9" fmla="*/ 0 h 97"/>
                  <a:gd name="T10" fmla="*/ 85 w 85"/>
                  <a:gd name="T11" fmla="*/ 0 h 97"/>
                  <a:gd name="T12" fmla="*/ 72 w 85"/>
                  <a:gd name="T13" fmla="*/ 97 h 97"/>
                  <a:gd name="T14" fmla="*/ 54 w 85"/>
                  <a:gd name="T15" fmla="*/ 97 h 97"/>
                  <a:gd name="T16" fmla="*/ 63 w 85"/>
                  <a:gd name="T17" fmla="*/ 53 h 97"/>
                  <a:gd name="T18" fmla="*/ 23 w 85"/>
                  <a:gd name="T19" fmla="*/ 53 h 97"/>
                  <a:gd name="T20" fmla="*/ 18 w 85"/>
                  <a:gd name="T21" fmla="*/ 97 h 97"/>
                  <a:gd name="T22" fmla="*/ 0 w 85"/>
                  <a:gd name="T23" fmla="*/ 97 h 97"/>
                  <a:gd name="T24" fmla="*/ 18 w 85"/>
                  <a:gd name="T25" fmla="*/ 0 h 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97">
                    <a:moveTo>
                      <a:pt x="18" y="0"/>
                    </a:moveTo>
                    <a:lnTo>
                      <a:pt x="36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2" y="0"/>
                    </a:lnTo>
                    <a:lnTo>
                      <a:pt x="85" y="0"/>
                    </a:lnTo>
                    <a:lnTo>
                      <a:pt x="72" y="97"/>
                    </a:lnTo>
                    <a:lnTo>
                      <a:pt x="54" y="97"/>
                    </a:lnTo>
                    <a:lnTo>
                      <a:pt x="63" y="53"/>
                    </a:lnTo>
                    <a:lnTo>
                      <a:pt x="23" y="53"/>
                    </a:lnTo>
                    <a:lnTo>
                      <a:pt x="18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2" name="Freeform 707"/>
              <p:cNvSpPr>
                <a:spLocks noEditPoints="1"/>
              </p:cNvSpPr>
              <p:nvPr/>
            </p:nvSpPr>
            <p:spPr bwMode="auto">
              <a:xfrm>
                <a:off x="3778" y="9441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40 h 102"/>
                  <a:gd name="T4" fmla="*/ 13 w 80"/>
                  <a:gd name="T5" fmla="*/ 18 h 102"/>
                  <a:gd name="T6" fmla="*/ 26 w 80"/>
                  <a:gd name="T7" fmla="*/ 5 h 102"/>
                  <a:gd name="T8" fmla="*/ 44 w 80"/>
                  <a:gd name="T9" fmla="*/ 0 h 102"/>
                  <a:gd name="T10" fmla="*/ 62 w 80"/>
                  <a:gd name="T11" fmla="*/ 5 h 102"/>
                  <a:gd name="T12" fmla="*/ 71 w 80"/>
                  <a:gd name="T13" fmla="*/ 14 h 102"/>
                  <a:gd name="T14" fmla="*/ 80 w 80"/>
                  <a:gd name="T15" fmla="*/ 27 h 102"/>
                  <a:gd name="T16" fmla="*/ 80 w 80"/>
                  <a:gd name="T17" fmla="*/ 40 h 102"/>
                  <a:gd name="T18" fmla="*/ 80 w 80"/>
                  <a:gd name="T19" fmla="*/ 58 h 102"/>
                  <a:gd name="T20" fmla="*/ 75 w 80"/>
                  <a:gd name="T21" fmla="*/ 71 h 102"/>
                  <a:gd name="T22" fmla="*/ 66 w 80"/>
                  <a:gd name="T23" fmla="*/ 85 h 102"/>
                  <a:gd name="T24" fmla="*/ 58 w 80"/>
                  <a:gd name="T25" fmla="*/ 94 h 102"/>
                  <a:gd name="T26" fmla="*/ 44 w 80"/>
                  <a:gd name="T27" fmla="*/ 102 h 102"/>
                  <a:gd name="T28" fmla="*/ 35 w 80"/>
                  <a:gd name="T29" fmla="*/ 102 h 102"/>
                  <a:gd name="T30" fmla="*/ 26 w 80"/>
                  <a:gd name="T31" fmla="*/ 102 h 102"/>
                  <a:gd name="T32" fmla="*/ 18 w 80"/>
                  <a:gd name="T33" fmla="*/ 98 h 102"/>
                  <a:gd name="T34" fmla="*/ 9 w 80"/>
                  <a:gd name="T35" fmla="*/ 94 h 102"/>
                  <a:gd name="T36" fmla="*/ 4 w 80"/>
                  <a:gd name="T37" fmla="*/ 85 h 102"/>
                  <a:gd name="T38" fmla="*/ 0 w 80"/>
                  <a:gd name="T39" fmla="*/ 76 h 102"/>
                  <a:gd name="T40" fmla="*/ 0 w 80"/>
                  <a:gd name="T41" fmla="*/ 62 h 102"/>
                  <a:gd name="T42" fmla="*/ 13 w 80"/>
                  <a:gd name="T43" fmla="*/ 62 h 102"/>
                  <a:gd name="T44" fmla="*/ 18 w 80"/>
                  <a:gd name="T45" fmla="*/ 76 h 102"/>
                  <a:gd name="T46" fmla="*/ 22 w 80"/>
                  <a:gd name="T47" fmla="*/ 85 h 102"/>
                  <a:gd name="T48" fmla="*/ 26 w 80"/>
                  <a:gd name="T49" fmla="*/ 89 h 102"/>
                  <a:gd name="T50" fmla="*/ 35 w 80"/>
                  <a:gd name="T51" fmla="*/ 89 h 102"/>
                  <a:gd name="T52" fmla="*/ 40 w 80"/>
                  <a:gd name="T53" fmla="*/ 89 h 102"/>
                  <a:gd name="T54" fmla="*/ 44 w 80"/>
                  <a:gd name="T55" fmla="*/ 89 h 102"/>
                  <a:gd name="T56" fmla="*/ 49 w 80"/>
                  <a:gd name="T57" fmla="*/ 85 h 102"/>
                  <a:gd name="T58" fmla="*/ 53 w 80"/>
                  <a:gd name="T59" fmla="*/ 80 h 102"/>
                  <a:gd name="T60" fmla="*/ 58 w 80"/>
                  <a:gd name="T61" fmla="*/ 76 h 102"/>
                  <a:gd name="T62" fmla="*/ 58 w 80"/>
                  <a:gd name="T63" fmla="*/ 71 h 102"/>
                  <a:gd name="T64" fmla="*/ 62 w 80"/>
                  <a:gd name="T65" fmla="*/ 67 h 102"/>
                  <a:gd name="T66" fmla="*/ 62 w 80"/>
                  <a:gd name="T67" fmla="*/ 58 h 102"/>
                  <a:gd name="T68" fmla="*/ 66 w 80"/>
                  <a:gd name="T69" fmla="*/ 49 h 102"/>
                  <a:gd name="T70" fmla="*/ 66 w 80"/>
                  <a:gd name="T71" fmla="*/ 40 h 102"/>
                  <a:gd name="T72" fmla="*/ 66 w 80"/>
                  <a:gd name="T73" fmla="*/ 31 h 102"/>
                  <a:gd name="T74" fmla="*/ 62 w 80"/>
                  <a:gd name="T75" fmla="*/ 22 h 102"/>
                  <a:gd name="T76" fmla="*/ 53 w 80"/>
                  <a:gd name="T77" fmla="*/ 18 h 102"/>
                  <a:gd name="T78" fmla="*/ 44 w 80"/>
                  <a:gd name="T79" fmla="*/ 14 h 102"/>
                  <a:gd name="T80" fmla="*/ 40 w 80"/>
                  <a:gd name="T81" fmla="*/ 18 h 102"/>
                  <a:gd name="T82" fmla="*/ 35 w 80"/>
                  <a:gd name="T83" fmla="*/ 18 h 102"/>
                  <a:gd name="T84" fmla="*/ 26 w 80"/>
                  <a:gd name="T85" fmla="*/ 22 h 102"/>
                  <a:gd name="T86" fmla="*/ 22 w 80"/>
                  <a:gd name="T87" fmla="*/ 31 h 102"/>
                  <a:gd name="T88" fmla="*/ 18 w 80"/>
                  <a:gd name="T89" fmla="*/ 36 h 102"/>
                  <a:gd name="T90" fmla="*/ 18 w 80"/>
                  <a:gd name="T91" fmla="*/ 45 h 102"/>
                  <a:gd name="T92" fmla="*/ 13 w 80"/>
                  <a:gd name="T93" fmla="*/ 54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40"/>
                    </a:lnTo>
                    <a:lnTo>
                      <a:pt x="13" y="18"/>
                    </a:lnTo>
                    <a:lnTo>
                      <a:pt x="26" y="5"/>
                    </a:lnTo>
                    <a:lnTo>
                      <a:pt x="44" y="0"/>
                    </a:lnTo>
                    <a:lnTo>
                      <a:pt x="62" y="5"/>
                    </a:lnTo>
                    <a:lnTo>
                      <a:pt x="71" y="14"/>
                    </a:lnTo>
                    <a:lnTo>
                      <a:pt x="80" y="27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5" y="71"/>
                    </a:lnTo>
                    <a:lnTo>
                      <a:pt x="66" y="85"/>
                    </a:lnTo>
                    <a:lnTo>
                      <a:pt x="58" y="94"/>
                    </a:lnTo>
                    <a:lnTo>
                      <a:pt x="44" y="102"/>
                    </a:lnTo>
                    <a:lnTo>
                      <a:pt x="35" y="102"/>
                    </a:lnTo>
                    <a:lnTo>
                      <a:pt x="26" y="102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8" y="76"/>
                    </a:lnTo>
                    <a:lnTo>
                      <a:pt x="22" y="85"/>
                    </a:lnTo>
                    <a:lnTo>
                      <a:pt x="26" y="89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66" y="49"/>
                    </a:lnTo>
                    <a:lnTo>
                      <a:pt x="66" y="40"/>
                    </a:lnTo>
                    <a:lnTo>
                      <a:pt x="66" y="31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5" y="18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13" y="54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3" name="Freeform 708"/>
              <p:cNvSpPr>
                <a:spLocks noEditPoints="1"/>
              </p:cNvSpPr>
              <p:nvPr/>
            </p:nvSpPr>
            <p:spPr bwMode="auto">
              <a:xfrm>
                <a:off x="3871" y="9441"/>
                <a:ext cx="76" cy="102"/>
              </a:xfrm>
              <a:custGeom>
                <a:avLst/>
                <a:gdLst>
                  <a:gd name="T0" fmla="*/ 58 w 76"/>
                  <a:gd name="T1" fmla="*/ 67 h 102"/>
                  <a:gd name="T2" fmla="*/ 71 w 76"/>
                  <a:gd name="T3" fmla="*/ 71 h 102"/>
                  <a:gd name="T4" fmla="*/ 67 w 76"/>
                  <a:gd name="T5" fmla="*/ 80 h 102"/>
                  <a:gd name="T6" fmla="*/ 58 w 76"/>
                  <a:gd name="T7" fmla="*/ 94 h 102"/>
                  <a:gd name="T8" fmla="*/ 45 w 76"/>
                  <a:gd name="T9" fmla="*/ 98 h 102"/>
                  <a:gd name="T10" fmla="*/ 31 w 76"/>
                  <a:gd name="T11" fmla="*/ 102 h 102"/>
                  <a:gd name="T12" fmla="*/ 22 w 76"/>
                  <a:gd name="T13" fmla="*/ 102 h 102"/>
                  <a:gd name="T14" fmla="*/ 13 w 76"/>
                  <a:gd name="T15" fmla="*/ 98 h 102"/>
                  <a:gd name="T16" fmla="*/ 9 w 76"/>
                  <a:gd name="T17" fmla="*/ 94 h 102"/>
                  <a:gd name="T18" fmla="*/ 0 w 76"/>
                  <a:gd name="T19" fmla="*/ 85 h 102"/>
                  <a:gd name="T20" fmla="*/ 0 w 76"/>
                  <a:gd name="T21" fmla="*/ 71 h 102"/>
                  <a:gd name="T22" fmla="*/ 0 w 76"/>
                  <a:gd name="T23" fmla="*/ 62 h 102"/>
                  <a:gd name="T24" fmla="*/ 0 w 76"/>
                  <a:gd name="T25" fmla="*/ 45 h 102"/>
                  <a:gd name="T26" fmla="*/ 5 w 76"/>
                  <a:gd name="T27" fmla="*/ 31 h 102"/>
                  <a:gd name="T28" fmla="*/ 13 w 76"/>
                  <a:gd name="T29" fmla="*/ 18 h 102"/>
                  <a:gd name="T30" fmla="*/ 22 w 76"/>
                  <a:gd name="T31" fmla="*/ 9 h 102"/>
                  <a:gd name="T32" fmla="*/ 31 w 76"/>
                  <a:gd name="T33" fmla="*/ 5 h 102"/>
                  <a:gd name="T34" fmla="*/ 45 w 76"/>
                  <a:gd name="T35" fmla="*/ 0 h 102"/>
                  <a:gd name="T36" fmla="*/ 58 w 76"/>
                  <a:gd name="T37" fmla="*/ 5 h 102"/>
                  <a:gd name="T38" fmla="*/ 67 w 76"/>
                  <a:gd name="T39" fmla="*/ 14 h 102"/>
                  <a:gd name="T40" fmla="*/ 76 w 76"/>
                  <a:gd name="T41" fmla="*/ 27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8 h 102"/>
                  <a:gd name="T48" fmla="*/ 13 w 76"/>
                  <a:gd name="T49" fmla="*/ 58 h 102"/>
                  <a:gd name="T50" fmla="*/ 13 w 76"/>
                  <a:gd name="T51" fmla="*/ 58 h 102"/>
                  <a:gd name="T52" fmla="*/ 13 w 76"/>
                  <a:gd name="T53" fmla="*/ 62 h 102"/>
                  <a:gd name="T54" fmla="*/ 13 w 76"/>
                  <a:gd name="T55" fmla="*/ 71 h 102"/>
                  <a:gd name="T56" fmla="*/ 18 w 76"/>
                  <a:gd name="T57" fmla="*/ 80 h 102"/>
                  <a:gd name="T58" fmla="*/ 22 w 76"/>
                  <a:gd name="T59" fmla="*/ 89 h 102"/>
                  <a:gd name="T60" fmla="*/ 31 w 76"/>
                  <a:gd name="T61" fmla="*/ 89 h 102"/>
                  <a:gd name="T62" fmla="*/ 40 w 76"/>
                  <a:gd name="T63" fmla="*/ 89 h 102"/>
                  <a:gd name="T64" fmla="*/ 45 w 76"/>
                  <a:gd name="T65" fmla="*/ 85 h 102"/>
                  <a:gd name="T66" fmla="*/ 53 w 76"/>
                  <a:gd name="T67" fmla="*/ 76 h 102"/>
                  <a:gd name="T68" fmla="*/ 58 w 76"/>
                  <a:gd name="T69" fmla="*/ 67 h 102"/>
                  <a:gd name="T70" fmla="*/ 13 w 76"/>
                  <a:gd name="T71" fmla="*/ 45 h 102"/>
                  <a:gd name="T72" fmla="*/ 62 w 76"/>
                  <a:gd name="T73" fmla="*/ 45 h 102"/>
                  <a:gd name="T74" fmla="*/ 62 w 76"/>
                  <a:gd name="T75" fmla="*/ 40 h 102"/>
                  <a:gd name="T76" fmla="*/ 62 w 76"/>
                  <a:gd name="T77" fmla="*/ 40 h 102"/>
                  <a:gd name="T78" fmla="*/ 62 w 76"/>
                  <a:gd name="T79" fmla="*/ 31 h 102"/>
                  <a:gd name="T80" fmla="*/ 58 w 76"/>
                  <a:gd name="T81" fmla="*/ 22 h 102"/>
                  <a:gd name="T82" fmla="*/ 49 w 76"/>
                  <a:gd name="T83" fmla="*/ 18 h 102"/>
                  <a:gd name="T84" fmla="*/ 45 w 76"/>
                  <a:gd name="T85" fmla="*/ 14 h 102"/>
                  <a:gd name="T86" fmla="*/ 36 w 76"/>
                  <a:gd name="T87" fmla="*/ 18 h 102"/>
                  <a:gd name="T88" fmla="*/ 27 w 76"/>
                  <a:gd name="T89" fmla="*/ 22 h 102"/>
                  <a:gd name="T90" fmla="*/ 18 w 76"/>
                  <a:gd name="T91" fmla="*/ 31 h 102"/>
                  <a:gd name="T92" fmla="*/ 13 w 76"/>
                  <a:gd name="T93" fmla="*/ 45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7"/>
                    </a:moveTo>
                    <a:lnTo>
                      <a:pt x="71" y="71"/>
                    </a:lnTo>
                    <a:lnTo>
                      <a:pt x="67" y="80"/>
                    </a:lnTo>
                    <a:lnTo>
                      <a:pt x="58" y="94"/>
                    </a:lnTo>
                    <a:lnTo>
                      <a:pt x="45" y="98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5"/>
                    </a:lnTo>
                    <a:lnTo>
                      <a:pt x="5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5" y="0"/>
                    </a:lnTo>
                    <a:lnTo>
                      <a:pt x="58" y="5"/>
                    </a:lnTo>
                    <a:lnTo>
                      <a:pt x="67" y="14"/>
                    </a:lnTo>
                    <a:lnTo>
                      <a:pt x="76" y="27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8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5" y="85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  <a:moveTo>
                      <a:pt x="13" y="45"/>
                    </a:moveTo>
                    <a:lnTo>
                      <a:pt x="62" y="45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49" y="18"/>
                    </a:lnTo>
                    <a:lnTo>
                      <a:pt x="45" y="14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3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4" name="Freeform 709"/>
              <p:cNvSpPr>
                <a:spLocks/>
              </p:cNvSpPr>
              <p:nvPr/>
            </p:nvSpPr>
            <p:spPr bwMode="auto">
              <a:xfrm>
                <a:off x="3955" y="9521"/>
                <a:ext cx="23" cy="49"/>
              </a:xfrm>
              <a:custGeom>
                <a:avLst/>
                <a:gdLst>
                  <a:gd name="T0" fmla="*/ 5 w 23"/>
                  <a:gd name="T1" fmla="*/ 22 h 49"/>
                  <a:gd name="T2" fmla="*/ 9 w 23"/>
                  <a:gd name="T3" fmla="*/ 0 h 49"/>
                  <a:gd name="T4" fmla="*/ 23 w 23"/>
                  <a:gd name="T5" fmla="*/ 0 h 49"/>
                  <a:gd name="T6" fmla="*/ 23 w 23"/>
                  <a:gd name="T7" fmla="*/ 18 h 49"/>
                  <a:gd name="T8" fmla="*/ 18 w 23"/>
                  <a:gd name="T9" fmla="*/ 31 h 49"/>
                  <a:gd name="T10" fmla="*/ 14 w 23"/>
                  <a:gd name="T11" fmla="*/ 40 h 49"/>
                  <a:gd name="T12" fmla="*/ 5 w 23"/>
                  <a:gd name="T13" fmla="*/ 45 h 49"/>
                  <a:gd name="T14" fmla="*/ 0 w 23"/>
                  <a:gd name="T15" fmla="*/ 49 h 49"/>
                  <a:gd name="T16" fmla="*/ 0 w 23"/>
                  <a:gd name="T17" fmla="*/ 40 h 49"/>
                  <a:gd name="T18" fmla="*/ 9 w 23"/>
                  <a:gd name="T19" fmla="*/ 36 h 49"/>
                  <a:gd name="T20" fmla="*/ 14 w 23"/>
                  <a:gd name="T21" fmla="*/ 22 h 49"/>
                  <a:gd name="T22" fmla="*/ 5 w 23"/>
                  <a:gd name="T23" fmla="*/ 22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49">
                    <a:moveTo>
                      <a:pt x="5" y="22"/>
                    </a:moveTo>
                    <a:lnTo>
                      <a:pt x="9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18" y="31"/>
                    </a:lnTo>
                    <a:lnTo>
                      <a:pt x="14" y="40"/>
                    </a:lnTo>
                    <a:lnTo>
                      <a:pt x="5" y="45"/>
                    </a:lnTo>
                    <a:lnTo>
                      <a:pt x="0" y="49"/>
                    </a:lnTo>
                    <a:lnTo>
                      <a:pt x="0" y="40"/>
                    </a:lnTo>
                    <a:lnTo>
                      <a:pt x="9" y="36"/>
                    </a:lnTo>
                    <a:lnTo>
                      <a:pt x="14" y="22"/>
                    </a:ln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5" name="Freeform 710"/>
              <p:cNvSpPr>
                <a:spLocks/>
              </p:cNvSpPr>
              <p:nvPr/>
            </p:nvSpPr>
            <p:spPr bwMode="auto">
              <a:xfrm>
                <a:off x="4035" y="9446"/>
                <a:ext cx="125" cy="97"/>
              </a:xfrm>
              <a:custGeom>
                <a:avLst/>
                <a:gdLst>
                  <a:gd name="T0" fmla="*/ 80 w 125"/>
                  <a:gd name="T1" fmla="*/ 0 h 97"/>
                  <a:gd name="T2" fmla="*/ 76 w 125"/>
                  <a:gd name="T3" fmla="*/ 40 h 97"/>
                  <a:gd name="T4" fmla="*/ 85 w 125"/>
                  <a:gd name="T5" fmla="*/ 35 h 97"/>
                  <a:gd name="T6" fmla="*/ 94 w 125"/>
                  <a:gd name="T7" fmla="*/ 22 h 97"/>
                  <a:gd name="T8" fmla="*/ 107 w 125"/>
                  <a:gd name="T9" fmla="*/ 4 h 97"/>
                  <a:gd name="T10" fmla="*/ 116 w 125"/>
                  <a:gd name="T11" fmla="*/ 0 h 97"/>
                  <a:gd name="T12" fmla="*/ 125 w 125"/>
                  <a:gd name="T13" fmla="*/ 0 h 97"/>
                  <a:gd name="T14" fmla="*/ 120 w 125"/>
                  <a:gd name="T15" fmla="*/ 9 h 97"/>
                  <a:gd name="T16" fmla="*/ 116 w 125"/>
                  <a:gd name="T17" fmla="*/ 9 h 97"/>
                  <a:gd name="T18" fmla="*/ 107 w 125"/>
                  <a:gd name="T19" fmla="*/ 17 h 97"/>
                  <a:gd name="T20" fmla="*/ 98 w 125"/>
                  <a:gd name="T21" fmla="*/ 40 h 97"/>
                  <a:gd name="T22" fmla="*/ 89 w 125"/>
                  <a:gd name="T23" fmla="*/ 49 h 97"/>
                  <a:gd name="T24" fmla="*/ 98 w 125"/>
                  <a:gd name="T25" fmla="*/ 57 h 97"/>
                  <a:gd name="T26" fmla="*/ 112 w 125"/>
                  <a:gd name="T27" fmla="*/ 97 h 97"/>
                  <a:gd name="T28" fmla="*/ 89 w 125"/>
                  <a:gd name="T29" fmla="*/ 71 h 97"/>
                  <a:gd name="T30" fmla="*/ 80 w 125"/>
                  <a:gd name="T31" fmla="*/ 57 h 97"/>
                  <a:gd name="T32" fmla="*/ 72 w 125"/>
                  <a:gd name="T33" fmla="*/ 49 h 97"/>
                  <a:gd name="T34" fmla="*/ 49 w 125"/>
                  <a:gd name="T35" fmla="*/ 97 h 97"/>
                  <a:gd name="T36" fmla="*/ 54 w 125"/>
                  <a:gd name="T37" fmla="*/ 53 h 97"/>
                  <a:gd name="T38" fmla="*/ 45 w 125"/>
                  <a:gd name="T39" fmla="*/ 57 h 97"/>
                  <a:gd name="T40" fmla="*/ 18 w 125"/>
                  <a:gd name="T41" fmla="*/ 97 h 97"/>
                  <a:gd name="T42" fmla="*/ 23 w 125"/>
                  <a:gd name="T43" fmla="*/ 62 h 97"/>
                  <a:gd name="T44" fmla="*/ 45 w 125"/>
                  <a:gd name="T45" fmla="*/ 44 h 97"/>
                  <a:gd name="T46" fmla="*/ 36 w 125"/>
                  <a:gd name="T47" fmla="*/ 40 h 97"/>
                  <a:gd name="T48" fmla="*/ 32 w 125"/>
                  <a:gd name="T49" fmla="*/ 22 h 97"/>
                  <a:gd name="T50" fmla="*/ 32 w 125"/>
                  <a:gd name="T51" fmla="*/ 13 h 97"/>
                  <a:gd name="T52" fmla="*/ 27 w 125"/>
                  <a:gd name="T53" fmla="*/ 9 h 97"/>
                  <a:gd name="T54" fmla="*/ 23 w 125"/>
                  <a:gd name="T55" fmla="*/ 13 h 97"/>
                  <a:gd name="T56" fmla="*/ 27 w 125"/>
                  <a:gd name="T57" fmla="*/ 0 h 97"/>
                  <a:gd name="T58" fmla="*/ 36 w 125"/>
                  <a:gd name="T59" fmla="*/ 0 h 97"/>
                  <a:gd name="T60" fmla="*/ 45 w 125"/>
                  <a:gd name="T61" fmla="*/ 9 h 97"/>
                  <a:gd name="T62" fmla="*/ 49 w 125"/>
                  <a:gd name="T63" fmla="*/ 31 h 97"/>
                  <a:gd name="T64" fmla="*/ 54 w 125"/>
                  <a:gd name="T65" fmla="*/ 40 h 97"/>
                  <a:gd name="T66" fmla="*/ 67 w 125"/>
                  <a:gd name="T67" fmla="*/ 0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5" h="97">
                    <a:moveTo>
                      <a:pt x="67" y="0"/>
                    </a:moveTo>
                    <a:lnTo>
                      <a:pt x="80" y="0"/>
                    </a:lnTo>
                    <a:lnTo>
                      <a:pt x="72" y="40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5" y="35"/>
                    </a:lnTo>
                    <a:lnTo>
                      <a:pt x="89" y="31"/>
                    </a:lnTo>
                    <a:lnTo>
                      <a:pt x="94" y="22"/>
                    </a:lnTo>
                    <a:lnTo>
                      <a:pt x="98" y="9"/>
                    </a:lnTo>
                    <a:lnTo>
                      <a:pt x="107" y="4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25" y="13"/>
                    </a:lnTo>
                    <a:lnTo>
                      <a:pt x="120" y="9"/>
                    </a:lnTo>
                    <a:lnTo>
                      <a:pt x="116" y="9"/>
                    </a:lnTo>
                    <a:lnTo>
                      <a:pt x="112" y="13"/>
                    </a:lnTo>
                    <a:lnTo>
                      <a:pt x="107" y="17"/>
                    </a:lnTo>
                    <a:lnTo>
                      <a:pt x="107" y="22"/>
                    </a:lnTo>
                    <a:lnTo>
                      <a:pt x="98" y="40"/>
                    </a:lnTo>
                    <a:lnTo>
                      <a:pt x="85" y="44"/>
                    </a:lnTo>
                    <a:lnTo>
                      <a:pt x="89" y="49"/>
                    </a:lnTo>
                    <a:lnTo>
                      <a:pt x="94" y="53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112" y="97"/>
                    </a:lnTo>
                    <a:lnTo>
                      <a:pt x="94" y="97"/>
                    </a:lnTo>
                    <a:lnTo>
                      <a:pt x="89" y="71"/>
                    </a:lnTo>
                    <a:lnTo>
                      <a:pt x="85" y="62"/>
                    </a:lnTo>
                    <a:lnTo>
                      <a:pt x="80" y="57"/>
                    </a:lnTo>
                    <a:lnTo>
                      <a:pt x="76" y="53"/>
                    </a:lnTo>
                    <a:lnTo>
                      <a:pt x="72" y="49"/>
                    </a:lnTo>
                    <a:lnTo>
                      <a:pt x="63" y="97"/>
                    </a:lnTo>
                    <a:lnTo>
                      <a:pt x="49" y="97"/>
                    </a:lnTo>
                    <a:lnTo>
                      <a:pt x="58" y="49"/>
                    </a:lnTo>
                    <a:lnTo>
                      <a:pt x="54" y="53"/>
                    </a:lnTo>
                    <a:lnTo>
                      <a:pt x="49" y="53"/>
                    </a:lnTo>
                    <a:lnTo>
                      <a:pt x="45" y="57"/>
                    </a:lnTo>
                    <a:lnTo>
                      <a:pt x="36" y="71"/>
                    </a:lnTo>
                    <a:lnTo>
                      <a:pt x="18" y="97"/>
                    </a:lnTo>
                    <a:lnTo>
                      <a:pt x="0" y="97"/>
                    </a:lnTo>
                    <a:lnTo>
                      <a:pt x="23" y="62"/>
                    </a:lnTo>
                    <a:lnTo>
                      <a:pt x="36" y="53"/>
                    </a:lnTo>
                    <a:lnTo>
                      <a:pt x="45" y="44"/>
                    </a:lnTo>
                    <a:lnTo>
                      <a:pt x="40" y="44"/>
                    </a:lnTo>
                    <a:lnTo>
                      <a:pt x="36" y="40"/>
                    </a:lnTo>
                    <a:lnTo>
                      <a:pt x="36" y="31"/>
                    </a:lnTo>
                    <a:lnTo>
                      <a:pt x="32" y="22"/>
                    </a:lnTo>
                    <a:lnTo>
                      <a:pt x="32" y="13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0" y="4"/>
                    </a:lnTo>
                    <a:lnTo>
                      <a:pt x="45" y="9"/>
                    </a:lnTo>
                    <a:lnTo>
                      <a:pt x="45" y="22"/>
                    </a:lnTo>
                    <a:lnTo>
                      <a:pt x="49" y="31"/>
                    </a:lnTo>
                    <a:lnTo>
                      <a:pt x="49" y="35"/>
                    </a:lnTo>
                    <a:lnTo>
                      <a:pt x="54" y="40"/>
                    </a:lnTo>
                    <a:lnTo>
                      <a:pt x="58" y="4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6" name="Freeform 711"/>
              <p:cNvSpPr>
                <a:spLocks noEditPoints="1"/>
              </p:cNvSpPr>
              <p:nvPr/>
            </p:nvSpPr>
            <p:spPr bwMode="auto">
              <a:xfrm>
                <a:off x="4160" y="9441"/>
                <a:ext cx="80" cy="102"/>
              </a:xfrm>
              <a:custGeom>
                <a:avLst/>
                <a:gdLst>
                  <a:gd name="T0" fmla="*/ 62 w 80"/>
                  <a:gd name="T1" fmla="*/ 67 h 102"/>
                  <a:gd name="T2" fmla="*/ 75 w 80"/>
                  <a:gd name="T3" fmla="*/ 71 h 102"/>
                  <a:gd name="T4" fmla="*/ 71 w 80"/>
                  <a:gd name="T5" fmla="*/ 80 h 102"/>
                  <a:gd name="T6" fmla="*/ 62 w 80"/>
                  <a:gd name="T7" fmla="*/ 94 h 102"/>
                  <a:gd name="T8" fmla="*/ 49 w 80"/>
                  <a:gd name="T9" fmla="*/ 98 h 102"/>
                  <a:gd name="T10" fmla="*/ 35 w 80"/>
                  <a:gd name="T11" fmla="*/ 102 h 102"/>
                  <a:gd name="T12" fmla="*/ 27 w 80"/>
                  <a:gd name="T13" fmla="*/ 102 h 102"/>
                  <a:gd name="T14" fmla="*/ 18 w 80"/>
                  <a:gd name="T15" fmla="*/ 98 h 102"/>
                  <a:gd name="T16" fmla="*/ 9 w 80"/>
                  <a:gd name="T17" fmla="*/ 94 h 102"/>
                  <a:gd name="T18" fmla="*/ 4 w 80"/>
                  <a:gd name="T19" fmla="*/ 85 h 102"/>
                  <a:gd name="T20" fmla="*/ 4 w 80"/>
                  <a:gd name="T21" fmla="*/ 71 h 102"/>
                  <a:gd name="T22" fmla="*/ 0 w 80"/>
                  <a:gd name="T23" fmla="*/ 62 h 102"/>
                  <a:gd name="T24" fmla="*/ 4 w 80"/>
                  <a:gd name="T25" fmla="*/ 45 h 102"/>
                  <a:gd name="T26" fmla="*/ 9 w 80"/>
                  <a:gd name="T27" fmla="*/ 31 h 102"/>
                  <a:gd name="T28" fmla="*/ 13 w 80"/>
                  <a:gd name="T29" fmla="*/ 18 h 102"/>
                  <a:gd name="T30" fmla="*/ 22 w 80"/>
                  <a:gd name="T31" fmla="*/ 9 h 102"/>
                  <a:gd name="T32" fmla="*/ 35 w 80"/>
                  <a:gd name="T33" fmla="*/ 5 h 102"/>
                  <a:gd name="T34" fmla="*/ 44 w 80"/>
                  <a:gd name="T35" fmla="*/ 0 h 102"/>
                  <a:gd name="T36" fmla="*/ 58 w 80"/>
                  <a:gd name="T37" fmla="*/ 5 h 102"/>
                  <a:gd name="T38" fmla="*/ 71 w 80"/>
                  <a:gd name="T39" fmla="*/ 14 h 102"/>
                  <a:gd name="T40" fmla="*/ 75 w 80"/>
                  <a:gd name="T41" fmla="*/ 27 h 102"/>
                  <a:gd name="T42" fmla="*/ 80 w 80"/>
                  <a:gd name="T43" fmla="*/ 40 h 102"/>
                  <a:gd name="T44" fmla="*/ 80 w 80"/>
                  <a:gd name="T45" fmla="*/ 49 h 102"/>
                  <a:gd name="T46" fmla="*/ 80 w 80"/>
                  <a:gd name="T47" fmla="*/ 58 h 102"/>
                  <a:gd name="T48" fmla="*/ 18 w 80"/>
                  <a:gd name="T49" fmla="*/ 58 h 102"/>
                  <a:gd name="T50" fmla="*/ 18 w 80"/>
                  <a:gd name="T51" fmla="*/ 58 h 102"/>
                  <a:gd name="T52" fmla="*/ 18 w 80"/>
                  <a:gd name="T53" fmla="*/ 62 h 102"/>
                  <a:gd name="T54" fmla="*/ 18 w 80"/>
                  <a:gd name="T55" fmla="*/ 71 h 102"/>
                  <a:gd name="T56" fmla="*/ 22 w 80"/>
                  <a:gd name="T57" fmla="*/ 80 h 102"/>
                  <a:gd name="T58" fmla="*/ 27 w 80"/>
                  <a:gd name="T59" fmla="*/ 89 h 102"/>
                  <a:gd name="T60" fmla="*/ 35 w 80"/>
                  <a:gd name="T61" fmla="*/ 89 h 102"/>
                  <a:gd name="T62" fmla="*/ 40 w 80"/>
                  <a:gd name="T63" fmla="*/ 89 h 102"/>
                  <a:gd name="T64" fmla="*/ 49 w 80"/>
                  <a:gd name="T65" fmla="*/ 85 h 102"/>
                  <a:gd name="T66" fmla="*/ 53 w 80"/>
                  <a:gd name="T67" fmla="*/ 76 h 102"/>
                  <a:gd name="T68" fmla="*/ 62 w 80"/>
                  <a:gd name="T69" fmla="*/ 67 h 102"/>
                  <a:gd name="T70" fmla="*/ 18 w 80"/>
                  <a:gd name="T71" fmla="*/ 45 h 102"/>
                  <a:gd name="T72" fmla="*/ 67 w 80"/>
                  <a:gd name="T73" fmla="*/ 45 h 102"/>
                  <a:gd name="T74" fmla="*/ 67 w 80"/>
                  <a:gd name="T75" fmla="*/ 40 h 102"/>
                  <a:gd name="T76" fmla="*/ 67 w 80"/>
                  <a:gd name="T77" fmla="*/ 40 h 102"/>
                  <a:gd name="T78" fmla="*/ 62 w 80"/>
                  <a:gd name="T79" fmla="*/ 31 h 102"/>
                  <a:gd name="T80" fmla="*/ 62 w 80"/>
                  <a:gd name="T81" fmla="*/ 22 h 102"/>
                  <a:gd name="T82" fmla="*/ 53 w 80"/>
                  <a:gd name="T83" fmla="*/ 18 h 102"/>
                  <a:gd name="T84" fmla="*/ 44 w 80"/>
                  <a:gd name="T85" fmla="*/ 14 h 102"/>
                  <a:gd name="T86" fmla="*/ 35 w 80"/>
                  <a:gd name="T87" fmla="*/ 18 h 102"/>
                  <a:gd name="T88" fmla="*/ 31 w 80"/>
                  <a:gd name="T89" fmla="*/ 22 h 102"/>
                  <a:gd name="T90" fmla="*/ 22 w 80"/>
                  <a:gd name="T91" fmla="*/ 31 h 102"/>
                  <a:gd name="T92" fmla="*/ 18 w 80"/>
                  <a:gd name="T93" fmla="*/ 45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62" y="67"/>
                    </a:moveTo>
                    <a:lnTo>
                      <a:pt x="75" y="71"/>
                    </a:lnTo>
                    <a:lnTo>
                      <a:pt x="71" y="80"/>
                    </a:lnTo>
                    <a:lnTo>
                      <a:pt x="62" y="94"/>
                    </a:lnTo>
                    <a:lnTo>
                      <a:pt x="49" y="98"/>
                    </a:lnTo>
                    <a:lnTo>
                      <a:pt x="35" y="102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4" y="71"/>
                    </a:lnTo>
                    <a:lnTo>
                      <a:pt x="0" y="62"/>
                    </a:lnTo>
                    <a:lnTo>
                      <a:pt x="4" y="45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5"/>
                    </a:lnTo>
                    <a:lnTo>
                      <a:pt x="44" y="0"/>
                    </a:lnTo>
                    <a:lnTo>
                      <a:pt x="58" y="5"/>
                    </a:lnTo>
                    <a:lnTo>
                      <a:pt x="71" y="14"/>
                    </a:lnTo>
                    <a:lnTo>
                      <a:pt x="75" y="27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80" y="58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9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3" y="76"/>
                    </a:lnTo>
                    <a:lnTo>
                      <a:pt x="62" y="67"/>
                    </a:lnTo>
                    <a:close/>
                    <a:moveTo>
                      <a:pt x="18" y="45"/>
                    </a:moveTo>
                    <a:lnTo>
                      <a:pt x="67" y="45"/>
                    </a:lnTo>
                    <a:lnTo>
                      <a:pt x="67" y="40"/>
                    </a:lnTo>
                    <a:lnTo>
                      <a:pt x="62" y="31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7" name="Freeform 712"/>
              <p:cNvSpPr>
                <a:spLocks/>
              </p:cNvSpPr>
              <p:nvPr/>
            </p:nvSpPr>
            <p:spPr bwMode="auto">
              <a:xfrm>
                <a:off x="4235" y="9446"/>
                <a:ext cx="94" cy="97"/>
              </a:xfrm>
              <a:custGeom>
                <a:avLst/>
                <a:gdLst>
                  <a:gd name="T0" fmla="*/ 31 w 94"/>
                  <a:gd name="T1" fmla="*/ 0 h 97"/>
                  <a:gd name="T2" fmla="*/ 94 w 94"/>
                  <a:gd name="T3" fmla="*/ 0 h 97"/>
                  <a:gd name="T4" fmla="*/ 76 w 94"/>
                  <a:gd name="T5" fmla="*/ 97 h 97"/>
                  <a:gd name="T6" fmla="*/ 63 w 94"/>
                  <a:gd name="T7" fmla="*/ 97 h 97"/>
                  <a:gd name="T8" fmla="*/ 80 w 94"/>
                  <a:gd name="T9" fmla="*/ 13 h 97"/>
                  <a:gd name="T10" fmla="*/ 45 w 94"/>
                  <a:gd name="T11" fmla="*/ 13 h 97"/>
                  <a:gd name="T12" fmla="*/ 31 w 94"/>
                  <a:gd name="T13" fmla="*/ 71 h 97"/>
                  <a:gd name="T14" fmla="*/ 27 w 94"/>
                  <a:gd name="T15" fmla="*/ 84 h 97"/>
                  <a:gd name="T16" fmla="*/ 27 w 94"/>
                  <a:gd name="T17" fmla="*/ 93 h 97"/>
                  <a:gd name="T18" fmla="*/ 18 w 94"/>
                  <a:gd name="T19" fmla="*/ 97 h 97"/>
                  <a:gd name="T20" fmla="*/ 14 w 94"/>
                  <a:gd name="T21" fmla="*/ 97 h 97"/>
                  <a:gd name="T22" fmla="*/ 5 w 94"/>
                  <a:gd name="T23" fmla="*/ 97 h 97"/>
                  <a:gd name="T24" fmla="*/ 0 w 94"/>
                  <a:gd name="T25" fmla="*/ 97 h 97"/>
                  <a:gd name="T26" fmla="*/ 0 w 94"/>
                  <a:gd name="T27" fmla="*/ 84 h 97"/>
                  <a:gd name="T28" fmla="*/ 5 w 94"/>
                  <a:gd name="T29" fmla="*/ 84 h 97"/>
                  <a:gd name="T30" fmla="*/ 9 w 94"/>
                  <a:gd name="T31" fmla="*/ 84 h 97"/>
                  <a:gd name="T32" fmla="*/ 14 w 94"/>
                  <a:gd name="T33" fmla="*/ 80 h 97"/>
                  <a:gd name="T34" fmla="*/ 14 w 94"/>
                  <a:gd name="T35" fmla="*/ 80 h 97"/>
                  <a:gd name="T36" fmla="*/ 18 w 94"/>
                  <a:gd name="T37" fmla="*/ 71 h 97"/>
                  <a:gd name="T38" fmla="*/ 18 w 94"/>
                  <a:gd name="T39" fmla="*/ 62 h 97"/>
                  <a:gd name="T40" fmla="*/ 31 w 94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4" h="97">
                    <a:moveTo>
                      <a:pt x="31" y="0"/>
                    </a:moveTo>
                    <a:lnTo>
                      <a:pt x="94" y="0"/>
                    </a:lnTo>
                    <a:lnTo>
                      <a:pt x="76" y="97"/>
                    </a:lnTo>
                    <a:lnTo>
                      <a:pt x="63" y="97"/>
                    </a:lnTo>
                    <a:lnTo>
                      <a:pt x="80" y="13"/>
                    </a:lnTo>
                    <a:lnTo>
                      <a:pt x="45" y="13"/>
                    </a:lnTo>
                    <a:lnTo>
                      <a:pt x="31" y="71"/>
                    </a:lnTo>
                    <a:lnTo>
                      <a:pt x="27" y="84"/>
                    </a:lnTo>
                    <a:lnTo>
                      <a:pt x="27" y="93"/>
                    </a:lnTo>
                    <a:lnTo>
                      <a:pt x="18" y="97"/>
                    </a:lnTo>
                    <a:lnTo>
                      <a:pt x="14" y="97"/>
                    </a:lnTo>
                    <a:lnTo>
                      <a:pt x="5" y="97"/>
                    </a:lnTo>
                    <a:lnTo>
                      <a:pt x="0" y="97"/>
                    </a:lnTo>
                    <a:lnTo>
                      <a:pt x="0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14" y="80"/>
                    </a:lnTo>
                    <a:lnTo>
                      <a:pt x="18" y="71"/>
                    </a:lnTo>
                    <a:lnTo>
                      <a:pt x="18" y="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8" name="Freeform 713"/>
              <p:cNvSpPr>
                <a:spLocks noEditPoints="1"/>
              </p:cNvSpPr>
              <p:nvPr/>
            </p:nvSpPr>
            <p:spPr bwMode="auto">
              <a:xfrm>
                <a:off x="4338" y="9441"/>
                <a:ext cx="75" cy="102"/>
              </a:xfrm>
              <a:custGeom>
                <a:avLst/>
                <a:gdLst>
                  <a:gd name="T0" fmla="*/ 44 w 75"/>
                  <a:gd name="T1" fmla="*/ 94 h 102"/>
                  <a:gd name="T2" fmla="*/ 31 w 75"/>
                  <a:gd name="T3" fmla="*/ 102 h 102"/>
                  <a:gd name="T4" fmla="*/ 13 w 75"/>
                  <a:gd name="T5" fmla="*/ 102 h 102"/>
                  <a:gd name="T6" fmla="*/ 0 w 75"/>
                  <a:gd name="T7" fmla="*/ 85 h 102"/>
                  <a:gd name="T8" fmla="*/ 0 w 75"/>
                  <a:gd name="T9" fmla="*/ 67 h 102"/>
                  <a:gd name="T10" fmla="*/ 4 w 75"/>
                  <a:gd name="T11" fmla="*/ 54 h 102"/>
                  <a:gd name="T12" fmla="*/ 17 w 75"/>
                  <a:gd name="T13" fmla="*/ 49 h 102"/>
                  <a:gd name="T14" fmla="*/ 31 w 75"/>
                  <a:gd name="T15" fmla="*/ 45 h 102"/>
                  <a:gd name="T16" fmla="*/ 53 w 75"/>
                  <a:gd name="T17" fmla="*/ 40 h 102"/>
                  <a:gd name="T18" fmla="*/ 62 w 75"/>
                  <a:gd name="T19" fmla="*/ 36 h 102"/>
                  <a:gd name="T20" fmla="*/ 62 w 75"/>
                  <a:gd name="T21" fmla="*/ 22 h 102"/>
                  <a:gd name="T22" fmla="*/ 53 w 75"/>
                  <a:gd name="T23" fmla="*/ 18 h 102"/>
                  <a:gd name="T24" fmla="*/ 35 w 75"/>
                  <a:gd name="T25" fmla="*/ 18 h 102"/>
                  <a:gd name="T26" fmla="*/ 26 w 75"/>
                  <a:gd name="T27" fmla="*/ 27 h 102"/>
                  <a:gd name="T28" fmla="*/ 8 w 75"/>
                  <a:gd name="T29" fmla="*/ 31 h 102"/>
                  <a:gd name="T30" fmla="*/ 22 w 75"/>
                  <a:gd name="T31" fmla="*/ 9 h 102"/>
                  <a:gd name="T32" fmla="*/ 44 w 75"/>
                  <a:gd name="T33" fmla="*/ 0 h 102"/>
                  <a:gd name="T34" fmla="*/ 71 w 75"/>
                  <a:gd name="T35" fmla="*/ 9 h 102"/>
                  <a:gd name="T36" fmla="*/ 75 w 75"/>
                  <a:gd name="T37" fmla="*/ 27 h 102"/>
                  <a:gd name="T38" fmla="*/ 75 w 75"/>
                  <a:gd name="T39" fmla="*/ 45 h 102"/>
                  <a:gd name="T40" fmla="*/ 66 w 75"/>
                  <a:gd name="T41" fmla="*/ 80 h 102"/>
                  <a:gd name="T42" fmla="*/ 66 w 75"/>
                  <a:gd name="T43" fmla="*/ 94 h 102"/>
                  <a:gd name="T44" fmla="*/ 53 w 75"/>
                  <a:gd name="T45" fmla="*/ 102 h 102"/>
                  <a:gd name="T46" fmla="*/ 53 w 75"/>
                  <a:gd name="T47" fmla="*/ 89 h 102"/>
                  <a:gd name="T48" fmla="*/ 57 w 75"/>
                  <a:gd name="T49" fmla="*/ 54 h 102"/>
                  <a:gd name="T50" fmla="*/ 48 w 75"/>
                  <a:gd name="T51" fmla="*/ 54 h 102"/>
                  <a:gd name="T52" fmla="*/ 31 w 75"/>
                  <a:gd name="T53" fmla="*/ 58 h 102"/>
                  <a:gd name="T54" fmla="*/ 17 w 75"/>
                  <a:gd name="T55" fmla="*/ 62 h 102"/>
                  <a:gd name="T56" fmla="*/ 13 w 75"/>
                  <a:gd name="T57" fmla="*/ 71 h 102"/>
                  <a:gd name="T58" fmla="*/ 13 w 75"/>
                  <a:gd name="T59" fmla="*/ 80 h 102"/>
                  <a:gd name="T60" fmla="*/ 22 w 75"/>
                  <a:gd name="T61" fmla="*/ 89 h 102"/>
                  <a:gd name="T62" fmla="*/ 35 w 75"/>
                  <a:gd name="T63" fmla="*/ 89 h 102"/>
                  <a:gd name="T64" fmla="*/ 48 w 75"/>
                  <a:gd name="T65" fmla="*/ 80 h 102"/>
                  <a:gd name="T66" fmla="*/ 57 w 75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5" h="102">
                    <a:moveTo>
                      <a:pt x="53" y="89"/>
                    </a:moveTo>
                    <a:lnTo>
                      <a:pt x="44" y="94"/>
                    </a:lnTo>
                    <a:lnTo>
                      <a:pt x="40" y="98"/>
                    </a:lnTo>
                    <a:lnTo>
                      <a:pt x="31" y="102"/>
                    </a:lnTo>
                    <a:lnTo>
                      <a:pt x="26" y="102"/>
                    </a:lnTo>
                    <a:lnTo>
                      <a:pt x="13" y="102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4" y="54"/>
                    </a:lnTo>
                    <a:lnTo>
                      <a:pt x="8" y="49"/>
                    </a:lnTo>
                    <a:lnTo>
                      <a:pt x="17" y="49"/>
                    </a:lnTo>
                    <a:lnTo>
                      <a:pt x="22" y="45"/>
                    </a:lnTo>
                    <a:lnTo>
                      <a:pt x="31" y="45"/>
                    </a:lnTo>
                    <a:lnTo>
                      <a:pt x="40" y="45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57" y="18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31" y="18"/>
                    </a:lnTo>
                    <a:lnTo>
                      <a:pt x="26" y="27"/>
                    </a:lnTo>
                    <a:lnTo>
                      <a:pt x="22" y="31"/>
                    </a:lnTo>
                    <a:lnTo>
                      <a:pt x="8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4" y="0"/>
                    </a:lnTo>
                    <a:lnTo>
                      <a:pt x="57" y="5"/>
                    </a:lnTo>
                    <a:lnTo>
                      <a:pt x="71" y="9"/>
                    </a:lnTo>
                    <a:lnTo>
                      <a:pt x="75" y="18"/>
                    </a:lnTo>
                    <a:lnTo>
                      <a:pt x="75" y="27"/>
                    </a:lnTo>
                    <a:lnTo>
                      <a:pt x="75" y="36"/>
                    </a:lnTo>
                    <a:lnTo>
                      <a:pt x="75" y="45"/>
                    </a:lnTo>
                    <a:lnTo>
                      <a:pt x="71" y="67"/>
                    </a:lnTo>
                    <a:lnTo>
                      <a:pt x="66" y="80"/>
                    </a:lnTo>
                    <a:lnTo>
                      <a:pt x="66" y="89"/>
                    </a:lnTo>
                    <a:lnTo>
                      <a:pt x="66" y="94"/>
                    </a:lnTo>
                    <a:lnTo>
                      <a:pt x="71" y="102"/>
                    </a:lnTo>
                    <a:lnTo>
                      <a:pt x="53" y="102"/>
                    </a:lnTo>
                    <a:lnTo>
                      <a:pt x="53" y="94"/>
                    </a:lnTo>
                    <a:lnTo>
                      <a:pt x="53" y="89"/>
                    </a:lnTo>
                    <a:close/>
                    <a:moveTo>
                      <a:pt x="57" y="54"/>
                    </a:moveTo>
                    <a:lnTo>
                      <a:pt x="57" y="54"/>
                    </a:lnTo>
                    <a:lnTo>
                      <a:pt x="53" y="54"/>
                    </a:lnTo>
                    <a:lnTo>
                      <a:pt x="48" y="54"/>
                    </a:lnTo>
                    <a:lnTo>
                      <a:pt x="40" y="54"/>
                    </a:lnTo>
                    <a:lnTo>
                      <a:pt x="31" y="58"/>
                    </a:lnTo>
                    <a:lnTo>
                      <a:pt x="22" y="58"/>
                    </a:lnTo>
                    <a:lnTo>
                      <a:pt x="17" y="62"/>
                    </a:lnTo>
                    <a:lnTo>
                      <a:pt x="17" y="67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7" y="85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44" y="85"/>
                    </a:lnTo>
                    <a:lnTo>
                      <a:pt x="48" y="80"/>
                    </a:lnTo>
                    <a:lnTo>
                      <a:pt x="53" y="76"/>
                    </a:lnTo>
                    <a:lnTo>
                      <a:pt x="57" y="62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29" name="Freeform 714"/>
              <p:cNvSpPr>
                <a:spLocks/>
              </p:cNvSpPr>
              <p:nvPr/>
            </p:nvSpPr>
            <p:spPr bwMode="auto">
              <a:xfrm>
                <a:off x="4426" y="9486"/>
                <a:ext cx="49" cy="17"/>
              </a:xfrm>
              <a:custGeom>
                <a:avLst/>
                <a:gdLst>
                  <a:gd name="T0" fmla="*/ 0 w 49"/>
                  <a:gd name="T1" fmla="*/ 17 h 17"/>
                  <a:gd name="T2" fmla="*/ 5 w 49"/>
                  <a:gd name="T3" fmla="*/ 0 h 17"/>
                  <a:gd name="T4" fmla="*/ 49 w 49"/>
                  <a:gd name="T5" fmla="*/ 0 h 17"/>
                  <a:gd name="T6" fmla="*/ 45 w 49"/>
                  <a:gd name="T7" fmla="*/ 17 h 17"/>
                  <a:gd name="T8" fmla="*/ 0 w 49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7">
                    <a:moveTo>
                      <a:pt x="0" y="17"/>
                    </a:moveTo>
                    <a:lnTo>
                      <a:pt x="5" y="0"/>
                    </a:lnTo>
                    <a:lnTo>
                      <a:pt x="49" y="0"/>
                    </a:lnTo>
                    <a:lnTo>
                      <a:pt x="45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0" name="Freeform 715"/>
              <p:cNvSpPr>
                <a:spLocks noEditPoints="1"/>
              </p:cNvSpPr>
              <p:nvPr/>
            </p:nvSpPr>
            <p:spPr bwMode="auto">
              <a:xfrm>
                <a:off x="3174" y="9610"/>
                <a:ext cx="75" cy="98"/>
              </a:xfrm>
              <a:custGeom>
                <a:avLst/>
                <a:gdLst>
                  <a:gd name="T0" fmla="*/ 57 w 75"/>
                  <a:gd name="T1" fmla="*/ 62 h 98"/>
                  <a:gd name="T2" fmla="*/ 71 w 75"/>
                  <a:gd name="T3" fmla="*/ 67 h 98"/>
                  <a:gd name="T4" fmla="*/ 66 w 75"/>
                  <a:gd name="T5" fmla="*/ 76 h 98"/>
                  <a:gd name="T6" fmla="*/ 57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22 w 75"/>
                  <a:gd name="T13" fmla="*/ 98 h 98"/>
                  <a:gd name="T14" fmla="*/ 13 w 75"/>
                  <a:gd name="T15" fmla="*/ 93 h 98"/>
                  <a:gd name="T16" fmla="*/ 8 w 75"/>
                  <a:gd name="T17" fmla="*/ 89 h 98"/>
                  <a:gd name="T18" fmla="*/ 4 w 75"/>
                  <a:gd name="T19" fmla="*/ 80 h 98"/>
                  <a:gd name="T20" fmla="*/ 0 w 75"/>
                  <a:gd name="T21" fmla="*/ 71 h 98"/>
                  <a:gd name="T22" fmla="*/ 0 w 75"/>
                  <a:gd name="T23" fmla="*/ 58 h 98"/>
                  <a:gd name="T24" fmla="*/ 0 w 75"/>
                  <a:gd name="T25" fmla="*/ 45 h 98"/>
                  <a:gd name="T26" fmla="*/ 4 w 75"/>
                  <a:gd name="T27" fmla="*/ 27 h 98"/>
                  <a:gd name="T28" fmla="*/ 13 w 75"/>
                  <a:gd name="T29" fmla="*/ 13 h 98"/>
                  <a:gd name="T30" fmla="*/ 22 w 75"/>
                  <a:gd name="T31" fmla="*/ 5 h 98"/>
                  <a:gd name="T32" fmla="*/ 31 w 75"/>
                  <a:gd name="T33" fmla="*/ 0 h 98"/>
                  <a:gd name="T34" fmla="*/ 44 w 75"/>
                  <a:gd name="T35" fmla="*/ 0 h 98"/>
                  <a:gd name="T36" fmla="*/ 57 w 75"/>
                  <a:gd name="T37" fmla="*/ 0 h 98"/>
                  <a:gd name="T38" fmla="*/ 66 w 75"/>
                  <a:gd name="T39" fmla="*/ 9 h 98"/>
                  <a:gd name="T40" fmla="*/ 75 w 75"/>
                  <a:gd name="T41" fmla="*/ 22 h 98"/>
                  <a:gd name="T42" fmla="*/ 75 w 75"/>
                  <a:gd name="T43" fmla="*/ 40 h 98"/>
                  <a:gd name="T44" fmla="*/ 75 w 75"/>
                  <a:gd name="T45" fmla="*/ 45 h 98"/>
                  <a:gd name="T46" fmla="*/ 75 w 75"/>
                  <a:gd name="T47" fmla="*/ 53 h 98"/>
                  <a:gd name="T48" fmla="*/ 13 w 75"/>
                  <a:gd name="T49" fmla="*/ 53 h 98"/>
                  <a:gd name="T50" fmla="*/ 13 w 75"/>
                  <a:gd name="T51" fmla="*/ 58 h 98"/>
                  <a:gd name="T52" fmla="*/ 13 w 75"/>
                  <a:gd name="T53" fmla="*/ 58 h 98"/>
                  <a:gd name="T54" fmla="*/ 13 w 75"/>
                  <a:gd name="T55" fmla="*/ 71 h 98"/>
                  <a:gd name="T56" fmla="*/ 17 w 75"/>
                  <a:gd name="T57" fmla="*/ 80 h 98"/>
                  <a:gd name="T58" fmla="*/ 26 w 75"/>
                  <a:gd name="T59" fmla="*/ 85 h 98"/>
                  <a:gd name="T60" fmla="*/ 31 w 75"/>
                  <a:gd name="T61" fmla="*/ 85 h 98"/>
                  <a:gd name="T62" fmla="*/ 40 w 75"/>
                  <a:gd name="T63" fmla="*/ 85 h 98"/>
                  <a:gd name="T64" fmla="*/ 48 w 75"/>
                  <a:gd name="T65" fmla="*/ 80 h 98"/>
                  <a:gd name="T66" fmla="*/ 53 w 75"/>
                  <a:gd name="T67" fmla="*/ 76 h 98"/>
                  <a:gd name="T68" fmla="*/ 57 w 75"/>
                  <a:gd name="T69" fmla="*/ 62 h 98"/>
                  <a:gd name="T70" fmla="*/ 17 w 75"/>
                  <a:gd name="T71" fmla="*/ 40 h 98"/>
                  <a:gd name="T72" fmla="*/ 62 w 75"/>
                  <a:gd name="T73" fmla="*/ 40 h 98"/>
                  <a:gd name="T74" fmla="*/ 62 w 75"/>
                  <a:gd name="T75" fmla="*/ 40 h 98"/>
                  <a:gd name="T76" fmla="*/ 62 w 75"/>
                  <a:gd name="T77" fmla="*/ 36 h 98"/>
                  <a:gd name="T78" fmla="*/ 62 w 75"/>
                  <a:gd name="T79" fmla="*/ 27 h 98"/>
                  <a:gd name="T80" fmla="*/ 57 w 75"/>
                  <a:gd name="T81" fmla="*/ 18 h 98"/>
                  <a:gd name="T82" fmla="*/ 53 w 75"/>
                  <a:gd name="T83" fmla="*/ 13 h 98"/>
                  <a:gd name="T84" fmla="*/ 44 w 75"/>
                  <a:gd name="T85" fmla="*/ 13 h 98"/>
                  <a:gd name="T86" fmla="*/ 35 w 75"/>
                  <a:gd name="T87" fmla="*/ 13 h 98"/>
                  <a:gd name="T88" fmla="*/ 26 w 75"/>
                  <a:gd name="T89" fmla="*/ 18 h 98"/>
                  <a:gd name="T90" fmla="*/ 22 w 75"/>
                  <a:gd name="T91" fmla="*/ 27 h 98"/>
                  <a:gd name="T92" fmla="*/ 17 w 75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98">
                    <a:moveTo>
                      <a:pt x="57" y="62"/>
                    </a:moveTo>
                    <a:lnTo>
                      <a:pt x="71" y="67"/>
                    </a:lnTo>
                    <a:lnTo>
                      <a:pt x="66" y="76"/>
                    </a:lnTo>
                    <a:lnTo>
                      <a:pt x="57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3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4" y="27"/>
                    </a:lnTo>
                    <a:lnTo>
                      <a:pt x="13" y="13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5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6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8" y="80"/>
                    </a:lnTo>
                    <a:lnTo>
                      <a:pt x="53" y="76"/>
                    </a:lnTo>
                    <a:lnTo>
                      <a:pt x="57" y="62"/>
                    </a:lnTo>
                    <a:close/>
                    <a:moveTo>
                      <a:pt x="17" y="40"/>
                    </a:moveTo>
                    <a:lnTo>
                      <a:pt x="62" y="40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57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22" y="27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1" name="Freeform 716"/>
              <p:cNvSpPr>
                <a:spLocks/>
              </p:cNvSpPr>
              <p:nvPr/>
            </p:nvSpPr>
            <p:spPr bwMode="auto">
              <a:xfrm>
                <a:off x="3258" y="9610"/>
                <a:ext cx="107" cy="98"/>
              </a:xfrm>
              <a:custGeom>
                <a:avLst/>
                <a:gdLst>
                  <a:gd name="T0" fmla="*/ 18 w 107"/>
                  <a:gd name="T1" fmla="*/ 0 h 98"/>
                  <a:gd name="T2" fmla="*/ 40 w 107"/>
                  <a:gd name="T3" fmla="*/ 0 h 98"/>
                  <a:gd name="T4" fmla="*/ 49 w 107"/>
                  <a:gd name="T5" fmla="*/ 76 h 98"/>
                  <a:gd name="T6" fmla="*/ 84 w 107"/>
                  <a:gd name="T7" fmla="*/ 0 h 98"/>
                  <a:gd name="T8" fmla="*/ 107 w 107"/>
                  <a:gd name="T9" fmla="*/ 0 h 98"/>
                  <a:gd name="T10" fmla="*/ 89 w 107"/>
                  <a:gd name="T11" fmla="*/ 98 h 98"/>
                  <a:gd name="T12" fmla="*/ 76 w 107"/>
                  <a:gd name="T13" fmla="*/ 98 h 98"/>
                  <a:gd name="T14" fmla="*/ 89 w 107"/>
                  <a:gd name="T15" fmla="*/ 18 h 98"/>
                  <a:gd name="T16" fmla="*/ 49 w 107"/>
                  <a:gd name="T17" fmla="*/ 98 h 98"/>
                  <a:gd name="T18" fmla="*/ 36 w 107"/>
                  <a:gd name="T19" fmla="*/ 98 h 98"/>
                  <a:gd name="T20" fmla="*/ 31 w 107"/>
                  <a:gd name="T21" fmla="*/ 18 h 98"/>
                  <a:gd name="T22" fmla="*/ 13 w 107"/>
                  <a:gd name="T23" fmla="*/ 98 h 98"/>
                  <a:gd name="T24" fmla="*/ 0 w 107"/>
                  <a:gd name="T25" fmla="*/ 98 h 98"/>
                  <a:gd name="T26" fmla="*/ 18 w 107"/>
                  <a:gd name="T27" fmla="*/ 0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98">
                    <a:moveTo>
                      <a:pt x="18" y="0"/>
                    </a:moveTo>
                    <a:lnTo>
                      <a:pt x="40" y="0"/>
                    </a:lnTo>
                    <a:lnTo>
                      <a:pt x="49" y="76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89" y="98"/>
                    </a:lnTo>
                    <a:lnTo>
                      <a:pt x="76" y="98"/>
                    </a:lnTo>
                    <a:lnTo>
                      <a:pt x="89" y="18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31" y="18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2" name="Freeform 717"/>
              <p:cNvSpPr>
                <a:spLocks noEditPoints="1"/>
              </p:cNvSpPr>
              <p:nvPr/>
            </p:nvSpPr>
            <p:spPr bwMode="auto">
              <a:xfrm>
                <a:off x="3373" y="9610"/>
                <a:ext cx="80" cy="98"/>
              </a:xfrm>
              <a:custGeom>
                <a:avLst/>
                <a:gdLst>
                  <a:gd name="T0" fmla="*/ 0 w 80"/>
                  <a:gd name="T1" fmla="*/ 62 h 98"/>
                  <a:gd name="T2" fmla="*/ 0 w 80"/>
                  <a:gd name="T3" fmla="*/ 36 h 98"/>
                  <a:gd name="T4" fmla="*/ 14 w 80"/>
                  <a:gd name="T5" fmla="*/ 13 h 98"/>
                  <a:gd name="T6" fmla="*/ 27 w 80"/>
                  <a:gd name="T7" fmla="*/ 5 h 98"/>
                  <a:gd name="T8" fmla="*/ 45 w 80"/>
                  <a:gd name="T9" fmla="*/ 0 h 98"/>
                  <a:gd name="T10" fmla="*/ 58 w 80"/>
                  <a:gd name="T11" fmla="*/ 0 h 98"/>
                  <a:gd name="T12" fmla="*/ 67 w 80"/>
                  <a:gd name="T13" fmla="*/ 9 h 98"/>
                  <a:gd name="T14" fmla="*/ 76 w 80"/>
                  <a:gd name="T15" fmla="*/ 22 h 98"/>
                  <a:gd name="T16" fmla="*/ 80 w 80"/>
                  <a:gd name="T17" fmla="*/ 40 h 98"/>
                  <a:gd name="T18" fmla="*/ 76 w 80"/>
                  <a:gd name="T19" fmla="*/ 53 h 98"/>
                  <a:gd name="T20" fmla="*/ 72 w 80"/>
                  <a:gd name="T21" fmla="*/ 71 h 98"/>
                  <a:gd name="T22" fmla="*/ 67 w 80"/>
                  <a:gd name="T23" fmla="*/ 85 h 98"/>
                  <a:gd name="T24" fmla="*/ 58 w 80"/>
                  <a:gd name="T25" fmla="*/ 93 h 98"/>
                  <a:gd name="T26" fmla="*/ 45 w 80"/>
                  <a:gd name="T27" fmla="*/ 98 h 98"/>
                  <a:gd name="T28" fmla="*/ 32 w 80"/>
                  <a:gd name="T29" fmla="*/ 98 h 98"/>
                  <a:gd name="T30" fmla="*/ 23 w 80"/>
                  <a:gd name="T31" fmla="*/ 98 h 98"/>
                  <a:gd name="T32" fmla="*/ 14 w 80"/>
                  <a:gd name="T33" fmla="*/ 93 h 98"/>
                  <a:gd name="T34" fmla="*/ 9 w 80"/>
                  <a:gd name="T35" fmla="*/ 89 h 98"/>
                  <a:gd name="T36" fmla="*/ 5 w 80"/>
                  <a:gd name="T37" fmla="*/ 80 h 98"/>
                  <a:gd name="T38" fmla="*/ 0 w 80"/>
                  <a:gd name="T39" fmla="*/ 71 h 98"/>
                  <a:gd name="T40" fmla="*/ 0 w 80"/>
                  <a:gd name="T41" fmla="*/ 62 h 98"/>
                  <a:gd name="T42" fmla="*/ 14 w 80"/>
                  <a:gd name="T43" fmla="*/ 58 h 98"/>
                  <a:gd name="T44" fmla="*/ 14 w 80"/>
                  <a:gd name="T45" fmla="*/ 71 h 98"/>
                  <a:gd name="T46" fmla="*/ 18 w 80"/>
                  <a:gd name="T47" fmla="*/ 80 h 98"/>
                  <a:gd name="T48" fmla="*/ 27 w 80"/>
                  <a:gd name="T49" fmla="*/ 85 h 98"/>
                  <a:gd name="T50" fmla="*/ 32 w 80"/>
                  <a:gd name="T51" fmla="*/ 85 h 98"/>
                  <a:gd name="T52" fmla="*/ 36 w 80"/>
                  <a:gd name="T53" fmla="*/ 85 h 98"/>
                  <a:gd name="T54" fmla="*/ 40 w 80"/>
                  <a:gd name="T55" fmla="*/ 85 h 98"/>
                  <a:gd name="T56" fmla="*/ 45 w 80"/>
                  <a:gd name="T57" fmla="*/ 80 h 98"/>
                  <a:gd name="T58" fmla="*/ 49 w 80"/>
                  <a:gd name="T59" fmla="*/ 80 h 98"/>
                  <a:gd name="T60" fmla="*/ 54 w 80"/>
                  <a:gd name="T61" fmla="*/ 71 h 98"/>
                  <a:gd name="T62" fmla="*/ 58 w 80"/>
                  <a:gd name="T63" fmla="*/ 67 h 98"/>
                  <a:gd name="T64" fmla="*/ 58 w 80"/>
                  <a:gd name="T65" fmla="*/ 62 h 98"/>
                  <a:gd name="T66" fmla="*/ 63 w 80"/>
                  <a:gd name="T67" fmla="*/ 58 h 98"/>
                  <a:gd name="T68" fmla="*/ 63 w 80"/>
                  <a:gd name="T69" fmla="*/ 49 h 98"/>
                  <a:gd name="T70" fmla="*/ 63 w 80"/>
                  <a:gd name="T71" fmla="*/ 40 h 98"/>
                  <a:gd name="T72" fmla="*/ 63 w 80"/>
                  <a:gd name="T73" fmla="*/ 27 h 98"/>
                  <a:gd name="T74" fmla="*/ 58 w 80"/>
                  <a:gd name="T75" fmla="*/ 18 h 98"/>
                  <a:gd name="T76" fmla="*/ 54 w 80"/>
                  <a:gd name="T77" fmla="*/ 13 h 98"/>
                  <a:gd name="T78" fmla="*/ 45 w 80"/>
                  <a:gd name="T79" fmla="*/ 13 h 98"/>
                  <a:gd name="T80" fmla="*/ 36 w 80"/>
                  <a:gd name="T81" fmla="*/ 13 h 98"/>
                  <a:gd name="T82" fmla="*/ 32 w 80"/>
                  <a:gd name="T83" fmla="*/ 13 h 98"/>
                  <a:gd name="T84" fmla="*/ 27 w 80"/>
                  <a:gd name="T85" fmla="*/ 18 h 98"/>
                  <a:gd name="T86" fmla="*/ 23 w 80"/>
                  <a:gd name="T87" fmla="*/ 27 h 98"/>
                  <a:gd name="T88" fmla="*/ 18 w 80"/>
                  <a:gd name="T89" fmla="*/ 36 h 98"/>
                  <a:gd name="T90" fmla="*/ 14 w 80"/>
                  <a:gd name="T91" fmla="*/ 40 h 98"/>
                  <a:gd name="T92" fmla="*/ 14 w 80"/>
                  <a:gd name="T93" fmla="*/ 49 h 98"/>
                  <a:gd name="T94" fmla="*/ 14 w 80"/>
                  <a:gd name="T95" fmla="*/ 58 h 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98">
                    <a:moveTo>
                      <a:pt x="0" y="62"/>
                    </a:moveTo>
                    <a:lnTo>
                      <a:pt x="0" y="36"/>
                    </a:lnTo>
                    <a:lnTo>
                      <a:pt x="14" y="13"/>
                    </a:lnTo>
                    <a:lnTo>
                      <a:pt x="27" y="5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76" y="53"/>
                    </a:lnTo>
                    <a:lnTo>
                      <a:pt x="72" y="71"/>
                    </a:lnTo>
                    <a:lnTo>
                      <a:pt x="67" y="85"/>
                    </a:lnTo>
                    <a:lnTo>
                      <a:pt x="58" y="93"/>
                    </a:lnTo>
                    <a:lnTo>
                      <a:pt x="45" y="98"/>
                    </a:lnTo>
                    <a:lnTo>
                      <a:pt x="32" y="98"/>
                    </a:lnTo>
                    <a:lnTo>
                      <a:pt x="23" y="98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4" y="58"/>
                    </a:moveTo>
                    <a:lnTo>
                      <a:pt x="14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2" y="85"/>
                    </a:lnTo>
                    <a:lnTo>
                      <a:pt x="36" y="85"/>
                    </a:lnTo>
                    <a:lnTo>
                      <a:pt x="40" y="85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4" y="71"/>
                    </a:lnTo>
                    <a:lnTo>
                      <a:pt x="58" y="67"/>
                    </a:lnTo>
                    <a:lnTo>
                      <a:pt x="58" y="62"/>
                    </a:lnTo>
                    <a:lnTo>
                      <a:pt x="63" y="58"/>
                    </a:lnTo>
                    <a:lnTo>
                      <a:pt x="63" y="49"/>
                    </a:lnTo>
                    <a:lnTo>
                      <a:pt x="63" y="40"/>
                    </a:lnTo>
                    <a:lnTo>
                      <a:pt x="63" y="27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2" y="13"/>
                    </a:lnTo>
                    <a:lnTo>
                      <a:pt x="27" y="18"/>
                    </a:lnTo>
                    <a:lnTo>
                      <a:pt x="23" y="27"/>
                    </a:lnTo>
                    <a:lnTo>
                      <a:pt x="18" y="36"/>
                    </a:lnTo>
                    <a:lnTo>
                      <a:pt x="14" y="40"/>
                    </a:lnTo>
                    <a:lnTo>
                      <a:pt x="14" y="49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3" name="Freeform 718"/>
              <p:cNvSpPr>
                <a:spLocks noEditPoints="1"/>
              </p:cNvSpPr>
              <p:nvPr/>
            </p:nvSpPr>
            <p:spPr bwMode="auto">
              <a:xfrm>
                <a:off x="3462" y="9610"/>
                <a:ext cx="80" cy="98"/>
              </a:xfrm>
              <a:custGeom>
                <a:avLst/>
                <a:gdLst>
                  <a:gd name="T0" fmla="*/ 58 w 80"/>
                  <a:gd name="T1" fmla="*/ 62 h 98"/>
                  <a:gd name="T2" fmla="*/ 71 w 80"/>
                  <a:gd name="T3" fmla="*/ 67 h 98"/>
                  <a:gd name="T4" fmla="*/ 67 w 80"/>
                  <a:gd name="T5" fmla="*/ 76 h 98"/>
                  <a:gd name="T6" fmla="*/ 58 w 80"/>
                  <a:gd name="T7" fmla="*/ 89 h 98"/>
                  <a:gd name="T8" fmla="*/ 49 w 80"/>
                  <a:gd name="T9" fmla="*/ 98 h 98"/>
                  <a:gd name="T10" fmla="*/ 36 w 80"/>
                  <a:gd name="T11" fmla="*/ 98 h 98"/>
                  <a:gd name="T12" fmla="*/ 23 w 80"/>
                  <a:gd name="T13" fmla="*/ 98 h 98"/>
                  <a:gd name="T14" fmla="*/ 18 w 80"/>
                  <a:gd name="T15" fmla="*/ 93 h 98"/>
                  <a:gd name="T16" fmla="*/ 9 w 80"/>
                  <a:gd name="T17" fmla="*/ 89 h 98"/>
                  <a:gd name="T18" fmla="*/ 5 w 80"/>
                  <a:gd name="T19" fmla="*/ 80 h 98"/>
                  <a:gd name="T20" fmla="*/ 0 w 80"/>
                  <a:gd name="T21" fmla="*/ 71 h 98"/>
                  <a:gd name="T22" fmla="*/ 0 w 80"/>
                  <a:gd name="T23" fmla="*/ 58 h 98"/>
                  <a:gd name="T24" fmla="*/ 0 w 80"/>
                  <a:gd name="T25" fmla="*/ 45 h 98"/>
                  <a:gd name="T26" fmla="*/ 5 w 80"/>
                  <a:gd name="T27" fmla="*/ 27 h 98"/>
                  <a:gd name="T28" fmla="*/ 14 w 80"/>
                  <a:gd name="T29" fmla="*/ 13 h 98"/>
                  <a:gd name="T30" fmla="*/ 23 w 80"/>
                  <a:gd name="T31" fmla="*/ 5 h 98"/>
                  <a:gd name="T32" fmla="*/ 36 w 80"/>
                  <a:gd name="T33" fmla="*/ 0 h 98"/>
                  <a:gd name="T34" fmla="*/ 45 w 80"/>
                  <a:gd name="T35" fmla="*/ 0 h 98"/>
                  <a:gd name="T36" fmla="*/ 58 w 80"/>
                  <a:gd name="T37" fmla="*/ 0 h 98"/>
                  <a:gd name="T38" fmla="*/ 71 w 80"/>
                  <a:gd name="T39" fmla="*/ 9 h 98"/>
                  <a:gd name="T40" fmla="*/ 76 w 80"/>
                  <a:gd name="T41" fmla="*/ 22 h 98"/>
                  <a:gd name="T42" fmla="*/ 80 w 80"/>
                  <a:gd name="T43" fmla="*/ 40 h 98"/>
                  <a:gd name="T44" fmla="*/ 80 w 80"/>
                  <a:gd name="T45" fmla="*/ 45 h 98"/>
                  <a:gd name="T46" fmla="*/ 76 w 80"/>
                  <a:gd name="T47" fmla="*/ 53 h 98"/>
                  <a:gd name="T48" fmla="*/ 14 w 80"/>
                  <a:gd name="T49" fmla="*/ 53 h 98"/>
                  <a:gd name="T50" fmla="*/ 14 w 80"/>
                  <a:gd name="T51" fmla="*/ 58 h 98"/>
                  <a:gd name="T52" fmla="*/ 14 w 80"/>
                  <a:gd name="T53" fmla="*/ 58 h 98"/>
                  <a:gd name="T54" fmla="*/ 18 w 80"/>
                  <a:gd name="T55" fmla="*/ 71 h 98"/>
                  <a:gd name="T56" fmla="*/ 23 w 80"/>
                  <a:gd name="T57" fmla="*/ 80 h 98"/>
                  <a:gd name="T58" fmla="*/ 27 w 80"/>
                  <a:gd name="T59" fmla="*/ 85 h 98"/>
                  <a:gd name="T60" fmla="*/ 36 w 80"/>
                  <a:gd name="T61" fmla="*/ 85 h 98"/>
                  <a:gd name="T62" fmla="*/ 40 w 80"/>
                  <a:gd name="T63" fmla="*/ 85 h 98"/>
                  <a:gd name="T64" fmla="*/ 49 w 80"/>
                  <a:gd name="T65" fmla="*/ 80 h 98"/>
                  <a:gd name="T66" fmla="*/ 54 w 80"/>
                  <a:gd name="T67" fmla="*/ 76 h 98"/>
                  <a:gd name="T68" fmla="*/ 58 w 80"/>
                  <a:gd name="T69" fmla="*/ 62 h 98"/>
                  <a:gd name="T70" fmla="*/ 18 w 80"/>
                  <a:gd name="T71" fmla="*/ 40 h 98"/>
                  <a:gd name="T72" fmla="*/ 67 w 80"/>
                  <a:gd name="T73" fmla="*/ 40 h 98"/>
                  <a:gd name="T74" fmla="*/ 67 w 80"/>
                  <a:gd name="T75" fmla="*/ 40 h 98"/>
                  <a:gd name="T76" fmla="*/ 67 w 80"/>
                  <a:gd name="T77" fmla="*/ 36 h 98"/>
                  <a:gd name="T78" fmla="*/ 63 w 80"/>
                  <a:gd name="T79" fmla="*/ 27 h 98"/>
                  <a:gd name="T80" fmla="*/ 58 w 80"/>
                  <a:gd name="T81" fmla="*/ 18 h 98"/>
                  <a:gd name="T82" fmla="*/ 54 w 80"/>
                  <a:gd name="T83" fmla="*/ 13 h 98"/>
                  <a:gd name="T84" fmla="*/ 45 w 80"/>
                  <a:gd name="T85" fmla="*/ 13 h 98"/>
                  <a:gd name="T86" fmla="*/ 36 w 80"/>
                  <a:gd name="T87" fmla="*/ 13 h 98"/>
                  <a:gd name="T88" fmla="*/ 27 w 80"/>
                  <a:gd name="T89" fmla="*/ 18 h 98"/>
                  <a:gd name="T90" fmla="*/ 23 w 80"/>
                  <a:gd name="T91" fmla="*/ 27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58" y="62"/>
                    </a:moveTo>
                    <a:lnTo>
                      <a:pt x="71" y="67"/>
                    </a:lnTo>
                    <a:lnTo>
                      <a:pt x="67" y="76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3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5" y="27"/>
                    </a:lnTo>
                    <a:lnTo>
                      <a:pt x="14" y="13"/>
                    </a:lnTo>
                    <a:lnTo>
                      <a:pt x="23" y="5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5"/>
                    </a:lnTo>
                    <a:lnTo>
                      <a:pt x="76" y="53"/>
                    </a:lnTo>
                    <a:lnTo>
                      <a:pt x="14" y="53"/>
                    </a:lnTo>
                    <a:lnTo>
                      <a:pt x="14" y="58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62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36"/>
                    </a:lnTo>
                    <a:lnTo>
                      <a:pt x="63" y="27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4" name="Freeform 719"/>
              <p:cNvSpPr>
                <a:spLocks noEditPoints="1"/>
              </p:cNvSpPr>
              <p:nvPr/>
            </p:nvSpPr>
            <p:spPr bwMode="auto">
              <a:xfrm>
                <a:off x="3596" y="9570"/>
                <a:ext cx="84" cy="138"/>
              </a:xfrm>
              <a:custGeom>
                <a:avLst/>
                <a:gdLst>
                  <a:gd name="T0" fmla="*/ 31 w 84"/>
                  <a:gd name="T1" fmla="*/ 18 h 138"/>
                  <a:gd name="T2" fmla="*/ 31 w 84"/>
                  <a:gd name="T3" fmla="*/ 0 h 138"/>
                  <a:gd name="T4" fmla="*/ 44 w 84"/>
                  <a:gd name="T5" fmla="*/ 0 h 138"/>
                  <a:gd name="T6" fmla="*/ 62 w 84"/>
                  <a:gd name="T7" fmla="*/ 5 h 138"/>
                  <a:gd name="T8" fmla="*/ 71 w 84"/>
                  <a:gd name="T9" fmla="*/ 13 h 138"/>
                  <a:gd name="T10" fmla="*/ 80 w 84"/>
                  <a:gd name="T11" fmla="*/ 31 h 138"/>
                  <a:gd name="T12" fmla="*/ 84 w 84"/>
                  <a:gd name="T13" fmla="*/ 53 h 138"/>
                  <a:gd name="T14" fmla="*/ 80 w 84"/>
                  <a:gd name="T15" fmla="*/ 89 h 138"/>
                  <a:gd name="T16" fmla="*/ 71 w 84"/>
                  <a:gd name="T17" fmla="*/ 116 h 138"/>
                  <a:gd name="T18" fmla="*/ 62 w 84"/>
                  <a:gd name="T19" fmla="*/ 125 h 138"/>
                  <a:gd name="T20" fmla="*/ 57 w 84"/>
                  <a:gd name="T21" fmla="*/ 133 h 138"/>
                  <a:gd name="T22" fmla="*/ 49 w 84"/>
                  <a:gd name="T23" fmla="*/ 138 h 138"/>
                  <a:gd name="T24" fmla="*/ 35 w 84"/>
                  <a:gd name="T25" fmla="*/ 138 h 138"/>
                  <a:gd name="T26" fmla="*/ 22 w 84"/>
                  <a:gd name="T27" fmla="*/ 138 h 138"/>
                  <a:gd name="T28" fmla="*/ 13 w 84"/>
                  <a:gd name="T29" fmla="*/ 129 h 138"/>
                  <a:gd name="T30" fmla="*/ 4 w 84"/>
                  <a:gd name="T31" fmla="*/ 116 h 138"/>
                  <a:gd name="T32" fmla="*/ 0 w 84"/>
                  <a:gd name="T33" fmla="*/ 98 h 138"/>
                  <a:gd name="T34" fmla="*/ 4 w 84"/>
                  <a:gd name="T35" fmla="*/ 76 h 138"/>
                  <a:gd name="T36" fmla="*/ 13 w 84"/>
                  <a:gd name="T37" fmla="*/ 58 h 138"/>
                  <a:gd name="T38" fmla="*/ 22 w 84"/>
                  <a:gd name="T39" fmla="*/ 49 h 138"/>
                  <a:gd name="T40" fmla="*/ 31 w 84"/>
                  <a:gd name="T41" fmla="*/ 45 h 138"/>
                  <a:gd name="T42" fmla="*/ 40 w 84"/>
                  <a:gd name="T43" fmla="*/ 40 h 138"/>
                  <a:gd name="T44" fmla="*/ 49 w 84"/>
                  <a:gd name="T45" fmla="*/ 40 h 138"/>
                  <a:gd name="T46" fmla="*/ 53 w 84"/>
                  <a:gd name="T47" fmla="*/ 40 h 138"/>
                  <a:gd name="T48" fmla="*/ 62 w 84"/>
                  <a:gd name="T49" fmla="*/ 45 h 138"/>
                  <a:gd name="T50" fmla="*/ 66 w 84"/>
                  <a:gd name="T51" fmla="*/ 49 h 138"/>
                  <a:gd name="T52" fmla="*/ 71 w 84"/>
                  <a:gd name="T53" fmla="*/ 53 h 138"/>
                  <a:gd name="T54" fmla="*/ 71 w 84"/>
                  <a:gd name="T55" fmla="*/ 45 h 138"/>
                  <a:gd name="T56" fmla="*/ 71 w 84"/>
                  <a:gd name="T57" fmla="*/ 36 h 138"/>
                  <a:gd name="T58" fmla="*/ 66 w 84"/>
                  <a:gd name="T59" fmla="*/ 31 h 138"/>
                  <a:gd name="T60" fmla="*/ 66 w 84"/>
                  <a:gd name="T61" fmla="*/ 27 h 138"/>
                  <a:gd name="T62" fmla="*/ 62 w 84"/>
                  <a:gd name="T63" fmla="*/ 22 h 138"/>
                  <a:gd name="T64" fmla="*/ 53 w 84"/>
                  <a:gd name="T65" fmla="*/ 18 h 138"/>
                  <a:gd name="T66" fmla="*/ 49 w 84"/>
                  <a:gd name="T67" fmla="*/ 18 h 138"/>
                  <a:gd name="T68" fmla="*/ 40 w 84"/>
                  <a:gd name="T69" fmla="*/ 18 h 138"/>
                  <a:gd name="T70" fmla="*/ 31 w 84"/>
                  <a:gd name="T71" fmla="*/ 18 h 138"/>
                  <a:gd name="T72" fmla="*/ 17 w 84"/>
                  <a:gd name="T73" fmla="*/ 98 h 138"/>
                  <a:gd name="T74" fmla="*/ 17 w 84"/>
                  <a:gd name="T75" fmla="*/ 111 h 138"/>
                  <a:gd name="T76" fmla="*/ 22 w 84"/>
                  <a:gd name="T77" fmla="*/ 120 h 138"/>
                  <a:gd name="T78" fmla="*/ 26 w 84"/>
                  <a:gd name="T79" fmla="*/ 125 h 138"/>
                  <a:gd name="T80" fmla="*/ 35 w 84"/>
                  <a:gd name="T81" fmla="*/ 125 h 138"/>
                  <a:gd name="T82" fmla="*/ 49 w 84"/>
                  <a:gd name="T83" fmla="*/ 120 h 138"/>
                  <a:gd name="T84" fmla="*/ 57 w 84"/>
                  <a:gd name="T85" fmla="*/ 111 h 138"/>
                  <a:gd name="T86" fmla="*/ 66 w 84"/>
                  <a:gd name="T87" fmla="*/ 93 h 138"/>
                  <a:gd name="T88" fmla="*/ 66 w 84"/>
                  <a:gd name="T89" fmla="*/ 80 h 138"/>
                  <a:gd name="T90" fmla="*/ 66 w 84"/>
                  <a:gd name="T91" fmla="*/ 67 h 138"/>
                  <a:gd name="T92" fmla="*/ 62 w 84"/>
                  <a:gd name="T93" fmla="*/ 58 h 138"/>
                  <a:gd name="T94" fmla="*/ 57 w 84"/>
                  <a:gd name="T95" fmla="*/ 53 h 138"/>
                  <a:gd name="T96" fmla="*/ 49 w 84"/>
                  <a:gd name="T97" fmla="*/ 53 h 138"/>
                  <a:gd name="T98" fmla="*/ 35 w 84"/>
                  <a:gd name="T99" fmla="*/ 53 h 138"/>
                  <a:gd name="T100" fmla="*/ 26 w 84"/>
                  <a:gd name="T101" fmla="*/ 67 h 138"/>
                  <a:gd name="T102" fmla="*/ 17 w 84"/>
                  <a:gd name="T103" fmla="*/ 85 h 138"/>
                  <a:gd name="T104" fmla="*/ 17 w 84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" h="138">
                    <a:moveTo>
                      <a:pt x="31" y="18"/>
                    </a:moveTo>
                    <a:lnTo>
                      <a:pt x="31" y="0"/>
                    </a:lnTo>
                    <a:lnTo>
                      <a:pt x="44" y="0"/>
                    </a:lnTo>
                    <a:lnTo>
                      <a:pt x="62" y="5"/>
                    </a:lnTo>
                    <a:lnTo>
                      <a:pt x="71" y="13"/>
                    </a:lnTo>
                    <a:lnTo>
                      <a:pt x="80" y="31"/>
                    </a:lnTo>
                    <a:lnTo>
                      <a:pt x="84" y="53"/>
                    </a:lnTo>
                    <a:lnTo>
                      <a:pt x="80" y="89"/>
                    </a:lnTo>
                    <a:lnTo>
                      <a:pt x="71" y="116"/>
                    </a:lnTo>
                    <a:lnTo>
                      <a:pt x="62" y="125"/>
                    </a:lnTo>
                    <a:lnTo>
                      <a:pt x="57" y="133"/>
                    </a:lnTo>
                    <a:lnTo>
                      <a:pt x="49" y="138"/>
                    </a:lnTo>
                    <a:lnTo>
                      <a:pt x="35" y="138"/>
                    </a:lnTo>
                    <a:lnTo>
                      <a:pt x="22" y="138"/>
                    </a:lnTo>
                    <a:lnTo>
                      <a:pt x="13" y="129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4" y="76"/>
                    </a:lnTo>
                    <a:lnTo>
                      <a:pt x="13" y="58"/>
                    </a:lnTo>
                    <a:lnTo>
                      <a:pt x="22" y="49"/>
                    </a:lnTo>
                    <a:lnTo>
                      <a:pt x="31" y="45"/>
                    </a:lnTo>
                    <a:lnTo>
                      <a:pt x="40" y="40"/>
                    </a:lnTo>
                    <a:lnTo>
                      <a:pt x="49" y="40"/>
                    </a:lnTo>
                    <a:lnTo>
                      <a:pt x="53" y="40"/>
                    </a:lnTo>
                    <a:lnTo>
                      <a:pt x="62" y="45"/>
                    </a:lnTo>
                    <a:lnTo>
                      <a:pt x="66" y="49"/>
                    </a:lnTo>
                    <a:lnTo>
                      <a:pt x="71" y="53"/>
                    </a:lnTo>
                    <a:lnTo>
                      <a:pt x="71" y="45"/>
                    </a:lnTo>
                    <a:lnTo>
                      <a:pt x="71" y="36"/>
                    </a:lnTo>
                    <a:lnTo>
                      <a:pt x="66" y="31"/>
                    </a:lnTo>
                    <a:lnTo>
                      <a:pt x="66" y="27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0" y="18"/>
                    </a:lnTo>
                    <a:lnTo>
                      <a:pt x="31" y="18"/>
                    </a:lnTo>
                    <a:close/>
                    <a:moveTo>
                      <a:pt x="17" y="98"/>
                    </a:moveTo>
                    <a:lnTo>
                      <a:pt x="17" y="111"/>
                    </a:lnTo>
                    <a:lnTo>
                      <a:pt x="22" y="120"/>
                    </a:lnTo>
                    <a:lnTo>
                      <a:pt x="26" y="125"/>
                    </a:lnTo>
                    <a:lnTo>
                      <a:pt x="35" y="125"/>
                    </a:lnTo>
                    <a:lnTo>
                      <a:pt x="49" y="120"/>
                    </a:lnTo>
                    <a:lnTo>
                      <a:pt x="57" y="111"/>
                    </a:lnTo>
                    <a:lnTo>
                      <a:pt x="66" y="93"/>
                    </a:lnTo>
                    <a:lnTo>
                      <a:pt x="66" y="80"/>
                    </a:lnTo>
                    <a:lnTo>
                      <a:pt x="66" y="67"/>
                    </a:lnTo>
                    <a:lnTo>
                      <a:pt x="62" y="58"/>
                    </a:lnTo>
                    <a:lnTo>
                      <a:pt x="57" y="53"/>
                    </a:lnTo>
                    <a:lnTo>
                      <a:pt x="49" y="53"/>
                    </a:lnTo>
                    <a:lnTo>
                      <a:pt x="35" y="53"/>
                    </a:lnTo>
                    <a:lnTo>
                      <a:pt x="26" y="67"/>
                    </a:lnTo>
                    <a:lnTo>
                      <a:pt x="17" y="85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5" name="Freeform 720"/>
              <p:cNvSpPr>
                <a:spLocks noEditPoints="1"/>
              </p:cNvSpPr>
              <p:nvPr/>
            </p:nvSpPr>
            <p:spPr bwMode="auto">
              <a:xfrm>
                <a:off x="3689" y="9610"/>
                <a:ext cx="75" cy="98"/>
              </a:xfrm>
              <a:custGeom>
                <a:avLst/>
                <a:gdLst>
                  <a:gd name="T0" fmla="*/ 58 w 75"/>
                  <a:gd name="T1" fmla="*/ 62 h 98"/>
                  <a:gd name="T2" fmla="*/ 71 w 75"/>
                  <a:gd name="T3" fmla="*/ 67 h 98"/>
                  <a:gd name="T4" fmla="*/ 67 w 75"/>
                  <a:gd name="T5" fmla="*/ 76 h 98"/>
                  <a:gd name="T6" fmla="*/ 58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22 w 75"/>
                  <a:gd name="T13" fmla="*/ 98 h 98"/>
                  <a:gd name="T14" fmla="*/ 13 w 75"/>
                  <a:gd name="T15" fmla="*/ 93 h 98"/>
                  <a:gd name="T16" fmla="*/ 9 w 75"/>
                  <a:gd name="T17" fmla="*/ 89 h 98"/>
                  <a:gd name="T18" fmla="*/ 4 w 75"/>
                  <a:gd name="T19" fmla="*/ 80 h 98"/>
                  <a:gd name="T20" fmla="*/ 0 w 75"/>
                  <a:gd name="T21" fmla="*/ 71 h 98"/>
                  <a:gd name="T22" fmla="*/ 0 w 75"/>
                  <a:gd name="T23" fmla="*/ 58 h 98"/>
                  <a:gd name="T24" fmla="*/ 0 w 75"/>
                  <a:gd name="T25" fmla="*/ 45 h 98"/>
                  <a:gd name="T26" fmla="*/ 4 w 75"/>
                  <a:gd name="T27" fmla="*/ 27 h 98"/>
                  <a:gd name="T28" fmla="*/ 13 w 75"/>
                  <a:gd name="T29" fmla="*/ 13 h 98"/>
                  <a:gd name="T30" fmla="*/ 22 w 75"/>
                  <a:gd name="T31" fmla="*/ 5 h 98"/>
                  <a:gd name="T32" fmla="*/ 31 w 75"/>
                  <a:gd name="T33" fmla="*/ 0 h 98"/>
                  <a:gd name="T34" fmla="*/ 44 w 75"/>
                  <a:gd name="T35" fmla="*/ 0 h 98"/>
                  <a:gd name="T36" fmla="*/ 58 w 75"/>
                  <a:gd name="T37" fmla="*/ 0 h 98"/>
                  <a:gd name="T38" fmla="*/ 67 w 75"/>
                  <a:gd name="T39" fmla="*/ 9 h 98"/>
                  <a:gd name="T40" fmla="*/ 75 w 75"/>
                  <a:gd name="T41" fmla="*/ 22 h 98"/>
                  <a:gd name="T42" fmla="*/ 75 w 75"/>
                  <a:gd name="T43" fmla="*/ 40 h 98"/>
                  <a:gd name="T44" fmla="*/ 75 w 75"/>
                  <a:gd name="T45" fmla="*/ 45 h 98"/>
                  <a:gd name="T46" fmla="*/ 75 w 75"/>
                  <a:gd name="T47" fmla="*/ 53 h 98"/>
                  <a:gd name="T48" fmla="*/ 13 w 75"/>
                  <a:gd name="T49" fmla="*/ 53 h 98"/>
                  <a:gd name="T50" fmla="*/ 13 w 75"/>
                  <a:gd name="T51" fmla="*/ 58 h 98"/>
                  <a:gd name="T52" fmla="*/ 13 w 75"/>
                  <a:gd name="T53" fmla="*/ 58 h 98"/>
                  <a:gd name="T54" fmla="*/ 13 w 75"/>
                  <a:gd name="T55" fmla="*/ 71 h 98"/>
                  <a:gd name="T56" fmla="*/ 18 w 75"/>
                  <a:gd name="T57" fmla="*/ 80 h 98"/>
                  <a:gd name="T58" fmla="*/ 27 w 75"/>
                  <a:gd name="T59" fmla="*/ 85 h 98"/>
                  <a:gd name="T60" fmla="*/ 31 w 75"/>
                  <a:gd name="T61" fmla="*/ 85 h 98"/>
                  <a:gd name="T62" fmla="*/ 40 w 75"/>
                  <a:gd name="T63" fmla="*/ 85 h 98"/>
                  <a:gd name="T64" fmla="*/ 44 w 75"/>
                  <a:gd name="T65" fmla="*/ 80 h 98"/>
                  <a:gd name="T66" fmla="*/ 53 w 75"/>
                  <a:gd name="T67" fmla="*/ 76 h 98"/>
                  <a:gd name="T68" fmla="*/ 58 w 75"/>
                  <a:gd name="T69" fmla="*/ 62 h 98"/>
                  <a:gd name="T70" fmla="*/ 18 w 75"/>
                  <a:gd name="T71" fmla="*/ 40 h 98"/>
                  <a:gd name="T72" fmla="*/ 62 w 75"/>
                  <a:gd name="T73" fmla="*/ 40 h 98"/>
                  <a:gd name="T74" fmla="*/ 62 w 75"/>
                  <a:gd name="T75" fmla="*/ 40 h 98"/>
                  <a:gd name="T76" fmla="*/ 62 w 75"/>
                  <a:gd name="T77" fmla="*/ 36 h 98"/>
                  <a:gd name="T78" fmla="*/ 62 w 75"/>
                  <a:gd name="T79" fmla="*/ 27 h 98"/>
                  <a:gd name="T80" fmla="*/ 58 w 75"/>
                  <a:gd name="T81" fmla="*/ 18 h 98"/>
                  <a:gd name="T82" fmla="*/ 53 w 75"/>
                  <a:gd name="T83" fmla="*/ 13 h 98"/>
                  <a:gd name="T84" fmla="*/ 44 w 75"/>
                  <a:gd name="T85" fmla="*/ 13 h 98"/>
                  <a:gd name="T86" fmla="*/ 35 w 75"/>
                  <a:gd name="T87" fmla="*/ 13 h 98"/>
                  <a:gd name="T88" fmla="*/ 27 w 75"/>
                  <a:gd name="T89" fmla="*/ 18 h 98"/>
                  <a:gd name="T90" fmla="*/ 22 w 75"/>
                  <a:gd name="T91" fmla="*/ 27 h 98"/>
                  <a:gd name="T92" fmla="*/ 18 w 75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98">
                    <a:moveTo>
                      <a:pt x="58" y="62"/>
                    </a:moveTo>
                    <a:lnTo>
                      <a:pt x="71" y="67"/>
                    </a:lnTo>
                    <a:lnTo>
                      <a:pt x="67" y="76"/>
                    </a:lnTo>
                    <a:lnTo>
                      <a:pt x="58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3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4" y="27"/>
                    </a:lnTo>
                    <a:lnTo>
                      <a:pt x="13" y="13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5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53" y="76"/>
                    </a:lnTo>
                    <a:lnTo>
                      <a:pt x="58" y="62"/>
                    </a:lnTo>
                    <a:close/>
                    <a:moveTo>
                      <a:pt x="18" y="40"/>
                    </a:moveTo>
                    <a:lnTo>
                      <a:pt x="62" y="40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6" name="Freeform 721"/>
              <p:cNvSpPr>
                <a:spLocks noEditPoints="1"/>
              </p:cNvSpPr>
              <p:nvPr/>
            </p:nvSpPr>
            <p:spPr bwMode="auto">
              <a:xfrm>
                <a:off x="3778" y="9575"/>
                <a:ext cx="84" cy="133"/>
              </a:xfrm>
              <a:custGeom>
                <a:avLst/>
                <a:gdLst>
                  <a:gd name="T0" fmla="*/ 53 w 84"/>
                  <a:gd name="T1" fmla="*/ 115 h 133"/>
                  <a:gd name="T2" fmla="*/ 40 w 84"/>
                  <a:gd name="T3" fmla="*/ 128 h 133"/>
                  <a:gd name="T4" fmla="*/ 22 w 84"/>
                  <a:gd name="T5" fmla="*/ 133 h 133"/>
                  <a:gd name="T6" fmla="*/ 13 w 84"/>
                  <a:gd name="T7" fmla="*/ 133 h 133"/>
                  <a:gd name="T8" fmla="*/ 9 w 84"/>
                  <a:gd name="T9" fmla="*/ 128 h 133"/>
                  <a:gd name="T10" fmla="*/ 4 w 84"/>
                  <a:gd name="T11" fmla="*/ 120 h 133"/>
                  <a:gd name="T12" fmla="*/ 0 w 84"/>
                  <a:gd name="T13" fmla="*/ 111 h 133"/>
                  <a:gd name="T14" fmla="*/ 4 w 84"/>
                  <a:gd name="T15" fmla="*/ 106 h 133"/>
                  <a:gd name="T16" fmla="*/ 4 w 84"/>
                  <a:gd name="T17" fmla="*/ 93 h 133"/>
                  <a:gd name="T18" fmla="*/ 13 w 84"/>
                  <a:gd name="T19" fmla="*/ 35 h 133"/>
                  <a:gd name="T20" fmla="*/ 31 w 84"/>
                  <a:gd name="T21" fmla="*/ 35 h 133"/>
                  <a:gd name="T22" fmla="*/ 18 w 84"/>
                  <a:gd name="T23" fmla="*/ 97 h 133"/>
                  <a:gd name="T24" fmla="*/ 18 w 84"/>
                  <a:gd name="T25" fmla="*/ 106 h 133"/>
                  <a:gd name="T26" fmla="*/ 18 w 84"/>
                  <a:gd name="T27" fmla="*/ 111 h 133"/>
                  <a:gd name="T28" fmla="*/ 18 w 84"/>
                  <a:gd name="T29" fmla="*/ 115 h 133"/>
                  <a:gd name="T30" fmla="*/ 18 w 84"/>
                  <a:gd name="T31" fmla="*/ 120 h 133"/>
                  <a:gd name="T32" fmla="*/ 22 w 84"/>
                  <a:gd name="T33" fmla="*/ 120 h 133"/>
                  <a:gd name="T34" fmla="*/ 26 w 84"/>
                  <a:gd name="T35" fmla="*/ 120 h 133"/>
                  <a:gd name="T36" fmla="*/ 35 w 84"/>
                  <a:gd name="T37" fmla="*/ 120 h 133"/>
                  <a:gd name="T38" fmla="*/ 40 w 84"/>
                  <a:gd name="T39" fmla="*/ 120 h 133"/>
                  <a:gd name="T40" fmla="*/ 44 w 84"/>
                  <a:gd name="T41" fmla="*/ 115 h 133"/>
                  <a:gd name="T42" fmla="*/ 49 w 84"/>
                  <a:gd name="T43" fmla="*/ 106 h 133"/>
                  <a:gd name="T44" fmla="*/ 53 w 84"/>
                  <a:gd name="T45" fmla="*/ 102 h 133"/>
                  <a:gd name="T46" fmla="*/ 58 w 84"/>
                  <a:gd name="T47" fmla="*/ 93 h 133"/>
                  <a:gd name="T48" fmla="*/ 58 w 84"/>
                  <a:gd name="T49" fmla="*/ 88 h 133"/>
                  <a:gd name="T50" fmla="*/ 62 w 84"/>
                  <a:gd name="T51" fmla="*/ 80 h 133"/>
                  <a:gd name="T52" fmla="*/ 66 w 84"/>
                  <a:gd name="T53" fmla="*/ 35 h 133"/>
                  <a:gd name="T54" fmla="*/ 84 w 84"/>
                  <a:gd name="T55" fmla="*/ 35 h 133"/>
                  <a:gd name="T56" fmla="*/ 66 w 84"/>
                  <a:gd name="T57" fmla="*/ 133 h 133"/>
                  <a:gd name="T58" fmla="*/ 53 w 84"/>
                  <a:gd name="T59" fmla="*/ 133 h 133"/>
                  <a:gd name="T60" fmla="*/ 53 w 84"/>
                  <a:gd name="T61" fmla="*/ 115 h 133"/>
                  <a:gd name="T62" fmla="*/ 26 w 84"/>
                  <a:gd name="T63" fmla="*/ 0 h 133"/>
                  <a:gd name="T64" fmla="*/ 40 w 84"/>
                  <a:gd name="T65" fmla="*/ 0 h 133"/>
                  <a:gd name="T66" fmla="*/ 40 w 84"/>
                  <a:gd name="T67" fmla="*/ 4 h 133"/>
                  <a:gd name="T68" fmla="*/ 40 w 84"/>
                  <a:gd name="T69" fmla="*/ 8 h 133"/>
                  <a:gd name="T70" fmla="*/ 44 w 84"/>
                  <a:gd name="T71" fmla="*/ 8 h 133"/>
                  <a:gd name="T72" fmla="*/ 49 w 84"/>
                  <a:gd name="T73" fmla="*/ 13 h 133"/>
                  <a:gd name="T74" fmla="*/ 58 w 84"/>
                  <a:gd name="T75" fmla="*/ 8 h 133"/>
                  <a:gd name="T76" fmla="*/ 62 w 84"/>
                  <a:gd name="T77" fmla="*/ 8 h 133"/>
                  <a:gd name="T78" fmla="*/ 62 w 84"/>
                  <a:gd name="T79" fmla="*/ 4 h 133"/>
                  <a:gd name="T80" fmla="*/ 66 w 84"/>
                  <a:gd name="T81" fmla="*/ 0 h 133"/>
                  <a:gd name="T82" fmla="*/ 75 w 84"/>
                  <a:gd name="T83" fmla="*/ 0 h 133"/>
                  <a:gd name="T84" fmla="*/ 71 w 84"/>
                  <a:gd name="T85" fmla="*/ 8 h 133"/>
                  <a:gd name="T86" fmla="*/ 66 w 84"/>
                  <a:gd name="T87" fmla="*/ 17 h 133"/>
                  <a:gd name="T88" fmla="*/ 58 w 84"/>
                  <a:gd name="T89" fmla="*/ 22 h 133"/>
                  <a:gd name="T90" fmla="*/ 49 w 84"/>
                  <a:gd name="T91" fmla="*/ 22 h 133"/>
                  <a:gd name="T92" fmla="*/ 40 w 84"/>
                  <a:gd name="T93" fmla="*/ 22 h 133"/>
                  <a:gd name="T94" fmla="*/ 35 w 84"/>
                  <a:gd name="T95" fmla="*/ 17 h 133"/>
                  <a:gd name="T96" fmla="*/ 31 w 84"/>
                  <a:gd name="T97" fmla="*/ 8 h 133"/>
                  <a:gd name="T98" fmla="*/ 26 w 84"/>
                  <a:gd name="T99" fmla="*/ 0 h 1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4" h="133">
                    <a:moveTo>
                      <a:pt x="53" y="115"/>
                    </a:moveTo>
                    <a:lnTo>
                      <a:pt x="40" y="128"/>
                    </a:lnTo>
                    <a:lnTo>
                      <a:pt x="22" y="133"/>
                    </a:lnTo>
                    <a:lnTo>
                      <a:pt x="13" y="133"/>
                    </a:lnTo>
                    <a:lnTo>
                      <a:pt x="9" y="128"/>
                    </a:lnTo>
                    <a:lnTo>
                      <a:pt x="4" y="120"/>
                    </a:lnTo>
                    <a:lnTo>
                      <a:pt x="0" y="111"/>
                    </a:lnTo>
                    <a:lnTo>
                      <a:pt x="4" y="106"/>
                    </a:lnTo>
                    <a:lnTo>
                      <a:pt x="4" y="93"/>
                    </a:lnTo>
                    <a:lnTo>
                      <a:pt x="13" y="35"/>
                    </a:lnTo>
                    <a:lnTo>
                      <a:pt x="31" y="35"/>
                    </a:lnTo>
                    <a:lnTo>
                      <a:pt x="18" y="97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5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6" y="120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44" y="115"/>
                    </a:lnTo>
                    <a:lnTo>
                      <a:pt x="49" y="106"/>
                    </a:lnTo>
                    <a:lnTo>
                      <a:pt x="53" y="102"/>
                    </a:lnTo>
                    <a:lnTo>
                      <a:pt x="58" y="93"/>
                    </a:lnTo>
                    <a:lnTo>
                      <a:pt x="58" y="88"/>
                    </a:lnTo>
                    <a:lnTo>
                      <a:pt x="62" y="80"/>
                    </a:lnTo>
                    <a:lnTo>
                      <a:pt x="66" y="35"/>
                    </a:lnTo>
                    <a:lnTo>
                      <a:pt x="84" y="35"/>
                    </a:lnTo>
                    <a:lnTo>
                      <a:pt x="66" y="133"/>
                    </a:lnTo>
                    <a:lnTo>
                      <a:pt x="53" y="133"/>
                    </a:lnTo>
                    <a:lnTo>
                      <a:pt x="53" y="115"/>
                    </a:lnTo>
                    <a:close/>
                    <a:moveTo>
                      <a:pt x="26" y="0"/>
                    </a:moveTo>
                    <a:lnTo>
                      <a:pt x="40" y="0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44" y="8"/>
                    </a:lnTo>
                    <a:lnTo>
                      <a:pt x="49" y="13"/>
                    </a:lnTo>
                    <a:lnTo>
                      <a:pt x="58" y="8"/>
                    </a:lnTo>
                    <a:lnTo>
                      <a:pt x="62" y="8"/>
                    </a:lnTo>
                    <a:lnTo>
                      <a:pt x="62" y="4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71" y="8"/>
                    </a:lnTo>
                    <a:lnTo>
                      <a:pt x="66" y="17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5" y="17"/>
                    </a:lnTo>
                    <a:lnTo>
                      <a:pt x="31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7" name="Freeform 722"/>
              <p:cNvSpPr>
                <a:spLocks/>
              </p:cNvSpPr>
              <p:nvPr/>
            </p:nvSpPr>
            <p:spPr bwMode="auto">
              <a:xfrm>
                <a:off x="3871" y="9610"/>
                <a:ext cx="71" cy="98"/>
              </a:xfrm>
              <a:custGeom>
                <a:avLst/>
                <a:gdLst>
                  <a:gd name="T0" fmla="*/ 53 w 71"/>
                  <a:gd name="T1" fmla="*/ 62 h 98"/>
                  <a:gd name="T2" fmla="*/ 67 w 71"/>
                  <a:gd name="T3" fmla="*/ 62 h 98"/>
                  <a:gd name="T4" fmla="*/ 62 w 71"/>
                  <a:gd name="T5" fmla="*/ 80 h 98"/>
                  <a:gd name="T6" fmla="*/ 53 w 71"/>
                  <a:gd name="T7" fmla="*/ 89 h 98"/>
                  <a:gd name="T8" fmla="*/ 40 w 71"/>
                  <a:gd name="T9" fmla="*/ 98 h 98"/>
                  <a:gd name="T10" fmla="*/ 27 w 71"/>
                  <a:gd name="T11" fmla="*/ 98 h 98"/>
                  <a:gd name="T12" fmla="*/ 18 w 71"/>
                  <a:gd name="T13" fmla="*/ 98 h 98"/>
                  <a:gd name="T14" fmla="*/ 5 w 71"/>
                  <a:gd name="T15" fmla="*/ 89 h 98"/>
                  <a:gd name="T16" fmla="*/ 0 w 71"/>
                  <a:gd name="T17" fmla="*/ 76 h 98"/>
                  <a:gd name="T18" fmla="*/ 0 w 71"/>
                  <a:gd name="T19" fmla="*/ 62 h 98"/>
                  <a:gd name="T20" fmla="*/ 0 w 71"/>
                  <a:gd name="T21" fmla="*/ 45 h 98"/>
                  <a:gd name="T22" fmla="*/ 5 w 71"/>
                  <a:gd name="T23" fmla="*/ 31 h 98"/>
                  <a:gd name="T24" fmla="*/ 9 w 71"/>
                  <a:gd name="T25" fmla="*/ 18 h 98"/>
                  <a:gd name="T26" fmla="*/ 18 w 71"/>
                  <a:gd name="T27" fmla="*/ 5 h 98"/>
                  <a:gd name="T28" fmla="*/ 31 w 71"/>
                  <a:gd name="T29" fmla="*/ 0 h 98"/>
                  <a:gd name="T30" fmla="*/ 45 w 71"/>
                  <a:gd name="T31" fmla="*/ 0 h 98"/>
                  <a:gd name="T32" fmla="*/ 53 w 71"/>
                  <a:gd name="T33" fmla="*/ 0 h 98"/>
                  <a:gd name="T34" fmla="*/ 62 w 71"/>
                  <a:gd name="T35" fmla="*/ 9 h 98"/>
                  <a:gd name="T36" fmla="*/ 71 w 71"/>
                  <a:gd name="T37" fmla="*/ 18 h 98"/>
                  <a:gd name="T38" fmla="*/ 71 w 71"/>
                  <a:gd name="T39" fmla="*/ 31 h 98"/>
                  <a:gd name="T40" fmla="*/ 58 w 71"/>
                  <a:gd name="T41" fmla="*/ 31 h 98"/>
                  <a:gd name="T42" fmla="*/ 58 w 71"/>
                  <a:gd name="T43" fmla="*/ 22 h 98"/>
                  <a:gd name="T44" fmla="*/ 53 w 71"/>
                  <a:gd name="T45" fmla="*/ 18 h 98"/>
                  <a:gd name="T46" fmla="*/ 49 w 71"/>
                  <a:gd name="T47" fmla="*/ 13 h 98"/>
                  <a:gd name="T48" fmla="*/ 40 w 71"/>
                  <a:gd name="T49" fmla="*/ 13 h 98"/>
                  <a:gd name="T50" fmla="*/ 31 w 71"/>
                  <a:gd name="T51" fmla="*/ 13 h 98"/>
                  <a:gd name="T52" fmla="*/ 27 w 71"/>
                  <a:gd name="T53" fmla="*/ 18 h 98"/>
                  <a:gd name="T54" fmla="*/ 22 w 71"/>
                  <a:gd name="T55" fmla="*/ 27 h 98"/>
                  <a:gd name="T56" fmla="*/ 18 w 71"/>
                  <a:gd name="T57" fmla="*/ 36 h 98"/>
                  <a:gd name="T58" fmla="*/ 13 w 71"/>
                  <a:gd name="T59" fmla="*/ 49 h 98"/>
                  <a:gd name="T60" fmla="*/ 13 w 71"/>
                  <a:gd name="T61" fmla="*/ 62 h 98"/>
                  <a:gd name="T62" fmla="*/ 13 w 71"/>
                  <a:gd name="T63" fmla="*/ 71 h 98"/>
                  <a:gd name="T64" fmla="*/ 18 w 71"/>
                  <a:gd name="T65" fmla="*/ 80 h 98"/>
                  <a:gd name="T66" fmla="*/ 22 w 71"/>
                  <a:gd name="T67" fmla="*/ 85 h 98"/>
                  <a:gd name="T68" fmla="*/ 31 w 71"/>
                  <a:gd name="T69" fmla="*/ 85 h 98"/>
                  <a:gd name="T70" fmla="*/ 36 w 71"/>
                  <a:gd name="T71" fmla="*/ 85 h 98"/>
                  <a:gd name="T72" fmla="*/ 45 w 71"/>
                  <a:gd name="T73" fmla="*/ 80 h 98"/>
                  <a:gd name="T74" fmla="*/ 49 w 71"/>
                  <a:gd name="T75" fmla="*/ 71 h 98"/>
                  <a:gd name="T76" fmla="*/ 53 w 71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98">
                    <a:moveTo>
                      <a:pt x="53" y="62"/>
                    </a:moveTo>
                    <a:lnTo>
                      <a:pt x="67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0" y="98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5" y="89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45"/>
                    </a:lnTo>
                    <a:lnTo>
                      <a:pt x="5" y="31"/>
                    </a:lnTo>
                    <a:lnTo>
                      <a:pt x="9" y="18"/>
                    </a:lnTo>
                    <a:lnTo>
                      <a:pt x="18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2" y="9"/>
                    </a:lnTo>
                    <a:lnTo>
                      <a:pt x="71" y="18"/>
                    </a:lnTo>
                    <a:lnTo>
                      <a:pt x="71" y="31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13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3" y="49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31" y="85"/>
                    </a:lnTo>
                    <a:lnTo>
                      <a:pt x="36" y="85"/>
                    </a:lnTo>
                    <a:lnTo>
                      <a:pt x="45" y="80"/>
                    </a:lnTo>
                    <a:lnTo>
                      <a:pt x="49" y="71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8" name="Freeform 723"/>
              <p:cNvSpPr>
                <a:spLocks/>
              </p:cNvSpPr>
              <p:nvPr/>
            </p:nvSpPr>
            <p:spPr bwMode="auto">
              <a:xfrm>
                <a:off x="3947" y="9610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7 w 124"/>
                  <a:gd name="T3" fmla="*/ 0 h 98"/>
                  <a:gd name="T4" fmla="*/ 31 w 124"/>
                  <a:gd name="T5" fmla="*/ 0 h 98"/>
                  <a:gd name="T6" fmla="*/ 26 w 124"/>
                  <a:gd name="T7" fmla="*/ 18 h 98"/>
                  <a:gd name="T8" fmla="*/ 35 w 124"/>
                  <a:gd name="T9" fmla="*/ 9 h 98"/>
                  <a:gd name="T10" fmla="*/ 44 w 124"/>
                  <a:gd name="T11" fmla="*/ 5 h 98"/>
                  <a:gd name="T12" fmla="*/ 48 w 124"/>
                  <a:gd name="T13" fmla="*/ 0 h 98"/>
                  <a:gd name="T14" fmla="*/ 57 w 124"/>
                  <a:gd name="T15" fmla="*/ 0 h 98"/>
                  <a:gd name="T16" fmla="*/ 62 w 124"/>
                  <a:gd name="T17" fmla="*/ 0 h 98"/>
                  <a:gd name="T18" fmla="*/ 71 w 124"/>
                  <a:gd name="T19" fmla="*/ 5 h 98"/>
                  <a:gd name="T20" fmla="*/ 75 w 124"/>
                  <a:gd name="T21" fmla="*/ 9 h 98"/>
                  <a:gd name="T22" fmla="*/ 75 w 124"/>
                  <a:gd name="T23" fmla="*/ 18 h 98"/>
                  <a:gd name="T24" fmla="*/ 84 w 124"/>
                  <a:gd name="T25" fmla="*/ 9 h 98"/>
                  <a:gd name="T26" fmla="*/ 88 w 124"/>
                  <a:gd name="T27" fmla="*/ 5 h 98"/>
                  <a:gd name="T28" fmla="*/ 97 w 124"/>
                  <a:gd name="T29" fmla="*/ 0 h 98"/>
                  <a:gd name="T30" fmla="*/ 106 w 124"/>
                  <a:gd name="T31" fmla="*/ 0 h 98"/>
                  <a:gd name="T32" fmla="*/ 115 w 124"/>
                  <a:gd name="T33" fmla="*/ 0 h 98"/>
                  <a:gd name="T34" fmla="*/ 120 w 124"/>
                  <a:gd name="T35" fmla="*/ 5 h 98"/>
                  <a:gd name="T36" fmla="*/ 124 w 124"/>
                  <a:gd name="T37" fmla="*/ 13 h 98"/>
                  <a:gd name="T38" fmla="*/ 124 w 124"/>
                  <a:gd name="T39" fmla="*/ 22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7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11 w 124"/>
                  <a:gd name="T57" fmla="*/ 13 h 98"/>
                  <a:gd name="T58" fmla="*/ 106 w 124"/>
                  <a:gd name="T59" fmla="*/ 13 h 98"/>
                  <a:gd name="T60" fmla="*/ 102 w 124"/>
                  <a:gd name="T61" fmla="*/ 13 h 98"/>
                  <a:gd name="T62" fmla="*/ 93 w 124"/>
                  <a:gd name="T63" fmla="*/ 13 h 98"/>
                  <a:gd name="T64" fmla="*/ 88 w 124"/>
                  <a:gd name="T65" fmla="*/ 18 h 98"/>
                  <a:gd name="T66" fmla="*/ 84 w 124"/>
                  <a:gd name="T67" fmla="*/ 22 h 98"/>
                  <a:gd name="T68" fmla="*/ 80 w 124"/>
                  <a:gd name="T69" fmla="*/ 27 h 98"/>
                  <a:gd name="T70" fmla="*/ 75 w 124"/>
                  <a:gd name="T71" fmla="*/ 36 h 98"/>
                  <a:gd name="T72" fmla="*/ 71 w 124"/>
                  <a:gd name="T73" fmla="*/ 49 h 98"/>
                  <a:gd name="T74" fmla="*/ 62 w 124"/>
                  <a:gd name="T75" fmla="*/ 98 h 98"/>
                  <a:gd name="T76" fmla="*/ 48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7 w 124"/>
                  <a:gd name="T87" fmla="*/ 13 h 98"/>
                  <a:gd name="T88" fmla="*/ 57 w 124"/>
                  <a:gd name="T89" fmla="*/ 13 h 98"/>
                  <a:gd name="T90" fmla="*/ 53 w 124"/>
                  <a:gd name="T91" fmla="*/ 13 h 98"/>
                  <a:gd name="T92" fmla="*/ 48 w 124"/>
                  <a:gd name="T93" fmla="*/ 13 h 98"/>
                  <a:gd name="T94" fmla="*/ 40 w 124"/>
                  <a:gd name="T95" fmla="*/ 18 h 98"/>
                  <a:gd name="T96" fmla="*/ 35 w 124"/>
                  <a:gd name="T97" fmla="*/ 22 h 98"/>
                  <a:gd name="T98" fmla="*/ 31 w 124"/>
                  <a:gd name="T99" fmla="*/ 31 h 98"/>
                  <a:gd name="T100" fmla="*/ 26 w 124"/>
                  <a:gd name="T101" fmla="*/ 40 h 98"/>
                  <a:gd name="T102" fmla="*/ 22 w 124"/>
                  <a:gd name="T103" fmla="*/ 53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7" y="0"/>
                    </a:lnTo>
                    <a:lnTo>
                      <a:pt x="31" y="0"/>
                    </a:lnTo>
                    <a:lnTo>
                      <a:pt x="26" y="18"/>
                    </a:lnTo>
                    <a:lnTo>
                      <a:pt x="35" y="9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88" y="5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13"/>
                    </a:lnTo>
                    <a:lnTo>
                      <a:pt x="124" y="22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7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11" y="13"/>
                    </a:lnTo>
                    <a:lnTo>
                      <a:pt x="106" y="13"/>
                    </a:lnTo>
                    <a:lnTo>
                      <a:pt x="102" y="13"/>
                    </a:lnTo>
                    <a:lnTo>
                      <a:pt x="93" y="13"/>
                    </a:lnTo>
                    <a:lnTo>
                      <a:pt x="88" y="18"/>
                    </a:lnTo>
                    <a:lnTo>
                      <a:pt x="84" y="22"/>
                    </a:lnTo>
                    <a:lnTo>
                      <a:pt x="80" y="27"/>
                    </a:lnTo>
                    <a:lnTo>
                      <a:pt x="75" y="36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8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7" y="13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22" y="53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9" name="Freeform 724"/>
              <p:cNvSpPr>
                <a:spLocks noEditPoints="1"/>
              </p:cNvSpPr>
              <p:nvPr/>
            </p:nvSpPr>
            <p:spPr bwMode="auto">
              <a:xfrm>
                <a:off x="4084" y="9610"/>
                <a:ext cx="76" cy="98"/>
              </a:xfrm>
              <a:custGeom>
                <a:avLst/>
                <a:gdLst>
                  <a:gd name="T0" fmla="*/ 54 w 76"/>
                  <a:gd name="T1" fmla="*/ 45 h 98"/>
                  <a:gd name="T2" fmla="*/ 63 w 76"/>
                  <a:gd name="T3" fmla="*/ 49 h 98"/>
                  <a:gd name="T4" fmla="*/ 67 w 76"/>
                  <a:gd name="T5" fmla="*/ 53 h 98"/>
                  <a:gd name="T6" fmla="*/ 67 w 76"/>
                  <a:gd name="T7" fmla="*/ 62 h 98"/>
                  <a:gd name="T8" fmla="*/ 71 w 76"/>
                  <a:gd name="T9" fmla="*/ 71 h 98"/>
                  <a:gd name="T10" fmla="*/ 67 w 76"/>
                  <a:gd name="T11" fmla="*/ 80 h 98"/>
                  <a:gd name="T12" fmla="*/ 63 w 76"/>
                  <a:gd name="T13" fmla="*/ 89 h 98"/>
                  <a:gd name="T14" fmla="*/ 49 w 76"/>
                  <a:gd name="T15" fmla="*/ 98 h 98"/>
                  <a:gd name="T16" fmla="*/ 36 w 76"/>
                  <a:gd name="T17" fmla="*/ 98 h 98"/>
                  <a:gd name="T18" fmla="*/ 23 w 76"/>
                  <a:gd name="T19" fmla="*/ 98 h 98"/>
                  <a:gd name="T20" fmla="*/ 18 w 76"/>
                  <a:gd name="T21" fmla="*/ 93 h 98"/>
                  <a:gd name="T22" fmla="*/ 9 w 76"/>
                  <a:gd name="T23" fmla="*/ 89 h 98"/>
                  <a:gd name="T24" fmla="*/ 5 w 76"/>
                  <a:gd name="T25" fmla="*/ 80 h 98"/>
                  <a:gd name="T26" fmla="*/ 0 w 76"/>
                  <a:gd name="T27" fmla="*/ 71 h 98"/>
                  <a:gd name="T28" fmla="*/ 0 w 76"/>
                  <a:gd name="T29" fmla="*/ 62 h 98"/>
                  <a:gd name="T30" fmla="*/ 5 w 76"/>
                  <a:gd name="T31" fmla="*/ 36 h 98"/>
                  <a:gd name="T32" fmla="*/ 14 w 76"/>
                  <a:gd name="T33" fmla="*/ 18 h 98"/>
                  <a:gd name="T34" fmla="*/ 18 w 76"/>
                  <a:gd name="T35" fmla="*/ 9 h 98"/>
                  <a:gd name="T36" fmla="*/ 27 w 76"/>
                  <a:gd name="T37" fmla="*/ 5 h 98"/>
                  <a:gd name="T38" fmla="*/ 36 w 76"/>
                  <a:gd name="T39" fmla="*/ 0 h 98"/>
                  <a:gd name="T40" fmla="*/ 49 w 76"/>
                  <a:gd name="T41" fmla="*/ 0 h 98"/>
                  <a:gd name="T42" fmla="*/ 58 w 76"/>
                  <a:gd name="T43" fmla="*/ 0 h 98"/>
                  <a:gd name="T44" fmla="*/ 67 w 76"/>
                  <a:gd name="T45" fmla="*/ 5 h 98"/>
                  <a:gd name="T46" fmla="*/ 71 w 76"/>
                  <a:gd name="T47" fmla="*/ 13 h 98"/>
                  <a:gd name="T48" fmla="*/ 76 w 76"/>
                  <a:gd name="T49" fmla="*/ 22 h 98"/>
                  <a:gd name="T50" fmla="*/ 71 w 76"/>
                  <a:gd name="T51" fmla="*/ 31 h 98"/>
                  <a:gd name="T52" fmla="*/ 71 w 76"/>
                  <a:gd name="T53" fmla="*/ 36 h 98"/>
                  <a:gd name="T54" fmla="*/ 63 w 76"/>
                  <a:gd name="T55" fmla="*/ 45 h 98"/>
                  <a:gd name="T56" fmla="*/ 54 w 76"/>
                  <a:gd name="T57" fmla="*/ 45 h 98"/>
                  <a:gd name="T58" fmla="*/ 18 w 76"/>
                  <a:gd name="T59" fmla="*/ 40 h 98"/>
                  <a:gd name="T60" fmla="*/ 23 w 76"/>
                  <a:gd name="T61" fmla="*/ 40 h 98"/>
                  <a:gd name="T62" fmla="*/ 27 w 76"/>
                  <a:gd name="T63" fmla="*/ 40 h 98"/>
                  <a:gd name="T64" fmla="*/ 40 w 76"/>
                  <a:gd name="T65" fmla="*/ 40 h 98"/>
                  <a:gd name="T66" fmla="*/ 54 w 76"/>
                  <a:gd name="T67" fmla="*/ 36 h 98"/>
                  <a:gd name="T68" fmla="*/ 58 w 76"/>
                  <a:gd name="T69" fmla="*/ 31 h 98"/>
                  <a:gd name="T70" fmla="*/ 58 w 76"/>
                  <a:gd name="T71" fmla="*/ 22 h 98"/>
                  <a:gd name="T72" fmla="*/ 58 w 76"/>
                  <a:gd name="T73" fmla="*/ 18 h 98"/>
                  <a:gd name="T74" fmla="*/ 58 w 76"/>
                  <a:gd name="T75" fmla="*/ 13 h 98"/>
                  <a:gd name="T76" fmla="*/ 54 w 76"/>
                  <a:gd name="T77" fmla="*/ 13 h 98"/>
                  <a:gd name="T78" fmla="*/ 49 w 76"/>
                  <a:gd name="T79" fmla="*/ 13 h 98"/>
                  <a:gd name="T80" fmla="*/ 36 w 76"/>
                  <a:gd name="T81" fmla="*/ 13 h 98"/>
                  <a:gd name="T82" fmla="*/ 31 w 76"/>
                  <a:gd name="T83" fmla="*/ 18 h 98"/>
                  <a:gd name="T84" fmla="*/ 23 w 76"/>
                  <a:gd name="T85" fmla="*/ 27 h 98"/>
                  <a:gd name="T86" fmla="*/ 18 w 76"/>
                  <a:gd name="T87" fmla="*/ 40 h 98"/>
                  <a:gd name="T88" fmla="*/ 14 w 76"/>
                  <a:gd name="T89" fmla="*/ 53 h 98"/>
                  <a:gd name="T90" fmla="*/ 14 w 76"/>
                  <a:gd name="T91" fmla="*/ 58 h 98"/>
                  <a:gd name="T92" fmla="*/ 14 w 76"/>
                  <a:gd name="T93" fmla="*/ 62 h 98"/>
                  <a:gd name="T94" fmla="*/ 18 w 76"/>
                  <a:gd name="T95" fmla="*/ 71 h 98"/>
                  <a:gd name="T96" fmla="*/ 23 w 76"/>
                  <a:gd name="T97" fmla="*/ 80 h 98"/>
                  <a:gd name="T98" fmla="*/ 27 w 76"/>
                  <a:gd name="T99" fmla="*/ 85 h 98"/>
                  <a:gd name="T100" fmla="*/ 36 w 76"/>
                  <a:gd name="T101" fmla="*/ 85 h 98"/>
                  <a:gd name="T102" fmla="*/ 45 w 76"/>
                  <a:gd name="T103" fmla="*/ 85 h 98"/>
                  <a:gd name="T104" fmla="*/ 49 w 76"/>
                  <a:gd name="T105" fmla="*/ 80 h 98"/>
                  <a:gd name="T106" fmla="*/ 54 w 76"/>
                  <a:gd name="T107" fmla="*/ 76 h 98"/>
                  <a:gd name="T108" fmla="*/ 54 w 76"/>
                  <a:gd name="T109" fmla="*/ 71 h 98"/>
                  <a:gd name="T110" fmla="*/ 54 w 76"/>
                  <a:gd name="T111" fmla="*/ 62 h 98"/>
                  <a:gd name="T112" fmla="*/ 49 w 76"/>
                  <a:gd name="T113" fmla="*/ 58 h 98"/>
                  <a:gd name="T114" fmla="*/ 40 w 76"/>
                  <a:gd name="T115" fmla="*/ 53 h 98"/>
                  <a:gd name="T116" fmla="*/ 23 w 76"/>
                  <a:gd name="T117" fmla="*/ 53 h 98"/>
                  <a:gd name="T118" fmla="*/ 18 w 76"/>
                  <a:gd name="T119" fmla="*/ 53 h 98"/>
                  <a:gd name="T120" fmla="*/ 14 w 76"/>
                  <a:gd name="T121" fmla="*/ 53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98">
                    <a:moveTo>
                      <a:pt x="54" y="45"/>
                    </a:moveTo>
                    <a:lnTo>
                      <a:pt x="63" y="49"/>
                    </a:lnTo>
                    <a:lnTo>
                      <a:pt x="67" y="53"/>
                    </a:lnTo>
                    <a:lnTo>
                      <a:pt x="67" y="62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63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3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36"/>
                    </a:lnTo>
                    <a:lnTo>
                      <a:pt x="14" y="18"/>
                    </a:lnTo>
                    <a:lnTo>
                      <a:pt x="18" y="9"/>
                    </a:lnTo>
                    <a:lnTo>
                      <a:pt x="27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5"/>
                    </a:lnTo>
                    <a:lnTo>
                      <a:pt x="71" y="13"/>
                    </a:lnTo>
                    <a:lnTo>
                      <a:pt x="76" y="22"/>
                    </a:lnTo>
                    <a:lnTo>
                      <a:pt x="71" y="31"/>
                    </a:lnTo>
                    <a:lnTo>
                      <a:pt x="71" y="36"/>
                    </a:lnTo>
                    <a:lnTo>
                      <a:pt x="63" y="45"/>
                    </a:lnTo>
                    <a:lnTo>
                      <a:pt x="54" y="45"/>
                    </a:lnTo>
                    <a:close/>
                    <a:moveTo>
                      <a:pt x="18" y="40"/>
                    </a:moveTo>
                    <a:lnTo>
                      <a:pt x="23" y="4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4" y="36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  <a:moveTo>
                      <a:pt x="14" y="53"/>
                    </a:moveTo>
                    <a:lnTo>
                      <a:pt x="14" y="58"/>
                    </a:lnTo>
                    <a:lnTo>
                      <a:pt x="14" y="62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4" y="71"/>
                    </a:lnTo>
                    <a:lnTo>
                      <a:pt x="54" y="62"/>
                    </a:lnTo>
                    <a:lnTo>
                      <a:pt x="49" y="58"/>
                    </a:lnTo>
                    <a:lnTo>
                      <a:pt x="40" y="53"/>
                    </a:lnTo>
                    <a:lnTo>
                      <a:pt x="23" y="53"/>
                    </a:lnTo>
                    <a:lnTo>
                      <a:pt x="18" y="53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0" name="Freeform 725"/>
              <p:cNvSpPr>
                <a:spLocks/>
              </p:cNvSpPr>
              <p:nvPr/>
            </p:nvSpPr>
            <p:spPr bwMode="auto">
              <a:xfrm>
                <a:off x="4173" y="9610"/>
                <a:ext cx="80" cy="98"/>
              </a:xfrm>
              <a:custGeom>
                <a:avLst/>
                <a:gdLst>
                  <a:gd name="T0" fmla="*/ 49 w 80"/>
                  <a:gd name="T1" fmla="*/ 80 h 98"/>
                  <a:gd name="T2" fmla="*/ 36 w 80"/>
                  <a:gd name="T3" fmla="*/ 93 h 98"/>
                  <a:gd name="T4" fmla="*/ 18 w 80"/>
                  <a:gd name="T5" fmla="*/ 98 h 98"/>
                  <a:gd name="T6" fmla="*/ 9 w 80"/>
                  <a:gd name="T7" fmla="*/ 98 h 98"/>
                  <a:gd name="T8" fmla="*/ 5 w 80"/>
                  <a:gd name="T9" fmla="*/ 93 h 98"/>
                  <a:gd name="T10" fmla="*/ 0 w 80"/>
                  <a:gd name="T11" fmla="*/ 85 h 98"/>
                  <a:gd name="T12" fmla="*/ 0 w 80"/>
                  <a:gd name="T13" fmla="*/ 76 h 98"/>
                  <a:gd name="T14" fmla="*/ 0 w 80"/>
                  <a:gd name="T15" fmla="*/ 71 h 98"/>
                  <a:gd name="T16" fmla="*/ 0 w 80"/>
                  <a:gd name="T17" fmla="*/ 58 h 98"/>
                  <a:gd name="T18" fmla="*/ 9 w 80"/>
                  <a:gd name="T19" fmla="*/ 0 h 98"/>
                  <a:gd name="T20" fmla="*/ 27 w 80"/>
                  <a:gd name="T21" fmla="*/ 0 h 98"/>
                  <a:gd name="T22" fmla="*/ 14 w 80"/>
                  <a:gd name="T23" fmla="*/ 62 h 98"/>
                  <a:gd name="T24" fmla="*/ 14 w 80"/>
                  <a:gd name="T25" fmla="*/ 71 h 98"/>
                  <a:gd name="T26" fmla="*/ 14 w 80"/>
                  <a:gd name="T27" fmla="*/ 76 h 98"/>
                  <a:gd name="T28" fmla="*/ 14 w 80"/>
                  <a:gd name="T29" fmla="*/ 80 h 98"/>
                  <a:gd name="T30" fmla="*/ 14 w 80"/>
                  <a:gd name="T31" fmla="*/ 85 h 98"/>
                  <a:gd name="T32" fmla="*/ 18 w 80"/>
                  <a:gd name="T33" fmla="*/ 85 h 98"/>
                  <a:gd name="T34" fmla="*/ 22 w 80"/>
                  <a:gd name="T35" fmla="*/ 85 h 98"/>
                  <a:gd name="T36" fmla="*/ 31 w 80"/>
                  <a:gd name="T37" fmla="*/ 85 h 98"/>
                  <a:gd name="T38" fmla="*/ 36 w 80"/>
                  <a:gd name="T39" fmla="*/ 85 h 98"/>
                  <a:gd name="T40" fmla="*/ 40 w 80"/>
                  <a:gd name="T41" fmla="*/ 80 h 98"/>
                  <a:gd name="T42" fmla="*/ 45 w 80"/>
                  <a:gd name="T43" fmla="*/ 71 h 98"/>
                  <a:gd name="T44" fmla="*/ 49 w 80"/>
                  <a:gd name="T45" fmla="*/ 67 h 98"/>
                  <a:gd name="T46" fmla="*/ 54 w 80"/>
                  <a:gd name="T47" fmla="*/ 58 h 98"/>
                  <a:gd name="T48" fmla="*/ 54 w 80"/>
                  <a:gd name="T49" fmla="*/ 53 h 98"/>
                  <a:gd name="T50" fmla="*/ 58 w 80"/>
                  <a:gd name="T51" fmla="*/ 45 h 98"/>
                  <a:gd name="T52" fmla="*/ 62 w 80"/>
                  <a:gd name="T53" fmla="*/ 0 h 98"/>
                  <a:gd name="T54" fmla="*/ 80 w 80"/>
                  <a:gd name="T55" fmla="*/ 0 h 98"/>
                  <a:gd name="T56" fmla="*/ 62 w 80"/>
                  <a:gd name="T57" fmla="*/ 98 h 98"/>
                  <a:gd name="T58" fmla="*/ 49 w 80"/>
                  <a:gd name="T59" fmla="*/ 98 h 98"/>
                  <a:gd name="T60" fmla="*/ 49 w 80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49" y="80"/>
                    </a:moveTo>
                    <a:lnTo>
                      <a:pt x="36" y="93"/>
                    </a:lnTo>
                    <a:lnTo>
                      <a:pt x="18" y="98"/>
                    </a:lnTo>
                    <a:lnTo>
                      <a:pt x="9" y="98"/>
                    </a:lnTo>
                    <a:lnTo>
                      <a:pt x="5" y="93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14" y="62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4" y="80"/>
                    </a:lnTo>
                    <a:lnTo>
                      <a:pt x="14" y="85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31" y="85"/>
                    </a:lnTo>
                    <a:lnTo>
                      <a:pt x="36" y="85"/>
                    </a:lnTo>
                    <a:lnTo>
                      <a:pt x="40" y="80"/>
                    </a:lnTo>
                    <a:lnTo>
                      <a:pt x="45" y="71"/>
                    </a:lnTo>
                    <a:lnTo>
                      <a:pt x="49" y="67"/>
                    </a:lnTo>
                    <a:lnTo>
                      <a:pt x="54" y="58"/>
                    </a:lnTo>
                    <a:lnTo>
                      <a:pt x="54" y="53"/>
                    </a:lnTo>
                    <a:lnTo>
                      <a:pt x="58" y="45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49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1" name="Freeform 726"/>
              <p:cNvSpPr>
                <a:spLocks noEditPoints="1"/>
              </p:cNvSpPr>
              <p:nvPr/>
            </p:nvSpPr>
            <p:spPr bwMode="auto">
              <a:xfrm>
                <a:off x="4258" y="9610"/>
                <a:ext cx="80" cy="98"/>
              </a:xfrm>
              <a:custGeom>
                <a:avLst/>
                <a:gdLst>
                  <a:gd name="T0" fmla="*/ 62 w 80"/>
                  <a:gd name="T1" fmla="*/ 62 h 98"/>
                  <a:gd name="T2" fmla="*/ 75 w 80"/>
                  <a:gd name="T3" fmla="*/ 67 h 98"/>
                  <a:gd name="T4" fmla="*/ 71 w 80"/>
                  <a:gd name="T5" fmla="*/ 76 h 98"/>
                  <a:gd name="T6" fmla="*/ 62 w 80"/>
                  <a:gd name="T7" fmla="*/ 89 h 98"/>
                  <a:gd name="T8" fmla="*/ 48 w 80"/>
                  <a:gd name="T9" fmla="*/ 98 h 98"/>
                  <a:gd name="T10" fmla="*/ 35 w 80"/>
                  <a:gd name="T11" fmla="*/ 98 h 98"/>
                  <a:gd name="T12" fmla="*/ 26 w 80"/>
                  <a:gd name="T13" fmla="*/ 98 h 98"/>
                  <a:gd name="T14" fmla="*/ 17 w 80"/>
                  <a:gd name="T15" fmla="*/ 93 h 98"/>
                  <a:gd name="T16" fmla="*/ 13 w 80"/>
                  <a:gd name="T17" fmla="*/ 89 h 98"/>
                  <a:gd name="T18" fmla="*/ 4 w 80"/>
                  <a:gd name="T19" fmla="*/ 80 h 98"/>
                  <a:gd name="T20" fmla="*/ 4 w 80"/>
                  <a:gd name="T21" fmla="*/ 71 h 98"/>
                  <a:gd name="T22" fmla="*/ 0 w 80"/>
                  <a:gd name="T23" fmla="*/ 58 h 98"/>
                  <a:gd name="T24" fmla="*/ 4 w 80"/>
                  <a:gd name="T25" fmla="*/ 45 h 98"/>
                  <a:gd name="T26" fmla="*/ 8 w 80"/>
                  <a:gd name="T27" fmla="*/ 27 h 98"/>
                  <a:gd name="T28" fmla="*/ 17 w 80"/>
                  <a:gd name="T29" fmla="*/ 13 h 98"/>
                  <a:gd name="T30" fmla="*/ 26 w 80"/>
                  <a:gd name="T31" fmla="*/ 5 h 98"/>
                  <a:gd name="T32" fmla="*/ 35 w 80"/>
                  <a:gd name="T33" fmla="*/ 0 h 98"/>
                  <a:gd name="T34" fmla="*/ 48 w 80"/>
                  <a:gd name="T35" fmla="*/ 0 h 98"/>
                  <a:gd name="T36" fmla="*/ 62 w 80"/>
                  <a:gd name="T37" fmla="*/ 0 h 98"/>
                  <a:gd name="T38" fmla="*/ 71 w 80"/>
                  <a:gd name="T39" fmla="*/ 9 h 98"/>
                  <a:gd name="T40" fmla="*/ 80 w 80"/>
                  <a:gd name="T41" fmla="*/ 22 h 98"/>
                  <a:gd name="T42" fmla="*/ 80 w 80"/>
                  <a:gd name="T43" fmla="*/ 40 h 98"/>
                  <a:gd name="T44" fmla="*/ 80 w 80"/>
                  <a:gd name="T45" fmla="*/ 45 h 98"/>
                  <a:gd name="T46" fmla="*/ 80 w 80"/>
                  <a:gd name="T47" fmla="*/ 53 h 98"/>
                  <a:gd name="T48" fmla="*/ 17 w 80"/>
                  <a:gd name="T49" fmla="*/ 53 h 98"/>
                  <a:gd name="T50" fmla="*/ 17 w 80"/>
                  <a:gd name="T51" fmla="*/ 58 h 98"/>
                  <a:gd name="T52" fmla="*/ 17 w 80"/>
                  <a:gd name="T53" fmla="*/ 58 h 98"/>
                  <a:gd name="T54" fmla="*/ 17 w 80"/>
                  <a:gd name="T55" fmla="*/ 71 h 98"/>
                  <a:gd name="T56" fmla="*/ 22 w 80"/>
                  <a:gd name="T57" fmla="*/ 80 h 98"/>
                  <a:gd name="T58" fmla="*/ 26 w 80"/>
                  <a:gd name="T59" fmla="*/ 85 h 98"/>
                  <a:gd name="T60" fmla="*/ 35 w 80"/>
                  <a:gd name="T61" fmla="*/ 85 h 98"/>
                  <a:gd name="T62" fmla="*/ 44 w 80"/>
                  <a:gd name="T63" fmla="*/ 85 h 98"/>
                  <a:gd name="T64" fmla="*/ 48 w 80"/>
                  <a:gd name="T65" fmla="*/ 80 h 98"/>
                  <a:gd name="T66" fmla="*/ 57 w 80"/>
                  <a:gd name="T67" fmla="*/ 76 h 98"/>
                  <a:gd name="T68" fmla="*/ 62 w 80"/>
                  <a:gd name="T69" fmla="*/ 62 h 98"/>
                  <a:gd name="T70" fmla="*/ 17 w 80"/>
                  <a:gd name="T71" fmla="*/ 40 h 98"/>
                  <a:gd name="T72" fmla="*/ 66 w 80"/>
                  <a:gd name="T73" fmla="*/ 40 h 98"/>
                  <a:gd name="T74" fmla="*/ 66 w 80"/>
                  <a:gd name="T75" fmla="*/ 40 h 98"/>
                  <a:gd name="T76" fmla="*/ 66 w 80"/>
                  <a:gd name="T77" fmla="*/ 36 h 98"/>
                  <a:gd name="T78" fmla="*/ 66 w 80"/>
                  <a:gd name="T79" fmla="*/ 27 h 98"/>
                  <a:gd name="T80" fmla="*/ 62 w 80"/>
                  <a:gd name="T81" fmla="*/ 18 h 98"/>
                  <a:gd name="T82" fmla="*/ 53 w 80"/>
                  <a:gd name="T83" fmla="*/ 13 h 98"/>
                  <a:gd name="T84" fmla="*/ 48 w 80"/>
                  <a:gd name="T85" fmla="*/ 13 h 98"/>
                  <a:gd name="T86" fmla="*/ 40 w 80"/>
                  <a:gd name="T87" fmla="*/ 13 h 98"/>
                  <a:gd name="T88" fmla="*/ 31 w 80"/>
                  <a:gd name="T89" fmla="*/ 18 h 98"/>
                  <a:gd name="T90" fmla="*/ 22 w 80"/>
                  <a:gd name="T91" fmla="*/ 27 h 98"/>
                  <a:gd name="T92" fmla="*/ 17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62" y="62"/>
                    </a:moveTo>
                    <a:lnTo>
                      <a:pt x="75" y="67"/>
                    </a:lnTo>
                    <a:lnTo>
                      <a:pt x="71" y="76"/>
                    </a:lnTo>
                    <a:lnTo>
                      <a:pt x="62" y="89"/>
                    </a:lnTo>
                    <a:lnTo>
                      <a:pt x="48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7" y="93"/>
                    </a:lnTo>
                    <a:lnTo>
                      <a:pt x="13" y="89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58"/>
                    </a:lnTo>
                    <a:lnTo>
                      <a:pt x="4" y="45"/>
                    </a:lnTo>
                    <a:lnTo>
                      <a:pt x="8" y="27"/>
                    </a:lnTo>
                    <a:lnTo>
                      <a:pt x="17" y="13"/>
                    </a:lnTo>
                    <a:lnTo>
                      <a:pt x="26" y="5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80" y="22"/>
                    </a:lnTo>
                    <a:lnTo>
                      <a:pt x="80" y="40"/>
                    </a:lnTo>
                    <a:lnTo>
                      <a:pt x="80" y="45"/>
                    </a:lnTo>
                    <a:lnTo>
                      <a:pt x="80" y="53"/>
                    </a:lnTo>
                    <a:lnTo>
                      <a:pt x="17" y="53"/>
                    </a:lnTo>
                    <a:lnTo>
                      <a:pt x="17" y="58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26" y="85"/>
                    </a:lnTo>
                    <a:lnTo>
                      <a:pt x="35" y="85"/>
                    </a:lnTo>
                    <a:lnTo>
                      <a:pt x="44" y="85"/>
                    </a:lnTo>
                    <a:lnTo>
                      <a:pt x="48" y="80"/>
                    </a:lnTo>
                    <a:lnTo>
                      <a:pt x="57" y="76"/>
                    </a:lnTo>
                    <a:lnTo>
                      <a:pt x="62" y="62"/>
                    </a:lnTo>
                    <a:close/>
                    <a:moveTo>
                      <a:pt x="17" y="40"/>
                    </a:moveTo>
                    <a:lnTo>
                      <a:pt x="66" y="40"/>
                    </a:lnTo>
                    <a:lnTo>
                      <a:pt x="66" y="36"/>
                    </a:lnTo>
                    <a:lnTo>
                      <a:pt x="66" y="27"/>
                    </a:lnTo>
                    <a:lnTo>
                      <a:pt x="62" y="18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2" name="Freeform 727"/>
              <p:cNvSpPr>
                <a:spLocks/>
              </p:cNvSpPr>
              <p:nvPr/>
            </p:nvSpPr>
            <p:spPr bwMode="auto">
              <a:xfrm>
                <a:off x="4333" y="9570"/>
                <a:ext cx="53" cy="178"/>
              </a:xfrm>
              <a:custGeom>
                <a:avLst/>
                <a:gdLst>
                  <a:gd name="T0" fmla="*/ 40 w 53"/>
                  <a:gd name="T1" fmla="*/ 0 h 178"/>
                  <a:gd name="T2" fmla="*/ 49 w 53"/>
                  <a:gd name="T3" fmla="*/ 36 h 178"/>
                  <a:gd name="T4" fmla="*/ 53 w 53"/>
                  <a:gd name="T5" fmla="*/ 67 h 178"/>
                  <a:gd name="T6" fmla="*/ 53 w 53"/>
                  <a:gd name="T7" fmla="*/ 89 h 178"/>
                  <a:gd name="T8" fmla="*/ 49 w 53"/>
                  <a:gd name="T9" fmla="*/ 107 h 178"/>
                  <a:gd name="T10" fmla="*/ 40 w 53"/>
                  <a:gd name="T11" fmla="*/ 125 h 178"/>
                  <a:gd name="T12" fmla="*/ 31 w 53"/>
                  <a:gd name="T13" fmla="*/ 142 h 178"/>
                  <a:gd name="T14" fmla="*/ 22 w 53"/>
                  <a:gd name="T15" fmla="*/ 160 h 178"/>
                  <a:gd name="T16" fmla="*/ 9 w 53"/>
                  <a:gd name="T17" fmla="*/ 178 h 178"/>
                  <a:gd name="T18" fmla="*/ 0 w 53"/>
                  <a:gd name="T19" fmla="*/ 178 h 178"/>
                  <a:gd name="T20" fmla="*/ 9 w 53"/>
                  <a:gd name="T21" fmla="*/ 165 h 178"/>
                  <a:gd name="T22" fmla="*/ 18 w 53"/>
                  <a:gd name="T23" fmla="*/ 142 h 178"/>
                  <a:gd name="T24" fmla="*/ 27 w 53"/>
                  <a:gd name="T25" fmla="*/ 125 h 178"/>
                  <a:gd name="T26" fmla="*/ 36 w 53"/>
                  <a:gd name="T27" fmla="*/ 102 h 178"/>
                  <a:gd name="T28" fmla="*/ 40 w 53"/>
                  <a:gd name="T29" fmla="*/ 85 h 178"/>
                  <a:gd name="T30" fmla="*/ 40 w 53"/>
                  <a:gd name="T31" fmla="*/ 62 h 178"/>
                  <a:gd name="T32" fmla="*/ 36 w 53"/>
                  <a:gd name="T33" fmla="*/ 36 h 178"/>
                  <a:gd name="T34" fmla="*/ 31 w 53"/>
                  <a:gd name="T35" fmla="*/ 0 h 178"/>
                  <a:gd name="T36" fmla="*/ 40 w 53"/>
                  <a:gd name="T37" fmla="*/ 0 h 1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8">
                    <a:moveTo>
                      <a:pt x="40" y="0"/>
                    </a:moveTo>
                    <a:lnTo>
                      <a:pt x="49" y="36"/>
                    </a:lnTo>
                    <a:lnTo>
                      <a:pt x="53" y="67"/>
                    </a:lnTo>
                    <a:lnTo>
                      <a:pt x="53" y="89"/>
                    </a:lnTo>
                    <a:lnTo>
                      <a:pt x="49" y="107"/>
                    </a:lnTo>
                    <a:lnTo>
                      <a:pt x="40" y="125"/>
                    </a:lnTo>
                    <a:lnTo>
                      <a:pt x="31" y="142"/>
                    </a:lnTo>
                    <a:lnTo>
                      <a:pt x="22" y="160"/>
                    </a:lnTo>
                    <a:lnTo>
                      <a:pt x="9" y="178"/>
                    </a:lnTo>
                    <a:lnTo>
                      <a:pt x="0" y="178"/>
                    </a:lnTo>
                    <a:lnTo>
                      <a:pt x="9" y="165"/>
                    </a:lnTo>
                    <a:lnTo>
                      <a:pt x="18" y="142"/>
                    </a:lnTo>
                    <a:lnTo>
                      <a:pt x="27" y="125"/>
                    </a:lnTo>
                    <a:lnTo>
                      <a:pt x="36" y="102"/>
                    </a:lnTo>
                    <a:lnTo>
                      <a:pt x="40" y="85"/>
                    </a:lnTo>
                    <a:lnTo>
                      <a:pt x="40" y="62"/>
                    </a:lnTo>
                    <a:lnTo>
                      <a:pt x="36" y="36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3" name="Freeform 728"/>
              <p:cNvSpPr>
                <a:spLocks/>
              </p:cNvSpPr>
              <p:nvPr/>
            </p:nvSpPr>
            <p:spPr bwMode="auto">
              <a:xfrm>
                <a:off x="5159" y="9703"/>
                <a:ext cx="45" cy="156"/>
              </a:xfrm>
              <a:custGeom>
                <a:avLst/>
                <a:gdLst>
                  <a:gd name="T0" fmla="*/ 0 w 45"/>
                  <a:gd name="T1" fmla="*/ 156 h 156"/>
                  <a:gd name="T2" fmla="*/ 27 w 45"/>
                  <a:gd name="T3" fmla="*/ 0 h 156"/>
                  <a:gd name="T4" fmla="*/ 45 w 45"/>
                  <a:gd name="T5" fmla="*/ 0 h 156"/>
                  <a:gd name="T6" fmla="*/ 18 w 45"/>
                  <a:gd name="T7" fmla="*/ 156 h 156"/>
                  <a:gd name="T8" fmla="*/ 0 w 45"/>
                  <a:gd name="T9" fmla="*/ 156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56">
                    <a:moveTo>
                      <a:pt x="0" y="156"/>
                    </a:moveTo>
                    <a:lnTo>
                      <a:pt x="27" y="0"/>
                    </a:lnTo>
                    <a:lnTo>
                      <a:pt x="45" y="0"/>
                    </a:lnTo>
                    <a:lnTo>
                      <a:pt x="18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4" name="Freeform 729"/>
              <p:cNvSpPr>
                <a:spLocks/>
              </p:cNvSpPr>
              <p:nvPr/>
            </p:nvSpPr>
            <p:spPr bwMode="auto">
              <a:xfrm>
                <a:off x="5262" y="9743"/>
                <a:ext cx="89" cy="120"/>
              </a:xfrm>
              <a:custGeom>
                <a:avLst/>
                <a:gdLst>
                  <a:gd name="T0" fmla="*/ 66 w 89"/>
                  <a:gd name="T1" fmla="*/ 76 h 120"/>
                  <a:gd name="T2" fmla="*/ 84 w 89"/>
                  <a:gd name="T3" fmla="*/ 76 h 120"/>
                  <a:gd name="T4" fmla="*/ 75 w 89"/>
                  <a:gd name="T5" fmla="*/ 94 h 120"/>
                  <a:gd name="T6" fmla="*/ 66 w 89"/>
                  <a:gd name="T7" fmla="*/ 107 h 120"/>
                  <a:gd name="T8" fmla="*/ 53 w 89"/>
                  <a:gd name="T9" fmla="*/ 116 h 120"/>
                  <a:gd name="T10" fmla="*/ 40 w 89"/>
                  <a:gd name="T11" fmla="*/ 120 h 120"/>
                  <a:gd name="T12" fmla="*/ 22 w 89"/>
                  <a:gd name="T13" fmla="*/ 116 h 120"/>
                  <a:gd name="T14" fmla="*/ 13 w 89"/>
                  <a:gd name="T15" fmla="*/ 107 h 120"/>
                  <a:gd name="T16" fmla="*/ 4 w 89"/>
                  <a:gd name="T17" fmla="*/ 94 h 120"/>
                  <a:gd name="T18" fmla="*/ 0 w 89"/>
                  <a:gd name="T19" fmla="*/ 72 h 120"/>
                  <a:gd name="T20" fmla="*/ 4 w 89"/>
                  <a:gd name="T21" fmla="*/ 54 h 120"/>
                  <a:gd name="T22" fmla="*/ 9 w 89"/>
                  <a:gd name="T23" fmla="*/ 36 h 120"/>
                  <a:gd name="T24" fmla="*/ 17 w 89"/>
                  <a:gd name="T25" fmla="*/ 23 h 120"/>
                  <a:gd name="T26" fmla="*/ 26 w 89"/>
                  <a:gd name="T27" fmla="*/ 9 h 120"/>
                  <a:gd name="T28" fmla="*/ 40 w 89"/>
                  <a:gd name="T29" fmla="*/ 0 h 120"/>
                  <a:gd name="T30" fmla="*/ 53 w 89"/>
                  <a:gd name="T31" fmla="*/ 0 h 120"/>
                  <a:gd name="T32" fmla="*/ 71 w 89"/>
                  <a:gd name="T33" fmla="*/ 0 h 120"/>
                  <a:gd name="T34" fmla="*/ 80 w 89"/>
                  <a:gd name="T35" fmla="*/ 9 h 120"/>
                  <a:gd name="T36" fmla="*/ 89 w 89"/>
                  <a:gd name="T37" fmla="*/ 23 h 120"/>
                  <a:gd name="T38" fmla="*/ 89 w 89"/>
                  <a:gd name="T39" fmla="*/ 36 h 120"/>
                  <a:gd name="T40" fmla="*/ 71 w 89"/>
                  <a:gd name="T41" fmla="*/ 40 h 120"/>
                  <a:gd name="T42" fmla="*/ 71 w 89"/>
                  <a:gd name="T43" fmla="*/ 27 h 120"/>
                  <a:gd name="T44" fmla="*/ 66 w 89"/>
                  <a:gd name="T45" fmla="*/ 23 h 120"/>
                  <a:gd name="T46" fmla="*/ 62 w 89"/>
                  <a:gd name="T47" fmla="*/ 18 h 120"/>
                  <a:gd name="T48" fmla="*/ 53 w 89"/>
                  <a:gd name="T49" fmla="*/ 14 h 120"/>
                  <a:gd name="T50" fmla="*/ 44 w 89"/>
                  <a:gd name="T51" fmla="*/ 18 h 120"/>
                  <a:gd name="T52" fmla="*/ 35 w 89"/>
                  <a:gd name="T53" fmla="*/ 23 h 120"/>
                  <a:gd name="T54" fmla="*/ 26 w 89"/>
                  <a:gd name="T55" fmla="*/ 32 h 120"/>
                  <a:gd name="T56" fmla="*/ 22 w 89"/>
                  <a:gd name="T57" fmla="*/ 45 h 120"/>
                  <a:gd name="T58" fmla="*/ 22 w 89"/>
                  <a:gd name="T59" fmla="*/ 58 h 120"/>
                  <a:gd name="T60" fmla="*/ 17 w 89"/>
                  <a:gd name="T61" fmla="*/ 76 h 120"/>
                  <a:gd name="T62" fmla="*/ 22 w 89"/>
                  <a:gd name="T63" fmla="*/ 85 h 120"/>
                  <a:gd name="T64" fmla="*/ 26 w 89"/>
                  <a:gd name="T65" fmla="*/ 98 h 120"/>
                  <a:gd name="T66" fmla="*/ 31 w 89"/>
                  <a:gd name="T67" fmla="*/ 103 h 120"/>
                  <a:gd name="T68" fmla="*/ 40 w 89"/>
                  <a:gd name="T69" fmla="*/ 103 h 120"/>
                  <a:gd name="T70" fmla="*/ 49 w 89"/>
                  <a:gd name="T71" fmla="*/ 103 h 120"/>
                  <a:gd name="T72" fmla="*/ 53 w 89"/>
                  <a:gd name="T73" fmla="*/ 98 h 120"/>
                  <a:gd name="T74" fmla="*/ 62 w 89"/>
                  <a:gd name="T75" fmla="*/ 89 h 120"/>
                  <a:gd name="T76" fmla="*/ 66 w 89"/>
                  <a:gd name="T77" fmla="*/ 76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20">
                    <a:moveTo>
                      <a:pt x="66" y="76"/>
                    </a:moveTo>
                    <a:lnTo>
                      <a:pt x="84" y="76"/>
                    </a:lnTo>
                    <a:lnTo>
                      <a:pt x="75" y="94"/>
                    </a:lnTo>
                    <a:lnTo>
                      <a:pt x="66" y="107"/>
                    </a:lnTo>
                    <a:lnTo>
                      <a:pt x="53" y="116"/>
                    </a:lnTo>
                    <a:lnTo>
                      <a:pt x="40" y="120"/>
                    </a:lnTo>
                    <a:lnTo>
                      <a:pt x="22" y="116"/>
                    </a:lnTo>
                    <a:lnTo>
                      <a:pt x="13" y="107"/>
                    </a:lnTo>
                    <a:lnTo>
                      <a:pt x="4" y="94"/>
                    </a:lnTo>
                    <a:lnTo>
                      <a:pt x="0" y="72"/>
                    </a:lnTo>
                    <a:lnTo>
                      <a:pt x="4" y="54"/>
                    </a:lnTo>
                    <a:lnTo>
                      <a:pt x="9" y="36"/>
                    </a:lnTo>
                    <a:lnTo>
                      <a:pt x="17" y="23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0"/>
                    </a:lnTo>
                    <a:lnTo>
                      <a:pt x="80" y="9"/>
                    </a:lnTo>
                    <a:lnTo>
                      <a:pt x="89" y="23"/>
                    </a:lnTo>
                    <a:lnTo>
                      <a:pt x="89" y="36"/>
                    </a:lnTo>
                    <a:lnTo>
                      <a:pt x="71" y="40"/>
                    </a:lnTo>
                    <a:lnTo>
                      <a:pt x="71" y="27"/>
                    </a:lnTo>
                    <a:lnTo>
                      <a:pt x="66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5" y="23"/>
                    </a:lnTo>
                    <a:lnTo>
                      <a:pt x="26" y="32"/>
                    </a:lnTo>
                    <a:lnTo>
                      <a:pt x="22" y="45"/>
                    </a:lnTo>
                    <a:lnTo>
                      <a:pt x="22" y="58"/>
                    </a:lnTo>
                    <a:lnTo>
                      <a:pt x="17" y="76"/>
                    </a:lnTo>
                    <a:lnTo>
                      <a:pt x="22" y="85"/>
                    </a:lnTo>
                    <a:lnTo>
                      <a:pt x="26" y="98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9" y="103"/>
                    </a:lnTo>
                    <a:lnTo>
                      <a:pt x="53" y="98"/>
                    </a:lnTo>
                    <a:lnTo>
                      <a:pt x="62" y="89"/>
                    </a:lnTo>
                    <a:lnTo>
                      <a:pt x="66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5" name="Freeform 730"/>
              <p:cNvSpPr>
                <a:spLocks/>
              </p:cNvSpPr>
              <p:nvPr/>
            </p:nvSpPr>
            <p:spPr bwMode="auto">
              <a:xfrm>
                <a:off x="5355" y="9743"/>
                <a:ext cx="102" cy="116"/>
              </a:xfrm>
              <a:custGeom>
                <a:avLst/>
                <a:gdLst>
                  <a:gd name="T0" fmla="*/ 22 w 102"/>
                  <a:gd name="T1" fmla="*/ 0 h 116"/>
                  <a:gd name="T2" fmla="*/ 102 w 102"/>
                  <a:gd name="T3" fmla="*/ 0 h 116"/>
                  <a:gd name="T4" fmla="*/ 80 w 102"/>
                  <a:gd name="T5" fmla="*/ 116 h 116"/>
                  <a:gd name="T6" fmla="*/ 62 w 102"/>
                  <a:gd name="T7" fmla="*/ 116 h 116"/>
                  <a:gd name="T8" fmla="*/ 80 w 102"/>
                  <a:gd name="T9" fmla="*/ 18 h 116"/>
                  <a:gd name="T10" fmla="*/ 36 w 102"/>
                  <a:gd name="T11" fmla="*/ 18 h 116"/>
                  <a:gd name="T12" fmla="*/ 18 w 102"/>
                  <a:gd name="T13" fmla="*/ 116 h 116"/>
                  <a:gd name="T14" fmla="*/ 0 w 102"/>
                  <a:gd name="T15" fmla="*/ 116 h 116"/>
                  <a:gd name="T16" fmla="*/ 22 w 102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2" h="116">
                    <a:moveTo>
                      <a:pt x="22" y="0"/>
                    </a:moveTo>
                    <a:lnTo>
                      <a:pt x="102" y="0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80" y="18"/>
                    </a:lnTo>
                    <a:lnTo>
                      <a:pt x="36" y="18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6" name="Freeform 731"/>
              <p:cNvSpPr>
                <a:spLocks noEditPoints="1"/>
              </p:cNvSpPr>
              <p:nvPr/>
            </p:nvSpPr>
            <p:spPr bwMode="auto">
              <a:xfrm>
                <a:off x="5453" y="9743"/>
                <a:ext cx="106" cy="160"/>
              </a:xfrm>
              <a:custGeom>
                <a:avLst/>
                <a:gdLst>
                  <a:gd name="T0" fmla="*/ 0 w 106"/>
                  <a:gd name="T1" fmla="*/ 160 h 160"/>
                  <a:gd name="T2" fmla="*/ 26 w 106"/>
                  <a:gd name="T3" fmla="*/ 0 h 160"/>
                  <a:gd name="T4" fmla="*/ 44 w 106"/>
                  <a:gd name="T5" fmla="*/ 0 h 160"/>
                  <a:gd name="T6" fmla="*/ 40 w 106"/>
                  <a:gd name="T7" fmla="*/ 18 h 160"/>
                  <a:gd name="T8" fmla="*/ 49 w 106"/>
                  <a:gd name="T9" fmla="*/ 9 h 160"/>
                  <a:gd name="T10" fmla="*/ 57 w 106"/>
                  <a:gd name="T11" fmla="*/ 5 h 160"/>
                  <a:gd name="T12" fmla="*/ 62 w 106"/>
                  <a:gd name="T13" fmla="*/ 0 h 160"/>
                  <a:gd name="T14" fmla="*/ 71 w 106"/>
                  <a:gd name="T15" fmla="*/ 0 h 160"/>
                  <a:gd name="T16" fmla="*/ 84 w 106"/>
                  <a:gd name="T17" fmla="*/ 0 h 160"/>
                  <a:gd name="T18" fmla="*/ 93 w 106"/>
                  <a:gd name="T19" fmla="*/ 9 h 160"/>
                  <a:gd name="T20" fmla="*/ 102 w 106"/>
                  <a:gd name="T21" fmla="*/ 27 h 160"/>
                  <a:gd name="T22" fmla="*/ 106 w 106"/>
                  <a:gd name="T23" fmla="*/ 45 h 160"/>
                  <a:gd name="T24" fmla="*/ 102 w 106"/>
                  <a:gd name="T25" fmla="*/ 63 h 160"/>
                  <a:gd name="T26" fmla="*/ 97 w 106"/>
                  <a:gd name="T27" fmla="*/ 76 h 160"/>
                  <a:gd name="T28" fmla="*/ 93 w 106"/>
                  <a:gd name="T29" fmla="*/ 89 h 160"/>
                  <a:gd name="T30" fmla="*/ 89 w 106"/>
                  <a:gd name="T31" fmla="*/ 103 h 160"/>
                  <a:gd name="T32" fmla="*/ 80 w 106"/>
                  <a:gd name="T33" fmla="*/ 107 h 160"/>
                  <a:gd name="T34" fmla="*/ 71 w 106"/>
                  <a:gd name="T35" fmla="*/ 116 h 160"/>
                  <a:gd name="T36" fmla="*/ 62 w 106"/>
                  <a:gd name="T37" fmla="*/ 116 h 160"/>
                  <a:gd name="T38" fmla="*/ 57 w 106"/>
                  <a:gd name="T39" fmla="*/ 120 h 160"/>
                  <a:gd name="T40" fmla="*/ 49 w 106"/>
                  <a:gd name="T41" fmla="*/ 116 h 160"/>
                  <a:gd name="T42" fmla="*/ 40 w 106"/>
                  <a:gd name="T43" fmla="*/ 112 h 160"/>
                  <a:gd name="T44" fmla="*/ 35 w 106"/>
                  <a:gd name="T45" fmla="*/ 107 h 160"/>
                  <a:gd name="T46" fmla="*/ 26 w 106"/>
                  <a:gd name="T47" fmla="*/ 98 h 160"/>
                  <a:gd name="T48" fmla="*/ 17 w 106"/>
                  <a:gd name="T49" fmla="*/ 160 h 160"/>
                  <a:gd name="T50" fmla="*/ 0 w 106"/>
                  <a:gd name="T51" fmla="*/ 160 h 160"/>
                  <a:gd name="T52" fmla="*/ 35 w 106"/>
                  <a:gd name="T53" fmla="*/ 72 h 160"/>
                  <a:gd name="T54" fmla="*/ 35 w 106"/>
                  <a:gd name="T55" fmla="*/ 80 h 160"/>
                  <a:gd name="T56" fmla="*/ 35 w 106"/>
                  <a:gd name="T57" fmla="*/ 85 h 160"/>
                  <a:gd name="T58" fmla="*/ 40 w 106"/>
                  <a:gd name="T59" fmla="*/ 94 h 160"/>
                  <a:gd name="T60" fmla="*/ 44 w 106"/>
                  <a:gd name="T61" fmla="*/ 98 h 160"/>
                  <a:gd name="T62" fmla="*/ 49 w 106"/>
                  <a:gd name="T63" fmla="*/ 103 h 160"/>
                  <a:gd name="T64" fmla="*/ 53 w 106"/>
                  <a:gd name="T65" fmla="*/ 103 h 160"/>
                  <a:gd name="T66" fmla="*/ 62 w 106"/>
                  <a:gd name="T67" fmla="*/ 103 h 160"/>
                  <a:gd name="T68" fmla="*/ 66 w 106"/>
                  <a:gd name="T69" fmla="*/ 98 h 160"/>
                  <a:gd name="T70" fmla="*/ 75 w 106"/>
                  <a:gd name="T71" fmla="*/ 94 h 160"/>
                  <a:gd name="T72" fmla="*/ 80 w 106"/>
                  <a:gd name="T73" fmla="*/ 85 h 160"/>
                  <a:gd name="T74" fmla="*/ 84 w 106"/>
                  <a:gd name="T75" fmla="*/ 63 h 160"/>
                  <a:gd name="T76" fmla="*/ 89 w 106"/>
                  <a:gd name="T77" fmla="*/ 45 h 160"/>
                  <a:gd name="T78" fmla="*/ 84 w 106"/>
                  <a:gd name="T79" fmla="*/ 32 h 160"/>
                  <a:gd name="T80" fmla="*/ 80 w 106"/>
                  <a:gd name="T81" fmla="*/ 23 h 160"/>
                  <a:gd name="T82" fmla="*/ 75 w 106"/>
                  <a:gd name="T83" fmla="*/ 18 h 160"/>
                  <a:gd name="T84" fmla="*/ 66 w 106"/>
                  <a:gd name="T85" fmla="*/ 14 h 160"/>
                  <a:gd name="T86" fmla="*/ 62 w 106"/>
                  <a:gd name="T87" fmla="*/ 18 h 160"/>
                  <a:gd name="T88" fmla="*/ 53 w 106"/>
                  <a:gd name="T89" fmla="*/ 18 h 160"/>
                  <a:gd name="T90" fmla="*/ 49 w 106"/>
                  <a:gd name="T91" fmla="*/ 23 h 160"/>
                  <a:gd name="T92" fmla="*/ 44 w 106"/>
                  <a:gd name="T93" fmla="*/ 32 h 160"/>
                  <a:gd name="T94" fmla="*/ 40 w 106"/>
                  <a:gd name="T95" fmla="*/ 40 h 160"/>
                  <a:gd name="T96" fmla="*/ 35 w 106"/>
                  <a:gd name="T97" fmla="*/ 49 h 160"/>
                  <a:gd name="T98" fmla="*/ 35 w 106"/>
                  <a:gd name="T99" fmla="*/ 58 h 160"/>
                  <a:gd name="T100" fmla="*/ 35 w 106"/>
                  <a:gd name="T101" fmla="*/ 72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6" h="160">
                    <a:moveTo>
                      <a:pt x="0" y="160"/>
                    </a:moveTo>
                    <a:lnTo>
                      <a:pt x="26" y="0"/>
                    </a:lnTo>
                    <a:lnTo>
                      <a:pt x="44" y="0"/>
                    </a:lnTo>
                    <a:lnTo>
                      <a:pt x="40" y="18"/>
                    </a:lnTo>
                    <a:lnTo>
                      <a:pt x="49" y="9"/>
                    </a:lnTo>
                    <a:lnTo>
                      <a:pt x="57" y="5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3" y="9"/>
                    </a:lnTo>
                    <a:lnTo>
                      <a:pt x="102" y="27"/>
                    </a:lnTo>
                    <a:lnTo>
                      <a:pt x="106" y="45"/>
                    </a:lnTo>
                    <a:lnTo>
                      <a:pt x="102" y="63"/>
                    </a:lnTo>
                    <a:lnTo>
                      <a:pt x="97" y="76"/>
                    </a:lnTo>
                    <a:lnTo>
                      <a:pt x="93" y="89"/>
                    </a:lnTo>
                    <a:lnTo>
                      <a:pt x="89" y="103"/>
                    </a:lnTo>
                    <a:lnTo>
                      <a:pt x="80" y="107"/>
                    </a:lnTo>
                    <a:lnTo>
                      <a:pt x="71" y="116"/>
                    </a:lnTo>
                    <a:lnTo>
                      <a:pt x="62" y="116"/>
                    </a:lnTo>
                    <a:lnTo>
                      <a:pt x="57" y="120"/>
                    </a:lnTo>
                    <a:lnTo>
                      <a:pt x="49" y="116"/>
                    </a:lnTo>
                    <a:lnTo>
                      <a:pt x="40" y="112"/>
                    </a:lnTo>
                    <a:lnTo>
                      <a:pt x="35" y="107"/>
                    </a:lnTo>
                    <a:lnTo>
                      <a:pt x="26" y="98"/>
                    </a:lnTo>
                    <a:lnTo>
                      <a:pt x="17" y="160"/>
                    </a:lnTo>
                    <a:lnTo>
                      <a:pt x="0" y="160"/>
                    </a:lnTo>
                    <a:close/>
                    <a:moveTo>
                      <a:pt x="35" y="72"/>
                    </a:moveTo>
                    <a:lnTo>
                      <a:pt x="35" y="80"/>
                    </a:lnTo>
                    <a:lnTo>
                      <a:pt x="35" y="85"/>
                    </a:lnTo>
                    <a:lnTo>
                      <a:pt x="40" y="94"/>
                    </a:lnTo>
                    <a:lnTo>
                      <a:pt x="44" y="98"/>
                    </a:lnTo>
                    <a:lnTo>
                      <a:pt x="49" y="103"/>
                    </a:lnTo>
                    <a:lnTo>
                      <a:pt x="53" y="103"/>
                    </a:lnTo>
                    <a:lnTo>
                      <a:pt x="62" y="103"/>
                    </a:lnTo>
                    <a:lnTo>
                      <a:pt x="66" y="98"/>
                    </a:lnTo>
                    <a:lnTo>
                      <a:pt x="75" y="94"/>
                    </a:lnTo>
                    <a:lnTo>
                      <a:pt x="80" y="85"/>
                    </a:lnTo>
                    <a:lnTo>
                      <a:pt x="84" y="63"/>
                    </a:lnTo>
                    <a:lnTo>
                      <a:pt x="89" y="45"/>
                    </a:lnTo>
                    <a:lnTo>
                      <a:pt x="84" y="32"/>
                    </a:lnTo>
                    <a:lnTo>
                      <a:pt x="80" y="23"/>
                    </a:lnTo>
                    <a:lnTo>
                      <a:pt x="75" y="18"/>
                    </a:lnTo>
                    <a:lnTo>
                      <a:pt x="66" y="14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9" y="23"/>
                    </a:lnTo>
                    <a:lnTo>
                      <a:pt x="44" y="32"/>
                    </a:lnTo>
                    <a:lnTo>
                      <a:pt x="40" y="40"/>
                    </a:lnTo>
                    <a:lnTo>
                      <a:pt x="35" y="49"/>
                    </a:lnTo>
                    <a:lnTo>
                      <a:pt x="35" y="58"/>
                    </a:lnTo>
                    <a:lnTo>
                      <a:pt x="35" y="7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7" name="Freeform 732"/>
              <p:cNvSpPr>
                <a:spLocks noEditPoints="1"/>
              </p:cNvSpPr>
              <p:nvPr/>
            </p:nvSpPr>
            <p:spPr bwMode="auto">
              <a:xfrm>
                <a:off x="5555" y="9743"/>
                <a:ext cx="107" cy="116"/>
              </a:xfrm>
              <a:custGeom>
                <a:avLst/>
                <a:gdLst>
                  <a:gd name="T0" fmla="*/ 107 w 107"/>
                  <a:gd name="T1" fmla="*/ 0 h 116"/>
                  <a:gd name="T2" fmla="*/ 89 w 107"/>
                  <a:gd name="T3" fmla="*/ 116 h 116"/>
                  <a:gd name="T4" fmla="*/ 71 w 107"/>
                  <a:gd name="T5" fmla="*/ 116 h 116"/>
                  <a:gd name="T6" fmla="*/ 80 w 107"/>
                  <a:gd name="T7" fmla="*/ 67 h 116"/>
                  <a:gd name="T8" fmla="*/ 71 w 107"/>
                  <a:gd name="T9" fmla="*/ 67 h 116"/>
                  <a:gd name="T10" fmla="*/ 67 w 107"/>
                  <a:gd name="T11" fmla="*/ 67 h 116"/>
                  <a:gd name="T12" fmla="*/ 58 w 107"/>
                  <a:gd name="T13" fmla="*/ 67 h 116"/>
                  <a:gd name="T14" fmla="*/ 53 w 107"/>
                  <a:gd name="T15" fmla="*/ 72 h 116"/>
                  <a:gd name="T16" fmla="*/ 49 w 107"/>
                  <a:gd name="T17" fmla="*/ 76 h 116"/>
                  <a:gd name="T18" fmla="*/ 44 w 107"/>
                  <a:gd name="T19" fmla="*/ 80 h 116"/>
                  <a:gd name="T20" fmla="*/ 40 w 107"/>
                  <a:gd name="T21" fmla="*/ 85 h 116"/>
                  <a:gd name="T22" fmla="*/ 22 w 107"/>
                  <a:gd name="T23" fmla="*/ 116 h 116"/>
                  <a:gd name="T24" fmla="*/ 0 w 107"/>
                  <a:gd name="T25" fmla="*/ 116 h 116"/>
                  <a:gd name="T26" fmla="*/ 22 w 107"/>
                  <a:gd name="T27" fmla="*/ 85 h 116"/>
                  <a:gd name="T28" fmla="*/ 31 w 107"/>
                  <a:gd name="T29" fmla="*/ 76 h 116"/>
                  <a:gd name="T30" fmla="*/ 40 w 107"/>
                  <a:gd name="T31" fmla="*/ 67 h 116"/>
                  <a:gd name="T32" fmla="*/ 31 w 107"/>
                  <a:gd name="T33" fmla="*/ 63 h 116"/>
                  <a:gd name="T34" fmla="*/ 27 w 107"/>
                  <a:gd name="T35" fmla="*/ 58 h 116"/>
                  <a:gd name="T36" fmla="*/ 22 w 107"/>
                  <a:gd name="T37" fmla="*/ 49 h 116"/>
                  <a:gd name="T38" fmla="*/ 22 w 107"/>
                  <a:gd name="T39" fmla="*/ 36 h 116"/>
                  <a:gd name="T40" fmla="*/ 22 w 107"/>
                  <a:gd name="T41" fmla="*/ 27 h 116"/>
                  <a:gd name="T42" fmla="*/ 27 w 107"/>
                  <a:gd name="T43" fmla="*/ 18 h 116"/>
                  <a:gd name="T44" fmla="*/ 31 w 107"/>
                  <a:gd name="T45" fmla="*/ 14 h 116"/>
                  <a:gd name="T46" fmla="*/ 40 w 107"/>
                  <a:gd name="T47" fmla="*/ 5 h 116"/>
                  <a:gd name="T48" fmla="*/ 49 w 107"/>
                  <a:gd name="T49" fmla="*/ 5 h 116"/>
                  <a:gd name="T50" fmla="*/ 67 w 107"/>
                  <a:gd name="T51" fmla="*/ 0 h 116"/>
                  <a:gd name="T52" fmla="*/ 107 w 107"/>
                  <a:gd name="T53" fmla="*/ 0 h 116"/>
                  <a:gd name="T54" fmla="*/ 89 w 107"/>
                  <a:gd name="T55" fmla="*/ 18 h 116"/>
                  <a:gd name="T56" fmla="*/ 67 w 107"/>
                  <a:gd name="T57" fmla="*/ 18 h 116"/>
                  <a:gd name="T58" fmla="*/ 49 w 107"/>
                  <a:gd name="T59" fmla="*/ 18 h 116"/>
                  <a:gd name="T60" fmla="*/ 40 w 107"/>
                  <a:gd name="T61" fmla="*/ 23 h 116"/>
                  <a:gd name="T62" fmla="*/ 40 w 107"/>
                  <a:gd name="T63" fmla="*/ 32 h 116"/>
                  <a:gd name="T64" fmla="*/ 35 w 107"/>
                  <a:gd name="T65" fmla="*/ 36 h 116"/>
                  <a:gd name="T66" fmla="*/ 40 w 107"/>
                  <a:gd name="T67" fmla="*/ 40 h 116"/>
                  <a:gd name="T68" fmla="*/ 40 w 107"/>
                  <a:gd name="T69" fmla="*/ 49 h 116"/>
                  <a:gd name="T70" fmla="*/ 44 w 107"/>
                  <a:gd name="T71" fmla="*/ 49 h 116"/>
                  <a:gd name="T72" fmla="*/ 44 w 107"/>
                  <a:gd name="T73" fmla="*/ 54 h 116"/>
                  <a:gd name="T74" fmla="*/ 53 w 107"/>
                  <a:gd name="T75" fmla="*/ 54 h 116"/>
                  <a:gd name="T76" fmla="*/ 58 w 107"/>
                  <a:gd name="T77" fmla="*/ 54 h 116"/>
                  <a:gd name="T78" fmla="*/ 80 w 107"/>
                  <a:gd name="T79" fmla="*/ 54 h 116"/>
                  <a:gd name="T80" fmla="*/ 89 w 107"/>
                  <a:gd name="T81" fmla="*/ 18 h 1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" h="116">
                    <a:moveTo>
                      <a:pt x="107" y="0"/>
                    </a:moveTo>
                    <a:lnTo>
                      <a:pt x="89" y="116"/>
                    </a:lnTo>
                    <a:lnTo>
                      <a:pt x="71" y="116"/>
                    </a:lnTo>
                    <a:lnTo>
                      <a:pt x="80" y="67"/>
                    </a:lnTo>
                    <a:lnTo>
                      <a:pt x="71" y="67"/>
                    </a:lnTo>
                    <a:lnTo>
                      <a:pt x="67" y="67"/>
                    </a:lnTo>
                    <a:lnTo>
                      <a:pt x="58" y="67"/>
                    </a:lnTo>
                    <a:lnTo>
                      <a:pt x="53" y="72"/>
                    </a:lnTo>
                    <a:lnTo>
                      <a:pt x="49" y="76"/>
                    </a:lnTo>
                    <a:lnTo>
                      <a:pt x="44" y="80"/>
                    </a:lnTo>
                    <a:lnTo>
                      <a:pt x="40" y="85"/>
                    </a:lnTo>
                    <a:lnTo>
                      <a:pt x="22" y="116"/>
                    </a:lnTo>
                    <a:lnTo>
                      <a:pt x="0" y="116"/>
                    </a:lnTo>
                    <a:lnTo>
                      <a:pt x="22" y="85"/>
                    </a:lnTo>
                    <a:lnTo>
                      <a:pt x="31" y="76"/>
                    </a:lnTo>
                    <a:lnTo>
                      <a:pt x="40" y="67"/>
                    </a:lnTo>
                    <a:lnTo>
                      <a:pt x="31" y="63"/>
                    </a:lnTo>
                    <a:lnTo>
                      <a:pt x="27" y="58"/>
                    </a:lnTo>
                    <a:lnTo>
                      <a:pt x="22" y="49"/>
                    </a:lnTo>
                    <a:lnTo>
                      <a:pt x="22" y="36"/>
                    </a:lnTo>
                    <a:lnTo>
                      <a:pt x="22" y="27"/>
                    </a:lnTo>
                    <a:lnTo>
                      <a:pt x="27" y="18"/>
                    </a:lnTo>
                    <a:lnTo>
                      <a:pt x="31" y="14"/>
                    </a:lnTo>
                    <a:lnTo>
                      <a:pt x="40" y="5"/>
                    </a:lnTo>
                    <a:lnTo>
                      <a:pt x="49" y="5"/>
                    </a:lnTo>
                    <a:lnTo>
                      <a:pt x="67" y="0"/>
                    </a:lnTo>
                    <a:lnTo>
                      <a:pt x="107" y="0"/>
                    </a:lnTo>
                    <a:close/>
                    <a:moveTo>
                      <a:pt x="89" y="18"/>
                    </a:moveTo>
                    <a:lnTo>
                      <a:pt x="67" y="18"/>
                    </a:lnTo>
                    <a:lnTo>
                      <a:pt x="49" y="18"/>
                    </a:lnTo>
                    <a:lnTo>
                      <a:pt x="40" y="23"/>
                    </a:lnTo>
                    <a:lnTo>
                      <a:pt x="40" y="32"/>
                    </a:lnTo>
                    <a:lnTo>
                      <a:pt x="35" y="36"/>
                    </a:lnTo>
                    <a:lnTo>
                      <a:pt x="40" y="40"/>
                    </a:lnTo>
                    <a:lnTo>
                      <a:pt x="40" y="49"/>
                    </a:lnTo>
                    <a:lnTo>
                      <a:pt x="44" y="49"/>
                    </a:lnTo>
                    <a:lnTo>
                      <a:pt x="44" y="54"/>
                    </a:lnTo>
                    <a:lnTo>
                      <a:pt x="53" y="54"/>
                    </a:lnTo>
                    <a:lnTo>
                      <a:pt x="58" y="54"/>
                    </a:lnTo>
                    <a:lnTo>
                      <a:pt x="80" y="54"/>
                    </a:lnTo>
                    <a:lnTo>
                      <a:pt x="89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8" name="Freeform 733"/>
              <p:cNvSpPr>
                <a:spLocks/>
              </p:cNvSpPr>
              <p:nvPr/>
            </p:nvSpPr>
            <p:spPr bwMode="auto">
              <a:xfrm>
                <a:off x="5657" y="9743"/>
                <a:ext cx="147" cy="116"/>
              </a:xfrm>
              <a:custGeom>
                <a:avLst/>
                <a:gdLst>
                  <a:gd name="T0" fmla="*/ 93 w 147"/>
                  <a:gd name="T1" fmla="*/ 0 h 116"/>
                  <a:gd name="T2" fmla="*/ 84 w 147"/>
                  <a:gd name="T3" fmla="*/ 49 h 116"/>
                  <a:gd name="T4" fmla="*/ 98 w 147"/>
                  <a:gd name="T5" fmla="*/ 45 h 116"/>
                  <a:gd name="T6" fmla="*/ 107 w 147"/>
                  <a:gd name="T7" fmla="*/ 27 h 116"/>
                  <a:gd name="T8" fmla="*/ 124 w 147"/>
                  <a:gd name="T9" fmla="*/ 5 h 116"/>
                  <a:gd name="T10" fmla="*/ 138 w 147"/>
                  <a:gd name="T11" fmla="*/ 0 h 116"/>
                  <a:gd name="T12" fmla="*/ 147 w 147"/>
                  <a:gd name="T13" fmla="*/ 5 h 116"/>
                  <a:gd name="T14" fmla="*/ 142 w 147"/>
                  <a:gd name="T15" fmla="*/ 14 h 116"/>
                  <a:gd name="T16" fmla="*/ 133 w 147"/>
                  <a:gd name="T17" fmla="*/ 14 h 116"/>
                  <a:gd name="T18" fmla="*/ 124 w 147"/>
                  <a:gd name="T19" fmla="*/ 23 h 116"/>
                  <a:gd name="T20" fmla="*/ 111 w 147"/>
                  <a:gd name="T21" fmla="*/ 49 h 116"/>
                  <a:gd name="T22" fmla="*/ 102 w 147"/>
                  <a:gd name="T23" fmla="*/ 58 h 116"/>
                  <a:gd name="T24" fmla="*/ 111 w 147"/>
                  <a:gd name="T25" fmla="*/ 72 h 116"/>
                  <a:gd name="T26" fmla="*/ 129 w 147"/>
                  <a:gd name="T27" fmla="*/ 116 h 116"/>
                  <a:gd name="T28" fmla="*/ 102 w 147"/>
                  <a:gd name="T29" fmla="*/ 85 h 116"/>
                  <a:gd name="T30" fmla="*/ 93 w 147"/>
                  <a:gd name="T31" fmla="*/ 67 h 116"/>
                  <a:gd name="T32" fmla="*/ 80 w 147"/>
                  <a:gd name="T33" fmla="*/ 63 h 116"/>
                  <a:gd name="T34" fmla="*/ 53 w 147"/>
                  <a:gd name="T35" fmla="*/ 116 h 116"/>
                  <a:gd name="T36" fmla="*/ 62 w 147"/>
                  <a:gd name="T37" fmla="*/ 63 h 116"/>
                  <a:gd name="T38" fmla="*/ 49 w 147"/>
                  <a:gd name="T39" fmla="*/ 72 h 116"/>
                  <a:gd name="T40" fmla="*/ 18 w 147"/>
                  <a:gd name="T41" fmla="*/ 116 h 116"/>
                  <a:gd name="T42" fmla="*/ 27 w 147"/>
                  <a:gd name="T43" fmla="*/ 76 h 116"/>
                  <a:gd name="T44" fmla="*/ 49 w 147"/>
                  <a:gd name="T45" fmla="*/ 58 h 116"/>
                  <a:gd name="T46" fmla="*/ 40 w 147"/>
                  <a:gd name="T47" fmla="*/ 49 h 116"/>
                  <a:gd name="T48" fmla="*/ 36 w 147"/>
                  <a:gd name="T49" fmla="*/ 27 h 116"/>
                  <a:gd name="T50" fmla="*/ 36 w 147"/>
                  <a:gd name="T51" fmla="*/ 18 h 116"/>
                  <a:gd name="T52" fmla="*/ 31 w 147"/>
                  <a:gd name="T53" fmla="*/ 14 h 116"/>
                  <a:gd name="T54" fmla="*/ 22 w 147"/>
                  <a:gd name="T55" fmla="*/ 14 h 116"/>
                  <a:gd name="T56" fmla="*/ 27 w 147"/>
                  <a:gd name="T57" fmla="*/ 0 h 116"/>
                  <a:gd name="T58" fmla="*/ 40 w 147"/>
                  <a:gd name="T59" fmla="*/ 5 h 116"/>
                  <a:gd name="T60" fmla="*/ 49 w 147"/>
                  <a:gd name="T61" fmla="*/ 14 h 116"/>
                  <a:gd name="T62" fmla="*/ 53 w 147"/>
                  <a:gd name="T63" fmla="*/ 40 h 116"/>
                  <a:gd name="T64" fmla="*/ 62 w 147"/>
                  <a:gd name="T65" fmla="*/ 49 h 116"/>
                  <a:gd name="T66" fmla="*/ 76 w 147"/>
                  <a:gd name="T67" fmla="*/ 0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7" h="116">
                    <a:moveTo>
                      <a:pt x="76" y="0"/>
                    </a:moveTo>
                    <a:lnTo>
                      <a:pt x="93" y="0"/>
                    </a:lnTo>
                    <a:lnTo>
                      <a:pt x="84" y="49"/>
                    </a:lnTo>
                    <a:lnTo>
                      <a:pt x="89" y="49"/>
                    </a:lnTo>
                    <a:lnTo>
                      <a:pt x="98" y="45"/>
                    </a:lnTo>
                    <a:lnTo>
                      <a:pt x="102" y="40"/>
                    </a:lnTo>
                    <a:lnTo>
                      <a:pt x="107" y="27"/>
                    </a:lnTo>
                    <a:lnTo>
                      <a:pt x="116" y="14"/>
                    </a:lnTo>
                    <a:lnTo>
                      <a:pt x="124" y="5"/>
                    </a:lnTo>
                    <a:lnTo>
                      <a:pt x="129" y="5"/>
                    </a:lnTo>
                    <a:lnTo>
                      <a:pt x="138" y="0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2" y="14"/>
                    </a:lnTo>
                    <a:lnTo>
                      <a:pt x="138" y="14"/>
                    </a:lnTo>
                    <a:lnTo>
                      <a:pt x="133" y="14"/>
                    </a:lnTo>
                    <a:lnTo>
                      <a:pt x="129" y="18"/>
                    </a:lnTo>
                    <a:lnTo>
                      <a:pt x="124" y="23"/>
                    </a:lnTo>
                    <a:lnTo>
                      <a:pt x="120" y="32"/>
                    </a:lnTo>
                    <a:lnTo>
                      <a:pt x="111" y="49"/>
                    </a:lnTo>
                    <a:lnTo>
                      <a:pt x="98" y="58"/>
                    </a:lnTo>
                    <a:lnTo>
                      <a:pt x="102" y="58"/>
                    </a:lnTo>
                    <a:lnTo>
                      <a:pt x="107" y="63"/>
                    </a:lnTo>
                    <a:lnTo>
                      <a:pt x="111" y="72"/>
                    </a:lnTo>
                    <a:lnTo>
                      <a:pt x="116" y="80"/>
                    </a:lnTo>
                    <a:lnTo>
                      <a:pt x="129" y="116"/>
                    </a:lnTo>
                    <a:lnTo>
                      <a:pt x="111" y="116"/>
                    </a:lnTo>
                    <a:lnTo>
                      <a:pt x="102" y="85"/>
                    </a:lnTo>
                    <a:lnTo>
                      <a:pt x="98" y="76"/>
                    </a:lnTo>
                    <a:lnTo>
                      <a:pt x="93" y="67"/>
                    </a:lnTo>
                    <a:lnTo>
                      <a:pt x="89" y="63"/>
                    </a:lnTo>
                    <a:lnTo>
                      <a:pt x="80" y="63"/>
                    </a:lnTo>
                    <a:lnTo>
                      <a:pt x="71" y="116"/>
                    </a:lnTo>
                    <a:lnTo>
                      <a:pt x="53" y="116"/>
                    </a:lnTo>
                    <a:lnTo>
                      <a:pt x="67" y="63"/>
                    </a:lnTo>
                    <a:lnTo>
                      <a:pt x="62" y="63"/>
                    </a:lnTo>
                    <a:lnTo>
                      <a:pt x="53" y="67"/>
                    </a:lnTo>
                    <a:lnTo>
                      <a:pt x="49" y="72"/>
                    </a:lnTo>
                    <a:lnTo>
                      <a:pt x="40" y="85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7" y="76"/>
                    </a:lnTo>
                    <a:lnTo>
                      <a:pt x="36" y="63"/>
                    </a:lnTo>
                    <a:lnTo>
                      <a:pt x="49" y="58"/>
                    </a:lnTo>
                    <a:lnTo>
                      <a:pt x="44" y="54"/>
                    </a:lnTo>
                    <a:lnTo>
                      <a:pt x="40" y="49"/>
                    </a:lnTo>
                    <a:lnTo>
                      <a:pt x="40" y="40"/>
                    </a:lnTo>
                    <a:lnTo>
                      <a:pt x="36" y="27"/>
                    </a:lnTo>
                    <a:lnTo>
                      <a:pt x="36" y="23"/>
                    </a:lnTo>
                    <a:lnTo>
                      <a:pt x="36" y="18"/>
                    </a:lnTo>
                    <a:lnTo>
                      <a:pt x="31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2" y="5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40" y="5"/>
                    </a:lnTo>
                    <a:lnTo>
                      <a:pt x="44" y="9"/>
                    </a:lnTo>
                    <a:lnTo>
                      <a:pt x="49" y="14"/>
                    </a:lnTo>
                    <a:lnTo>
                      <a:pt x="53" y="27"/>
                    </a:lnTo>
                    <a:lnTo>
                      <a:pt x="53" y="40"/>
                    </a:lnTo>
                    <a:lnTo>
                      <a:pt x="58" y="45"/>
                    </a:lnTo>
                    <a:lnTo>
                      <a:pt x="62" y="49"/>
                    </a:lnTo>
                    <a:lnTo>
                      <a:pt x="67" y="4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49" name="Freeform 734"/>
              <p:cNvSpPr>
                <a:spLocks noEditPoints="1"/>
              </p:cNvSpPr>
              <p:nvPr/>
            </p:nvSpPr>
            <p:spPr bwMode="auto">
              <a:xfrm>
                <a:off x="5804" y="9743"/>
                <a:ext cx="93" cy="120"/>
              </a:xfrm>
              <a:custGeom>
                <a:avLst/>
                <a:gdLst>
                  <a:gd name="T0" fmla="*/ 71 w 93"/>
                  <a:gd name="T1" fmla="*/ 76 h 120"/>
                  <a:gd name="T2" fmla="*/ 84 w 93"/>
                  <a:gd name="T3" fmla="*/ 80 h 120"/>
                  <a:gd name="T4" fmla="*/ 80 w 93"/>
                  <a:gd name="T5" fmla="*/ 94 h 120"/>
                  <a:gd name="T6" fmla="*/ 71 w 93"/>
                  <a:gd name="T7" fmla="*/ 107 h 120"/>
                  <a:gd name="T8" fmla="*/ 57 w 93"/>
                  <a:gd name="T9" fmla="*/ 116 h 120"/>
                  <a:gd name="T10" fmla="*/ 40 w 93"/>
                  <a:gd name="T11" fmla="*/ 120 h 120"/>
                  <a:gd name="T12" fmla="*/ 26 w 93"/>
                  <a:gd name="T13" fmla="*/ 116 h 120"/>
                  <a:gd name="T14" fmla="*/ 17 w 93"/>
                  <a:gd name="T15" fmla="*/ 112 h 120"/>
                  <a:gd name="T16" fmla="*/ 9 w 93"/>
                  <a:gd name="T17" fmla="*/ 107 h 120"/>
                  <a:gd name="T18" fmla="*/ 4 w 93"/>
                  <a:gd name="T19" fmla="*/ 94 h 120"/>
                  <a:gd name="T20" fmla="*/ 0 w 93"/>
                  <a:gd name="T21" fmla="*/ 85 h 120"/>
                  <a:gd name="T22" fmla="*/ 0 w 93"/>
                  <a:gd name="T23" fmla="*/ 72 h 120"/>
                  <a:gd name="T24" fmla="*/ 0 w 93"/>
                  <a:gd name="T25" fmla="*/ 54 h 120"/>
                  <a:gd name="T26" fmla="*/ 9 w 93"/>
                  <a:gd name="T27" fmla="*/ 36 h 120"/>
                  <a:gd name="T28" fmla="*/ 17 w 93"/>
                  <a:gd name="T29" fmla="*/ 18 h 120"/>
                  <a:gd name="T30" fmla="*/ 26 w 93"/>
                  <a:gd name="T31" fmla="*/ 9 h 120"/>
                  <a:gd name="T32" fmla="*/ 40 w 93"/>
                  <a:gd name="T33" fmla="*/ 0 h 120"/>
                  <a:gd name="T34" fmla="*/ 53 w 93"/>
                  <a:gd name="T35" fmla="*/ 0 h 120"/>
                  <a:gd name="T36" fmla="*/ 71 w 93"/>
                  <a:gd name="T37" fmla="*/ 5 h 120"/>
                  <a:gd name="T38" fmla="*/ 80 w 93"/>
                  <a:gd name="T39" fmla="*/ 14 h 120"/>
                  <a:gd name="T40" fmla="*/ 89 w 93"/>
                  <a:gd name="T41" fmla="*/ 27 h 120"/>
                  <a:gd name="T42" fmla="*/ 93 w 93"/>
                  <a:gd name="T43" fmla="*/ 45 h 120"/>
                  <a:gd name="T44" fmla="*/ 93 w 93"/>
                  <a:gd name="T45" fmla="*/ 54 h 120"/>
                  <a:gd name="T46" fmla="*/ 89 w 93"/>
                  <a:gd name="T47" fmla="*/ 63 h 120"/>
                  <a:gd name="T48" fmla="*/ 17 w 93"/>
                  <a:gd name="T49" fmla="*/ 63 h 120"/>
                  <a:gd name="T50" fmla="*/ 17 w 93"/>
                  <a:gd name="T51" fmla="*/ 67 h 120"/>
                  <a:gd name="T52" fmla="*/ 17 w 93"/>
                  <a:gd name="T53" fmla="*/ 72 h 120"/>
                  <a:gd name="T54" fmla="*/ 17 w 93"/>
                  <a:gd name="T55" fmla="*/ 85 h 120"/>
                  <a:gd name="T56" fmla="*/ 22 w 93"/>
                  <a:gd name="T57" fmla="*/ 94 h 120"/>
                  <a:gd name="T58" fmla="*/ 31 w 93"/>
                  <a:gd name="T59" fmla="*/ 103 h 120"/>
                  <a:gd name="T60" fmla="*/ 40 w 93"/>
                  <a:gd name="T61" fmla="*/ 103 h 120"/>
                  <a:gd name="T62" fmla="*/ 49 w 93"/>
                  <a:gd name="T63" fmla="*/ 103 h 120"/>
                  <a:gd name="T64" fmla="*/ 57 w 93"/>
                  <a:gd name="T65" fmla="*/ 98 h 120"/>
                  <a:gd name="T66" fmla="*/ 62 w 93"/>
                  <a:gd name="T67" fmla="*/ 89 h 120"/>
                  <a:gd name="T68" fmla="*/ 71 w 93"/>
                  <a:gd name="T69" fmla="*/ 76 h 120"/>
                  <a:gd name="T70" fmla="*/ 22 w 93"/>
                  <a:gd name="T71" fmla="*/ 49 h 120"/>
                  <a:gd name="T72" fmla="*/ 75 w 93"/>
                  <a:gd name="T73" fmla="*/ 49 h 120"/>
                  <a:gd name="T74" fmla="*/ 75 w 93"/>
                  <a:gd name="T75" fmla="*/ 45 h 120"/>
                  <a:gd name="T76" fmla="*/ 75 w 93"/>
                  <a:gd name="T77" fmla="*/ 45 h 120"/>
                  <a:gd name="T78" fmla="*/ 75 w 93"/>
                  <a:gd name="T79" fmla="*/ 32 h 120"/>
                  <a:gd name="T80" fmla="*/ 71 w 93"/>
                  <a:gd name="T81" fmla="*/ 23 h 120"/>
                  <a:gd name="T82" fmla="*/ 62 w 93"/>
                  <a:gd name="T83" fmla="*/ 18 h 120"/>
                  <a:gd name="T84" fmla="*/ 53 w 93"/>
                  <a:gd name="T85" fmla="*/ 14 h 120"/>
                  <a:gd name="T86" fmla="*/ 44 w 93"/>
                  <a:gd name="T87" fmla="*/ 18 h 120"/>
                  <a:gd name="T88" fmla="*/ 35 w 93"/>
                  <a:gd name="T89" fmla="*/ 23 h 120"/>
                  <a:gd name="T90" fmla="*/ 26 w 93"/>
                  <a:gd name="T91" fmla="*/ 36 h 120"/>
                  <a:gd name="T92" fmla="*/ 22 w 93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20">
                    <a:moveTo>
                      <a:pt x="71" y="76"/>
                    </a:moveTo>
                    <a:lnTo>
                      <a:pt x="84" y="80"/>
                    </a:lnTo>
                    <a:lnTo>
                      <a:pt x="80" y="94"/>
                    </a:lnTo>
                    <a:lnTo>
                      <a:pt x="71" y="107"/>
                    </a:lnTo>
                    <a:lnTo>
                      <a:pt x="57" y="116"/>
                    </a:lnTo>
                    <a:lnTo>
                      <a:pt x="40" y="120"/>
                    </a:lnTo>
                    <a:lnTo>
                      <a:pt x="26" y="116"/>
                    </a:lnTo>
                    <a:lnTo>
                      <a:pt x="17" y="112"/>
                    </a:lnTo>
                    <a:lnTo>
                      <a:pt x="9" y="107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9" y="36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71" y="5"/>
                    </a:lnTo>
                    <a:lnTo>
                      <a:pt x="80" y="14"/>
                    </a:lnTo>
                    <a:lnTo>
                      <a:pt x="89" y="27"/>
                    </a:lnTo>
                    <a:lnTo>
                      <a:pt x="93" y="45"/>
                    </a:lnTo>
                    <a:lnTo>
                      <a:pt x="93" y="54"/>
                    </a:lnTo>
                    <a:lnTo>
                      <a:pt x="89" y="63"/>
                    </a:lnTo>
                    <a:lnTo>
                      <a:pt x="17" y="63"/>
                    </a:lnTo>
                    <a:lnTo>
                      <a:pt x="17" y="67"/>
                    </a:lnTo>
                    <a:lnTo>
                      <a:pt x="17" y="72"/>
                    </a:lnTo>
                    <a:lnTo>
                      <a:pt x="17" y="85"/>
                    </a:lnTo>
                    <a:lnTo>
                      <a:pt x="22" y="94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9" y="103"/>
                    </a:lnTo>
                    <a:lnTo>
                      <a:pt x="57" y="98"/>
                    </a:lnTo>
                    <a:lnTo>
                      <a:pt x="62" y="89"/>
                    </a:lnTo>
                    <a:lnTo>
                      <a:pt x="71" y="76"/>
                    </a:lnTo>
                    <a:close/>
                    <a:moveTo>
                      <a:pt x="22" y="49"/>
                    </a:moveTo>
                    <a:lnTo>
                      <a:pt x="75" y="49"/>
                    </a:lnTo>
                    <a:lnTo>
                      <a:pt x="75" y="45"/>
                    </a:lnTo>
                    <a:lnTo>
                      <a:pt x="75" y="32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5" y="23"/>
                    </a:lnTo>
                    <a:lnTo>
                      <a:pt x="26" y="36"/>
                    </a:lnTo>
                    <a:lnTo>
                      <a:pt x="2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0" name="Freeform 735"/>
              <p:cNvSpPr>
                <a:spLocks/>
              </p:cNvSpPr>
              <p:nvPr/>
            </p:nvSpPr>
            <p:spPr bwMode="auto">
              <a:xfrm>
                <a:off x="5906" y="9743"/>
                <a:ext cx="102" cy="116"/>
              </a:xfrm>
              <a:custGeom>
                <a:avLst/>
                <a:gdLst>
                  <a:gd name="T0" fmla="*/ 22 w 102"/>
                  <a:gd name="T1" fmla="*/ 0 h 116"/>
                  <a:gd name="T2" fmla="*/ 40 w 102"/>
                  <a:gd name="T3" fmla="*/ 0 h 116"/>
                  <a:gd name="T4" fmla="*/ 31 w 102"/>
                  <a:gd name="T5" fmla="*/ 49 h 116"/>
                  <a:gd name="T6" fmla="*/ 75 w 102"/>
                  <a:gd name="T7" fmla="*/ 49 h 116"/>
                  <a:gd name="T8" fmla="*/ 84 w 102"/>
                  <a:gd name="T9" fmla="*/ 0 h 116"/>
                  <a:gd name="T10" fmla="*/ 102 w 102"/>
                  <a:gd name="T11" fmla="*/ 0 h 116"/>
                  <a:gd name="T12" fmla="*/ 80 w 102"/>
                  <a:gd name="T13" fmla="*/ 116 h 116"/>
                  <a:gd name="T14" fmla="*/ 62 w 102"/>
                  <a:gd name="T15" fmla="*/ 116 h 116"/>
                  <a:gd name="T16" fmla="*/ 71 w 102"/>
                  <a:gd name="T17" fmla="*/ 67 h 116"/>
                  <a:gd name="T18" fmla="*/ 27 w 102"/>
                  <a:gd name="T19" fmla="*/ 67 h 116"/>
                  <a:gd name="T20" fmla="*/ 18 w 102"/>
                  <a:gd name="T21" fmla="*/ 116 h 116"/>
                  <a:gd name="T22" fmla="*/ 0 w 102"/>
                  <a:gd name="T23" fmla="*/ 116 h 116"/>
                  <a:gd name="T24" fmla="*/ 22 w 102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16">
                    <a:moveTo>
                      <a:pt x="22" y="0"/>
                    </a:moveTo>
                    <a:lnTo>
                      <a:pt x="40" y="0"/>
                    </a:lnTo>
                    <a:lnTo>
                      <a:pt x="31" y="49"/>
                    </a:lnTo>
                    <a:lnTo>
                      <a:pt x="75" y="49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80" y="116"/>
                    </a:lnTo>
                    <a:lnTo>
                      <a:pt x="62" y="116"/>
                    </a:lnTo>
                    <a:lnTo>
                      <a:pt x="71" y="67"/>
                    </a:lnTo>
                    <a:lnTo>
                      <a:pt x="27" y="67"/>
                    </a:lnTo>
                    <a:lnTo>
                      <a:pt x="18" y="116"/>
                    </a:lnTo>
                    <a:lnTo>
                      <a:pt x="0" y="1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1" name="Freeform 736"/>
              <p:cNvSpPr>
                <a:spLocks/>
              </p:cNvSpPr>
              <p:nvPr/>
            </p:nvSpPr>
            <p:spPr bwMode="auto">
              <a:xfrm>
                <a:off x="6017" y="9743"/>
                <a:ext cx="98" cy="120"/>
              </a:xfrm>
              <a:custGeom>
                <a:avLst/>
                <a:gdLst>
                  <a:gd name="T0" fmla="*/ 62 w 98"/>
                  <a:gd name="T1" fmla="*/ 94 h 120"/>
                  <a:gd name="T2" fmla="*/ 53 w 98"/>
                  <a:gd name="T3" fmla="*/ 107 h 120"/>
                  <a:gd name="T4" fmla="*/ 44 w 98"/>
                  <a:gd name="T5" fmla="*/ 112 h 120"/>
                  <a:gd name="T6" fmla="*/ 35 w 98"/>
                  <a:gd name="T7" fmla="*/ 116 h 120"/>
                  <a:gd name="T8" fmla="*/ 27 w 98"/>
                  <a:gd name="T9" fmla="*/ 120 h 120"/>
                  <a:gd name="T10" fmla="*/ 18 w 98"/>
                  <a:gd name="T11" fmla="*/ 116 h 120"/>
                  <a:gd name="T12" fmla="*/ 9 w 98"/>
                  <a:gd name="T13" fmla="*/ 112 h 120"/>
                  <a:gd name="T14" fmla="*/ 4 w 98"/>
                  <a:gd name="T15" fmla="*/ 103 h 120"/>
                  <a:gd name="T16" fmla="*/ 0 w 98"/>
                  <a:gd name="T17" fmla="*/ 94 h 120"/>
                  <a:gd name="T18" fmla="*/ 0 w 98"/>
                  <a:gd name="T19" fmla="*/ 85 h 120"/>
                  <a:gd name="T20" fmla="*/ 4 w 98"/>
                  <a:gd name="T21" fmla="*/ 67 h 120"/>
                  <a:gd name="T22" fmla="*/ 18 w 98"/>
                  <a:gd name="T23" fmla="*/ 0 h 120"/>
                  <a:gd name="T24" fmla="*/ 35 w 98"/>
                  <a:gd name="T25" fmla="*/ 0 h 120"/>
                  <a:gd name="T26" fmla="*/ 22 w 98"/>
                  <a:gd name="T27" fmla="*/ 76 h 120"/>
                  <a:gd name="T28" fmla="*/ 18 w 98"/>
                  <a:gd name="T29" fmla="*/ 85 h 120"/>
                  <a:gd name="T30" fmla="*/ 18 w 98"/>
                  <a:gd name="T31" fmla="*/ 89 h 120"/>
                  <a:gd name="T32" fmla="*/ 18 w 98"/>
                  <a:gd name="T33" fmla="*/ 94 h 120"/>
                  <a:gd name="T34" fmla="*/ 22 w 98"/>
                  <a:gd name="T35" fmla="*/ 98 h 120"/>
                  <a:gd name="T36" fmla="*/ 27 w 98"/>
                  <a:gd name="T37" fmla="*/ 103 h 120"/>
                  <a:gd name="T38" fmla="*/ 31 w 98"/>
                  <a:gd name="T39" fmla="*/ 103 h 120"/>
                  <a:gd name="T40" fmla="*/ 40 w 98"/>
                  <a:gd name="T41" fmla="*/ 103 h 120"/>
                  <a:gd name="T42" fmla="*/ 44 w 98"/>
                  <a:gd name="T43" fmla="*/ 98 h 120"/>
                  <a:gd name="T44" fmla="*/ 53 w 98"/>
                  <a:gd name="T45" fmla="*/ 94 h 120"/>
                  <a:gd name="T46" fmla="*/ 58 w 98"/>
                  <a:gd name="T47" fmla="*/ 89 h 120"/>
                  <a:gd name="T48" fmla="*/ 62 w 98"/>
                  <a:gd name="T49" fmla="*/ 80 h 120"/>
                  <a:gd name="T50" fmla="*/ 67 w 98"/>
                  <a:gd name="T51" fmla="*/ 72 h 120"/>
                  <a:gd name="T52" fmla="*/ 67 w 98"/>
                  <a:gd name="T53" fmla="*/ 63 h 120"/>
                  <a:gd name="T54" fmla="*/ 71 w 98"/>
                  <a:gd name="T55" fmla="*/ 49 h 120"/>
                  <a:gd name="T56" fmla="*/ 80 w 98"/>
                  <a:gd name="T57" fmla="*/ 0 h 120"/>
                  <a:gd name="T58" fmla="*/ 98 w 98"/>
                  <a:gd name="T59" fmla="*/ 0 h 120"/>
                  <a:gd name="T60" fmla="*/ 75 w 98"/>
                  <a:gd name="T61" fmla="*/ 116 h 120"/>
                  <a:gd name="T62" fmla="*/ 58 w 98"/>
                  <a:gd name="T63" fmla="*/ 116 h 120"/>
                  <a:gd name="T64" fmla="*/ 62 w 98"/>
                  <a:gd name="T65" fmla="*/ 94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8" h="120">
                    <a:moveTo>
                      <a:pt x="62" y="94"/>
                    </a:moveTo>
                    <a:lnTo>
                      <a:pt x="53" y="107"/>
                    </a:lnTo>
                    <a:lnTo>
                      <a:pt x="44" y="112"/>
                    </a:lnTo>
                    <a:lnTo>
                      <a:pt x="35" y="116"/>
                    </a:lnTo>
                    <a:lnTo>
                      <a:pt x="27" y="120"/>
                    </a:lnTo>
                    <a:lnTo>
                      <a:pt x="18" y="116"/>
                    </a:lnTo>
                    <a:lnTo>
                      <a:pt x="9" y="112"/>
                    </a:lnTo>
                    <a:lnTo>
                      <a:pt x="4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4" y="67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22" y="76"/>
                    </a:lnTo>
                    <a:lnTo>
                      <a:pt x="18" y="85"/>
                    </a:lnTo>
                    <a:lnTo>
                      <a:pt x="18" y="89"/>
                    </a:lnTo>
                    <a:lnTo>
                      <a:pt x="18" y="94"/>
                    </a:lnTo>
                    <a:lnTo>
                      <a:pt x="22" y="98"/>
                    </a:lnTo>
                    <a:lnTo>
                      <a:pt x="27" y="103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4" y="98"/>
                    </a:lnTo>
                    <a:lnTo>
                      <a:pt x="53" y="94"/>
                    </a:lnTo>
                    <a:lnTo>
                      <a:pt x="58" y="89"/>
                    </a:lnTo>
                    <a:lnTo>
                      <a:pt x="62" y="80"/>
                    </a:lnTo>
                    <a:lnTo>
                      <a:pt x="67" y="72"/>
                    </a:lnTo>
                    <a:lnTo>
                      <a:pt x="67" y="63"/>
                    </a:lnTo>
                    <a:lnTo>
                      <a:pt x="71" y="49"/>
                    </a:lnTo>
                    <a:lnTo>
                      <a:pt x="80" y="0"/>
                    </a:lnTo>
                    <a:lnTo>
                      <a:pt x="98" y="0"/>
                    </a:lnTo>
                    <a:lnTo>
                      <a:pt x="75" y="116"/>
                    </a:lnTo>
                    <a:lnTo>
                      <a:pt x="58" y="116"/>
                    </a:lnTo>
                    <a:lnTo>
                      <a:pt x="6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2" name="Freeform 737"/>
              <p:cNvSpPr>
                <a:spLocks noEditPoints="1"/>
              </p:cNvSpPr>
              <p:nvPr/>
            </p:nvSpPr>
            <p:spPr bwMode="auto">
              <a:xfrm>
                <a:off x="6124" y="9743"/>
                <a:ext cx="93" cy="120"/>
              </a:xfrm>
              <a:custGeom>
                <a:avLst/>
                <a:gdLst>
                  <a:gd name="T0" fmla="*/ 71 w 93"/>
                  <a:gd name="T1" fmla="*/ 76 h 120"/>
                  <a:gd name="T2" fmla="*/ 84 w 93"/>
                  <a:gd name="T3" fmla="*/ 80 h 120"/>
                  <a:gd name="T4" fmla="*/ 80 w 93"/>
                  <a:gd name="T5" fmla="*/ 94 h 120"/>
                  <a:gd name="T6" fmla="*/ 71 w 93"/>
                  <a:gd name="T7" fmla="*/ 107 h 120"/>
                  <a:gd name="T8" fmla="*/ 53 w 93"/>
                  <a:gd name="T9" fmla="*/ 116 h 120"/>
                  <a:gd name="T10" fmla="*/ 40 w 93"/>
                  <a:gd name="T11" fmla="*/ 120 h 120"/>
                  <a:gd name="T12" fmla="*/ 26 w 93"/>
                  <a:gd name="T13" fmla="*/ 116 h 120"/>
                  <a:gd name="T14" fmla="*/ 17 w 93"/>
                  <a:gd name="T15" fmla="*/ 112 h 120"/>
                  <a:gd name="T16" fmla="*/ 8 w 93"/>
                  <a:gd name="T17" fmla="*/ 107 h 120"/>
                  <a:gd name="T18" fmla="*/ 4 w 93"/>
                  <a:gd name="T19" fmla="*/ 94 h 120"/>
                  <a:gd name="T20" fmla="*/ 0 w 93"/>
                  <a:gd name="T21" fmla="*/ 85 h 120"/>
                  <a:gd name="T22" fmla="*/ 0 w 93"/>
                  <a:gd name="T23" fmla="*/ 72 h 120"/>
                  <a:gd name="T24" fmla="*/ 0 w 93"/>
                  <a:gd name="T25" fmla="*/ 54 h 120"/>
                  <a:gd name="T26" fmla="*/ 8 w 93"/>
                  <a:gd name="T27" fmla="*/ 36 h 120"/>
                  <a:gd name="T28" fmla="*/ 17 w 93"/>
                  <a:gd name="T29" fmla="*/ 18 h 120"/>
                  <a:gd name="T30" fmla="*/ 26 w 93"/>
                  <a:gd name="T31" fmla="*/ 9 h 120"/>
                  <a:gd name="T32" fmla="*/ 40 w 93"/>
                  <a:gd name="T33" fmla="*/ 0 h 120"/>
                  <a:gd name="T34" fmla="*/ 53 w 93"/>
                  <a:gd name="T35" fmla="*/ 0 h 120"/>
                  <a:gd name="T36" fmla="*/ 66 w 93"/>
                  <a:gd name="T37" fmla="*/ 5 h 120"/>
                  <a:gd name="T38" fmla="*/ 80 w 93"/>
                  <a:gd name="T39" fmla="*/ 14 h 120"/>
                  <a:gd name="T40" fmla="*/ 88 w 93"/>
                  <a:gd name="T41" fmla="*/ 27 h 120"/>
                  <a:gd name="T42" fmla="*/ 93 w 93"/>
                  <a:gd name="T43" fmla="*/ 45 h 120"/>
                  <a:gd name="T44" fmla="*/ 93 w 93"/>
                  <a:gd name="T45" fmla="*/ 54 h 120"/>
                  <a:gd name="T46" fmla="*/ 88 w 93"/>
                  <a:gd name="T47" fmla="*/ 63 h 120"/>
                  <a:gd name="T48" fmla="*/ 17 w 93"/>
                  <a:gd name="T49" fmla="*/ 63 h 120"/>
                  <a:gd name="T50" fmla="*/ 17 w 93"/>
                  <a:gd name="T51" fmla="*/ 67 h 120"/>
                  <a:gd name="T52" fmla="*/ 17 w 93"/>
                  <a:gd name="T53" fmla="*/ 72 h 120"/>
                  <a:gd name="T54" fmla="*/ 17 w 93"/>
                  <a:gd name="T55" fmla="*/ 85 h 120"/>
                  <a:gd name="T56" fmla="*/ 22 w 93"/>
                  <a:gd name="T57" fmla="*/ 94 h 120"/>
                  <a:gd name="T58" fmla="*/ 31 w 93"/>
                  <a:gd name="T59" fmla="*/ 103 h 120"/>
                  <a:gd name="T60" fmla="*/ 40 w 93"/>
                  <a:gd name="T61" fmla="*/ 103 h 120"/>
                  <a:gd name="T62" fmla="*/ 48 w 93"/>
                  <a:gd name="T63" fmla="*/ 103 h 120"/>
                  <a:gd name="T64" fmla="*/ 57 w 93"/>
                  <a:gd name="T65" fmla="*/ 98 h 120"/>
                  <a:gd name="T66" fmla="*/ 62 w 93"/>
                  <a:gd name="T67" fmla="*/ 89 h 120"/>
                  <a:gd name="T68" fmla="*/ 71 w 93"/>
                  <a:gd name="T69" fmla="*/ 76 h 120"/>
                  <a:gd name="T70" fmla="*/ 17 w 93"/>
                  <a:gd name="T71" fmla="*/ 49 h 120"/>
                  <a:gd name="T72" fmla="*/ 75 w 93"/>
                  <a:gd name="T73" fmla="*/ 49 h 120"/>
                  <a:gd name="T74" fmla="*/ 75 w 93"/>
                  <a:gd name="T75" fmla="*/ 45 h 120"/>
                  <a:gd name="T76" fmla="*/ 75 w 93"/>
                  <a:gd name="T77" fmla="*/ 45 h 120"/>
                  <a:gd name="T78" fmla="*/ 75 w 93"/>
                  <a:gd name="T79" fmla="*/ 32 h 120"/>
                  <a:gd name="T80" fmla="*/ 71 w 93"/>
                  <a:gd name="T81" fmla="*/ 23 h 120"/>
                  <a:gd name="T82" fmla="*/ 62 w 93"/>
                  <a:gd name="T83" fmla="*/ 18 h 120"/>
                  <a:gd name="T84" fmla="*/ 53 w 93"/>
                  <a:gd name="T85" fmla="*/ 14 h 120"/>
                  <a:gd name="T86" fmla="*/ 44 w 93"/>
                  <a:gd name="T87" fmla="*/ 18 h 120"/>
                  <a:gd name="T88" fmla="*/ 31 w 93"/>
                  <a:gd name="T89" fmla="*/ 23 h 120"/>
                  <a:gd name="T90" fmla="*/ 26 w 93"/>
                  <a:gd name="T91" fmla="*/ 36 h 120"/>
                  <a:gd name="T92" fmla="*/ 17 w 93"/>
                  <a:gd name="T93" fmla="*/ 49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3" h="120">
                    <a:moveTo>
                      <a:pt x="71" y="76"/>
                    </a:moveTo>
                    <a:lnTo>
                      <a:pt x="84" y="80"/>
                    </a:lnTo>
                    <a:lnTo>
                      <a:pt x="80" y="94"/>
                    </a:lnTo>
                    <a:lnTo>
                      <a:pt x="71" y="107"/>
                    </a:lnTo>
                    <a:lnTo>
                      <a:pt x="53" y="116"/>
                    </a:lnTo>
                    <a:lnTo>
                      <a:pt x="40" y="120"/>
                    </a:lnTo>
                    <a:lnTo>
                      <a:pt x="26" y="116"/>
                    </a:lnTo>
                    <a:lnTo>
                      <a:pt x="17" y="112"/>
                    </a:lnTo>
                    <a:lnTo>
                      <a:pt x="8" y="107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0" y="54"/>
                    </a:lnTo>
                    <a:lnTo>
                      <a:pt x="8" y="36"/>
                    </a:lnTo>
                    <a:lnTo>
                      <a:pt x="17" y="18"/>
                    </a:lnTo>
                    <a:lnTo>
                      <a:pt x="26" y="9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6" y="5"/>
                    </a:lnTo>
                    <a:lnTo>
                      <a:pt x="80" y="14"/>
                    </a:lnTo>
                    <a:lnTo>
                      <a:pt x="88" y="27"/>
                    </a:lnTo>
                    <a:lnTo>
                      <a:pt x="93" y="45"/>
                    </a:lnTo>
                    <a:lnTo>
                      <a:pt x="93" y="54"/>
                    </a:lnTo>
                    <a:lnTo>
                      <a:pt x="88" y="63"/>
                    </a:lnTo>
                    <a:lnTo>
                      <a:pt x="17" y="63"/>
                    </a:lnTo>
                    <a:lnTo>
                      <a:pt x="17" y="67"/>
                    </a:lnTo>
                    <a:lnTo>
                      <a:pt x="17" y="72"/>
                    </a:lnTo>
                    <a:lnTo>
                      <a:pt x="17" y="85"/>
                    </a:lnTo>
                    <a:lnTo>
                      <a:pt x="22" y="94"/>
                    </a:lnTo>
                    <a:lnTo>
                      <a:pt x="31" y="103"/>
                    </a:lnTo>
                    <a:lnTo>
                      <a:pt x="40" y="103"/>
                    </a:lnTo>
                    <a:lnTo>
                      <a:pt x="48" y="103"/>
                    </a:lnTo>
                    <a:lnTo>
                      <a:pt x="57" y="98"/>
                    </a:lnTo>
                    <a:lnTo>
                      <a:pt x="62" y="89"/>
                    </a:lnTo>
                    <a:lnTo>
                      <a:pt x="71" y="76"/>
                    </a:lnTo>
                    <a:close/>
                    <a:moveTo>
                      <a:pt x="17" y="49"/>
                    </a:moveTo>
                    <a:lnTo>
                      <a:pt x="75" y="49"/>
                    </a:lnTo>
                    <a:lnTo>
                      <a:pt x="75" y="45"/>
                    </a:lnTo>
                    <a:lnTo>
                      <a:pt x="75" y="32"/>
                    </a:lnTo>
                    <a:lnTo>
                      <a:pt x="71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8"/>
                    </a:lnTo>
                    <a:lnTo>
                      <a:pt x="31" y="23"/>
                    </a:lnTo>
                    <a:lnTo>
                      <a:pt x="26" y="36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3" name="Freeform 738"/>
              <p:cNvSpPr>
                <a:spLocks/>
              </p:cNvSpPr>
              <p:nvPr/>
            </p:nvSpPr>
            <p:spPr bwMode="auto">
              <a:xfrm>
                <a:off x="4689" y="10495"/>
                <a:ext cx="48" cy="155"/>
              </a:xfrm>
              <a:custGeom>
                <a:avLst/>
                <a:gdLst>
                  <a:gd name="T0" fmla="*/ 0 w 48"/>
                  <a:gd name="T1" fmla="*/ 155 h 155"/>
                  <a:gd name="T2" fmla="*/ 31 w 48"/>
                  <a:gd name="T3" fmla="*/ 0 h 155"/>
                  <a:gd name="T4" fmla="*/ 48 w 48"/>
                  <a:gd name="T5" fmla="*/ 0 h 155"/>
                  <a:gd name="T6" fmla="*/ 17 w 48"/>
                  <a:gd name="T7" fmla="*/ 155 h 155"/>
                  <a:gd name="T8" fmla="*/ 0 w 48"/>
                  <a:gd name="T9" fmla="*/ 155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5">
                    <a:moveTo>
                      <a:pt x="0" y="15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17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4" name="Freeform 739"/>
              <p:cNvSpPr>
                <a:spLocks/>
              </p:cNvSpPr>
              <p:nvPr/>
            </p:nvSpPr>
            <p:spPr bwMode="auto">
              <a:xfrm>
                <a:off x="4742" y="10495"/>
                <a:ext cx="49" cy="155"/>
              </a:xfrm>
              <a:custGeom>
                <a:avLst/>
                <a:gdLst>
                  <a:gd name="T0" fmla="*/ 0 w 49"/>
                  <a:gd name="T1" fmla="*/ 155 h 155"/>
                  <a:gd name="T2" fmla="*/ 31 w 49"/>
                  <a:gd name="T3" fmla="*/ 0 h 155"/>
                  <a:gd name="T4" fmla="*/ 49 w 49"/>
                  <a:gd name="T5" fmla="*/ 0 h 155"/>
                  <a:gd name="T6" fmla="*/ 18 w 49"/>
                  <a:gd name="T7" fmla="*/ 155 h 155"/>
                  <a:gd name="T8" fmla="*/ 0 w 49"/>
                  <a:gd name="T9" fmla="*/ 155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55">
                    <a:moveTo>
                      <a:pt x="0" y="155"/>
                    </a:moveTo>
                    <a:lnTo>
                      <a:pt x="31" y="0"/>
                    </a:lnTo>
                    <a:lnTo>
                      <a:pt x="49" y="0"/>
                    </a:lnTo>
                    <a:lnTo>
                      <a:pt x="18" y="155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5" name="Freeform 740"/>
              <p:cNvSpPr>
                <a:spLocks/>
              </p:cNvSpPr>
              <p:nvPr/>
            </p:nvSpPr>
            <p:spPr bwMode="auto">
              <a:xfrm>
                <a:off x="4848" y="10535"/>
                <a:ext cx="89" cy="120"/>
              </a:xfrm>
              <a:custGeom>
                <a:avLst/>
                <a:gdLst>
                  <a:gd name="T0" fmla="*/ 67 w 89"/>
                  <a:gd name="T1" fmla="*/ 75 h 120"/>
                  <a:gd name="T2" fmla="*/ 80 w 89"/>
                  <a:gd name="T3" fmla="*/ 75 h 120"/>
                  <a:gd name="T4" fmla="*/ 76 w 89"/>
                  <a:gd name="T5" fmla="*/ 93 h 120"/>
                  <a:gd name="T6" fmla="*/ 63 w 89"/>
                  <a:gd name="T7" fmla="*/ 106 h 120"/>
                  <a:gd name="T8" fmla="*/ 49 w 89"/>
                  <a:gd name="T9" fmla="*/ 115 h 120"/>
                  <a:gd name="T10" fmla="*/ 36 w 89"/>
                  <a:gd name="T11" fmla="*/ 120 h 120"/>
                  <a:gd name="T12" fmla="*/ 23 w 89"/>
                  <a:gd name="T13" fmla="*/ 115 h 120"/>
                  <a:gd name="T14" fmla="*/ 9 w 89"/>
                  <a:gd name="T15" fmla="*/ 106 h 120"/>
                  <a:gd name="T16" fmla="*/ 5 w 89"/>
                  <a:gd name="T17" fmla="*/ 93 h 120"/>
                  <a:gd name="T18" fmla="*/ 0 w 89"/>
                  <a:gd name="T19" fmla="*/ 71 h 120"/>
                  <a:gd name="T20" fmla="*/ 0 w 89"/>
                  <a:gd name="T21" fmla="*/ 53 h 120"/>
                  <a:gd name="T22" fmla="*/ 9 w 89"/>
                  <a:gd name="T23" fmla="*/ 35 h 120"/>
                  <a:gd name="T24" fmla="*/ 14 w 89"/>
                  <a:gd name="T25" fmla="*/ 22 h 120"/>
                  <a:gd name="T26" fmla="*/ 27 w 89"/>
                  <a:gd name="T27" fmla="*/ 8 h 120"/>
                  <a:gd name="T28" fmla="*/ 40 w 89"/>
                  <a:gd name="T29" fmla="*/ 0 h 120"/>
                  <a:gd name="T30" fmla="*/ 54 w 89"/>
                  <a:gd name="T31" fmla="*/ 0 h 120"/>
                  <a:gd name="T32" fmla="*/ 67 w 89"/>
                  <a:gd name="T33" fmla="*/ 4 h 120"/>
                  <a:gd name="T34" fmla="*/ 80 w 89"/>
                  <a:gd name="T35" fmla="*/ 8 h 120"/>
                  <a:gd name="T36" fmla="*/ 85 w 89"/>
                  <a:gd name="T37" fmla="*/ 22 h 120"/>
                  <a:gd name="T38" fmla="*/ 89 w 89"/>
                  <a:gd name="T39" fmla="*/ 35 h 120"/>
                  <a:gd name="T40" fmla="*/ 72 w 89"/>
                  <a:gd name="T41" fmla="*/ 40 h 120"/>
                  <a:gd name="T42" fmla="*/ 72 w 89"/>
                  <a:gd name="T43" fmla="*/ 31 h 120"/>
                  <a:gd name="T44" fmla="*/ 67 w 89"/>
                  <a:gd name="T45" fmla="*/ 22 h 120"/>
                  <a:gd name="T46" fmla="*/ 58 w 89"/>
                  <a:gd name="T47" fmla="*/ 17 h 120"/>
                  <a:gd name="T48" fmla="*/ 54 w 89"/>
                  <a:gd name="T49" fmla="*/ 17 h 120"/>
                  <a:gd name="T50" fmla="*/ 40 w 89"/>
                  <a:gd name="T51" fmla="*/ 17 h 120"/>
                  <a:gd name="T52" fmla="*/ 36 w 89"/>
                  <a:gd name="T53" fmla="*/ 22 h 120"/>
                  <a:gd name="T54" fmla="*/ 27 w 89"/>
                  <a:gd name="T55" fmla="*/ 31 h 120"/>
                  <a:gd name="T56" fmla="*/ 23 w 89"/>
                  <a:gd name="T57" fmla="*/ 44 h 120"/>
                  <a:gd name="T58" fmla="*/ 18 w 89"/>
                  <a:gd name="T59" fmla="*/ 62 h 120"/>
                  <a:gd name="T60" fmla="*/ 18 w 89"/>
                  <a:gd name="T61" fmla="*/ 75 h 120"/>
                  <a:gd name="T62" fmla="*/ 18 w 89"/>
                  <a:gd name="T63" fmla="*/ 88 h 120"/>
                  <a:gd name="T64" fmla="*/ 23 w 89"/>
                  <a:gd name="T65" fmla="*/ 97 h 120"/>
                  <a:gd name="T66" fmla="*/ 32 w 89"/>
                  <a:gd name="T67" fmla="*/ 102 h 120"/>
                  <a:gd name="T68" fmla="*/ 36 w 89"/>
                  <a:gd name="T69" fmla="*/ 102 h 120"/>
                  <a:gd name="T70" fmla="*/ 45 w 89"/>
                  <a:gd name="T71" fmla="*/ 102 h 120"/>
                  <a:gd name="T72" fmla="*/ 54 w 89"/>
                  <a:gd name="T73" fmla="*/ 97 h 120"/>
                  <a:gd name="T74" fmla="*/ 58 w 89"/>
                  <a:gd name="T75" fmla="*/ 88 h 120"/>
                  <a:gd name="T76" fmla="*/ 67 w 89"/>
                  <a:gd name="T77" fmla="*/ 75 h 1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9" h="120">
                    <a:moveTo>
                      <a:pt x="67" y="75"/>
                    </a:moveTo>
                    <a:lnTo>
                      <a:pt x="80" y="75"/>
                    </a:lnTo>
                    <a:lnTo>
                      <a:pt x="76" y="93"/>
                    </a:lnTo>
                    <a:lnTo>
                      <a:pt x="63" y="106"/>
                    </a:lnTo>
                    <a:lnTo>
                      <a:pt x="49" y="115"/>
                    </a:lnTo>
                    <a:lnTo>
                      <a:pt x="36" y="120"/>
                    </a:lnTo>
                    <a:lnTo>
                      <a:pt x="23" y="115"/>
                    </a:lnTo>
                    <a:lnTo>
                      <a:pt x="9" y="106"/>
                    </a:lnTo>
                    <a:lnTo>
                      <a:pt x="5" y="93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9" y="35"/>
                    </a:lnTo>
                    <a:lnTo>
                      <a:pt x="14" y="22"/>
                    </a:lnTo>
                    <a:lnTo>
                      <a:pt x="27" y="8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7" y="4"/>
                    </a:lnTo>
                    <a:lnTo>
                      <a:pt x="80" y="8"/>
                    </a:lnTo>
                    <a:lnTo>
                      <a:pt x="85" y="22"/>
                    </a:lnTo>
                    <a:lnTo>
                      <a:pt x="89" y="35"/>
                    </a:lnTo>
                    <a:lnTo>
                      <a:pt x="72" y="40"/>
                    </a:lnTo>
                    <a:lnTo>
                      <a:pt x="72" y="31"/>
                    </a:lnTo>
                    <a:lnTo>
                      <a:pt x="67" y="22"/>
                    </a:lnTo>
                    <a:lnTo>
                      <a:pt x="58" y="17"/>
                    </a:lnTo>
                    <a:lnTo>
                      <a:pt x="54" y="17"/>
                    </a:lnTo>
                    <a:lnTo>
                      <a:pt x="40" y="17"/>
                    </a:lnTo>
                    <a:lnTo>
                      <a:pt x="36" y="22"/>
                    </a:lnTo>
                    <a:lnTo>
                      <a:pt x="27" y="31"/>
                    </a:lnTo>
                    <a:lnTo>
                      <a:pt x="23" y="44"/>
                    </a:lnTo>
                    <a:lnTo>
                      <a:pt x="18" y="62"/>
                    </a:lnTo>
                    <a:lnTo>
                      <a:pt x="18" y="75"/>
                    </a:lnTo>
                    <a:lnTo>
                      <a:pt x="18" y="88"/>
                    </a:lnTo>
                    <a:lnTo>
                      <a:pt x="23" y="97"/>
                    </a:lnTo>
                    <a:lnTo>
                      <a:pt x="32" y="102"/>
                    </a:lnTo>
                    <a:lnTo>
                      <a:pt x="36" y="102"/>
                    </a:lnTo>
                    <a:lnTo>
                      <a:pt x="45" y="102"/>
                    </a:lnTo>
                    <a:lnTo>
                      <a:pt x="54" y="97"/>
                    </a:lnTo>
                    <a:lnTo>
                      <a:pt x="58" y="88"/>
                    </a:lnTo>
                    <a:lnTo>
                      <a:pt x="67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6" name="Freeform 741"/>
              <p:cNvSpPr>
                <a:spLocks/>
              </p:cNvSpPr>
              <p:nvPr/>
            </p:nvSpPr>
            <p:spPr bwMode="auto">
              <a:xfrm>
                <a:off x="4942" y="10539"/>
                <a:ext cx="98" cy="111"/>
              </a:xfrm>
              <a:custGeom>
                <a:avLst/>
                <a:gdLst>
                  <a:gd name="T0" fmla="*/ 18 w 98"/>
                  <a:gd name="T1" fmla="*/ 0 h 111"/>
                  <a:gd name="T2" fmla="*/ 98 w 98"/>
                  <a:gd name="T3" fmla="*/ 0 h 111"/>
                  <a:gd name="T4" fmla="*/ 80 w 98"/>
                  <a:gd name="T5" fmla="*/ 111 h 111"/>
                  <a:gd name="T6" fmla="*/ 62 w 98"/>
                  <a:gd name="T7" fmla="*/ 111 h 111"/>
                  <a:gd name="T8" fmla="*/ 80 w 98"/>
                  <a:gd name="T9" fmla="*/ 13 h 111"/>
                  <a:gd name="T10" fmla="*/ 31 w 98"/>
                  <a:gd name="T11" fmla="*/ 13 h 111"/>
                  <a:gd name="T12" fmla="*/ 13 w 98"/>
                  <a:gd name="T13" fmla="*/ 111 h 111"/>
                  <a:gd name="T14" fmla="*/ 0 w 98"/>
                  <a:gd name="T15" fmla="*/ 111 h 111"/>
                  <a:gd name="T16" fmla="*/ 18 w 98"/>
                  <a:gd name="T17" fmla="*/ 0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111">
                    <a:moveTo>
                      <a:pt x="18" y="0"/>
                    </a:moveTo>
                    <a:lnTo>
                      <a:pt x="98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80" y="13"/>
                    </a:lnTo>
                    <a:lnTo>
                      <a:pt x="31" y="13"/>
                    </a:lnTo>
                    <a:lnTo>
                      <a:pt x="13" y="111"/>
                    </a:lnTo>
                    <a:lnTo>
                      <a:pt x="0" y="1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7" name="Freeform 742"/>
              <p:cNvSpPr>
                <a:spLocks noEditPoints="1"/>
              </p:cNvSpPr>
              <p:nvPr/>
            </p:nvSpPr>
            <p:spPr bwMode="auto">
              <a:xfrm>
                <a:off x="5040" y="10535"/>
                <a:ext cx="102" cy="160"/>
              </a:xfrm>
              <a:custGeom>
                <a:avLst/>
                <a:gdLst>
                  <a:gd name="T0" fmla="*/ 0 w 102"/>
                  <a:gd name="T1" fmla="*/ 160 h 160"/>
                  <a:gd name="T2" fmla="*/ 26 w 102"/>
                  <a:gd name="T3" fmla="*/ 4 h 160"/>
                  <a:gd name="T4" fmla="*/ 44 w 102"/>
                  <a:gd name="T5" fmla="*/ 4 h 160"/>
                  <a:gd name="T6" fmla="*/ 40 w 102"/>
                  <a:gd name="T7" fmla="*/ 17 h 160"/>
                  <a:gd name="T8" fmla="*/ 48 w 102"/>
                  <a:gd name="T9" fmla="*/ 8 h 160"/>
                  <a:gd name="T10" fmla="*/ 53 w 102"/>
                  <a:gd name="T11" fmla="*/ 4 h 160"/>
                  <a:gd name="T12" fmla="*/ 62 w 102"/>
                  <a:gd name="T13" fmla="*/ 0 h 160"/>
                  <a:gd name="T14" fmla="*/ 71 w 102"/>
                  <a:gd name="T15" fmla="*/ 0 h 160"/>
                  <a:gd name="T16" fmla="*/ 84 w 102"/>
                  <a:gd name="T17" fmla="*/ 4 h 160"/>
                  <a:gd name="T18" fmla="*/ 93 w 102"/>
                  <a:gd name="T19" fmla="*/ 13 h 160"/>
                  <a:gd name="T20" fmla="*/ 102 w 102"/>
                  <a:gd name="T21" fmla="*/ 26 h 160"/>
                  <a:gd name="T22" fmla="*/ 102 w 102"/>
                  <a:gd name="T23" fmla="*/ 44 h 160"/>
                  <a:gd name="T24" fmla="*/ 102 w 102"/>
                  <a:gd name="T25" fmla="*/ 62 h 160"/>
                  <a:gd name="T26" fmla="*/ 97 w 102"/>
                  <a:gd name="T27" fmla="*/ 80 h 160"/>
                  <a:gd name="T28" fmla="*/ 93 w 102"/>
                  <a:gd name="T29" fmla="*/ 88 h 160"/>
                  <a:gd name="T30" fmla="*/ 84 w 102"/>
                  <a:gd name="T31" fmla="*/ 102 h 160"/>
                  <a:gd name="T32" fmla="*/ 75 w 102"/>
                  <a:gd name="T33" fmla="*/ 111 h 160"/>
                  <a:gd name="T34" fmla="*/ 71 w 102"/>
                  <a:gd name="T35" fmla="*/ 115 h 160"/>
                  <a:gd name="T36" fmla="*/ 62 w 102"/>
                  <a:gd name="T37" fmla="*/ 115 h 160"/>
                  <a:gd name="T38" fmla="*/ 53 w 102"/>
                  <a:gd name="T39" fmla="*/ 120 h 160"/>
                  <a:gd name="T40" fmla="*/ 44 w 102"/>
                  <a:gd name="T41" fmla="*/ 115 h 160"/>
                  <a:gd name="T42" fmla="*/ 40 w 102"/>
                  <a:gd name="T43" fmla="*/ 115 h 160"/>
                  <a:gd name="T44" fmla="*/ 31 w 102"/>
                  <a:gd name="T45" fmla="*/ 106 h 160"/>
                  <a:gd name="T46" fmla="*/ 26 w 102"/>
                  <a:gd name="T47" fmla="*/ 97 h 160"/>
                  <a:gd name="T48" fmla="*/ 13 w 102"/>
                  <a:gd name="T49" fmla="*/ 160 h 160"/>
                  <a:gd name="T50" fmla="*/ 0 w 102"/>
                  <a:gd name="T51" fmla="*/ 160 h 160"/>
                  <a:gd name="T52" fmla="*/ 31 w 102"/>
                  <a:gd name="T53" fmla="*/ 71 h 160"/>
                  <a:gd name="T54" fmla="*/ 31 w 102"/>
                  <a:gd name="T55" fmla="*/ 80 h 160"/>
                  <a:gd name="T56" fmla="*/ 35 w 102"/>
                  <a:gd name="T57" fmla="*/ 88 h 160"/>
                  <a:gd name="T58" fmla="*/ 35 w 102"/>
                  <a:gd name="T59" fmla="*/ 93 h 160"/>
                  <a:gd name="T60" fmla="*/ 40 w 102"/>
                  <a:gd name="T61" fmla="*/ 97 h 160"/>
                  <a:gd name="T62" fmla="*/ 48 w 102"/>
                  <a:gd name="T63" fmla="*/ 102 h 160"/>
                  <a:gd name="T64" fmla="*/ 53 w 102"/>
                  <a:gd name="T65" fmla="*/ 102 h 160"/>
                  <a:gd name="T66" fmla="*/ 62 w 102"/>
                  <a:gd name="T67" fmla="*/ 102 h 160"/>
                  <a:gd name="T68" fmla="*/ 66 w 102"/>
                  <a:gd name="T69" fmla="*/ 97 h 160"/>
                  <a:gd name="T70" fmla="*/ 71 w 102"/>
                  <a:gd name="T71" fmla="*/ 93 h 160"/>
                  <a:gd name="T72" fmla="*/ 75 w 102"/>
                  <a:gd name="T73" fmla="*/ 84 h 160"/>
                  <a:gd name="T74" fmla="*/ 84 w 102"/>
                  <a:gd name="T75" fmla="*/ 66 h 160"/>
                  <a:gd name="T76" fmla="*/ 84 w 102"/>
                  <a:gd name="T77" fmla="*/ 44 h 160"/>
                  <a:gd name="T78" fmla="*/ 84 w 102"/>
                  <a:gd name="T79" fmla="*/ 31 h 160"/>
                  <a:gd name="T80" fmla="*/ 79 w 102"/>
                  <a:gd name="T81" fmla="*/ 22 h 160"/>
                  <a:gd name="T82" fmla="*/ 71 w 102"/>
                  <a:gd name="T83" fmla="*/ 17 h 160"/>
                  <a:gd name="T84" fmla="*/ 66 w 102"/>
                  <a:gd name="T85" fmla="*/ 13 h 160"/>
                  <a:gd name="T86" fmla="*/ 57 w 102"/>
                  <a:gd name="T87" fmla="*/ 17 h 160"/>
                  <a:gd name="T88" fmla="*/ 53 w 102"/>
                  <a:gd name="T89" fmla="*/ 17 h 160"/>
                  <a:gd name="T90" fmla="*/ 48 w 102"/>
                  <a:gd name="T91" fmla="*/ 22 h 160"/>
                  <a:gd name="T92" fmla="*/ 44 w 102"/>
                  <a:gd name="T93" fmla="*/ 31 h 160"/>
                  <a:gd name="T94" fmla="*/ 40 w 102"/>
                  <a:gd name="T95" fmla="*/ 40 h 160"/>
                  <a:gd name="T96" fmla="*/ 35 w 102"/>
                  <a:gd name="T97" fmla="*/ 48 h 160"/>
                  <a:gd name="T98" fmla="*/ 31 w 102"/>
                  <a:gd name="T99" fmla="*/ 62 h 160"/>
                  <a:gd name="T100" fmla="*/ 31 w 102"/>
                  <a:gd name="T101" fmla="*/ 71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02" h="160">
                    <a:moveTo>
                      <a:pt x="0" y="160"/>
                    </a:moveTo>
                    <a:lnTo>
                      <a:pt x="26" y="4"/>
                    </a:lnTo>
                    <a:lnTo>
                      <a:pt x="44" y="4"/>
                    </a:lnTo>
                    <a:lnTo>
                      <a:pt x="40" y="17"/>
                    </a:lnTo>
                    <a:lnTo>
                      <a:pt x="48" y="8"/>
                    </a:lnTo>
                    <a:lnTo>
                      <a:pt x="53" y="4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84" y="4"/>
                    </a:lnTo>
                    <a:lnTo>
                      <a:pt x="93" y="13"/>
                    </a:lnTo>
                    <a:lnTo>
                      <a:pt x="102" y="26"/>
                    </a:lnTo>
                    <a:lnTo>
                      <a:pt x="102" y="44"/>
                    </a:lnTo>
                    <a:lnTo>
                      <a:pt x="102" y="62"/>
                    </a:lnTo>
                    <a:lnTo>
                      <a:pt x="97" y="80"/>
                    </a:lnTo>
                    <a:lnTo>
                      <a:pt x="93" y="88"/>
                    </a:lnTo>
                    <a:lnTo>
                      <a:pt x="84" y="102"/>
                    </a:lnTo>
                    <a:lnTo>
                      <a:pt x="75" y="111"/>
                    </a:lnTo>
                    <a:lnTo>
                      <a:pt x="71" y="115"/>
                    </a:lnTo>
                    <a:lnTo>
                      <a:pt x="62" y="115"/>
                    </a:lnTo>
                    <a:lnTo>
                      <a:pt x="53" y="120"/>
                    </a:lnTo>
                    <a:lnTo>
                      <a:pt x="44" y="115"/>
                    </a:lnTo>
                    <a:lnTo>
                      <a:pt x="40" y="115"/>
                    </a:lnTo>
                    <a:lnTo>
                      <a:pt x="31" y="106"/>
                    </a:lnTo>
                    <a:lnTo>
                      <a:pt x="26" y="97"/>
                    </a:lnTo>
                    <a:lnTo>
                      <a:pt x="13" y="160"/>
                    </a:lnTo>
                    <a:lnTo>
                      <a:pt x="0" y="160"/>
                    </a:lnTo>
                    <a:close/>
                    <a:moveTo>
                      <a:pt x="31" y="71"/>
                    </a:moveTo>
                    <a:lnTo>
                      <a:pt x="31" y="80"/>
                    </a:lnTo>
                    <a:lnTo>
                      <a:pt x="35" y="88"/>
                    </a:lnTo>
                    <a:lnTo>
                      <a:pt x="35" y="93"/>
                    </a:lnTo>
                    <a:lnTo>
                      <a:pt x="40" y="97"/>
                    </a:lnTo>
                    <a:lnTo>
                      <a:pt x="48" y="102"/>
                    </a:lnTo>
                    <a:lnTo>
                      <a:pt x="53" y="102"/>
                    </a:lnTo>
                    <a:lnTo>
                      <a:pt x="62" y="102"/>
                    </a:lnTo>
                    <a:lnTo>
                      <a:pt x="66" y="97"/>
                    </a:lnTo>
                    <a:lnTo>
                      <a:pt x="71" y="93"/>
                    </a:lnTo>
                    <a:lnTo>
                      <a:pt x="75" y="84"/>
                    </a:lnTo>
                    <a:lnTo>
                      <a:pt x="84" y="66"/>
                    </a:lnTo>
                    <a:lnTo>
                      <a:pt x="84" y="44"/>
                    </a:lnTo>
                    <a:lnTo>
                      <a:pt x="84" y="31"/>
                    </a:lnTo>
                    <a:lnTo>
                      <a:pt x="79" y="22"/>
                    </a:lnTo>
                    <a:lnTo>
                      <a:pt x="71" y="17"/>
                    </a:lnTo>
                    <a:lnTo>
                      <a:pt x="66" y="13"/>
                    </a:lnTo>
                    <a:lnTo>
                      <a:pt x="57" y="17"/>
                    </a:lnTo>
                    <a:lnTo>
                      <a:pt x="53" y="17"/>
                    </a:lnTo>
                    <a:lnTo>
                      <a:pt x="48" y="22"/>
                    </a:lnTo>
                    <a:lnTo>
                      <a:pt x="44" y="31"/>
                    </a:lnTo>
                    <a:lnTo>
                      <a:pt x="40" y="40"/>
                    </a:lnTo>
                    <a:lnTo>
                      <a:pt x="35" y="48"/>
                    </a:lnTo>
                    <a:lnTo>
                      <a:pt x="31" y="62"/>
                    </a:lnTo>
                    <a:lnTo>
                      <a:pt x="31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8" name="Freeform 743"/>
              <p:cNvSpPr>
                <a:spLocks noEditPoints="1"/>
              </p:cNvSpPr>
              <p:nvPr/>
            </p:nvSpPr>
            <p:spPr bwMode="auto">
              <a:xfrm>
                <a:off x="5142" y="10539"/>
                <a:ext cx="106" cy="111"/>
              </a:xfrm>
              <a:custGeom>
                <a:avLst/>
                <a:gdLst>
                  <a:gd name="T0" fmla="*/ 106 w 106"/>
                  <a:gd name="T1" fmla="*/ 0 h 111"/>
                  <a:gd name="T2" fmla="*/ 84 w 106"/>
                  <a:gd name="T3" fmla="*/ 111 h 111"/>
                  <a:gd name="T4" fmla="*/ 66 w 106"/>
                  <a:gd name="T5" fmla="*/ 111 h 111"/>
                  <a:gd name="T6" fmla="*/ 75 w 106"/>
                  <a:gd name="T7" fmla="*/ 62 h 111"/>
                  <a:gd name="T8" fmla="*/ 71 w 106"/>
                  <a:gd name="T9" fmla="*/ 62 h 111"/>
                  <a:gd name="T10" fmla="*/ 62 w 106"/>
                  <a:gd name="T11" fmla="*/ 67 h 111"/>
                  <a:gd name="T12" fmla="*/ 57 w 106"/>
                  <a:gd name="T13" fmla="*/ 67 h 111"/>
                  <a:gd name="T14" fmla="*/ 53 w 106"/>
                  <a:gd name="T15" fmla="*/ 67 h 111"/>
                  <a:gd name="T16" fmla="*/ 49 w 106"/>
                  <a:gd name="T17" fmla="*/ 71 h 111"/>
                  <a:gd name="T18" fmla="*/ 44 w 106"/>
                  <a:gd name="T19" fmla="*/ 76 h 111"/>
                  <a:gd name="T20" fmla="*/ 40 w 106"/>
                  <a:gd name="T21" fmla="*/ 80 h 111"/>
                  <a:gd name="T22" fmla="*/ 22 w 106"/>
                  <a:gd name="T23" fmla="*/ 111 h 111"/>
                  <a:gd name="T24" fmla="*/ 0 w 106"/>
                  <a:gd name="T25" fmla="*/ 111 h 111"/>
                  <a:gd name="T26" fmla="*/ 17 w 106"/>
                  <a:gd name="T27" fmla="*/ 84 h 111"/>
                  <a:gd name="T28" fmla="*/ 31 w 106"/>
                  <a:gd name="T29" fmla="*/ 71 h 111"/>
                  <a:gd name="T30" fmla="*/ 40 w 106"/>
                  <a:gd name="T31" fmla="*/ 62 h 111"/>
                  <a:gd name="T32" fmla="*/ 31 w 106"/>
                  <a:gd name="T33" fmla="*/ 58 h 111"/>
                  <a:gd name="T34" fmla="*/ 22 w 106"/>
                  <a:gd name="T35" fmla="*/ 53 h 111"/>
                  <a:gd name="T36" fmla="*/ 17 w 106"/>
                  <a:gd name="T37" fmla="*/ 44 h 111"/>
                  <a:gd name="T38" fmla="*/ 17 w 106"/>
                  <a:gd name="T39" fmla="*/ 36 h 111"/>
                  <a:gd name="T40" fmla="*/ 17 w 106"/>
                  <a:gd name="T41" fmla="*/ 22 h 111"/>
                  <a:gd name="T42" fmla="*/ 22 w 106"/>
                  <a:gd name="T43" fmla="*/ 13 h 111"/>
                  <a:gd name="T44" fmla="*/ 31 w 106"/>
                  <a:gd name="T45" fmla="*/ 9 h 111"/>
                  <a:gd name="T46" fmla="*/ 35 w 106"/>
                  <a:gd name="T47" fmla="*/ 0 h 111"/>
                  <a:gd name="T48" fmla="*/ 49 w 106"/>
                  <a:gd name="T49" fmla="*/ 0 h 111"/>
                  <a:gd name="T50" fmla="*/ 62 w 106"/>
                  <a:gd name="T51" fmla="*/ 0 h 111"/>
                  <a:gd name="T52" fmla="*/ 106 w 106"/>
                  <a:gd name="T53" fmla="*/ 0 h 111"/>
                  <a:gd name="T54" fmla="*/ 89 w 106"/>
                  <a:gd name="T55" fmla="*/ 13 h 111"/>
                  <a:gd name="T56" fmla="*/ 62 w 106"/>
                  <a:gd name="T57" fmla="*/ 13 h 111"/>
                  <a:gd name="T58" fmla="*/ 49 w 106"/>
                  <a:gd name="T59" fmla="*/ 13 h 111"/>
                  <a:gd name="T60" fmla="*/ 40 w 106"/>
                  <a:gd name="T61" fmla="*/ 18 h 111"/>
                  <a:gd name="T62" fmla="*/ 35 w 106"/>
                  <a:gd name="T63" fmla="*/ 27 h 111"/>
                  <a:gd name="T64" fmla="*/ 35 w 106"/>
                  <a:gd name="T65" fmla="*/ 31 h 111"/>
                  <a:gd name="T66" fmla="*/ 35 w 106"/>
                  <a:gd name="T67" fmla="*/ 40 h 111"/>
                  <a:gd name="T68" fmla="*/ 40 w 106"/>
                  <a:gd name="T69" fmla="*/ 44 h 111"/>
                  <a:gd name="T70" fmla="*/ 40 w 106"/>
                  <a:gd name="T71" fmla="*/ 44 h 111"/>
                  <a:gd name="T72" fmla="*/ 44 w 106"/>
                  <a:gd name="T73" fmla="*/ 49 h 111"/>
                  <a:gd name="T74" fmla="*/ 49 w 106"/>
                  <a:gd name="T75" fmla="*/ 49 h 111"/>
                  <a:gd name="T76" fmla="*/ 57 w 106"/>
                  <a:gd name="T77" fmla="*/ 49 h 111"/>
                  <a:gd name="T78" fmla="*/ 80 w 106"/>
                  <a:gd name="T79" fmla="*/ 49 h 111"/>
                  <a:gd name="T80" fmla="*/ 89 w 106"/>
                  <a:gd name="T81" fmla="*/ 13 h 11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6" h="111">
                    <a:moveTo>
                      <a:pt x="106" y="0"/>
                    </a:moveTo>
                    <a:lnTo>
                      <a:pt x="84" y="111"/>
                    </a:lnTo>
                    <a:lnTo>
                      <a:pt x="66" y="111"/>
                    </a:lnTo>
                    <a:lnTo>
                      <a:pt x="75" y="62"/>
                    </a:lnTo>
                    <a:lnTo>
                      <a:pt x="71" y="62"/>
                    </a:lnTo>
                    <a:lnTo>
                      <a:pt x="62" y="67"/>
                    </a:lnTo>
                    <a:lnTo>
                      <a:pt x="57" y="67"/>
                    </a:lnTo>
                    <a:lnTo>
                      <a:pt x="53" y="67"/>
                    </a:lnTo>
                    <a:lnTo>
                      <a:pt x="49" y="71"/>
                    </a:lnTo>
                    <a:lnTo>
                      <a:pt x="44" y="76"/>
                    </a:lnTo>
                    <a:lnTo>
                      <a:pt x="40" y="80"/>
                    </a:lnTo>
                    <a:lnTo>
                      <a:pt x="22" y="111"/>
                    </a:lnTo>
                    <a:lnTo>
                      <a:pt x="0" y="111"/>
                    </a:lnTo>
                    <a:lnTo>
                      <a:pt x="17" y="84"/>
                    </a:lnTo>
                    <a:lnTo>
                      <a:pt x="31" y="71"/>
                    </a:lnTo>
                    <a:lnTo>
                      <a:pt x="40" y="62"/>
                    </a:lnTo>
                    <a:lnTo>
                      <a:pt x="31" y="58"/>
                    </a:lnTo>
                    <a:lnTo>
                      <a:pt x="22" y="53"/>
                    </a:lnTo>
                    <a:lnTo>
                      <a:pt x="17" y="44"/>
                    </a:lnTo>
                    <a:lnTo>
                      <a:pt x="17" y="36"/>
                    </a:lnTo>
                    <a:lnTo>
                      <a:pt x="17" y="22"/>
                    </a:lnTo>
                    <a:lnTo>
                      <a:pt x="22" y="13"/>
                    </a:lnTo>
                    <a:lnTo>
                      <a:pt x="31" y="9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106" y="0"/>
                    </a:lnTo>
                    <a:close/>
                    <a:moveTo>
                      <a:pt x="89" y="13"/>
                    </a:moveTo>
                    <a:lnTo>
                      <a:pt x="62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5" y="40"/>
                    </a:lnTo>
                    <a:lnTo>
                      <a:pt x="40" y="44"/>
                    </a:lnTo>
                    <a:lnTo>
                      <a:pt x="44" y="49"/>
                    </a:lnTo>
                    <a:lnTo>
                      <a:pt x="49" y="49"/>
                    </a:lnTo>
                    <a:lnTo>
                      <a:pt x="57" y="49"/>
                    </a:lnTo>
                    <a:lnTo>
                      <a:pt x="80" y="49"/>
                    </a:lnTo>
                    <a:lnTo>
                      <a:pt x="89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59" name="Freeform 744"/>
              <p:cNvSpPr>
                <a:spLocks/>
              </p:cNvSpPr>
              <p:nvPr/>
            </p:nvSpPr>
            <p:spPr bwMode="auto">
              <a:xfrm>
                <a:off x="5239" y="10539"/>
                <a:ext cx="152" cy="111"/>
              </a:xfrm>
              <a:custGeom>
                <a:avLst/>
                <a:gdLst>
                  <a:gd name="T0" fmla="*/ 98 w 152"/>
                  <a:gd name="T1" fmla="*/ 0 h 111"/>
                  <a:gd name="T2" fmla="*/ 89 w 152"/>
                  <a:gd name="T3" fmla="*/ 44 h 111"/>
                  <a:gd name="T4" fmla="*/ 98 w 152"/>
                  <a:gd name="T5" fmla="*/ 40 h 111"/>
                  <a:gd name="T6" fmla="*/ 112 w 152"/>
                  <a:gd name="T7" fmla="*/ 22 h 111"/>
                  <a:gd name="T8" fmla="*/ 125 w 152"/>
                  <a:gd name="T9" fmla="*/ 4 h 111"/>
                  <a:gd name="T10" fmla="*/ 138 w 152"/>
                  <a:gd name="T11" fmla="*/ 0 h 111"/>
                  <a:gd name="T12" fmla="*/ 152 w 152"/>
                  <a:gd name="T13" fmla="*/ 0 h 111"/>
                  <a:gd name="T14" fmla="*/ 143 w 152"/>
                  <a:gd name="T15" fmla="*/ 9 h 111"/>
                  <a:gd name="T16" fmla="*/ 138 w 152"/>
                  <a:gd name="T17" fmla="*/ 9 h 111"/>
                  <a:gd name="T18" fmla="*/ 129 w 152"/>
                  <a:gd name="T19" fmla="*/ 18 h 111"/>
                  <a:gd name="T20" fmla="*/ 116 w 152"/>
                  <a:gd name="T21" fmla="*/ 44 h 111"/>
                  <a:gd name="T22" fmla="*/ 107 w 152"/>
                  <a:gd name="T23" fmla="*/ 53 h 111"/>
                  <a:gd name="T24" fmla="*/ 116 w 152"/>
                  <a:gd name="T25" fmla="*/ 67 h 111"/>
                  <a:gd name="T26" fmla="*/ 129 w 152"/>
                  <a:gd name="T27" fmla="*/ 111 h 111"/>
                  <a:gd name="T28" fmla="*/ 103 w 152"/>
                  <a:gd name="T29" fmla="*/ 84 h 111"/>
                  <a:gd name="T30" fmla="*/ 94 w 152"/>
                  <a:gd name="T31" fmla="*/ 62 h 111"/>
                  <a:gd name="T32" fmla="*/ 85 w 152"/>
                  <a:gd name="T33" fmla="*/ 58 h 111"/>
                  <a:gd name="T34" fmla="*/ 58 w 152"/>
                  <a:gd name="T35" fmla="*/ 111 h 111"/>
                  <a:gd name="T36" fmla="*/ 63 w 152"/>
                  <a:gd name="T37" fmla="*/ 58 h 111"/>
                  <a:gd name="T38" fmla="*/ 54 w 152"/>
                  <a:gd name="T39" fmla="*/ 67 h 111"/>
                  <a:gd name="T40" fmla="*/ 23 w 152"/>
                  <a:gd name="T41" fmla="*/ 111 h 111"/>
                  <a:gd name="T42" fmla="*/ 27 w 152"/>
                  <a:gd name="T43" fmla="*/ 76 h 111"/>
                  <a:gd name="T44" fmla="*/ 54 w 152"/>
                  <a:gd name="T45" fmla="*/ 53 h 111"/>
                  <a:gd name="T46" fmla="*/ 45 w 152"/>
                  <a:gd name="T47" fmla="*/ 44 h 111"/>
                  <a:gd name="T48" fmla="*/ 40 w 152"/>
                  <a:gd name="T49" fmla="*/ 22 h 111"/>
                  <a:gd name="T50" fmla="*/ 36 w 152"/>
                  <a:gd name="T51" fmla="*/ 13 h 111"/>
                  <a:gd name="T52" fmla="*/ 32 w 152"/>
                  <a:gd name="T53" fmla="*/ 9 h 111"/>
                  <a:gd name="T54" fmla="*/ 27 w 152"/>
                  <a:gd name="T55" fmla="*/ 13 h 111"/>
                  <a:gd name="T56" fmla="*/ 32 w 152"/>
                  <a:gd name="T57" fmla="*/ 0 h 111"/>
                  <a:gd name="T58" fmla="*/ 40 w 152"/>
                  <a:gd name="T59" fmla="*/ 0 h 111"/>
                  <a:gd name="T60" fmla="*/ 49 w 152"/>
                  <a:gd name="T61" fmla="*/ 13 h 111"/>
                  <a:gd name="T62" fmla="*/ 58 w 152"/>
                  <a:gd name="T63" fmla="*/ 36 h 111"/>
                  <a:gd name="T64" fmla="*/ 63 w 152"/>
                  <a:gd name="T65" fmla="*/ 44 h 111"/>
                  <a:gd name="T66" fmla="*/ 80 w 152"/>
                  <a:gd name="T67" fmla="*/ 0 h 1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2" h="111">
                    <a:moveTo>
                      <a:pt x="80" y="0"/>
                    </a:moveTo>
                    <a:lnTo>
                      <a:pt x="98" y="0"/>
                    </a:lnTo>
                    <a:lnTo>
                      <a:pt x="89" y="44"/>
                    </a:lnTo>
                    <a:lnTo>
                      <a:pt x="94" y="44"/>
                    </a:lnTo>
                    <a:lnTo>
                      <a:pt x="98" y="40"/>
                    </a:lnTo>
                    <a:lnTo>
                      <a:pt x="103" y="36"/>
                    </a:lnTo>
                    <a:lnTo>
                      <a:pt x="112" y="22"/>
                    </a:lnTo>
                    <a:lnTo>
                      <a:pt x="120" y="9"/>
                    </a:lnTo>
                    <a:lnTo>
                      <a:pt x="125" y="4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47" y="13"/>
                    </a:lnTo>
                    <a:lnTo>
                      <a:pt x="143" y="9"/>
                    </a:lnTo>
                    <a:lnTo>
                      <a:pt x="138" y="9"/>
                    </a:lnTo>
                    <a:lnTo>
                      <a:pt x="134" y="13"/>
                    </a:lnTo>
                    <a:lnTo>
                      <a:pt x="129" y="18"/>
                    </a:lnTo>
                    <a:lnTo>
                      <a:pt x="125" y="27"/>
                    </a:lnTo>
                    <a:lnTo>
                      <a:pt x="116" y="44"/>
                    </a:lnTo>
                    <a:lnTo>
                      <a:pt x="103" y="53"/>
                    </a:lnTo>
                    <a:lnTo>
                      <a:pt x="107" y="53"/>
                    </a:lnTo>
                    <a:lnTo>
                      <a:pt x="112" y="58"/>
                    </a:lnTo>
                    <a:lnTo>
                      <a:pt x="116" y="67"/>
                    </a:lnTo>
                    <a:lnTo>
                      <a:pt x="120" y="76"/>
                    </a:lnTo>
                    <a:lnTo>
                      <a:pt x="129" y="111"/>
                    </a:lnTo>
                    <a:lnTo>
                      <a:pt x="116" y="111"/>
                    </a:lnTo>
                    <a:lnTo>
                      <a:pt x="103" y="84"/>
                    </a:lnTo>
                    <a:lnTo>
                      <a:pt x="98" y="71"/>
                    </a:lnTo>
                    <a:lnTo>
                      <a:pt x="94" y="62"/>
                    </a:lnTo>
                    <a:lnTo>
                      <a:pt x="89" y="62"/>
                    </a:lnTo>
                    <a:lnTo>
                      <a:pt x="85" y="58"/>
                    </a:lnTo>
                    <a:lnTo>
                      <a:pt x="76" y="111"/>
                    </a:lnTo>
                    <a:lnTo>
                      <a:pt x="58" y="111"/>
                    </a:lnTo>
                    <a:lnTo>
                      <a:pt x="67" y="58"/>
                    </a:lnTo>
                    <a:lnTo>
                      <a:pt x="63" y="58"/>
                    </a:lnTo>
                    <a:lnTo>
                      <a:pt x="58" y="62"/>
                    </a:lnTo>
                    <a:lnTo>
                      <a:pt x="54" y="67"/>
                    </a:lnTo>
                    <a:lnTo>
                      <a:pt x="45" y="80"/>
                    </a:lnTo>
                    <a:lnTo>
                      <a:pt x="23" y="111"/>
                    </a:lnTo>
                    <a:lnTo>
                      <a:pt x="0" y="111"/>
                    </a:lnTo>
                    <a:lnTo>
                      <a:pt x="27" y="76"/>
                    </a:lnTo>
                    <a:lnTo>
                      <a:pt x="40" y="62"/>
                    </a:lnTo>
                    <a:lnTo>
                      <a:pt x="54" y="53"/>
                    </a:lnTo>
                    <a:lnTo>
                      <a:pt x="49" y="49"/>
                    </a:lnTo>
                    <a:lnTo>
                      <a:pt x="45" y="44"/>
                    </a:lnTo>
                    <a:lnTo>
                      <a:pt x="40" y="36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6" y="13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7" y="13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9" y="4"/>
                    </a:lnTo>
                    <a:lnTo>
                      <a:pt x="49" y="13"/>
                    </a:lnTo>
                    <a:lnTo>
                      <a:pt x="54" y="22"/>
                    </a:lnTo>
                    <a:lnTo>
                      <a:pt x="58" y="36"/>
                    </a:lnTo>
                    <a:lnTo>
                      <a:pt x="58" y="40"/>
                    </a:lnTo>
                    <a:lnTo>
                      <a:pt x="63" y="44"/>
                    </a:lnTo>
                    <a:lnTo>
                      <a:pt x="72" y="44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0" name="Freeform 745"/>
              <p:cNvSpPr>
                <a:spLocks noEditPoints="1"/>
              </p:cNvSpPr>
              <p:nvPr/>
            </p:nvSpPr>
            <p:spPr bwMode="auto">
              <a:xfrm>
                <a:off x="5391" y="10535"/>
                <a:ext cx="88" cy="120"/>
              </a:xfrm>
              <a:custGeom>
                <a:avLst/>
                <a:gdLst>
                  <a:gd name="T0" fmla="*/ 66 w 88"/>
                  <a:gd name="T1" fmla="*/ 75 h 120"/>
                  <a:gd name="T2" fmla="*/ 84 w 88"/>
                  <a:gd name="T3" fmla="*/ 80 h 120"/>
                  <a:gd name="T4" fmla="*/ 79 w 88"/>
                  <a:gd name="T5" fmla="*/ 93 h 120"/>
                  <a:gd name="T6" fmla="*/ 66 w 88"/>
                  <a:gd name="T7" fmla="*/ 106 h 120"/>
                  <a:gd name="T8" fmla="*/ 53 w 88"/>
                  <a:gd name="T9" fmla="*/ 115 h 120"/>
                  <a:gd name="T10" fmla="*/ 35 w 88"/>
                  <a:gd name="T11" fmla="*/ 120 h 120"/>
                  <a:gd name="T12" fmla="*/ 26 w 88"/>
                  <a:gd name="T13" fmla="*/ 115 h 120"/>
                  <a:gd name="T14" fmla="*/ 17 w 88"/>
                  <a:gd name="T15" fmla="*/ 111 h 120"/>
                  <a:gd name="T16" fmla="*/ 8 w 88"/>
                  <a:gd name="T17" fmla="*/ 106 h 120"/>
                  <a:gd name="T18" fmla="*/ 4 w 88"/>
                  <a:gd name="T19" fmla="*/ 97 h 120"/>
                  <a:gd name="T20" fmla="*/ 0 w 88"/>
                  <a:gd name="T21" fmla="*/ 84 h 120"/>
                  <a:gd name="T22" fmla="*/ 0 w 88"/>
                  <a:gd name="T23" fmla="*/ 71 h 120"/>
                  <a:gd name="T24" fmla="*/ 0 w 88"/>
                  <a:gd name="T25" fmla="*/ 53 h 120"/>
                  <a:gd name="T26" fmla="*/ 4 w 88"/>
                  <a:gd name="T27" fmla="*/ 35 h 120"/>
                  <a:gd name="T28" fmla="*/ 13 w 88"/>
                  <a:gd name="T29" fmla="*/ 17 h 120"/>
                  <a:gd name="T30" fmla="*/ 26 w 88"/>
                  <a:gd name="T31" fmla="*/ 8 h 120"/>
                  <a:gd name="T32" fmla="*/ 39 w 88"/>
                  <a:gd name="T33" fmla="*/ 0 h 120"/>
                  <a:gd name="T34" fmla="*/ 53 w 88"/>
                  <a:gd name="T35" fmla="*/ 0 h 120"/>
                  <a:gd name="T36" fmla="*/ 66 w 88"/>
                  <a:gd name="T37" fmla="*/ 4 h 120"/>
                  <a:gd name="T38" fmla="*/ 79 w 88"/>
                  <a:gd name="T39" fmla="*/ 13 h 120"/>
                  <a:gd name="T40" fmla="*/ 88 w 88"/>
                  <a:gd name="T41" fmla="*/ 26 h 120"/>
                  <a:gd name="T42" fmla="*/ 88 w 88"/>
                  <a:gd name="T43" fmla="*/ 48 h 120"/>
                  <a:gd name="T44" fmla="*/ 88 w 88"/>
                  <a:gd name="T45" fmla="*/ 53 h 120"/>
                  <a:gd name="T46" fmla="*/ 88 w 88"/>
                  <a:gd name="T47" fmla="*/ 62 h 120"/>
                  <a:gd name="T48" fmla="*/ 17 w 88"/>
                  <a:gd name="T49" fmla="*/ 62 h 120"/>
                  <a:gd name="T50" fmla="*/ 17 w 88"/>
                  <a:gd name="T51" fmla="*/ 66 h 120"/>
                  <a:gd name="T52" fmla="*/ 17 w 88"/>
                  <a:gd name="T53" fmla="*/ 71 h 120"/>
                  <a:gd name="T54" fmla="*/ 17 w 88"/>
                  <a:gd name="T55" fmla="*/ 84 h 120"/>
                  <a:gd name="T56" fmla="*/ 22 w 88"/>
                  <a:gd name="T57" fmla="*/ 93 h 120"/>
                  <a:gd name="T58" fmla="*/ 31 w 88"/>
                  <a:gd name="T59" fmla="*/ 102 h 120"/>
                  <a:gd name="T60" fmla="*/ 35 w 88"/>
                  <a:gd name="T61" fmla="*/ 102 h 120"/>
                  <a:gd name="T62" fmla="*/ 44 w 88"/>
                  <a:gd name="T63" fmla="*/ 102 h 120"/>
                  <a:gd name="T64" fmla="*/ 53 w 88"/>
                  <a:gd name="T65" fmla="*/ 97 h 120"/>
                  <a:gd name="T66" fmla="*/ 62 w 88"/>
                  <a:gd name="T67" fmla="*/ 88 h 120"/>
                  <a:gd name="T68" fmla="*/ 66 w 88"/>
                  <a:gd name="T69" fmla="*/ 75 h 120"/>
                  <a:gd name="T70" fmla="*/ 17 w 88"/>
                  <a:gd name="T71" fmla="*/ 48 h 120"/>
                  <a:gd name="T72" fmla="*/ 75 w 88"/>
                  <a:gd name="T73" fmla="*/ 48 h 120"/>
                  <a:gd name="T74" fmla="*/ 75 w 88"/>
                  <a:gd name="T75" fmla="*/ 48 h 120"/>
                  <a:gd name="T76" fmla="*/ 75 w 88"/>
                  <a:gd name="T77" fmla="*/ 44 h 120"/>
                  <a:gd name="T78" fmla="*/ 71 w 88"/>
                  <a:gd name="T79" fmla="*/ 31 h 120"/>
                  <a:gd name="T80" fmla="*/ 66 w 88"/>
                  <a:gd name="T81" fmla="*/ 22 h 120"/>
                  <a:gd name="T82" fmla="*/ 62 w 88"/>
                  <a:gd name="T83" fmla="*/ 17 h 120"/>
                  <a:gd name="T84" fmla="*/ 53 w 88"/>
                  <a:gd name="T85" fmla="*/ 13 h 120"/>
                  <a:gd name="T86" fmla="*/ 39 w 88"/>
                  <a:gd name="T87" fmla="*/ 17 h 120"/>
                  <a:gd name="T88" fmla="*/ 31 w 88"/>
                  <a:gd name="T89" fmla="*/ 22 h 120"/>
                  <a:gd name="T90" fmla="*/ 22 w 88"/>
                  <a:gd name="T91" fmla="*/ 35 h 120"/>
                  <a:gd name="T92" fmla="*/ 17 w 88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8" h="120">
                    <a:moveTo>
                      <a:pt x="66" y="75"/>
                    </a:moveTo>
                    <a:lnTo>
                      <a:pt x="84" y="80"/>
                    </a:lnTo>
                    <a:lnTo>
                      <a:pt x="79" y="93"/>
                    </a:lnTo>
                    <a:lnTo>
                      <a:pt x="66" y="106"/>
                    </a:lnTo>
                    <a:lnTo>
                      <a:pt x="53" y="115"/>
                    </a:lnTo>
                    <a:lnTo>
                      <a:pt x="35" y="120"/>
                    </a:lnTo>
                    <a:lnTo>
                      <a:pt x="26" y="115"/>
                    </a:lnTo>
                    <a:lnTo>
                      <a:pt x="17" y="111"/>
                    </a:lnTo>
                    <a:lnTo>
                      <a:pt x="8" y="106"/>
                    </a:lnTo>
                    <a:lnTo>
                      <a:pt x="4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13" y="17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66" y="4"/>
                    </a:lnTo>
                    <a:lnTo>
                      <a:pt x="79" y="13"/>
                    </a:lnTo>
                    <a:lnTo>
                      <a:pt x="88" y="26"/>
                    </a:lnTo>
                    <a:lnTo>
                      <a:pt x="88" y="48"/>
                    </a:lnTo>
                    <a:lnTo>
                      <a:pt x="88" y="53"/>
                    </a:lnTo>
                    <a:lnTo>
                      <a:pt x="88" y="62"/>
                    </a:lnTo>
                    <a:lnTo>
                      <a:pt x="17" y="62"/>
                    </a:lnTo>
                    <a:lnTo>
                      <a:pt x="17" y="66"/>
                    </a:lnTo>
                    <a:lnTo>
                      <a:pt x="17" y="71"/>
                    </a:lnTo>
                    <a:lnTo>
                      <a:pt x="17" y="84"/>
                    </a:lnTo>
                    <a:lnTo>
                      <a:pt x="22" y="93"/>
                    </a:lnTo>
                    <a:lnTo>
                      <a:pt x="31" y="102"/>
                    </a:lnTo>
                    <a:lnTo>
                      <a:pt x="35" y="102"/>
                    </a:lnTo>
                    <a:lnTo>
                      <a:pt x="44" y="102"/>
                    </a:lnTo>
                    <a:lnTo>
                      <a:pt x="53" y="97"/>
                    </a:lnTo>
                    <a:lnTo>
                      <a:pt x="62" y="88"/>
                    </a:lnTo>
                    <a:lnTo>
                      <a:pt x="66" y="75"/>
                    </a:lnTo>
                    <a:close/>
                    <a:moveTo>
                      <a:pt x="17" y="48"/>
                    </a:moveTo>
                    <a:lnTo>
                      <a:pt x="75" y="48"/>
                    </a:lnTo>
                    <a:lnTo>
                      <a:pt x="75" y="44"/>
                    </a:lnTo>
                    <a:lnTo>
                      <a:pt x="71" y="31"/>
                    </a:lnTo>
                    <a:lnTo>
                      <a:pt x="66" y="22"/>
                    </a:lnTo>
                    <a:lnTo>
                      <a:pt x="62" y="17"/>
                    </a:lnTo>
                    <a:lnTo>
                      <a:pt x="53" y="13"/>
                    </a:lnTo>
                    <a:lnTo>
                      <a:pt x="39" y="17"/>
                    </a:lnTo>
                    <a:lnTo>
                      <a:pt x="31" y="22"/>
                    </a:lnTo>
                    <a:lnTo>
                      <a:pt x="22" y="35"/>
                    </a:lnTo>
                    <a:lnTo>
                      <a:pt x="17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1" name="Freeform 746"/>
              <p:cNvSpPr>
                <a:spLocks/>
              </p:cNvSpPr>
              <p:nvPr/>
            </p:nvSpPr>
            <p:spPr bwMode="auto">
              <a:xfrm>
                <a:off x="5493" y="10539"/>
                <a:ext cx="97" cy="111"/>
              </a:xfrm>
              <a:custGeom>
                <a:avLst/>
                <a:gdLst>
                  <a:gd name="T0" fmla="*/ 22 w 97"/>
                  <a:gd name="T1" fmla="*/ 0 h 111"/>
                  <a:gd name="T2" fmla="*/ 35 w 97"/>
                  <a:gd name="T3" fmla="*/ 0 h 111"/>
                  <a:gd name="T4" fmla="*/ 26 w 97"/>
                  <a:gd name="T5" fmla="*/ 44 h 111"/>
                  <a:gd name="T6" fmla="*/ 75 w 97"/>
                  <a:gd name="T7" fmla="*/ 44 h 111"/>
                  <a:gd name="T8" fmla="*/ 84 w 97"/>
                  <a:gd name="T9" fmla="*/ 0 h 111"/>
                  <a:gd name="T10" fmla="*/ 97 w 97"/>
                  <a:gd name="T11" fmla="*/ 0 h 111"/>
                  <a:gd name="T12" fmla="*/ 80 w 97"/>
                  <a:gd name="T13" fmla="*/ 111 h 111"/>
                  <a:gd name="T14" fmla="*/ 62 w 97"/>
                  <a:gd name="T15" fmla="*/ 111 h 111"/>
                  <a:gd name="T16" fmla="*/ 71 w 97"/>
                  <a:gd name="T17" fmla="*/ 62 h 111"/>
                  <a:gd name="T18" fmla="*/ 26 w 97"/>
                  <a:gd name="T19" fmla="*/ 62 h 111"/>
                  <a:gd name="T20" fmla="*/ 17 w 97"/>
                  <a:gd name="T21" fmla="*/ 111 h 111"/>
                  <a:gd name="T22" fmla="*/ 0 w 97"/>
                  <a:gd name="T23" fmla="*/ 111 h 111"/>
                  <a:gd name="T24" fmla="*/ 22 w 97"/>
                  <a:gd name="T25" fmla="*/ 0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" h="111">
                    <a:moveTo>
                      <a:pt x="22" y="0"/>
                    </a:moveTo>
                    <a:lnTo>
                      <a:pt x="35" y="0"/>
                    </a:lnTo>
                    <a:lnTo>
                      <a:pt x="26" y="44"/>
                    </a:lnTo>
                    <a:lnTo>
                      <a:pt x="75" y="44"/>
                    </a:lnTo>
                    <a:lnTo>
                      <a:pt x="84" y="0"/>
                    </a:lnTo>
                    <a:lnTo>
                      <a:pt x="97" y="0"/>
                    </a:lnTo>
                    <a:lnTo>
                      <a:pt x="80" y="111"/>
                    </a:lnTo>
                    <a:lnTo>
                      <a:pt x="62" y="111"/>
                    </a:lnTo>
                    <a:lnTo>
                      <a:pt x="71" y="62"/>
                    </a:lnTo>
                    <a:lnTo>
                      <a:pt x="26" y="62"/>
                    </a:lnTo>
                    <a:lnTo>
                      <a:pt x="17" y="111"/>
                    </a:lnTo>
                    <a:lnTo>
                      <a:pt x="0" y="1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2" name="Freeform 747"/>
              <p:cNvSpPr>
                <a:spLocks/>
              </p:cNvSpPr>
              <p:nvPr/>
            </p:nvSpPr>
            <p:spPr bwMode="auto">
              <a:xfrm>
                <a:off x="5604" y="10539"/>
                <a:ext cx="93" cy="116"/>
              </a:xfrm>
              <a:custGeom>
                <a:avLst/>
                <a:gdLst>
                  <a:gd name="T0" fmla="*/ 62 w 93"/>
                  <a:gd name="T1" fmla="*/ 89 h 116"/>
                  <a:gd name="T2" fmla="*/ 53 w 93"/>
                  <a:gd name="T3" fmla="*/ 102 h 116"/>
                  <a:gd name="T4" fmla="*/ 44 w 93"/>
                  <a:gd name="T5" fmla="*/ 107 h 116"/>
                  <a:gd name="T6" fmla="*/ 35 w 93"/>
                  <a:gd name="T7" fmla="*/ 111 h 116"/>
                  <a:gd name="T8" fmla="*/ 26 w 93"/>
                  <a:gd name="T9" fmla="*/ 116 h 116"/>
                  <a:gd name="T10" fmla="*/ 13 w 93"/>
                  <a:gd name="T11" fmla="*/ 111 h 116"/>
                  <a:gd name="T12" fmla="*/ 9 w 93"/>
                  <a:gd name="T13" fmla="*/ 107 h 116"/>
                  <a:gd name="T14" fmla="*/ 0 w 93"/>
                  <a:gd name="T15" fmla="*/ 98 h 116"/>
                  <a:gd name="T16" fmla="*/ 0 w 93"/>
                  <a:gd name="T17" fmla="*/ 89 h 116"/>
                  <a:gd name="T18" fmla="*/ 0 w 93"/>
                  <a:gd name="T19" fmla="*/ 80 h 116"/>
                  <a:gd name="T20" fmla="*/ 4 w 93"/>
                  <a:gd name="T21" fmla="*/ 62 h 116"/>
                  <a:gd name="T22" fmla="*/ 13 w 93"/>
                  <a:gd name="T23" fmla="*/ 0 h 116"/>
                  <a:gd name="T24" fmla="*/ 31 w 93"/>
                  <a:gd name="T25" fmla="*/ 0 h 116"/>
                  <a:gd name="T26" fmla="*/ 18 w 93"/>
                  <a:gd name="T27" fmla="*/ 71 h 116"/>
                  <a:gd name="T28" fmla="*/ 18 w 93"/>
                  <a:gd name="T29" fmla="*/ 80 h 116"/>
                  <a:gd name="T30" fmla="*/ 18 w 93"/>
                  <a:gd name="T31" fmla="*/ 84 h 116"/>
                  <a:gd name="T32" fmla="*/ 18 w 93"/>
                  <a:gd name="T33" fmla="*/ 89 h 116"/>
                  <a:gd name="T34" fmla="*/ 22 w 93"/>
                  <a:gd name="T35" fmla="*/ 93 h 116"/>
                  <a:gd name="T36" fmla="*/ 26 w 93"/>
                  <a:gd name="T37" fmla="*/ 98 h 116"/>
                  <a:gd name="T38" fmla="*/ 31 w 93"/>
                  <a:gd name="T39" fmla="*/ 98 h 116"/>
                  <a:gd name="T40" fmla="*/ 35 w 93"/>
                  <a:gd name="T41" fmla="*/ 98 h 116"/>
                  <a:gd name="T42" fmla="*/ 44 w 93"/>
                  <a:gd name="T43" fmla="*/ 93 h 116"/>
                  <a:gd name="T44" fmla="*/ 49 w 93"/>
                  <a:gd name="T45" fmla="*/ 89 h 116"/>
                  <a:gd name="T46" fmla="*/ 58 w 93"/>
                  <a:gd name="T47" fmla="*/ 84 h 116"/>
                  <a:gd name="T48" fmla="*/ 62 w 93"/>
                  <a:gd name="T49" fmla="*/ 76 h 116"/>
                  <a:gd name="T50" fmla="*/ 62 w 93"/>
                  <a:gd name="T51" fmla="*/ 67 h 116"/>
                  <a:gd name="T52" fmla="*/ 66 w 93"/>
                  <a:gd name="T53" fmla="*/ 58 h 116"/>
                  <a:gd name="T54" fmla="*/ 66 w 93"/>
                  <a:gd name="T55" fmla="*/ 49 h 116"/>
                  <a:gd name="T56" fmla="*/ 80 w 93"/>
                  <a:gd name="T57" fmla="*/ 0 h 116"/>
                  <a:gd name="T58" fmla="*/ 93 w 93"/>
                  <a:gd name="T59" fmla="*/ 0 h 116"/>
                  <a:gd name="T60" fmla="*/ 75 w 93"/>
                  <a:gd name="T61" fmla="*/ 111 h 116"/>
                  <a:gd name="T62" fmla="*/ 58 w 93"/>
                  <a:gd name="T63" fmla="*/ 111 h 116"/>
                  <a:gd name="T64" fmla="*/ 62 w 93"/>
                  <a:gd name="T65" fmla="*/ 89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3" h="116">
                    <a:moveTo>
                      <a:pt x="62" y="89"/>
                    </a:moveTo>
                    <a:lnTo>
                      <a:pt x="53" y="102"/>
                    </a:lnTo>
                    <a:lnTo>
                      <a:pt x="44" y="107"/>
                    </a:lnTo>
                    <a:lnTo>
                      <a:pt x="35" y="111"/>
                    </a:lnTo>
                    <a:lnTo>
                      <a:pt x="26" y="116"/>
                    </a:lnTo>
                    <a:lnTo>
                      <a:pt x="13" y="111"/>
                    </a:lnTo>
                    <a:lnTo>
                      <a:pt x="9" y="107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3" y="0"/>
                    </a:lnTo>
                    <a:lnTo>
                      <a:pt x="31" y="0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18" y="89"/>
                    </a:lnTo>
                    <a:lnTo>
                      <a:pt x="22" y="93"/>
                    </a:lnTo>
                    <a:lnTo>
                      <a:pt x="26" y="98"/>
                    </a:lnTo>
                    <a:lnTo>
                      <a:pt x="31" y="98"/>
                    </a:lnTo>
                    <a:lnTo>
                      <a:pt x="35" y="98"/>
                    </a:lnTo>
                    <a:lnTo>
                      <a:pt x="44" y="93"/>
                    </a:lnTo>
                    <a:lnTo>
                      <a:pt x="49" y="89"/>
                    </a:lnTo>
                    <a:lnTo>
                      <a:pt x="58" y="84"/>
                    </a:lnTo>
                    <a:lnTo>
                      <a:pt x="62" y="76"/>
                    </a:lnTo>
                    <a:lnTo>
                      <a:pt x="62" y="67"/>
                    </a:lnTo>
                    <a:lnTo>
                      <a:pt x="66" y="58"/>
                    </a:lnTo>
                    <a:lnTo>
                      <a:pt x="66" y="49"/>
                    </a:lnTo>
                    <a:lnTo>
                      <a:pt x="80" y="0"/>
                    </a:lnTo>
                    <a:lnTo>
                      <a:pt x="93" y="0"/>
                    </a:lnTo>
                    <a:lnTo>
                      <a:pt x="75" y="111"/>
                    </a:lnTo>
                    <a:lnTo>
                      <a:pt x="58" y="111"/>
                    </a:lnTo>
                    <a:lnTo>
                      <a:pt x="62" y="8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3" name="Freeform 748"/>
              <p:cNvSpPr>
                <a:spLocks noEditPoints="1"/>
              </p:cNvSpPr>
              <p:nvPr/>
            </p:nvSpPr>
            <p:spPr bwMode="auto">
              <a:xfrm>
                <a:off x="5710" y="10535"/>
                <a:ext cx="89" cy="120"/>
              </a:xfrm>
              <a:custGeom>
                <a:avLst/>
                <a:gdLst>
                  <a:gd name="T0" fmla="*/ 67 w 89"/>
                  <a:gd name="T1" fmla="*/ 75 h 120"/>
                  <a:gd name="T2" fmla="*/ 85 w 89"/>
                  <a:gd name="T3" fmla="*/ 80 h 120"/>
                  <a:gd name="T4" fmla="*/ 80 w 89"/>
                  <a:gd name="T5" fmla="*/ 93 h 120"/>
                  <a:gd name="T6" fmla="*/ 67 w 89"/>
                  <a:gd name="T7" fmla="*/ 106 h 120"/>
                  <a:gd name="T8" fmla="*/ 54 w 89"/>
                  <a:gd name="T9" fmla="*/ 115 h 120"/>
                  <a:gd name="T10" fmla="*/ 36 w 89"/>
                  <a:gd name="T11" fmla="*/ 120 h 120"/>
                  <a:gd name="T12" fmla="*/ 27 w 89"/>
                  <a:gd name="T13" fmla="*/ 115 h 120"/>
                  <a:gd name="T14" fmla="*/ 18 w 89"/>
                  <a:gd name="T15" fmla="*/ 111 h 120"/>
                  <a:gd name="T16" fmla="*/ 9 w 89"/>
                  <a:gd name="T17" fmla="*/ 106 h 120"/>
                  <a:gd name="T18" fmla="*/ 5 w 89"/>
                  <a:gd name="T19" fmla="*/ 97 h 120"/>
                  <a:gd name="T20" fmla="*/ 0 w 89"/>
                  <a:gd name="T21" fmla="*/ 84 h 120"/>
                  <a:gd name="T22" fmla="*/ 0 w 89"/>
                  <a:gd name="T23" fmla="*/ 71 h 120"/>
                  <a:gd name="T24" fmla="*/ 0 w 89"/>
                  <a:gd name="T25" fmla="*/ 53 h 120"/>
                  <a:gd name="T26" fmla="*/ 5 w 89"/>
                  <a:gd name="T27" fmla="*/ 35 h 120"/>
                  <a:gd name="T28" fmla="*/ 14 w 89"/>
                  <a:gd name="T29" fmla="*/ 17 h 120"/>
                  <a:gd name="T30" fmla="*/ 27 w 89"/>
                  <a:gd name="T31" fmla="*/ 8 h 120"/>
                  <a:gd name="T32" fmla="*/ 36 w 89"/>
                  <a:gd name="T33" fmla="*/ 0 h 120"/>
                  <a:gd name="T34" fmla="*/ 49 w 89"/>
                  <a:gd name="T35" fmla="*/ 0 h 120"/>
                  <a:gd name="T36" fmla="*/ 67 w 89"/>
                  <a:gd name="T37" fmla="*/ 4 h 120"/>
                  <a:gd name="T38" fmla="*/ 80 w 89"/>
                  <a:gd name="T39" fmla="*/ 13 h 120"/>
                  <a:gd name="T40" fmla="*/ 89 w 89"/>
                  <a:gd name="T41" fmla="*/ 26 h 120"/>
                  <a:gd name="T42" fmla="*/ 89 w 89"/>
                  <a:gd name="T43" fmla="*/ 48 h 120"/>
                  <a:gd name="T44" fmla="*/ 89 w 89"/>
                  <a:gd name="T45" fmla="*/ 53 h 120"/>
                  <a:gd name="T46" fmla="*/ 89 w 89"/>
                  <a:gd name="T47" fmla="*/ 62 h 120"/>
                  <a:gd name="T48" fmla="*/ 14 w 89"/>
                  <a:gd name="T49" fmla="*/ 62 h 120"/>
                  <a:gd name="T50" fmla="*/ 14 w 89"/>
                  <a:gd name="T51" fmla="*/ 66 h 120"/>
                  <a:gd name="T52" fmla="*/ 14 w 89"/>
                  <a:gd name="T53" fmla="*/ 71 h 120"/>
                  <a:gd name="T54" fmla="*/ 18 w 89"/>
                  <a:gd name="T55" fmla="*/ 84 h 120"/>
                  <a:gd name="T56" fmla="*/ 23 w 89"/>
                  <a:gd name="T57" fmla="*/ 93 h 120"/>
                  <a:gd name="T58" fmla="*/ 27 w 89"/>
                  <a:gd name="T59" fmla="*/ 102 h 120"/>
                  <a:gd name="T60" fmla="*/ 36 w 89"/>
                  <a:gd name="T61" fmla="*/ 102 h 120"/>
                  <a:gd name="T62" fmla="*/ 45 w 89"/>
                  <a:gd name="T63" fmla="*/ 102 h 120"/>
                  <a:gd name="T64" fmla="*/ 54 w 89"/>
                  <a:gd name="T65" fmla="*/ 97 h 120"/>
                  <a:gd name="T66" fmla="*/ 63 w 89"/>
                  <a:gd name="T67" fmla="*/ 88 h 120"/>
                  <a:gd name="T68" fmla="*/ 67 w 89"/>
                  <a:gd name="T69" fmla="*/ 75 h 120"/>
                  <a:gd name="T70" fmla="*/ 18 w 89"/>
                  <a:gd name="T71" fmla="*/ 48 h 120"/>
                  <a:gd name="T72" fmla="*/ 76 w 89"/>
                  <a:gd name="T73" fmla="*/ 48 h 120"/>
                  <a:gd name="T74" fmla="*/ 76 w 89"/>
                  <a:gd name="T75" fmla="*/ 48 h 120"/>
                  <a:gd name="T76" fmla="*/ 76 w 89"/>
                  <a:gd name="T77" fmla="*/ 44 h 120"/>
                  <a:gd name="T78" fmla="*/ 71 w 89"/>
                  <a:gd name="T79" fmla="*/ 31 h 120"/>
                  <a:gd name="T80" fmla="*/ 67 w 89"/>
                  <a:gd name="T81" fmla="*/ 22 h 120"/>
                  <a:gd name="T82" fmla="*/ 63 w 89"/>
                  <a:gd name="T83" fmla="*/ 17 h 120"/>
                  <a:gd name="T84" fmla="*/ 54 w 89"/>
                  <a:gd name="T85" fmla="*/ 13 h 120"/>
                  <a:gd name="T86" fmla="*/ 40 w 89"/>
                  <a:gd name="T87" fmla="*/ 17 h 120"/>
                  <a:gd name="T88" fmla="*/ 31 w 89"/>
                  <a:gd name="T89" fmla="*/ 22 h 120"/>
                  <a:gd name="T90" fmla="*/ 23 w 89"/>
                  <a:gd name="T91" fmla="*/ 35 h 120"/>
                  <a:gd name="T92" fmla="*/ 18 w 89"/>
                  <a:gd name="T93" fmla="*/ 48 h 12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9" h="120">
                    <a:moveTo>
                      <a:pt x="67" y="75"/>
                    </a:moveTo>
                    <a:lnTo>
                      <a:pt x="85" y="80"/>
                    </a:lnTo>
                    <a:lnTo>
                      <a:pt x="80" y="93"/>
                    </a:lnTo>
                    <a:lnTo>
                      <a:pt x="67" y="106"/>
                    </a:lnTo>
                    <a:lnTo>
                      <a:pt x="54" y="115"/>
                    </a:lnTo>
                    <a:lnTo>
                      <a:pt x="36" y="120"/>
                    </a:lnTo>
                    <a:lnTo>
                      <a:pt x="27" y="115"/>
                    </a:lnTo>
                    <a:lnTo>
                      <a:pt x="18" y="111"/>
                    </a:lnTo>
                    <a:lnTo>
                      <a:pt x="9" y="106"/>
                    </a:lnTo>
                    <a:lnTo>
                      <a:pt x="5" y="97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53"/>
                    </a:lnTo>
                    <a:lnTo>
                      <a:pt x="5" y="35"/>
                    </a:lnTo>
                    <a:lnTo>
                      <a:pt x="14" y="17"/>
                    </a:lnTo>
                    <a:lnTo>
                      <a:pt x="27" y="8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7" y="4"/>
                    </a:lnTo>
                    <a:lnTo>
                      <a:pt x="80" y="13"/>
                    </a:lnTo>
                    <a:lnTo>
                      <a:pt x="89" y="26"/>
                    </a:lnTo>
                    <a:lnTo>
                      <a:pt x="89" y="48"/>
                    </a:lnTo>
                    <a:lnTo>
                      <a:pt x="89" y="53"/>
                    </a:lnTo>
                    <a:lnTo>
                      <a:pt x="89" y="62"/>
                    </a:lnTo>
                    <a:lnTo>
                      <a:pt x="14" y="62"/>
                    </a:lnTo>
                    <a:lnTo>
                      <a:pt x="14" y="66"/>
                    </a:lnTo>
                    <a:lnTo>
                      <a:pt x="14" y="71"/>
                    </a:lnTo>
                    <a:lnTo>
                      <a:pt x="18" y="84"/>
                    </a:lnTo>
                    <a:lnTo>
                      <a:pt x="23" y="93"/>
                    </a:lnTo>
                    <a:lnTo>
                      <a:pt x="27" y="102"/>
                    </a:lnTo>
                    <a:lnTo>
                      <a:pt x="36" y="102"/>
                    </a:lnTo>
                    <a:lnTo>
                      <a:pt x="45" y="102"/>
                    </a:lnTo>
                    <a:lnTo>
                      <a:pt x="54" y="97"/>
                    </a:lnTo>
                    <a:lnTo>
                      <a:pt x="63" y="88"/>
                    </a:lnTo>
                    <a:lnTo>
                      <a:pt x="67" y="75"/>
                    </a:lnTo>
                    <a:close/>
                    <a:moveTo>
                      <a:pt x="18" y="48"/>
                    </a:moveTo>
                    <a:lnTo>
                      <a:pt x="76" y="48"/>
                    </a:lnTo>
                    <a:lnTo>
                      <a:pt x="76" y="44"/>
                    </a:lnTo>
                    <a:lnTo>
                      <a:pt x="71" y="31"/>
                    </a:lnTo>
                    <a:lnTo>
                      <a:pt x="67" y="22"/>
                    </a:lnTo>
                    <a:lnTo>
                      <a:pt x="63" y="17"/>
                    </a:lnTo>
                    <a:lnTo>
                      <a:pt x="54" y="13"/>
                    </a:lnTo>
                    <a:lnTo>
                      <a:pt x="40" y="17"/>
                    </a:lnTo>
                    <a:lnTo>
                      <a:pt x="31" y="22"/>
                    </a:lnTo>
                    <a:lnTo>
                      <a:pt x="23" y="35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4" name="Freeform 749"/>
              <p:cNvSpPr>
                <a:spLocks/>
              </p:cNvSpPr>
              <p:nvPr/>
            </p:nvSpPr>
            <p:spPr bwMode="auto">
              <a:xfrm>
                <a:off x="1197" y="10041"/>
                <a:ext cx="119" cy="142"/>
              </a:xfrm>
              <a:custGeom>
                <a:avLst/>
                <a:gdLst>
                  <a:gd name="T0" fmla="*/ 0 w 119"/>
                  <a:gd name="T1" fmla="*/ 0 h 142"/>
                  <a:gd name="T2" fmla="*/ 31 w 119"/>
                  <a:gd name="T3" fmla="*/ 0 h 142"/>
                  <a:gd name="T4" fmla="*/ 31 w 119"/>
                  <a:gd name="T5" fmla="*/ 94 h 142"/>
                  <a:gd name="T6" fmla="*/ 93 w 119"/>
                  <a:gd name="T7" fmla="*/ 0 h 142"/>
                  <a:gd name="T8" fmla="*/ 119 w 119"/>
                  <a:gd name="T9" fmla="*/ 0 h 142"/>
                  <a:gd name="T10" fmla="*/ 119 w 119"/>
                  <a:gd name="T11" fmla="*/ 142 h 142"/>
                  <a:gd name="T12" fmla="*/ 93 w 119"/>
                  <a:gd name="T13" fmla="*/ 142 h 142"/>
                  <a:gd name="T14" fmla="*/ 93 w 119"/>
                  <a:gd name="T15" fmla="*/ 49 h 142"/>
                  <a:gd name="T16" fmla="*/ 31 w 119"/>
                  <a:gd name="T17" fmla="*/ 142 h 142"/>
                  <a:gd name="T18" fmla="*/ 0 w 119"/>
                  <a:gd name="T19" fmla="*/ 142 h 142"/>
                  <a:gd name="T20" fmla="*/ 0 w 119"/>
                  <a:gd name="T21" fmla="*/ 0 h 1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9" h="142">
                    <a:moveTo>
                      <a:pt x="0" y="0"/>
                    </a:moveTo>
                    <a:lnTo>
                      <a:pt x="31" y="0"/>
                    </a:lnTo>
                    <a:lnTo>
                      <a:pt x="31" y="94"/>
                    </a:lnTo>
                    <a:lnTo>
                      <a:pt x="93" y="0"/>
                    </a:lnTo>
                    <a:lnTo>
                      <a:pt x="119" y="0"/>
                    </a:lnTo>
                    <a:lnTo>
                      <a:pt x="119" y="142"/>
                    </a:lnTo>
                    <a:lnTo>
                      <a:pt x="93" y="142"/>
                    </a:lnTo>
                    <a:lnTo>
                      <a:pt x="93" y="49"/>
                    </a:lnTo>
                    <a:lnTo>
                      <a:pt x="31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5" name="Freeform 750"/>
              <p:cNvSpPr>
                <a:spLocks/>
              </p:cNvSpPr>
              <p:nvPr/>
            </p:nvSpPr>
            <p:spPr bwMode="auto">
              <a:xfrm>
                <a:off x="1339" y="10077"/>
                <a:ext cx="93" cy="106"/>
              </a:xfrm>
              <a:custGeom>
                <a:avLst/>
                <a:gdLst>
                  <a:gd name="T0" fmla="*/ 40 w 93"/>
                  <a:gd name="T1" fmla="*/ 62 h 106"/>
                  <a:gd name="T2" fmla="*/ 40 w 93"/>
                  <a:gd name="T3" fmla="*/ 44 h 106"/>
                  <a:gd name="T4" fmla="*/ 49 w 93"/>
                  <a:gd name="T5" fmla="*/ 44 h 106"/>
                  <a:gd name="T6" fmla="*/ 53 w 93"/>
                  <a:gd name="T7" fmla="*/ 44 h 106"/>
                  <a:gd name="T8" fmla="*/ 53 w 93"/>
                  <a:gd name="T9" fmla="*/ 40 h 106"/>
                  <a:gd name="T10" fmla="*/ 57 w 93"/>
                  <a:gd name="T11" fmla="*/ 40 h 106"/>
                  <a:gd name="T12" fmla="*/ 62 w 93"/>
                  <a:gd name="T13" fmla="*/ 35 h 106"/>
                  <a:gd name="T14" fmla="*/ 62 w 93"/>
                  <a:gd name="T15" fmla="*/ 31 h 106"/>
                  <a:gd name="T16" fmla="*/ 62 w 93"/>
                  <a:gd name="T17" fmla="*/ 26 h 106"/>
                  <a:gd name="T18" fmla="*/ 57 w 93"/>
                  <a:gd name="T19" fmla="*/ 22 h 106"/>
                  <a:gd name="T20" fmla="*/ 53 w 93"/>
                  <a:gd name="T21" fmla="*/ 18 h 106"/>
                  <a:gd name="T22" fmla="*/ 44 w 93"/>
                  <a:gd name="T23" fmla="*/ 18 h 106"/>
                  <a:gd name="T24" fmla="*/ 40 w 93"/>
                  <a:gd name="T25" fmla="*/ 18 h 106"/>
                  <a:gd name="T26" fmla="*/ 35 w 93"/>
                  <a:gd name="T27" fmla="*/ 22 h 106"/>
                  <a:gd name="T28" fmla="*/ 31 w 93"/>
                  <a:gd name="T29" fmla="*/ 22 h 106"/>
                  <a:gd name="T30" fmla="*/ 26 w 93"/>
                  <a:gd name="T31" fmla="*/ 31 h 106"/>
                  <a:gd name="T32" fmla="*/ 4 w 93"/>
                  <a:gd name="T33" fmla="*/ 26 h 106"/>
                  <a:gd name="T34" fmla="*/ 9 w 93"/>
                  <a:gd name="T35" fmla="*/ 13 h 106"/>
                  <a:gd name="T36" fmla="*/ 17 w 93"/>
                  <a:gd name="T37" fmla="*/ 4 h 106"/>
                  <a:gd name="T38" fmla="*/ 31 w 93"/>
                  <a:gd name="T39" fmla="*/ 0 h 106"/>
                  <a:gd name="T40" fmla="*/ 49 w 93"/>
                  <a:gd name="T41" fmla="*/ 0 h 106"/>
                  <a:gd name="T42" fmla="*/ 66 w 93"/>
                  <a:gd name="T43" fmla="*/ 0 h 106"/>
                  <a:gd name="T44" fmla="*/ 80 w 93"/>
                  <a:gd name="T45" fmla="*/ 9 h 106"/>
                  <a:gd name="T46" fmla="*/ 84 w 93"/>
                  <a:gd name="T47" fmla="*/ 18 h 106"/>
                  <a:gd name="T48" fmla="*/ 89 w 93"/>
                  <a:gd name="T49" fmla="*/ 31 h 106"/>
                  <a:gd name="T50" fmla="*/ 89 w 93"/>
                  <a:gd name="T51" fmla="*/ 35 h 106"/>
                  <a:gd name="T52" fmla="*/ 84 w 93"/>
                  <a:gd name="T53" fmla="*/ 44 h 106"/>
                  <a:gd name="T54" fmla="*/ 80 w 93"/>
                  <a:gd name="T55" fmla="*/ 49 h 106"/>
                  <a:gd name="T56" fmla="*/ 71 w 93"/>
                  <a:gd name="T57" fmla="*/ 53 h 106"/>
                  <a:gd name="T58" fmla="*/ 80 w 93"/>
                  <a:gd name="T59" fmla="*/ 58 h 106"/>
                  <a:gd name="T60" fmla="*/ 89 w 93"/>
                  <a:gd name="T61" fmla="*/ 62 h 106"/>
                  <a:gd name="T62" fmla="*/ 93 w 93"/>
                  <a:gd name="T63" fmla="*/ 71 h 106"/>
                  <a:gd name="T64" fmla="*/ 93 w 93"/>
                  <a:gd name="T65" fmla="*/ 75 h 106"/>
                  <a:gd name="T66" fmla="*/ 89 w 93"/>
                  <a:gd name="T67" fmla="*/ 89 h 106"/>
                  <a:gd name="T68" fmla="*/ 80 w 93"/>
                  <a:gd name="T69" fmla="*/ 98 h 106"/>
                  <a:gd name="T70" fmla="*/ 66 w 93"/>
                  <a:gd name="T71" fmla="*/ 106 h 106"/>
                  <a:gd name="T72" fmla="*/ 49 w 93"/>
                  <a:gd name="T73" fmla="*/ 106 h 106"/>
                  <a:gd name="T74" fmla="*/ 26 w 93"/>
                  <a:gd name="T75" fmla="*/ 106 h 106"/>
                  <a:gd name="T76" fmla="*/ 13 w 93"/>
                  <a:gd name="T77" fmla="*/ 98 h 106"/>
                  <a:gd name="T78" fmla="*/ 4 w 93"/>
                  <a:gd name="T79" fmla="*/ 89 h 106"/>
                  <a:gd name="T80" fmla="*/ 0 w 93"/>
                  <a:gd name="T81" fmla="*/ 80 h 106"/>
                  <a:gd name="T82" fmla="*/ 26 w 93"/>
                  <a:gd name="T83" fmla="*/ 75 h 106"/>
                  <a:gd name="T84" fmla="*/ 35 w 93"/>
                  <a:gd name="T85" fmla="*/ 84 h 106"/>
                  <a:gd name="T86" fmla="*/ 44 w 93"/>
                  <a:gd name="T87" fmla="*/ 89 h 106"/>
                  <a:gd name="T88" fmla="*/ 53 w 93"/>
                  <a:gd name="T89" fmla="*/ 89 h 106"/>
                  <a:gd name="T90" fmla="*/ 57 w 93"/>
                  <a:gd name="T91" fmla="*/ 84 h 106"/>
                  <a:gd name="T92" fmla="*/ 62 w 93"/>
                  <a:gd name="T93" fmla="*/ 80 h 106"/>
                  <a:gd name="T94" fmla="*/ 66 w 93"/>
                  <a:gd name="T95" fmla="*/ 75 h 106"/>
                  <a:gd name="T96" fmla="*/ 62 w 93"/>
                  <a:gd name="T97" fmla="*/ 71 h 106"/>
                  <a:gd name="T98" fmla="*/ 57 w 93"/>
                  <a:gd name="T99" fmla="*/ 66 h 106"/>
                  <a:gd name="T100" fmla="*/ 53 w 93"/>
                  <a:gd name="T101" fmla="*/ 62 h 106"/>
                  <a:gd name="T102" fmla="*/ 44 w 93"/>
                  <a:gd name="T103" fmla="*/ 62 h 106"/>
                  <a:gd name="T104" fmla="*/ 40 w 93"/>
                  <a:gd name="T105" fmla="*/ 62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3" h="106">
                    <a:moveTo>
                      <a:pt x="40" y="62"/>
                    </a:moveTo>
                    <a:lnTo>
                      <a:pt x="40" y="44"/>
                    </a:lnTo>
                    <a:lnTo>
                      <a:pt x="49" y="44"/>
                    </a:lnTo>
                    <a:lnTo>
                      <a:pt x="53" y="44"/>
                    </a:lnTo>
                    <a:lnTo>
                      <a:pt x="53" y="40"/>
                    </a:lnTo>
                    <a:lnTo>
                      <a:pt x="57" y="40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57" y="22"/>
                    </a:lnTo>
                    <a:lnTo>
                      <a:pt x="53" y="18"/>
                    </a:lnTo>
                    <a:lnTo>
                      <a:pt x="44" y="18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31" y="22"/>
                    </a:lnTo>
                    <a:lnTo>
                      <a:pt x="26" y="31"/>
                    </a:lnTo>
                    <a:lnTo>
                      <a:pt x="4" y="26"/>
                    </a:lnTo>
                    <a:lnTo>
                      <a:pt x="9" y="13"/>
                    </a:lnTo>
                    <a:lnTo>
                      <a:pt x="17" y="4"/>
                    </a:lnTo>
                    <a:lnTo>
                      <a:pt x="31" y="0"/>
                    </a:lnTo>
                    <a:lnTo>
                      <a:pt x="49" y="0"/>
                    </a:lnTo>
                    <a:lnTo>
                      <a:pt x="66" y="0"/>
                    </a:lnTo>
                    <a:lnTo>
                      <a:pt x="80" y="9"/>
                    </a:lnTo>
                    <a:lnTo>
                      <a:pt x="84" y="18"/>
                    </a:lnTo>
                    <a:lnTo>
                      <a:pt x="89" y="31"/>
                    </a:lnTo>
                    <a:lnTo>
                      <a:pt x="89" y="35"/>
                    </a:lnTo>
                    <a:lnTo>
                      <a:pt x="84" y="44"/>
                    </a:lnTo>
                    <a:lnTo>
                      <a:pt x="80" y="49"/>
                    </a:lnTo>
                    <a:lnTo>
                      <a:pt x="71" y="53"/>
                    </a:lnTo>
                    <a:lnTo>
                      <a:pt x="80" y="58"/>
                    </a:lnTo>
                    <a:lnTo>
                      <a:pt x="89" y="62"/>
                    </a:lnTo>
                    <a:lnTo>
                      <a:pt x="93" y="71"/>
                    </a:lnTo>
                    <a:lnTo>
                      <a:pt x="93" y="75"/>
                    </a:lnTo>
                    <a:lnTo>
                      <a:pt x="89" y="89"/>
                    </a:lnTo>
                    <a:lnTo>
                      <a:pt x="80" y="98"/>
                    </a:lnTo>
                    <a:lnTo>
                      <a:pt x="66" y="106"/>
                    </a:lnTo>
                    <a:lnTo>
                      <a:pt x="49" y="106"/>
                    </a:lnTo>
                    <a:lnTo>
                      <a:pt x="26" y="106"/>
                    </a:lnTo>
                    <a:lnTo>
                      <a:pt x="13" y="98"/>
                    </a:lnTo>
                    <a:lnTo>
                      <a:pt x="4" y="89"/>
                    </a:lnTo>
                    <a:lnTo>
                      <a:pt x="0" y="80"/>
                    </a:lnTo>
                    <a:lnTo>
                      <a:pt x="26" y="75"/>
                    </a:lnTo>
                    <a:lnTo>
                      <a:pt x="35" y="84"/>
                    </a:lnTo>
                    <a:lnTo>
                      <a:pt x="44" y="89"/>
                    </a:lnTo>
                    <a:lnTo>
                      <a:pt x="53" y="89"/>
                    </a:lnTo>
                    <a:lnTo>
                      <a:pt x="57" y="84"/>
                    </a:lnTo>
                    <a:lnTo>
                      <a:pt x="62" y="80"/>
                    </a:lnTo>
                    <a:lnTo>
                      <a:pt x="66" y="75"/>
                    </a:lnTo>
                    <a:lnTo>
                      <a:pt x="62" y="71"/>
                    </a:lnTo>
                    <a:lnTo>
                      <a:pt x="57" y="66"/>
                    </a:lnTo>
                    <a:lnTo>
                      <a:pt x="53" y="62"/>
                    </a:lnTo>
                    <a:lnTo>
                      <a:pt x="44" y="62"/>
                    </a:lnTo>
                    <a:lnTo>
                      <a:pt x="40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6" name="Freeform 751"/>
              <p:cNvSpPr>
                <a:spLocks/>
              </p:cNvSpPr>
              <p:nvPr/>
            </p:nvSpPr>
            <p:spPr bwMode="auto">
              <a:xfrm>
                <a:off x="1450" y="10077"/>
                <a:ext cx="129" cy="106"/>
              </a:xfrm>
              <a:custGeom>
                <a:avLst/>
                <a:gdLst>
                  <a:gd name="T0" fmla="*/ 0 w 129"/>
                  <a:gd name="T1" fmla="*/ 0 h 106"/>
                  <a:gd name="T2" fmla="*/ 40 w 129"/>
                  <a:gd name="T3" fmla="*/ 0 h 106"/>
                  <a:gd name="T4" fmla="*/ 66 w 129"/>
                  <a:gd name="T5" fmla="*/ 75 h 106"/>
                  <a:gd name="T6" fmla="*/ 93 w 129"/>
                  <a:gd name="T7" fmla="*/ 0 h 106"/>
                  <a:gd name="T8" fmla="*/ 129 w 129"/>
                  <a:gd name="T9" fmla="*/ 0 h 106"/>
                  <a:gd name="T10" fmla="*/ 129 w 129"/>
                  <a:gd name="T11" fmla="*/ 106 h 106"/>
                  <a:gd name="T12" fmla="*/ 106 w 129"/>
                  <a:gd name="T13" fmla="*/ 106 h 106"/>
                  <a:gd name="T14" fmla="*/ 106 w 129"/>
                  <a:gd name="T15" fmla="*/ 35 h 106"/>
                  <a:gd name="T16" fmla="*/ 75 w 129"/>
                  <a:gd name="T17" fmla="*/ 106 h 106"/>
                  <a:gd name="T18" fmla="*/ 53 w 129"/>
                  <a:gd name="T19" fmla="*/ 106 h 106"/>
                  <a:gd name="T20" fmla="*/ 26 w 129"/>
                  <a:gd name="T21" fmla="*/ 35 h 106"/>
                  <a:gd name="T22" fmla="*/ 26 w 129"/>
                  <a:gd name="T23" fmla="*/ 106 h 106"/>
                  <a:gd name="T24" fmla="*/ 0 w 129"/>
                  <a:gd name="T25" fmla="*/ 106 h 106"/>
                  <a:gd name="T26" fmla="*/ 0 w 129"/>
                  <a:gd name="T27" fmla="*/ 0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9" h="106">
                    <a:moveTo>
                      <a:pt x="0" y="0"/>
                    </a:moveTo>
                    <a:lnTo>
                      <a:pt x="40" y="0"/>
                    </a:lnTo>
                    <a:lnTo>
                      <a:pt x="66" y="75"/>
                    </a:lnTo>
                    <a:lnTo>
                      <a:pt x="93" y="0"/>
                    </a:lnTo>
                    <a:lnTo>
                      <a:pt x="129" y="0"/>
                    </a:lnTo>
                    <a:lnTo>
                      <a:pt x="129" y="106"/>
                    </a:lnTo>
                    <a:lnTo>
                      <a:pt x="106" y="106"/>
                    </a:lnTo>
                    <a:lnTo>
                      <a:pt x="106" y="35"/>
                    </a:lnTo>
                    <a:lnTo>
                      <a:pt x="75" y="106"/>
                    </a:lnTo>
                    <a:lnTo>
                      <a:pt x="53" y="106"/>
                    </a:lnTo>
                    <a:lnTo>
                      <a:pt x="26" y="35"/>
                    </a:lnTo>
                    <a:lnTo>
                      <a:pt x="26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7" name="Freeform 752"/>
              <p:cNvSpPr>
                <a:spLocks noEditPoints="1"/>
              </p:cNvSpPr>
              <p:nvPr/>
            </p:nvSpPr>
            <p:spPr bwMode="auto">
              <a:xfrm>
                <a:off x="1601" y="10077"/>
                <a:ext cx="102" cy="106"/>
              </a:xfrm>
              <a:custGeom>
                <a:avLst/>
                <a:gdLst>
                  <a:gd name="T0" fmla="*/ 71 w 102"/>
                  <a:gd name="T1" fmla="*/ 71 h 106"/>
                  <a:gd name="T2" fmla="*/ 102 w 102"/>
                  <a:gd name="T3" fmla="*/ 75 h 106"/>
                  <a:gd name="T4" fmla="*/ 93 w 102"/>
                  <a:gd name="T5" fmla="*/ 89 h 106"/>
                  <a:gd name="T6" fmla="*/ 84 w 102"/>
                  <a:gd name="T7" fmla="*/ 98 h 106"/>
                  <a:gd name="T8" fmla="*/ 71 w 102"/>
                  <a:gd name="T9" fmla="*/ 106 h 106"/>
                  <a:gd name="T10" fmla="*/ 53 w 102"/>
                  <a:gd name="T11" fmla="*/ 106 h 106"/>
                  <a:gd name="T12" fmla="*/ 40 w 102"/>
                  <a:gd name="T13" fmla="*/ 106 h 106"/>
                  <a:gd name="T14" fmla="*/ 26 w 102"/>
                  <a:gd name="T15" fmla="*/ 102 h 106"/>
                  <a:gd name="T16" fmla="*/ 18 w 102"/>
                  <a:gd name="T17" fmla="*/ 98 h 106"/>
                  <a:gd name="T18" fmla="*/ 9 w 102"/>
                  <a:gd name="T19" fmla="*/ 89 h 106"/>
                  <a:gd name="T20" fmla="*/ 0 w 102"/>
                  <a:gd name="T21" fmla="*/ 75 h 106"/>
                  <a:gd name="T22" fmla="*/ 0 w 102"/>
                  <a:gd name="T23" fmla="*/ 53 h 106"/>
                  <a:gd name="T24" fmla="*/ 4 w 102"/>
                  <a:gd name="T25" fmla="*/ 31 h 106"/>
                  <a:gd name="T26" fmla="*/ 13 w 102"/>
                  <a:gd name="T27" fmla="*/ 13 h 106"/>
                  <a:gd name="T28" fmla="*/ 31 w 102"/>
                  <a:gd name="T29" fmla="*/ 4 h 106"/>
                  <a:gd name="T30" fmla="*/ 49 w 102"/>
                  <a:gd name="T31" fmla="*/ 0 h 106"/>
                  <a:gd name="T32" fmla="*/ 62 w 102"/>
                  <a:gd name="T33" fmla="*/ 0 h 106"/>
                  <a:gd name="T34" fmla="*/ 71 w 102"/>
                  <a:gd name="T35" fmla="*/ 4 h 106"/>
                  <a:gd name="T36" fmla="*/ 80 w 102"/>
                  <a:gd name="T37" fmla="*/ 9 h 106"/>
                  <a:gd name="T38" fmla="*/ 89 w 102"/>
                  <a:gd name="T39" fmla="*/ 13 h 106"/>
                  <a:gd name="T40" fmla="*/ 93 w 102"/>
                  <a:gd name="T41" fmla="*/ 22 h 106"/>
                  <a:gd name="T42" fmla="*/ 98 w 102"/>
                  <a:gd name="T43" fmla="*/ 35 h 106"/>
                  <a:gd name="T44" fmla="*/ 102 w 102"/>
                  <a:gd name="T45" fmla="*/ 44 h 106"/>
                  <a:gd name="T46" fmla="*/ 102 w 102"/>
                  <a:gd name="T47" fmla="*/ 62 h 106"/>
                  <a:gd name="T48" fmla="*/ 31 w 102"/>
                  <a:gd name="T49" fmla="*/ 62 h 106"/>
                  <a:gd name="T50" fmla="*/ 31 w 102"/>
                  <a:gd name="T51" fmla="*/ 71 h 106"/>
                  <a:gd name="T52" fmla="*/ 35 w 102"/>
                  <a:gd name="T53" fmla="*/ 80 h 106"/>
                  <a:gd name="T54" fmla="*/ 44 w 102"/>
                  <a:gd name="T55" fmla="*/ 84 h 106"/>
                  <a:gd name="T56" fmla="*/ 53 w 102"/>
                  <a:gd name="T57" fmla="*/ 84 h 106"/>
                  <a:gd name="T58" fmla="*/ 58 w 102"/>
                  <a:gd name="T59" fmla="*/ 84 h 106"/>
                  <a:gd name="T60" fmla="*/ 66 w 102"/>
                  <a:gd name="T61" fmla="*/ 84 h 106"/>
                  <a:gd name="T62" fmla="*/ 66 w 102"/>
                  <a:gd name="T63" fmla="*/ 80 h 106"/>
                  <a:gd name="T64" fmla="*/ 71 w 102"/>
                  <a:gd name="T65" fmla="*/ 71 h 106"/>
                  <a:gd name="T66" fmla="*/ 75 w 102"/>
                  <a:gd name="T67" fmla="*/ 44 h 106"/>
                  <a:gd name="T68" fmla="*/ 71 w 102"/>
                  <a:gd name="T69" fmla="*/ 35 h 106"/>
                  <a:gd name="T70" fmla="*/ 66 w 102"/>
                  <a:gd name="T71" fmla="*/ 26 h 106"/>
                  <a:gd name="T72" fmla="*/ 62 w 102"/>
                  <a:gd name="T73" fmla="*/ 22 h 106"/>
                  <a:gd name="T74" fmla="*/ 53 w 102"/>
                  <a:gd name="T75" fmla="*/ 22 h 106"/>
                  <a:gd name="T76" fmla="*/ 44 w 102"/>
                  <a:gd name="T77" fmla="*/ 22 h 106"/>
                  <a:gd name="T78" fmla="*/ 35 w 102"/>
                  <a:gd name="T79" fmla="*/ 26 h 106"/>
                  <a:gd name="T80" fmla="*/ 31 w 102"/>
                  <a:gd name="T81" fmla="*/ 35 h 106"/>
                  <a:gd name="T82" fmla="*/ 31 w 102"/>
                  <a:gd name="T83" fmla="*/ 44 h 106"/>
                  <a:gd name="T84" fmla="*/ 75 w 102"/>
                  <a:gd name="T85" fmla="*/ 44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" h="106">
                    <a:moveTo>
                      <a:pt x="71" y="71"/>
                    </a:moveTo>
                    <a:lnTo>
                      <a:pt x="102" y="75"/>
                    </a:lnTo>
                    <a:lnTo>
                      <a:pt x="93" y="89"/>
                    </a:lnTo>
                    <a:lnTo>
                      <a:pt x="84" y="98"/>
                    </a:lnTo>
                    <a:lnTo>
                      <a:pt x="71" y="106"/>
                    </a:lnTo>
                    <a:lnTo>
                      <a:pt x="53" y="106"/>
                    </a:lnTo>
                    <a:lnTo>
                      <a:pt x="40" y="106"/>
                    </a:lnTo>
                    <a:lnTo>
                      <a:pt x="26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5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3" y="13"/>
                    </a:lnTo>
                    <a:lnTo>
                      <a:pt x="31" y="4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9" y="13"/>
                    </a:lnTo>
                    <a:lnTo>
                      <a:pt x="93" y="22"/>
                    </a:lnTo>
                    <a:lnTo>
                      <a:pt x="98" y="35"/>
                    </a:lnTo>
                    <a:lnTo>
                      <a:pt x="102" y="44"/>
                    </a:lnTo>
                    <a:lnTo>
                      <a:pt x="102" y="62"/>
                    </a:lnTo>
                    <a:lnTo>
                      <a:pt x="31" y="62"/>
                    </a:lnTo>
                    <a:lnTo>
                      <a:pt x="31" y="71"/>
                    </a:lnTo>
                    <a:lnTo>
                      <a:pt x="35" y="80"/>
                    </a:lnTo>
                    <a:lnTo>
                      <a:pt x="44" y="84"/>
                    </a:lnTo>
                    <a:lnTo>
                      <a:pt x="53" y="84"/>
                    </a:lnTo>
                    <a:lnTo>
                      <a:pt x="58" y="84"/>
                    </a:lnTo>
                    <a:lnTo>
                      <a:pt x="66" y="84"/>
                    </a:lnTo>
                    <a:lnTo>
                      <a:pt x="66" y="80"/>
                    </a:lnTo>
                    <a:lnTo>
                      <a:pt x="71" y="71"/>
                    </a:lnTo>
                    <a:close/>
                    <a:moveTo>
                      <a:pt x="75" y="44"/>
                    </a:moveTo>
                    <a:lnTo>
                      <a:pt x="71" y="35"/>
                    </a:lnTo>
                    <a:lnTo>
                      <a:pt x="66" y="26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35" y="26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8" name="Freeform 753"/>
              <p:cNvSpPr>
                <a:spLocks/>
              </p:cNvSpPr>
              <p:nvPr/>
            </p:nvSpPr>
            <p:spPr bwMode="auto">
              <a:xfrm>
                <a:off x="1725" y="10077"/>
                <a:ext cx="102" cy="106"/>
              </a:xfrm>
              <a:custGeom>
                <a:avLst/>
                <a:gdLst>
                  <a:gd name="T0" fmla="*/ 0 w 102"/>
                  <a:gd name="T1" fmla="*/ 0 h 106"/>
                  <a:gd name="T2" fmla="*/ 31 w 102"/>
                  <a:gd name="T3" fmla="*/ 0 h 106"/>
                  <a:gd name="T4" fmla="*/ 31 w 102"/>
                  <a:gd name="T5" fmla="*/ 40 h 106"/>
                  <a:gd name="T6" fmla="*/ 71 w 102"/>
                  <a:gd name="T7" fmla="*/ 40 h 106"/>
                  <a:gd name="T8" fmla="*/ 71 w 102"/>
                  <a:gd name="T9" fmla="*/ 0 h 106"/>
                  <a:gd name="T10" fmla="*/ 102 w 102"/>
                  <a:gd name="T11" fmla="*/ 0 h 106"/>
                  <a:gd name="T12" fmla="*/ 102 w 102"/>
                  <a:gd name="T13" fmla="*/ 106 h 106"/>
                  <a:gd name="T14" fmla="*/ 71 w 102"/>
                  <a:gd name="T15" fmla="*/ 106 h 106"/>
                  <a:gd name="T16" fmla="*/ 71 w 102"/>
                  <a:gd name="T17" fmla="*/ 62 h 106"/>
                  <a:gd name="T18" fmla="*/ 31 w 102"/>
                  <a:gd name="T19" fmla="*/ 62 h 106"/>
                  <a:gd name="T20" fmla="*/ 31 w 102"/>
                  <a:gd name="T21" fmla="*/ 106 h 106"/>
                  <a:gd name="T22" fmla="*/ 0 w 102"/>
                  <a:gd name="T23" fmla="*/ 106 h 106"/>
                  <a:gd name="T24" fmla="*/ 0 w 102"/>
                  <a:gd name="T25" fmla="*/ 0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6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6"/>
                    </a:lnTo>
                    <a:lnTo>
                      <a:pt x="71" y="106"/>
                    </a:lnTo>
                    <a:lnTo>
                      <a:pt x="71" y="62"/>
                    </a:lnTo>
                    <a:lnTo>
                      <a:pt x="31" y="62"/>
                    </a:lnTo>
                    <a:lnTo>
                      <a:pt x="31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9" name="Freeform 754"/>
              <p:cNvSpPr>
                <a:spLocks noEditPoints="1"/>
              </p:cNvSpPr>
              <p:nvPr/>
            </p:nvSpPr>
            <p:spPr bwMode="auto">
              <a:xfrm>
                <a:off x="1850" y="10077"/>
                <a:ext cx="102" cy="106"/>
              </a:xfrm>
              <a:custGeom>
                <a:avLst/>
                <a:gdLst>
                  <a:gd name="T0" fmla="*/ 71 w 102"/>
                  <a:gd name="T1" fmla="*/ 71 h 106"/>
                  <a:gd name="T2" fmla="*/ 97 w 102"/>
                  <a:gd name="T3" fmla="*/ 75 h 106"/>
                  <a:gd name="T4" fmla="*/ 93 w 102"/>
                  <a:gd name="T5" fmla="*/ 89 h 106"/>
                  <a:gd name="T6" fmla="*/ 80 w 102"/>
                  <a:gd name="T7" fmla="*/ 98 h 106"/>
                  <a:gd name="T8" fmla="*/ 66 w 102"/>
                  <a:gd name="T9" fmla="*/ 106 h 106"/>
                  <a:gd name="T10" fmla="*/ 53 w 102"/>
                  <a:gd name="T11" fmla="*/ 106 h 106"/>
                  <a:gd name="T12" fmla="*/ 40 w 102"/>
                  <a:gd name="T13" fmla="*/ 106 h 106"/>
                  <a:gd name="T14" fmla="*/ 26 w 102"/>
                  <a:gd name="T15" fmla="*/ 102 h 106"/>
                  <a:gd name="T16" fmla="*/ 17 w 102"/>
                  <a:gd name="T17" fmla="*/ 98 h 106"/>
                  <a:gd name="T18" fmla="*/ 9 w 102"/>
                  <a:gd name="T19" fmla="*/ 89 h 106"/>
                  <a:gd name="T20" fmla="*/ 0 w 102"/>
                  <a:gd name="T21" fmla="*/ 75 h 106"/>
                  <a:gd name="T22" fmla="*/ 0 w 102"/>
                  <a:gd name="T23" fmla="*/ 53 h 106"/>
                  <a:gd name="T24" fmla="*/ 0 w 102"/>
                  <a:gd name="T25" fmla="*/ 31 h 106"/>
                  <a:gd name="T26" fmla="*/ 13 w 102"/>
                  <a:gd name="T27" fmla="*/ 13 h 106"/>
                  <a:gd name="T28" fmla="*/ 26 w 102"/>
                  <a:gd name="T29" fmla="*/ 4 h 106"/>
                  <a:gd name="T30" fmla="*/ 48 w 102"/>
                  <a:gd name="T31" fmla="*/ 0 h 106"/>
                  <a:gd name="T32" fmla="*/ 62 w 102"/>
                  <a:gd name="T33" fmla="*/ 0 h 106"/>
                  <a:gd name="T34" fmla="*/ 71 w 102"/>
                  <a:gd name="T35" fmla="*/ 4 h 106"/>
                  <a:gd name="T36" fmla="*/ 80 w 102"/>
                  <a:gd name="T37" fmla="*/ 9 h 106"/>
                  <a:gd name="T38" fmla="*/ 88 w 102"/>
                  <a:gd name="T39" fmla="*/ 13 h 106"/>
                  <a:gd name="T40" fmla="*/ 93 w 102"/>
                  <a:gd name="T41" fmla="*/ 22 h 106"/>
                  <a:gd name="T42" fmla="*/ 97 w 102"/>
                  <a:gd name="T43" fmla="*/ 35 h 106"/>
                  <a:gd name="T44" fmla="*/ 102 w 102"/>
                  <a:gd name="T45" fmla="*/ 44 h 106"/>
                  <a:gd name="T46" fmla="*/ 102 w 102"/>
                  <a:gd name="T47" fmla="*/ 62 h 106"/>
                  <a:gd name="T48" fmla="*/ 26 w 102"/>
                  <a:gd name="T49" fmla="*/ 62 h 106"/>
                  <a:gd name="T50" fmla="*/ 31 w 102"/>
                  <a:gd name="T51" fmla="*/ 71 h 106"/>
                  <a:gd name="T52" fmla="*/ 35 w 102"/>
                  <a:gd name="T53" fmla="*/ 80 h 106"/>
                  <a:gd name="T54" fmla="*/ 44 w 102"/>
                  <a:gd name="T55" fmla="*/ 84 h 106"/>
                  <a:gd name="T56" fmla="*/ 53 w 102"/>
                  <a:gd name="T57" fmla="*/ 84 h 106"/>
                  <a:gd name="T58" fmla="*/ 57 w 102"/>
                  <a:gd name="T59" fmla="*/ 84 h 106"/>
                  <a:gd name="T60" fmla="*/ 62 w 102"/>
                  <a:gd name="T61" fmla="*/ 84 h 106"/>
                  <a:gd name="T62" fmla="*/ 66 w 102"/>
                  <a:gd name="T63" fmla="*/ 80 h 106"/>
                  <a:gd name="T64" fmla="*/ 71 w 102"/>
                  <a:gd name="T65" fmla="*/ 71 h 106"/>
                  <a:gd name="T66" fmla="*/ 71 w 102"/>
                  <a:gd name="T67" fmla="*/ 44 h 106"/>
                  <a:gd name="T68" fmla="*/ 71 w 102"/>
                  <a:gd name="T69" fmla="*/ 35 h 106"/>
                  <a:gd name="T70" fmla="*/ 66 w 102"/>
                  <a:gd name="T71" fmla="*/ 26 h 106"/>
                  <a:gd name="T72" fmla="*/ 57 w 102"/>
                  <a:gd name="T73" fmla="*/ 22 h 106"/>
                  <a:gd name="T74" fmla="*/ 48 w 102"/>
                  <a:gd name="T75" fmla="*/ 22 h 106"/>
                  <a:gd name="T76" fmla="*/ 40 w 102"/>
                  <a:gd name="T77" fmla="*/ 22 h 106"/>
                  <a:gd name="T78" fmla="*/ 35 w 102"/>
                  <a:gd name="T79" fmla="*/ 26 h 106"/>
                  <a:gd name="T80" fmla="*/ 31 w 102"/>
                  <a:gd name="T81" fmla="*/ 35 h 106"/>
                  <a:gd name="T82" fmla="*/ 26 w 102"/>
                  <a:gd name="T83" fmla="*/ 44 h 106"/>
                  <a:gd name="T84" fmla="*/ 71 w 102"/>
                  <a:gd name="T85" fmla="*/ 44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" h="106">
                    <a:moveTo>
                      <a:pt x="71" y="71"/>
                    </a:moveTo>
                    <a:lnTo>
                      <a:pt x="97" y="75"/>
                    </a:lnTo>
                    <a:lnTo>
                      <a:pt x="93" y="89"/>
                    </a:lnTo>
                    <a:lnTo>
                      <a:pt x="80" y="98"/>
                    </a:lnTo>
                    <a:lnTo>
                      <a:pt x="66" y="106"/>
                    </a:lnTo>
                    <a:lnTo>
                      <a:pt x="53" y="106"/>
                    </a:lnTo>
                    <a:lnTo>
                      <a:pt x="40" y="106"/>
                    </a:lnTo>
                    <a:lnTo>
                      <a:pt x="26" y="102"/>
                    </a:lnTo>
                    <a:lnTo>
                      <a:pt x="17" y="98"/>
                    </a:lnTo>
                    <a:lnTo>
                      <a:pt x="9" y="89"/>
                    </a:lnTo>
                    <a:lnTo>
                      <a:pt x="0" y="75"/>
                    </a:lnTo>
                    <a:lnTo>
                      <a:pt x="0" y="53"/>
                    </a:lnTo>
                    <a:lnTo>
                      <a:pt x="0" y="31"/>
                    </a:lnTo>
                    <a:lnTo>
                      <a:pt x="13" y="13"/>
                    </a:lnTo>
                    <a:lnTo>
                      <a:pt x="26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8" y="13"/>
                    </a:lnTo>
                    <a:lnTo>
                      <a:pt x="93" y="22"/>
                    </a:lnTo>
                    <a:lnTo>
                      <a:pt x="97" y="35"/>
                    </a:lnTo>
                    <a:lnTo>
                      <a:pt x="102" y="44"/>
                    </a:lnTo>
                    <a:lnTo>
                      <a:pt x="102" y="62"/>
                    </a:lnTo>
                    <a:lnTo>
                      <a:pt x="26" y="62"/>
                    </a:lnTo>
                    <a:lnTo>
                      <a:pt x="31" y="71"/>
                    </a:lnTo>
                    <a:lnTo>
                      <a:pt x="35" y="80"/>
                    </a:lnTo>
                    <a:lnTo>
                      <a:pt x="44" y="84"/>
                    </a:lnTo>
                    <a:lnTo>
                      <a:pt x="53" y="84"/>
                    </a:lnTo>
                    <a:lnTo>
                      <a:pt x="57" y="84"/>
                    </a:lnTo>
                    <a:lnTo>
                      <a:pt x="62" y="84"/>
                    </a:lnTo>
                    <a:lnTo>
                      <a:pt x="66" y="80"/>
                    </a:lnTo>
                    <a:lnTo>
                      <a:pt x="71" y="71"/>
                    </a:lnTo>
                    <a:close/>
                    <a:moveTo>
                      <a:pt x="71" y="44"/>
                    </a:moveTo>
                    <a:lnTo>
                      <a:pt x="71" y="35"/>
                    </a:lnTo>
                    <a:lnTo>
                      <a:pt x="66" y="26"/>
                    </a:lnTo>
                    <a:lnTo>
                      <a:pt x="57" y="22"/>
                    </a:lnTo>
                    <a:lnTo>
                      <a:pt x="48" y="22"/>
                    </a:lnTo>
                    <a:lnTo>
                      <a:pt x="40" y="22"/>
                    </a:lnTo>
                    <a:lnTo>
                      <a:pt x="35" y="26"/>
                    </a:lnTo>
                    <a:lnTo>
                      <a:pt x="31" y="35"/>
                    </a:lnTo>
                    <a:lnTo>
                      <a:pt x="26" y="44"/>
                    </a:lnTo>
                    <a:lnTo>
                      <a:pt x="71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0" name="Freeform 755"/>
              <p:cNvSpPr>
                <a:spLocks/>
              </p:cNvSpPr>
              <p:nvPr/>
            </p:nvSpPr>
            <p:spPr bwMode="auto">
              <a:xfrm>
                <a:off x="1974" y="10077"/>
                <a:ext cx="102" cy="106"/>
              </a:xfrm>
              <a:custGeom>
                <a:avLst/>
                <a:gdLst>
                  <a:gd name="T0" fmla="*/ 0 w 102"/>
                  <a:gd name="T1" fmla="*/ 0 h 106"/>
                  <a:gd name="T2" fmla="*/ 31 w 102"/>
                  <a:gd name="T3" fmla="*/ 0 h 106"/>
                  <a:gd name="T4" fmla="*/ 31 w 102"/>
                  <a:gd name="T5" fmla="*/ 40 h 106"/>
                  <a:gd name="T6" fmla="*/ 71 w 102"/>
                  <a:gd name="T7" fmla="*/ 40 h 106"/>
                  <a:gd name="T8" fmla="*/ 71 w 102"/>
                  <a:gd name="T9" fmla="*/ 0 h 106"/>
                  <a:gd name="T10" fmla="*/ 102 w 102"/>
                  <a:gd name="T11" fmla="*/ 0 h 106"/>
                  <a:gd name="T12" fmla="*/ 102 w 102"/>
                  <a:gd name="T13" fmla="*/ 106 h 106"/>
                  <a:gd name="T14" fmla="*/ 71 w 102"/>
                  <a:gd name="T15" fmla="*/ 106 h 106"/>
                  <a:gd name="T16" fmla="*/ 71 w 102"/>
                  <a:gd name="T17" fmla="*/ 62 h 106"/>
                  <a:gd name="T18" fmla="*/ 31 w 102"/>
                  <a:gd name="T19" fmla="*/ 62 h 106"/>
                  <a:gd name="T20" fmla="*/ 31 w 102"/>
                  <a:gd name="T21" fmla="*/ 106 h 106"/>
                  <a:gd name="T22" fmla="*/ 0 w 102"/>
                  <a:gd name="T23" fmla="*/ 106 h 106"/>
                  <a:gd name="T24" fmla="*/ 0 w 102"/>
                  <a:gd name="T25" fmla="*/ 0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6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6"/>
                    </a:lnTo>
                    <a:lnTo>
                      <a:pt x="71" y="106"/>
                    </a:lnTo>
                    <a:lnTo>
                      <a:pt x="71" y="62"/>
                    </a:lnTo>
                    <a:lnTo>
                      <a:pt x="31" y="62"/>
                    </a:lnTo>
                    <a:lnTo>
                      <a:pt x="31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1" name="Freeform 756"/>
              <p:cNvSpPr>
                <a:spLocks/>
              </p:cNvSpPr>
              <p:nvPr/>
            </p:nvSpPr>
            <p:spPr bwMode="auto">
              <a:xfrm>
                <a:off x="2103" y="10077"/>
                <a:ext cx="102" cy="106"/>
              </a:xfrm>
              <a:custGeom>
                <a:avLst/>
                <a:gdLst>
                  <a:gd name="T0" fmla="*/ 0 w 102"/>
                  <a:gd name="T1" fmla="*/ 0 h 106"/>
                  <a:gd name="T2" fmla="*/ 27 w 102"/>
                  <a:gd name="T3" fmla="*/ 0 h 106"/>
                  <a:gd name="T4" fmla="*/ 27 w 102"/>
                  <a:gd name="T5" fmla="*/ 66 h 106"/>
                  <a:gd name="T6" fmla="*/ 75 w 102"/>
                  <a:gd name="T7" fmla="*/ 0 h 106"/>
                  <a:gd name="T8" fmla="*/ 102 w 102"/>
                  <a:gd name="T9" fmla="*/ 0 h 106"/>
                  <a:gd name="T10" fmla="*/ 102 w 102"/>
                  <a:gd name="T11" fmla="*/ 106 h 106"/>
                  <a:gd name="T12" fmla="*/ 75 w 102"/>
                  <a:gd name="T13" fmla="*/ 106 h 106"/>
                  <a:gd name="T14" fmla="*/ 75 w 102"/>
                  <a:gd name="T15" fmla="*/ 40 h 106"/>
                  <a:gd name="T16" fmla="*/ 27 w 102"/>
                  <a:gd name="T17" fmla="*/ 106 h 106"/>
                  <a:gd name="T18" fmla="*/ 0 w 102"/>
                  <a:gd name="T19" fmla="*/ 106 h 106"/>
                  <a:gd name="T20" fmla="*/ 0 w 102"/>
                  <a:gd name="T21" fmla="*/ 0 h 1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6">
                    <a:moveTo>
                      <a:pt x="0" y="0"/>
                    </a:moveTo>
                    <a:lnTo>
                      <a:pt x="27" y="0"/>
                    </a:lnTo>
                    <a:lnTo>
                      <a:pt x="27" y="66"/>
                    </a:lnTo>
                    <a:lnTo>
                      <a:pt x="75" y="0"/>
                    </a:lnTo>
                    <a:lnTo>
                      <a:pt x="102" y="0"/>
                    </a:lnTo>
                    <a:lnTo>
                      <a:pt x="102" y="106"/>
                    </a:lnTo>
                    <a:lnTo>
                      <a:pt x="75" y="106"/>
                    </a:lnTo>
                    <a:lnTo>
                      <a:pt x="75" y="40"/>
                    </a:lnTo>
                    <a:lnTo>
                      <a:pt x="2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2" name="Freeform 757"/>
              <p:cNvSpPr>
                <a:spLocks noEditPoints="1"/>
              </p:cNvSpPr>
              <p:nvPr/>
            </p:nvSpPr>
            <p:spPr bwMode="auto">
              <a:xfrm>
                <a:off x="2227" y="10077"/>
                <a:ext cx="102" cy="106"/>
              </a:xfrm>
              <a:custGeom>
                <a:avLst/>
                <a:gdLst>
                  <a:gd name="T0" fmla="*/ 71 w 102"/>
                  <a:gd name="T1" fmla="*/ 71 h 106"/>
                  <a:gd name="T2" fmla="*/ 102 w 102"/>
                  <a:gd name="T3" fmla="*/ 75 h 106"/>
                  <a:gd name="T4" fmla="*/ 94 w 102"/>
                  <a:gd name="T5" fmla="*/ 89 h 106"/>
                  <a:gd name="T6" fmla="*/ 85 w 102"/>
                  <a:gd name="T7" fmla="*/ 98 h 106"/>
                  <a:gd name="T8" fmla="*/ 71 w 102"/>
                  <a:gd name="T9" fmla="*/ 106 h 106"/>
                  <a:gd name="T10" fmla="*/ 54 w 102"/>
                  <a:gd name="T11" fmla="*/ 106 h 106"/>
                  <a:gd name="T12" fmla="*/ 40 w 102"/>
                  <a:gd name="T13" fmla="*/ 106 h 106"/>
                  <a:gd name="T14" fmla="*/ 27 w 102"/>
                  <a:gd name="T15" fmla="*/ 102 h 106"/>
                  <a:gd name="T16" fmla="*/ 18 w 102"/>
                  <a:gd name="T17" fmla="*/ 98 h 106"/>
                  <a:gd name="T18" fmla="*/ 9 w 102"/>
                  <a:gd name="T19" fmla="*/ 89 h 106"/>
                  <a:gd name="T20" fmla="*/ 0 w 102"/>
                  <a:gd name="T21" fmla="*/ 75 h 106"/>
                  <a:gd name="T22" fmla="*/ 0 w 102"/>
                  <a:gd name="T23" fmla="*/ 53 h 106"/>
                  <a:gd name="T24" fmla="*/ 5 w 102"/>
                  <a:gd name="T25" fmla="*/ 31 h 106"/>
                  <a:gd name="T26" fmla="*/ 14 w 102"/>
                  <a:gd name="T27" fmla="*/ 13 h 106"/>
                  <a:gd name="T28" fmla="*/ 31 w 102"/>
                  <a:gd name="T29" fmla="*/ 4 h 106"/>
                  <a:gd name="T30" fmla="*/ 49 w 102"/>
                  <a:gd name="T31" fmla="*/ 0 h 106"/>
                  <a:gd name="T32" fmla="*/ 62 w 102"/>
                  <a:gd name="T33" fmla="*/ 0 h 106"/>
                  <a:gd name="T34" fmla="*/ 71 w 102"/>
                  <a:gd name="T35" fmla="*/ 4 h 106"/>
                  <a:gd name="T36" fmla="*/ 80 w 102"/>
                  <a:gd name="T37" fmla="*/ 9 h 106"/>
                  <a:gd name="T38" fmla="*/ 89 w 102"/>
                  <a:gd name="T39" fmla="*/ 13 h 106"/>
                  <a:gd name="T40" fmla="*/ 94 w 102"/>
                  <a:gd name="T41" fmla="*/ 22 h 106"/>
                  <a:gd name="T42" fmla="*/ 98 w 102"/>
                  <a:gd name="T43" fmla="*/ 35 h 106"/>
                  <a:gd name="T44" fmla="*/ 102 w 102"/>
                  <a:gd name="T45" fmla="*/ 44 h 106"/>
                  <a:gd name="T46" fmla="*/ 102 w 102"/>
                  <a:gd name="T47" fmla="*/ 62 h 106"/>
                  <a:gd name="T48" fmla="*/ 31 w 102"/>
                  <a:gd name="T49" fmla="*/ 62 h 106"/>
                  <a:gd name="T50" fmla="*/ 31 w 102"/>
                  <a:gd name="T51" fmla="*/ 71 h 106"/>
                  <a:gd name="T52" fmla="*/ 36 w 102"/>
                  <a:gd name="T53" fmla="*/ 80 h 106"/>
                  <a:gd name="T54" fmla="*/ 45 w 102"/>
                  <a:gd name="T55" fmla="*/ 84 h 106"/>
                  <a:gd name="T56" fmla="*/ 54 w 102"/>
                  <a:gd name="T57" fmla="*/ 84 h 106"/>
                  <a:gd name="T58" fmla="*/ 58 w 102"/>
                  <a:gd name="T59" fmla="*/ 84 h 106"/>
                  <a:gd name="T60" fmla="*/ 67 w 102"/>
                  <a:gd name="T61" fmla="*/ 84 h 106"/>
                  <a:gd name="T62" fmla="*/ 71 w 102"/>
                  <a:gd name="T63" fmla="*/ 80 h 106"/>
                  <a:gd name="T64" fmla="*/ 71 w 102"/>
                  <a:gd name="T65" fmla="*/ 71 h 106"/>
                  <a:gd name="T66" fmla="*/ 76 w 102"/>
                  <a:gd name="T67" fmla="*/ 44 h 106"/>
                  <a:gd name="T68" fmla="*/ 71 w 102"/>
                  <a:gd name="T69" fmla="*/ 35 h 106"/>
                  <a:gd name="T70" fmla="*/ 67 w 102"/>
                  <a:gd name="T71" fmla="*/ 26 h 106"/>
                  <a:gd name="T72" fmla="*/ 62 w 102"/>
                  <a:gd name="T73" fmla="*/ 22 h 106"/>
                  <a:gd name="T74" fmla="*/ 54 w 102"/>
                  <a:gd name="T75" fmla="*/ 22 h 106"/>
                  <a:gd name="T76" fmla="*/ 45 w 102"/>
                  <a:gd name="T77" fmla="*/ 22 h 106"/>
                  <a:gd name="T78" fmla="*/ 36 w 102"/>
                  <a:gd name="T79" fmla="*/ 26 h 106"/>
                  <a:gd name="T80" fmla="*/ 31 w 102"/>
                  <a:gd name="T81" fmla="*/ 35 h 106"/>
                  <a:gd name="T82" fmla="*/ 31 w 102"/>
                  <a:gd name="T83" fmla="*/ 44 h 106"/>
                  <a:gd name="T84" fmla="*/ 76 w 102"/>
                  <a:gd name="T85" fmla="*/ 44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" h="106">
                    <a:moveTo>
                      <a:pt x="71" y="71"/>
                    </a:moveTo>
                    <a:lnTo>
                      <a:pt x="102" y="75"/>
                    </a:lnTo>
                    <a:lnTo>
                      <a:pt x="94" y="89"/>
                    </a:lnTo>
                    <a:lnTo>
                      <a:pt x="85" y="98"/>
                    </a:lnTo>
                    <a:lnTo>
                      <a:pt x="71" y="106"/>
                    </a:lnTo>
                    <a:lnTo>
                      <a:pt x="54" y="106"/>
                    </a:lnTo>
                    <a:lnTo>
                      <a:pt x="40" y="106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5"/>
                    </a:lnTo>
                    <a:lnTo>
                      <a:pt x="0" y="53"/>
                    </a:lnTo>
                    <a:lnTo>
                      <a:pt x="5" y="31"/>
                    </a:lnTo>
                    <a:lnTo>
                      <a:pt x="14" y="13"/>
                    </a:lnTo>
                    <a:lnTo>
                      <a:pt x="31" y="4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9" y="13"/>
                    </a:lnTo>
                    <a:lnTo>
                      <a:pt x="94" y="22"/>
                    </a:lnTo>
                    <a:lnTo>
                      <a:pt x="98" y="35"/>
                    </a:lnTo>
                    <a:lnTo>
                      <a:pt x="102" y="44"/>
                    </a:lnTo>
                    <a:lnTo>
                      <a:pt x="102" y="62"/>
                    </a:lnTo>
                    <a:lnTo>
                      <a:pt x="31" y="62"/>
                    </a:lnTo>
                    <a:lnTo>
                      <a:pt x="31" y="71"/>
                    </a:lnTo>
                    <a:lnTo>
                      <a:pt x="36" y="80"/>
                    </a:lnTo>
                    <a:lnTo>
                      <a:pt x="45" y="84"/>
                    </a:lnTo>
                    <a:lnTo>
                      <a:pt x="54" y="84"/>
                    </a:lnTo>
                    <a:lnTo>
                      <a:pt x="58" y="84"/>
                    </a:lnTo>
                    <a:lnTo>
                      <a:pt x="67" y="84"/>
                    </a:lnTo>
                    <a:lnTo>
                      <a:pt x="71" y="80"/>
                    </a:lnTo>
                    <a:lnTo>
                      <a:pt x="71" y="71"/>
                    </a:lnTo>
                    <a:close/>
                    <a:moveTo>
                      <a:pt x="76" y="44"/>
                    </a:moveTo>
                    <a:lnTo>
                      <a:pt x="71" y="35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54" y="22"/>
                    </a:lnTo>
                    <a:lnTo>
                      <a:pt x="45" y="22"/>
                    </a:lnTo>
                    <a:lnTo>
                      <a:pt x="36" y="26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76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3" name="Freeform 758"/>
              <p:cNvSpPr>
                <a:spLocks/>
              </p:cNvSpPr>
              <p:nvPr/>
            </p:nvSpPr>
            <p:spPr bwMode="auto">
              <a:xfrm>
                <a:off x="2414" y="10077"/>
                <a:ext cx="98" cy="106"/>
              </a:xfrm>
              <a:custGeom>
                <a:avLst/>
                <a:gdLst>
                  <a:gd name="T0" fmla="*/ 0 w 98"/>
                  <a:gd name="T1" fmla="*/ 0 h 106"/>
                  <a:gd name="T2" fmla="*/ 98 w 98"/>
                  <a:gd name="T3" fmla="*/ 0 h 106"/>
                  <a:gd name="T4" fmla="*/ 98 w 98"/>
                  <a:gd name="T5" fmla="*/ 106 h 106"/>
                  <a:gd name="T6" fmla="*/ 66 w 98"/>
                  <a:gd name="T7" fmla="*/ 106 h 106"/>
                  <a:gd name="T8" fmla="*/ 66 w 98"/>
                  <a:gd name="T9" fmla="*/ 22 h 106"/>
                  <a:gd name="T10" fmla="*/ 27 w 98"/>
                  <a:gd name="T11" fmla="*/ 22 h 106"/>
                  <a:gd name="T12" fmla="*/ 27 w 98"/>
                  <a:gd name="T13" fmla="*/ 106 h 106"/>
                  <a:gd name="T14" fmla="*/ 0 w 98"/>
                  <a:gd name="T15" fmla="*/ 106 h 106"/>
                  <a:gd name="T16" fmla="*/ 0 w 98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106">
                    <a:moveTo>
                      <a:pt x="0" y="0"/>
                    </a:moveTo>
                    <a:lnTo>
                      <a:pt x="98" y="0"/>
                    </a:lnTo>
                    <a:lnTo>
                      <a:pt x="98" y="106"/>
                    </a:lnTo>
                    <a:lnTo>
                      <a:pt x="66" y="106"/>
                    </a:lnTo>
                    <a:lnTo>
                      <a:pt x="66" y="22"/>
                    </a:lnTo>
                    <a:lnTo>
                      <a:pt x="27" y="22"/>
                    </a:lnTo>
                    <a:lnTo>
                      <a:pt x="27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4" name="Freeform 759"/>
              <p:cNvSpPr>
                <a:spLocks noEditPoints="1"/>
              </p:cNvSpPr>
              <p:nvPr/>
            </p:nvSpPr>
            <p:spPr bwMode="auto">
              <a:xfrm>
                <a:off x="2534" y="10077"/>
                <a:ext cx="115" cy="106"/>
              </a:xfrm>
              <a:custGeom>
                <a:avLst/>
                <a:gdLst>
                  <a:gd name="T0" fmla="*/ 0 w 115"/>
                  <a:gd name="T1" fmla="*/ 53 h 106"/>
                  <a:gd name="T2" fmla="*/ 4 w 115"/>
                  <a:gd name="T3" fmla="*/ 40 h 106"/>
                  <a:gd name="T4" fmla="*/ 9 w 115"/>
                  <a:gd name="T5" fmla="*/ 26 h 106"/>
                  <a:gd name="T6" fmla="*/ 18 w 115"/>
                  <a:gd name="T7" fmla="*/ 13 h 106"/>
                  <a:gd name="T8" fmla="*/ 31 w 115"/>
                  <a:gd name="T9" fmla="*/ 4 h 106"/>
                  <a:gd name="T10" fmla="*/ 44 w 115"/>
                  <a:gd name="T11" fmla="*/ 0 h 106"/>
                  <a:gd name="T12" fmla="*/ 58 w 115"/>
                  <a:gd name="T13" fmla="*/ 0 h 106"/>
                  <a:gd name="T14" fmla="*/ 80 w 115"/>
                  <a:gd name="T15" fmla="*/ 4 h 106"/>
                  <a:gd name="T16" fmla="*/ 98 w 115"/>
                  <a:gd name="T17" fmla="*/ 13 h 106"/>
                  <a:gd name="T18" fmla="*/ 106 w 115"/>
                  <a:gd name="T19" fmla="*/ 22 h 106"/>
                  <a:gd name="T20" fmla="*/ 111 w 115"/>
                  <a:gd name="T21" fmla="*/ 31 h 106"/>
                  <a:gd name="T22" fmla="*/ 115 w 115"/>
                  <a:gd name="T23" fmla="*/ 40 h 106"/>
                  <a:gd name="T24" fmla="*/ 115 w 115"/>
                  <a:gd name="T25" fmla="*/ 53 h 106"/>
                  <a:gd name="T26" fmla="*/ 115 w 115"/>
                  <a:gd name="T27" fmla="*/ 62 h 106"/>
                  <a:gd name="T28" fmla="*/ 111 w 115"/>
                  <a:gd name="T29" fmla="*/ 75 h 106"/>
                  <a:gd name="T30" fmla="*/ 106 w 115"/>
                  <a:gd name="T31" fmla="*/ 84 h 106"/>
                  <a:gd name="T32" fmla="*/ 98 w 115"/>
                  <a:gd name="T33" fmla="*/ 93 h 106"/>
                  <a:gd name="T34" fmla="*/ 80 w 115"/>
                  <a:gd name="T35" fmla="*/ 102 h 106"/>
                  <a:gd name="T36" fmla="*/ 58 w 115"/>
                  <a:gd name="T37" fmla="*/ 106 h 106"/>
                  <a:gd name="T38" fmla="*/ 44 w 115"/>
                  <a:gd name="T39" fmla="*/ 106 h 106"/>
                  <a:gd name="T40" fmla="*/ 31 w 115"/>
                  <a:gd name="T41" fmla="*/ 102 h 106"/>
                  <a:gd name="T42" fmla="*/ 18 w 115"/>
                  <a:gd name="T43" fmla="*/ 93 h 106"/>
                  <a:gd name="T44" fmla="*/ 9 w 115"/>
                  <a:gd name="T45" fmla="*/ 80 h 106"/>
                  <a:gd name="T46" fmla="*/ 4 w 115"/>
                  <a:gd name="T47" fmla="*/ 66 h 106"/>
                  <a:gd name="T48" fmla="*/ 0 w 115"/>
                  <a:gd name="T49" fmla="*/ 53 h 106"/>
                  <a:gd name="T50" fmla="*/ 31 w 115"/>
                  <a:gd name="T51" fmla="*/ 53 h 106"/>
                  <a:gd name="T52" fmla="*/ 35 w 115"/>
                  <a:gd name="T53" fmla="*/ 66 h 106"/>
                  <a:gd name="T54" fmla="*/ 40 w 115"/>
                  <a:gd name="T55" fmla="*/ 75 h 106"/>
                  <a:gd name="T56" fmla="*/ 49 w 115"/>
                  <a:gd name="T57" fmla="*/ 84 h 106"/>
                  <a:gd name="T58" fmla="*/ 58 w 115"/>
                  <a:gd name="T59" fmla="*/ 84 h 106"/>
                  <a:gd name="T60" fmla="*/ 71 w 115"/>
                  <a:gd name="T61" fmla="*/ 84 h 106"/>
                  <a:gd name="T62" fmla="*/ 80 w 115"/>
                  <a:gd name="T63" fmla="*/ 75 h 106"/>
                  <a:gd name="T64" fmla="*/ 84 w 115"/>
                  <a:gd name="T65" fmla="*/ 66 h 106"/>
                  <a:gd name="T66" fmla="*/ 84 w 115"/>
                  <a:gd name="T67" fmla="*/ 53 h 106"/>
                  <a:gd name="T68" fmla="*/ 84 w 115"/>
                  <a:gd name="T69" fmla="*/ 40 h 106"/>
                  <a:gd name="T70" fmla="*/ 80 w 115"/>
                  <a:gd name="T71" fmla="*/ 31 h 106"/>
                  <a:gd name="T72" fmla="*/ 71 w 115"/>
                  <a:gd name="T73" fmla="*/ 22 h 106"/>
                  <a:gd name="T74" fmla="*/ 58 w 115"/>
                  <a:gd name="T75" fmla="*/ 22 h 106"/>
                  <a:gd name="T76" fmla="*/ 49 w 115"/>
                  <a:gd name="T77" fmla="*/ 22 h 106"/>
                  <a:gd name="T78" fmla="*/ 40 w 115"/>
                  <a:gd name="T79" fmla="*/ 31 h 106"/>
                  <a:gd name="T80" fmla="*/ 35 w 115"/>
                  <a:gd name="T81" fmla="*/ 40 h 106"/>
                  <a:gd name="T82" fmla="*/ 31 w 115"/>
                  <a:gd name="T83" fmla="*/ 53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06">
                    <a:moveTo>
                      <a:pt x="0" y="53"/>
                    </a:moveTo>
                    <a:lnTo>
                      <a:pt x="4" y="40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80" y="4"/>
                    </a:lnTo>
                    <a:lnTo>
                      <a:pt x="98" y="13"/>
                    </a:lnTo>
                    <a:lnTo>
                      <a:pt x="106" y="22"/>
                    </a:lnTo>
                    <a:lnTo>
                      <a:pt x="111" y="31"/>
                    </a:lnTo>
                    <a:lnTo>
                      <a:pt x="115" y="40"/>
                    </a:lnTo>
                    <a:lnTo>
                      <a:pt x="115" y="53"/>
                    </a:lnTo>
                    <a:lnTo>
                      <a:pt x="115" y="62"/>
                    </a:lnTo>
                    <a:lnTo>
                      <a:pt x="111" y="75"/>
                    </a:lnTo>
                    <a:lnTo>
                      <a:pt x="106" y="84"/>
                    </a:lnTo>
                    <a:lnTo>
                      <a:pt x="98" y="93"/>
                    </a:lnTo>
                    <a:lnTo>
                      <a:pt x="80" y="102"/>
                    </a:lnTo>
                    <a:lnTo>
                      <a:pt x="58" y="106"/>
                    </a:lnTo>
                    <a:lnTo>
                      <a:pt x="44" y="106"/>
                    </a:lnTo>
                    <a:lnTo>
                      <a:pt x="31" y="102"/>
                    </a:lnTo>
                    <a:lnTo>
                      <a:pt x="18" y="93"/>
                    </a:lnTo>
                    <a:lnTo>
                      <a:pt x="9" y="80"/>
                    </a:lnTo>
                    <a:lnTo>
                      <a:pt x="4" y="66"/>
                    </a:lnTo>
                    <a:lnTo>
                      <a:pt x="0" y="53"/>
                    </a:lnTo>
                    <a:close/>
                    <a:moveTo>
                      <a:pt x="31" y="53"/>
                    </a:moveTo>
                    <a:lnTo>
                      <a:pt x="35" y="66"/>
                    </a:lnTo>
                    <a:lnTo>
                      <a:pt x="40" y="75"/>
                    </a:lnTo>
                    <a:lnTo>
                      <a:pt x="49" y="84"/>
                    </a:lnTo>
                    <a:lnTo>
                      <a:pt x="58" y="84"/>
                    </a:lnTo>
                    <a:lnTo>
                      <a:pt x="71" y="84"/>
                    </a:lnTo>
                    <a:lnTo>
                      <a:pt x="80" y="75"/>
                    </a:lnTo>
                    <a:lnTo>
                      <a:pt x="84" y="66"/>
                    </a:lnTo>
                    <a:lnTo>
                      <a:pt x="84" y="53"/>
                    </a:lnTo>
                    <a:lnTo>
                      <a:pt x="84" y="40"/>
                    </a:lnTo>
                    <a:lnTo>
                      <a:pt x="80" y="31"/>
                    </a:lnTo>
                    <a:lnTo>
                      <a:pt x="71" y="22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31"/>
                    </a:lnTo>
                    <a:lnTo>
                      <a:pt x="35" y="4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5" name="Freeform 760"/>
              <p:cNvSpPr>
                <a:spLocks/>
              </p:cNvSpPr>
              <p:nvPr/>
            </p:nvSpPr>
            <p:spPr bwMode="auto">
              <a:xfrm>
                <a:off x="1228" y="10277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31 w 102"/>
                  <a:gd name="T3" fmla="*/ 0 h 102"/>
                  <a:gd name="T4" fmla="*/ 31 w 102"/>
                  <a:gd name="T5" fmla="*/ 40 h 102"/>
                  <a:gd name="T6" fmla="*/ 71 w 102"/>
                  <a:gd name="T7" fmla="*/ 40 h 102"/>
                  <a:gd name="T8" fmla="*/ 71 w 102"/>
                  <a:gd name="T9" fmla="*/ 0 h 102"/>
                  <a:gd name="T10" fmla="*/ 102 w 102"/>
                  <a:gd name="T11" fmla="*/ 0 h 102"/>
                  <a:gd name="T12" fmla="*/ 102 w 102"/>
                  <a:gd name="T13" fmla="*/ 102 h 102"/>
                  <a:gd name="T14" fmla="*/ 71 w 102"/>
                  <a:gd name="T15" fmla="*/ 102 h 102"/>
                  <a:gd name="T16" fmla="*/ 71 w 102"/>
                  <a:gd name="T17" fmla="*/ 62 h 102"/>
                  <a:gd name="T18" fmla="*/ 31 w 102"/>
                  <a:gd name="T19" fmla="*/ 62 h 102"/>
                  <a:gd name="T20" fmla="*/ 31 w 102"/>
                  <a:gd name="T21" fmla="*/ 102 h 102"/>
                  <a:gd name="T22" fmla="*/ 0 w 102"/>
                  <a:gd name="T23" fmla="*/ 102 h 102"/>
                  <a:gd name="T24" fmla="*/ 0 w 10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62"/>
                    </a:lnTo>
                    <a:lnTo>
                      <a:pt x="31" y="62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6" name="Freeform 761"/>
              <p:cNvSpPr>
                <a:spLocks noEditPoints="1"/>
              </p:cNvSpPr>
              <p:nvPr/>
            </p:nvSpPr>
            <p:spPr bwMode="auto">
              <a:xfrm>
                <a:off x="1352" y="10277"/>
                <a:ext cx="102" cy="106"/>
              </a:xfrm>
              <a:custGeom>
                <a:avLst/>
                <a:gdLst>
                  <a:gd name="T0" fmla="*/ 0 w 102"/>
                  <a:gd name="T1" fmla="*/ 26 h 106"/>
                  <a:gd name="T2" fmla="*/ 18 w 102"/>
                  <a:gd name="T3" fmla="*/ 4 h 106"/>
                  <a:gd name="T4" fmla="*/ 49 w 102"/>
                  <a:gd name="T5" fmla="*/ 0 h 106"/>
                  <a:gd name="T6" fmla="*/ 80 w 102"/>
                  <a:gd name="T7" fmla="*/ 4 h 106"/>
                  <a:gd name="T8" fmla="*/ 93 w 102"/>
                  <a:gd name="T9" fmla="*/ 13 h 106"/>
                  <a:gd name="T10" fmla="*/ 98 w 102"/>
                  <a:gd name="T11" fmla="*/ 40 h 106"/>
                  <a:gd name="T12" fmla="*/ 98 w 102"/>
                  <a:gd name="T13" fmla="*/ 80 h 106"/>
                  <a:gd name="T14" fmla="*/ 98 w 102"/>
                  <a:gd name="T15" fmla="*/ 98 h 106"/>
                  <a:gd name="T16" fmla="*/ 71 w 102"/>
                  <a:gd name="T17" fmla="*/ 102 h 106"/>
                  <a:gd name="T18" fmla="*/ 71 w 102"/>
                  <a:gd name="T19" fmla="*/ 98 h 106"/>
                  <a:gd name="T20" fmla="*/ 71 w 102"/>
                  <a:gd name="T21" fmla="*/ 93 h 106"/>
                  <a:gd name="T22" fmla="*/ 53 w 102"/>
                  <a:gd name="T23" fmla="*/ 102 h 106"/>
                  <a:gd name="T24" fmla="*/ 36 w 102"/>
                  <a:gd name="T25" fmla="*/ 106 h 106"/>
                  <a:gd name="T26" fmla="*/ 9 w 102"/>
                  <a:gd name="T27" fmla="*/ 98 h 106"/>
                  <a:gd name="T28" fmla="*/ 0 w 102"/>
                  <a:gd name="T29" fmla="*/ 75 h 106"/>
                  <a:gd name="T30" fmla="*/ 4 w 102"/>
                  <a:gd name="T31" fmla="*/ 62 h 106"/>
                  <a:gd name="T32" fmla="*/ 13 w 102"/>
                  <a:gd name="T33" fmla="*/ 49 h 106"/>
                  <a:gd name="T34" fmla="*/ 40 w 102"/>
                  <a:gd name="T35" fmla="*/ 44 h 106"/>
                  <a:gd name="T36" fmla="*/ 67 w 102"/>
                  <a:gd name="T37" fmla="*/ 35 h 106"/>
                  <a:gd name="T38" fmla="*/ 67 w 102"/>
                  <a:gd name="T39" fmla="*/ 26 h 106"/>
                  <a:gd name="T40" fmla="*/ 58 w 102"/>
                  <a:gd name="T41" fmla="*/ 22 h 106"/>
                  <a:gd name="T42" fmla="*/ 40 w 102"/>
                  <a:gd name="T43" fmla="*/ 22 h 106"/>
                  <a:gd name="T44" fmla="*/ 31 w 102"/>
                  <a:gd name="T45" fmla="*/ 26 h 106"/>
                  <a:gd name="T46" fmla="*/ 67 w 102"/>
                  <a:gd name="T47" fmla="*/ 53 h 106"/>
                  <a:gd name="T48" fmla="*/ 49 w 102"/>
                  <a:gd name="T49" fmla="*/ 58 h 106"/>
                  <a:gd name="T50" fmla="*/ 31 w 102"/>
                  <a:gd name="T51" fmla="*/ 62 h 106"/>
                  <a:gd name="T52" fmla="*/ 27 w 102"/>
                  <a:gd name="T53" fmla="*/ 71 h 106"/>
                  <a:gd name="T54" fmla="*/ 31 w 102"/>
                  <a:gd name="T55" fmla="*/ 84 h 106"/>
                  <a:gd name="T56" fmla="*/ 44 w 102"/>
                  <a:gd name="T57" fmla="*/ 89 h 106"/>
                  <a:gd name="T58" fmla="*/ 58 w 102"/>
                  <a:gd name="T59" fmla="*/ 84 h 106"/>
                  <a:gd name="T60" fmla="*/ 67 w 102"/>
                  <a:gd name="T61" fmla="*/ 71 h 106"/>
                  <a:gd name="T62" fmla="*/ 67 w 102"/>
                  <a:gd name="T63" fmla="*/ 58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2" h="106">
                    <a:moveTo>
                      <a:pt x="27" y="31"/>
                    </a:moveTo>
                    <a:lnTo>
                      <a:pt x="0" y="26"/>
                    </a:lnTo>
                    <a:lnTo>
                      <a:pt x="9" y="13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49" y="0"/>
                    </a:lnTo>
                    <a:lnTo>
                      <a:pt x="67" y="0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93" y="13"/>
                    </a:lnTo>
                    <a:lnTo>
                      <a:pt x="93" y="22"/>
                    </a:lnTo>
                    <a:lnTo>
                      <a:pt x="98" y="4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8" y="89"/>
                    </a:lnTo>
                    <a:lnTo>
                      <a:pt x="98" y="98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98"/>
                    </a:lnTo>
                    <a:lnTo>
                      <a:pt x="71" y="93"/>
                    </a:lnTo>
                    <a:lnTo>
                      <a:pt x="62" y="98"/>
                    </a:lnTo>
                    <a:lnTo>
                      <a:pt x="53" y="102"/>
                    </a:lnTo>
                    <a:lnTo>
                      <a:pt x="44" y="106"/>
                    </a:lnTo>
                    <a:lnTo>
                      <a:pt x="36" y="106"/>
                    </a:lnTo>
                    <a:lnTo>
                      <a:pt x="18" y="102"/>
                    </a:lnTo>
                    <a:lnTo>
                      <a:pt x="9" y="98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4" y="62"/>
                    </a:lnTo>
                    <a:lnTo>
                      <a:pt x="9" y="53"/>
                    </a:lnTo>
                    <a:lnTo>
                      <a:pt x="13" y="49"/>
                    </a:lnTo>
                    <a:lnTo>
                      <a:pt x="27" y="44"/>
                    </a:lnTo>
                    <a:lnTo>
                      <a:pt x="40" y="44"/>
                    </a:lnTo>
                    <a:lnTo>
                      <a:pt x="58" y="40"/>
                    </a:lnTo>
                    <a:lnTo>
                      <a:pt x="67" y="35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58" y="22"/>
                    </a:lnTo>
                    <a:lnTo>
                      <a:pt x="49" y="18"/>
                    </a:lnTo>
                    <a:lnTo>
                      <a:pt x="40" y="22"/>
                    </a:lnTo>
                    <a:lnTo>
                      <a:pt x="36" y="22"/>
                    </a:lnTo>
                    <a:lnTo>
                      <a:pt x="31" y="26"/>
                    </a:lnTo>
                    <a:lnTo>
                      <a:pt x="27" y="31"/>
                    </a:lnTo>
                    <a:close/>
                    <a:moveTo>
                      <a:pt x="67" y="53"/>
                    </a:moveTo>
                    <a:lnTo>
                      <a:pt x="58" y="58"/>
                    </a:lnTo>
                    <a:lnTo>
                      <a:pt x="49" y="58"/>
                    </a:lnTo>
                    <a:lnTo>
                      <a:pt x="40" y="62"/>
                    </a:lnTo>
                    <a:lnTo>
                      <a:pt x="31" y="62"/>
                    </a:lnTo>
                    <a:lnTo>
                      <a:pt x="31" y="66"/>
                    </a:lnTo>
                    <a:lnTo>
                      <a:pt x="27" y="71"/>
                    </a:lnTo>
                    <a:lnTo>
                      <a:pt x="27" y="80"/>
                    </a:lnTo>
                    <a:lnTo>
                      <a:pt x="31" y="84"/>
                    </a:lnTo>
                    <a:lnTo>
                      <a:pt x="36" y="84"/>
                    </a:lnTo>
                    <a:lnTo>
                      <a:pt x="44" y="89"/>
                    </a:lnTo>
                    <a:lnTo>
                      <a:pt x="53" y="84"/>
                    </a:lnTo>
                    <a:lnTo>
                      <a:pt x="58" y="84"/>
                    </a:lnTo>
                    <a:lnTo>
                      <a:pt x="62" y="80"/>
                    </a:lnTo>
                    <a:lnTo>
                      <a:pt x="67" y="71"/>
                    </a:lnTo>
                    <a:lnTo>
                      <a:pt x="67" y="66"/>
                    </a:lnTo>
                    <a:lnTo>
                      <a:pt x="67" y="58"/>
                    </a:lnTo>
                    <a:lnTo>
                      <a:pt x="6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7" name="Freeform 762"/>
              <p:cNvSpPr>
                <a:spLocks/>
              </p:cNvSpPr>
              <p:nvPr/>
            </p:nvSpPr>
            <p:spPr bwMode="auto">
              <a:xfrm>
                <a:off x="1476" y="10277"/>
                <a:ext cx="94" cy="102"/>
              </a:xfrm>
              <a:custGeom>
                <a:avLst/>
                <a:gdLst>
                  <a:gd name="T0" fmla="*/ 0 w 94"/>
                  <a:gd name="T1" fmla="*/ 0 h 102"/>
                  <a:gd name="T2" fmla="*/ 27 w 94"/>
                  <a:gd name="T3" fmla="*/ 0 h 102"/>
                  <a:gd name="T4" fmla="*/ 27 w 94"/>
                  <a:gd name="T5" fmla="*/ 44 h 102"/>
                  <a:gd name="T6" fmla="*/ 36 w 94"/>
                  <a:gd name="T7" fmla="*/ 40 h 102"/>
                  <a:gd name="T8" fmla="*/ 40 w 94"/>
                  <a:gd name="T9" fmla="*/ 40 h 102"/>
                  <a:gd name="T10" fmla="*/ 40 w 94"/>
                  <a:gd name="T11" fmla="*/ 35 h 102"/>
                  <a:gd name="T12" fmla="*/ 45 w 94"/>
                  <a:gd name="T13" fmla="*/ 22 h 102"/>
                  <a:gd name="T14" fmla="*/ 54 w 94"/>
                  <a:gd name="T15" fmla="*/ 13 h 102"/>
                  <a:gd name="T16" fmla="*/ 58 w 94"/>
                  <a:gd name="T17" fmla="*/ 4 h 102"/>
                  <a:gd name="T18" fmla="*/ 67 w 94"/>
                  <a:gd name="T19" fmla="*/ 0 h 102"/>
                  <a:gd name="T20" fmla="*/ 76 w 94"/>
                  <a:gd name="T21" fmla="*/ 0 h 102"/>
                  <a:gd name="T22" fmla="*/ 80 w 94"/>
                  <a:gd name="T23" fmla="*/ 0 h 102"/>
                  <a:gd name="T24" fmla="*/ 89 w 94"/>
                  <a:gd name="T25" fmla="*/ 0 h 102"/>
                  <a:gd name="T26" fmla="*/ 89 w 94"/>
                  <a:gd name="T27" fmla="*/ 18 h 102"/>
                  <a:gd name="T28" fmla="*/ 80 w 94"/>
                  <a:gd name="T29" fmla="*/ 18 h 102"/>
                  <a:gd name="T30" fmla="*/ 72 w 94"/>
                  <a:gd name="T31" fmla="*/ 22 h 102"/>
                  <a:gd name="T32" fmla="*/ 72 w 94"/>
                  <a:gd name="T33" fmla="*/ 26 h 102"/>
                  <a:gd name="T34" fmla="*/ 67 w 94"/>
                  <a:gd name="T35" fmla="*/ 35 h 102"/>
                  <a:gd name="T36" fmla="*/ 58 w 94"/>
                  <a:gd name="T37" fmla="*/ 44 h 102"/>
                  <a:gd name="T38" fmla="*/ 49 w 94"/>
                  <a:gd name="T39" fmla="*/ 53 h 102"/>
                  <a:gd name="T40" fmla="*/ 63 w 94"/>
                  <a:gd name="T41" fmla="*/ 58 h 102"/>
                  <a:gd name="T42" fmla="*/ 76 w 94"/>
                  <a:gd name="T43" fmla="*/ 75 h 102"/>
                  <a:gd name="T44" fmla="*/ 76 w 94"/>
                  <a:gd name="T45" fmla="*/ 75 h 102"/>
                  <a:gd name="T46" fmla="*/ 76 w 94"/>
                  <a:gd name="T47" fmla="*/ 75 h 102"/>
                  <a:gd name="T48" fmla="*/ 94 w 94"/>
                  <a:gd name="T49" fmla="*/ 102 h 102"/>
                  <a:gd name="T50" fmla="*/ 63 w 94"/>
                  <a:gd name="T51" fmla="*/ 102 h 102"/>
                  <a:gd name="T52" fmla="*/ 45 w 94"/>
                  <a:gd name="T53" fmla="*/ 75 h 102"/>
                  <a:gd name="T54" fmla="*/ 40 w 94"/>
                  <a:gd name="T55" fmla="*/ 66 h 102"/>
                  <a:gd name="T56" fmla="*/ 40 w 94"/>
                  <a:gd name="T57" fmla="*/ 62 h 102"/>
                  <a:gd name="T58" fmla="*/ 36 w 94"/>
                  <a:gd name="T59" fmla="*/ 62 h 102"/>
                  <a:gd name="T60" fmla="*/ 27 w 94"/>
                  <a:gd name="T61" fmla="*/ 62 h 102"/>
                  <a:gd name="T62" fmla="*/ 27 w 94"/>
                  <a:gd name="T63" fmla="*/ 102 h 102"/>
                  <a:gd name="T64" fmla="*/ 0 w 94"/>
                  <a:gd name="T65" fmla="*/ 102 h 102"/>
                  <a:gd name="T66" fmla="*/ 0 w 94"/>
                  <a:gd name="T67" fmla="*/ 0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4" h="102">
                    <a:moveTo>
                      <a:pt x="0" y="0"/>
                    </a:moveTo>
                    <a:lnTo>
                      <a:pt x="27" y="0"/>
                    </a:lnTo>
                    <a:lnTo>
                      <a:pt x="27" y="44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0" y="35"/>
                    </a:lnTo>
                    <a:lnTo>
                      <a:pt x="45" y="22"/>
                    </a:lnTo>
                    <a:lnTo>
                      <a:pt x="54" y="13"/>
                    </a:lnTo>
                    <a:lnTo>
                      <a:pt x="58" y="4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18"/>
                    </a:lnTo>
                    <a:lnTo>
                      <a:pt x="80" y="18"/>
                    </a:lnTo>
                    <a:lnTo>
                      <a:pt x="72" y="22"/>
                    </a:lnTo>
                    <a:lnTo>
                      <a:pt x="72" y="26"/>
                    </a:lnTo>
                    <a:lnTo>
                      <a:pt x="67" y="35"/>
                    </a:lnTo>
                    <a:lnTo>
                      <a:pt x="58" y="44"/>
                    </a:lnTo>
                    <a:lnTo>
                      <a:pt x="49" y="53"/>
                    </a:lnTo>
                    <a:lnTo>
                      <a:pt x="63" y="58"/>
                    </a:lnTo>
                    <a:lnTo>
                      <a:pt x="76" y="75"/>
                    </a:lnTo>
                    <a:lnTo>
                      <a:pt x="94" y="102"/>
                    </a:lnTo>
                    <a:lnTo>
                      <a:pt x="63" y="102"/>
                    </a:lnTo>
                    <a:lnTo>
                      <a:pt x="45" y="75"/>
                    </a:lnTo>
                    <a:lnTo>
                      <a:pt x="40" y="66"/>
                    </a:lnTo>
                    <a:lnTo>
                      <a:pt x="40" y="62"/>
                    </a:lnTo>
                    <a:lnTo>
                      <a:pt x="36" y="62"/>
                    </a:lnTo>
                    <a:lnTo>
                      <a:pt x="27" y="62"/>
                    </a:lnTo>
                    <a:lnTo>
                      <a:pt x="2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8" name="Freeform 763"/>
              <p:cNvSpPr>
                <a:spLocks/>
              </p:cNvSpPr>
              <p:nvPr/>
            </p:nvSpPr>
            <p:spPr bwMode="auto">
              <a:xfrm>
                <a:off x="1574" y="10277"/>
                <a:ext cx="120" cy="106"/>
              </a:xfrm>
              <a:custGeom>
                <a:avLst/>
                <a:gdLst>
                  <a:gd name="T0" fmla="*/ 18 w 120"/>
                  <a:gd name="T1" fmla="*/ 0 h 106"/>
                  <a:gd name="T2" fmla="*/ 120 w 120"/>
                  <a:gd name="T3" fmla="*/ 0 h 106"/>
                  <a:gd name="T4" fmla="*/ 120 w 120"/>
                  <a:gd name="T5" fmla="*/ 102 h 106"/>
                  <a:gd name="T6" fmla="*/ 89 w 120"/>
                  <a:gd name="T7" fmla="*/ 102 h 106"/>
                  <a:gd name="T8" fmla="*/ 89 w 120"/>
                  <a:gd name="T9" fmla="*/ 22 h 106"/>
                  <a:gd name="T10" fmla="*/ 49 w 120"/>
                  <a:gd name="T11" fmla="*/ 22 h 106"/>
                  <a:gd name="T12" fmla="*/ 49 w 120"/>
                  <a:gd name="T13" fmla="*/ 71 h 106"/>
                  <a:gd name="T14" fmla="*/ 49 w 120"/>
                  <a:gd name="T15" fmla="*/ 84 h 106"/>
                  <a:gd name="T16" fmla="*/ 45 w 120"/>
                  <a:gd name="T17" fmla="*/ 93 h 106"/>
                  <a:gd name="T18" fmla="*/ 40 w 120"/>
                  <a:gd name="T19" fmla="*/ 102 h 106"/>
                  <a:gd name="T20" fmla="*/ 36 w 120"/>
                  <a:gd name="T21" fmla="*/ 102 h 106"/>
                  <a:gd name="T22" fmla="*/ 27 w 120"/>
                  <a:gd name="T23" fmla="*/ 106 h 106"/>
                  <a:gd name="T24" fmla="*/ 18 w 120"/>
                  <a:gd name="T25" fmla="*/ 106 h 106"/>
                  <a:gd name="T26" fmla="*/ 9 w 120"/>
                  <a:gd name="T27" fmla="*/ 106 h 106"/>
                  <a:gd name="T28" fmla="*/ 0 w 120"/>
                  <a:gd name="T29" fmla="*/ 102 h 106"/>
                  <a:gd name="T30" fmla="*/ 0 w 120"/>
                  <a:gd name="T31" fmla="*/ 84 h 106"/>
                  <a:gd name="T32" fmla="*/ 0 w 120"/>
                  <a:gd name="T33" fmla="*/ 84 h 106"/>
                  <a:gd name="T34" fmla="*/ 5 w 120"/>
                  <a:gd name="T35" fmla="*/ 84 h 106"/>
                  <a:gd name="T36" fmla="*/ 9 w 120"/>
                  <a:gd name="T37" fmla="*/ 84 h 106"/>
                  <a:gd name="T38" fmla="*/ 14 w 120"/>
                  <a:gd name="T39" fmla="*/ 84 h 106"/>
                  <a:gd name="T40" fmla="*/ 18 w 120"/>
                  <a:gd name="T41" fmla="*/ 84 h 106"/>
                  <a:gd name="T42" fmla="*/ 18 w 120"/>
                  <a:gd name="T43" fmla="*/ 80 h 106"/>
                  <a:gd name="T44" fmla="*/ 18 w 120"/>
                  <a:gd name="T45" fmla="*/ 75 h 106"/>
                  <a:gd name="T46" fmla="*/ 18 w 120"/>
                  <a:gd name="T47" fmla="*/ 62 h 106"/>
                  <a:gd name="T48" fmla="*/ 18 w 120"/>
                  <a:gd name="T49" fmla="*/ 0 h 1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0" h="106">
                    <a:moveTo>
                      <a:pt x="18" y="0"/>
                    </a:moveTo>
                    <a:lnTo>
                      <a:pt x="120" y="0"/>
                    </a:lnTo>
                    <a:lnTo>
                      <a:pt x="120" y="102"/>
                    </a:lnTo>
                    <a:lnTo>
                      <a:pt x="89" y="102"/>
                    </a:lnTo>
                    <a:lnTo>
                      <a:pt x="89" y="22"/>
                    </a:lnTo>
                    <a:lnTo>
                      <a:pt x="49" y="22"/>
                    </a:lnTo>
                    <a:lnTo>
                      <a:pt x="49" y="71"/>
                    </a:lnTo>
                    <a:lnTo>
                      <a:pt x="49" y="84"/>
                    </a:lnTo>
                    <a:lnTo>
                      <a:pt x="45" y="93"/>
                    </a:lnTo>
                    <a:lnTo>
                      <a:pt x="40" y="102"/>
                    </a:lnTo>
                    <a:lnTo>
                      <a:pt x="36" y="102"/>
                    </a:lnTo>
                    <a:lnTo>
                      <a:pt x="27" y="106"/>
                    </a:lnTo>
                    <a:lnTo>
                      <a:pt x="18" y="106"/>
                    </a:lnTo>
                    <a:lnTo>
                      <a:pt x="9" y="106"/>
                    </a:lnTo>
                    <a:lnTo>
                      <a:pt x="0" y="102"/>
                    </a:lnTo>
                    <a:lnTo>
                      <a:pt x="0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14" y="84"/>
                    </a:lnTo>
                    <a:lnTo>
                      <a:pt x="18" y="84"/>
                    </a:lnTo>
                    <a:lnTo>
                      <a:pt x="18" y="80"/>
                    </a:lnTo>
                    <a:lnTo>
                      <a:pt x="18" y="75"/>
                    </a:lnTo>
                    <a:lnTo>
                      <a:pt x="18" y="6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79" name="Freeform 764"/>
              <p:cNvSpPr>
                <a:spLocks noEditPoints="1"/>
              </p:cNvSpPr>
              <p:nvPr/>
            </p:nvSpPr>
            <p:spPr bwMode="auto">
              <a:xfrm>
                <a:off x="1712" y="10277"/>
                <a:ext cx="115" cy="106"/>
              </a:xfrm>
              <a:custGeom>
                <a:avLst/>
                <a:gdLst>
                  <a:gd name="T0" fmla="*/ 0 w 115"/>
                  <a:gd name="T1" fmla="*/ 49 h 106"/>
                  <a:gd name="T2" fmla="*/ 0 w 115"/>
                  <a:gd name="T3" fmla="*/ 35 h 106"/>
                  <a:gd name="T4" fmla="*/ 9 w 115"/>
                  <a:gd name="T5" fmla="*/ 26 h 106"/>
                  <a:gd name="T6" fmla="*/ 18 w 115"/>
                  <a:gd name="T7" fmla="*/ 13 h 106"/>
                  <a:gd name="T8" fmla="*/ 27 w 115"/>
                  <a:gd name="T9" fmla="*/ 4 h 106"/>
                  <a:gd name="T10" fmla="*/ 40 w 115"/>
                  <a:gd name="T11" fmla="*/ 0 h 106"/>
                  <a:gd name="T12" fmla="*/ 58 w 115"/>
                  <a:gd name="T13" fmla="*/ 0 h 106"/>
                  <a:gd name="T14" fmla="*/ 80 w 115"/>
                  <a:gd name="T15" fmla="*/ 4 h 106"/>
                  <a:gd name="T16" fmla="*/ 98 w 115"/>
                  <a:gd name="T17" fmla="*/ 13 h 106"/>
                  <a:gd name="T18" fmla="*/ 107 w 115"/>
                  <a:gd name="T19" fmla="*/ 22 h 106"/>
                  <a:gd name="T20" fmla="*/ 111 w 115"/>
                  <a:gd name="T21" fmla="*/ 31 h 106"/>
                  <a:gd name="T22" fmla="*/ 115 w 115"/>
                  <a:gd name="T23" fmla="*/ 40 h 106"/>
                  <a:gd name="T24" fmla="*/ 115 w 115"/>
                  <a:gd name="T25" fmla="*/ 53 h 106"/>
                  <a:gd name="T26" fmla="*/ 115 w 115"/>
                  <a:gd name="T27" fmla="*/ 62 h 106"/>
                  <a:gd name="T28" fmla="*/ 111 w 115"/>
                  <a:gd name="T29" fmla="*/ 75 h 106"/>
                  <a:gd name="T30" fmla="*/ 107 w 115"/>
                  <a:gd name="T31" fmla="*/ 84 h 106"/>
                  <a:gd name="T32" fmla="*/ 98 w 115"/>
                  <a:gd name="T33" fmla="*/ 89 h 106"/>
                  <a:gd name="T34" fmla="*/ 80 w 115"/>
                  <a:gd name="T35" fmla="*/ 102 h 106"/>
                  <a:gd name="T36" fmla="*/ 58 w 115"/>
                  <a:gd name="T37" fmla="*/ 106 h 106"/>
                  <a:gd name="T38" fmla="*/ 44 w 115"/>
                  <a:gd name="T39" fmla="*/ 106 h 106"/>
                  <a:gd name="T40" fmla="*/ 27 w 115"/>
                  <a:gd name="T41" fmla="*/ 98 h 106"/>
                  <a:gd name="T42" fmla="*/ 18 w 115"/>
                  <a:gd name="T43" fmla="*/ 93 h 106"/>
                  <a:gd name="T44" fmla="*/ 9 w 115"/>
                  <a:gd name="T45" fmla="*/ 80 h 106"/>
                  <a:gd name="T46" fmla="*/ 0 w 115"/>
                  <a:gd name="T47" fmla="*/ 66 h 106"/>
                  <a:gd name="T48" fmla="*/ 0 w 115"/>
                  <a:gd name="T49" fmla="*/ 49 h 106"/>
                  <a:gd name="T50" fmla="*/ 31 w 115"/>
                  <a:gd name="T51" fmla="*/ 53 h 106"/>
                  <a:gd name="T52" fmla="*/ 31 w 115"/>
                  <a:gd name="T53" fmla="*/ 66 h 106"/>
                  <a:gd name="T54" fmla="*/ 40 w 115"/>
                  <a:gd name="T55" fmla="*/ 75 h 106"/>
                  <a:gd name="T56" fmla="*/ 49 w 115"/>
                  <a:gd name="T57" fmla="*/ 80 h 106"/>
                  <a:gd name="T58" fmla="*/ 58 w 115"/>
                  <a:gd name="T59" fmla="*/ 84 h 106"/>
                  <a:gd name="T60" fmla="*/ 67 w 115"/>
                  <a:gd name="T61" fmla="*/ 80 h 106"/>
                  <a:gd name="T62" fmla="*/ 75 w 115"/>
                  <a:gd name="T63" fmla="*/ 75 h 106"/>
                  <a:gd name="T64" fmla="*/ 84 w 115"/>
                  <a:gd name="T65" fmla="*/ 66 h 106"/>
                  <a:gd name="T66" fmla="*/ 84 w 115"/>
                  <a:gd name="T67" fmla="*/ 53 h 106"/>
                  <a:gd name="T68" fmla="*/ 84 w 115"/>
                  <a:gd name="T69" fmla="*/ 40 h 106"/>
                  <a:gd name="T70" fmla="*/ 75 w 115"/>
                  <a:gd name="T71" fmla="*/ 31 h 106"/>
                  <a:gd name="T72" fmla="*/ 67 w 115"/>
                  <a:gd name="T73" fmla="*/ 22 h 106"/>
                  <a:gd name="T74" fmla="*/ 58 w 115"/>
                  <a:gd name="T75" fmla="*/ 22 h 106"/>
                  <a:gd name="T76" fmla="*/ 49 w 115"/>
                  <a:gd name="T77" fmla="*/ 22 h 106"/>
                  <a:gd name="T78" fmla="*/ 40 w 115"/>
                  <a:gd name="T79" fmla="*/ 31 h 106"/>
                  <a:gd name="T80" fmla="*/ 31 w 115"/>
                  <a:gd name="T81" fmla="*/ 40 h 106"/>
                  <a:gd name="T82" fmla="*/ 31 w 115"/>
                  <a:gd name="T83" fmla="*/ 53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06">
                    <a:moveTo>
                      <a:pt x="0" y="49"/>
                    </a:moveTo>
                    <a:lnTo>
                      <a:pt x="0" y="35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80" y="4"/>
                    </a:lnTo>
                    <a:lnTo>
                      <a:pt x="98" y="13"/>
                    </a:lnTo>
                    <a:lnTo>
                      <a:pt x="107" y="22"/>
                    </a:lnTo>
                    <a:lnTo>
                      <a:pt x="111" y="31"/>
                    </a:lnTo>
                    <a:lnTo>
                      <a:pt x="115" y="40"/>
                    </a:lnTo>
                    <a:lnTo>
                      <a:pt x="115" y="53"/>
                    </a:lnTo>
                    <a:lnTo>
                      <a:pt x="115" y="62"/>
                    </a:lnTo>
                    <a:lnTo>
                      <a:pt x="111" y="75"/>
                    </a:lnTo>
                    <a:lnTo>
                      <a:pt x="107" y="84"/>
                    </a:lnTo>
                    <a:lnTo>
                      <a:pt x="98" y="89"/>
                    </a:lnTo>
                    <a:lnTo>
                      <a:pt x="80" y="102"/>
                    </a:lnTo>
                    <a:lnTo>
                      <a:pt x="58" y="106"/>
                    </a:lnTo>
                    <a:lnTo>
                      <a:pt x="44" y="106"/>
                    </a:lnTo>
                    <a:lnTo>
                      <a:pt x="27" y="98"/>
                    </a:lnTo>
                    <a:lnTo>
                      <a:pt x="18" y="93"/>
                    </a:lnTo>
                    <a:lnTo>
                      <a:pt x="9" y="80"/>
                    </a:lnTo>
                    <a:lnTo>
                      <a:pt x="0" y="66"/>
                    </a:lnTo>
                    <a:lnTo>
                      <a:pt x="0" y="49"/>
                    </a:lnTo>
                    <a:close/>
                    <a:moveTo>
                      <a:pt x="31" y="53"/>
                    </a:moveTo>
                    <a:lnTo>
                      <a:pt x="31" y="66"/>
                    </a:lnTo>
                    <a:lnTo>
                      <a:pt x="40" y="75"/>
                    </a:lnTo>
                    <a:lnTo>
                      <a:pt x="49" y="80"/>
                    </a:lnTo>
                    <a:lnTo>
                      <a:pt x="58" y="84"/>
                    </a:lnTo>
                    <a:lnTo>
                      <a:pt x="67" y="80"/>
                    </a:lnTo>
                    <a:lnTo>
                      <a:pt x="75" y="75"/>
                    </a:lnTo>
                    <a:lnTo>
                      <a:pt x="84" y="66"/>
                    </a:lnTo>
                    <a:lnTo>
                      <a:pt x="84" y="53"/>
                    </a:lnTo>
                    <a:lnTo>
                      <a:pt x="84" y="40"/>
                    </a:lnTo>
                    <a:lnTo>
                      <a:pt x="75" y="31"/>
                    </a:lnTo>
                    <a:lnTo>
                      <a:pt x="67" y="22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31"/>
                    </a:lnTo>
                    <a:lnTo>
                      <a:pt x="31" y="4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0" name="Freeform 765"/>
              <p:cNvSpPr>
                <a:spLocks/>
              </p:cNvSpPr>
              <p:nvPr/>
            </p:nvSpPr>
            <p:spPr bwMode="auto">
              <a:xfrm>
                <a:off x="1850" y="10277"/>
                <a:ext cx="97" cy="102"/>
              </a:xfrm>
              <a:custGeom>
                <a:avLst/>
                <a:gdLst>
                  <a:gd name="T0" fmla="*/ 0 w 97"/>
                  <a:gd name="T1" fmla="*/ 0 h 102"/>
                  <a:gd name="T2" fmla="*/ 26 w 97"/>
                  <a:gd name="T3" fmla="*/ 0 h 102"/>
                  <a:gd name="T4" fmla="*/ 26 w 97"/>
                  <a:gd name="T5" fmla="*/ 40 h 102"/>
                  <a:gd name="T6" fmla="*/ 71 w 97"/>
                  <a:gd name="T7" fmla="*/ 40 h 102"/>
                  <a:gd name="T8" fmla="*/ 71 w 97"/>
                  <a:gd name="T9" fmla="*/ 0 h 102"/>
                  <a:gd name="T10" fmla="*/ 97 w 97"/>
                  <a:gd name="T11" fmla="*/ 0 h 102"/>
                  <a:gd name="T12" fmla="*/ 97 w 97"/>
                  <a:gd name="T13" fmla="*/ 102 h 102"/>
                  <a:gd name="T14" fmla="*/ 71 w 97"/>
                  <a:gd name="T15" fmla="*/ 102 h 102"/>
                  <a:gd name="T16" fmla="*/ 71 w 97"/>
                  <a:gd name="T17" fmla="*/ 62 h 102"/>
                  <a:gd name="T18" fmla="*/ 26 w 97"/>
                  <a:gd name="T19" fmla="*/ 62 h 102"/>
                  <a:gd name="T20" fmla="*/ 26 w 97"/>
                  <a:gd name="T21" fmla="*/ 102 h 102"/>
                  <a:gd name="T22" fmla="*/ 0 w 97"/>
                  <a:gd name="T23" fmla="*/ 102 h 102"/>
                  <a:gd name="T24" fmla="*/ 0 w 97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" h="102">
                    <a:moveTo>
                      <a:pt x="0" y="0"/>
                    </a:moveTo>
                    <a:lnTo>
                      <a:pt x="26" y="0"/>
                    </a:lnTo>
                    <a:lnTo>
                      <a:pt x="26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97" y="0"/>
                    </a:lnTo>
                    <a:lnTo>
                      <a:pt x="97" y="102"/>
                    </a:lnTo>
                    <a:lnTo>
                      <a:pt x="71" y="102"/>
                    </a:lnTo>
                    <a:lnTo>
                      <a:pt x="71" y="62"/>
                    </a:lnTo>
                    <a:lnTo>
                      <a:pt x="26" y="62"/>
                    </a:lnTo>
                    <a:lnTo>
                      <a:pt x="26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1" name="Freeform 766"/>
              <p:cNvSpPr>
                <a:spLocks noEditPoints="1"/>
              </p:cNvSpPr>
              <p:nvPr/>
            </p:nvSpPr>
            <p:spPr bwMode="auto">
              <a:xfrm>
                <a:off x="1970" y="10277"/>
                <a:ext cx="102" cy="106"/>
              </a:xfrm>
              <a:custGeom>
                <a:avLst/>
                <a:gdLst>
                  <a:gd name="T0" fmla="*/ 71 w 102"/>
                  <a:gd name="T1" fmla="*/ 71 h 106"/>
                  <a:gd name="T2" fmla="*/ 102 w 102"/>
                  <a:gd name="T3" fmla="*/ 75 h 106"/>
                  <a:gd name="T4" fmla="*/ 93 w 102"/>
                  <a:gd name="T5" fmla="*/ 89 h 106"/>
                  <a:gd name="T6" fmla="*/ 84 w 102"/>
                  <a:gd name="T7" fmla="*/ 98 h 106"/>
                  <a:gd name="T8" fmla="*/ 71 w 102"/>
                  <a:gd name="T9" fmla="*/ 102 h 106"/>
                  <a:gd name="T10" fmla="*/ 53 w 102"/>
                  <a:gd name="T11" fmla="*/ 106 h 106"/>
                  <a:gd name="T12" fmla="*/ 40 w 102"/>
                  <a:gd name="T13" fmla="*/ 106 h 106"/>
                  <a:gd name="T14" fmla="*/ 26 w 102"/>
                  <a:gd name="T15" fmla="*/ 102 h 106"/>
                  <a:gd name="T16" fmla="*/ 17 w 102"/>
                  <a:gd name="T17" fmla="*/ 98 h 106"/>
                  <a:gd name="T18" fmla="*/ 13 w 102"/>
                  <a:gd name="T19" fmla="*/ 89 h 106"/>
                  <a:gd name="T20" fmla="*/ 4 w 102"/>
                  <a:gd name="T21" fmla="*/ 71 h 106"/>
                  <a:gd name="T22" fmla="*/ 0 w 102"/>
                  <a:gd name="T23" fmla="*/ 53 h 106"/>
                  <a:gd name="T24" fmla="*/ 4 w 102"/>
                  <a:gd name="T25" fmla="*/ 31 h 106"/>
                  <a:gd name="T26" fmla="*/ 13 w 102"/>
                  <a:gd name="T27" fmla="*/ 13 h 106"/>
                  <a:gd name="T28" fmla="*/ 31 w 102"/>
                  <a:gd name="T29" fmla="*/ 4 h 106"/>
                  <a:gd name="T30" fmla="*/ 48 w 102"/>
                  <a:gd name="T31" fmla="*/ 0 h 106"/>
                  <a:gd name="T32" fmla="*/ 62 w 102"/>
                  <a:gd name="T33" fmla="*/ 0 h 106"/>
                  <a:gd name="T34" fmla="*/ 71 w 102"/>
                  <a:gd name="T35" fmla="*/ 4 h 106"/>
                  <a:gd name="T36" fmla="*/ 84 w 102"/>
                  <a:gd name="T37" fmla="*/ 9 h 106"/>
                  <a:gd name="T38" fmla="*/ 88 w 102"/>
                  <a:gd name="T39" fmla="*/ 13 h 106"/>
                  <a:gd name="T40" fmla="*/ 97 w 102"/>
                  <a:gd name="T41" fmla="*/ 22 h 106"/>
                  <a:gd name="T42" fmla="*/ 102 w 102"/>
                  <a:gd name="T43" fmla="*/ 31 h 106"/>
                  <a:gd name="T44" fmla="*/ 102 w 102"/>
                  <a:gd name="T45" fmla="*/ 44 h 106"/>
                  <a:gd name="T46" fmla="*/ 102 w 102"/>
                  <a:gd name="T47" fmla="*/ 62 h 106"/>
                  <a:gd name="T48" fmla="*/ 31 w 102"/>
                  <a:gd name="T49" fmla="*/ 62 h 106"/>
                  <a:gd name="T50" fmla="*/ 31 w 102"/>
                  <a:gd name="T51" fmla="*/ 71 h 106"/>
                  <a:gd name="T52" fmla="*/ 35 w 102"/>
                  <a:gd name="T53" fmla="*/ 80 h 106"/>
                  <a:gd name="T54" fmla="*/ 44 w 102"/>
                  <a:gd name="T55" fmla="*/ 84 h 106"/>
                  <a:gd name="T56" fmla="*/ 53 w 102"/>
                  <a:gd name="T57" fmla="*/ 84 h 106"/>
                  <a:gd name="T58" fmla="*/ 62 w 102"/>
                  <a:gd name="T59" fmla="*/ 84 h 106"/>
                  <a:gd name="T60" fmla="*/ 66 w 102"/>
                  <a:gd name="T61" fmla="*/ 84 h 106"/>
                  <a:gd name="T62" fmla="*/ 71 w 102"/>
                  <a:gd name="T63" fmla="*/ 80 h 106"/>
                  <a:gd name="T64" fmla="*/ 71 w 102"/>
                  <a:gd name="T65" fmla="*/ 71 h 106"/>
                  <a:gd name="T66" fmla="*/ 75 w 102"/>
                  <a:gd name="T67" fmla="*/ 44 h 106"/>
                  <a:gd name="T68" fmla="*/ 71 w 102"/>
                  <a:gd name="T69" fmla="*/ 35 h 106"/>
                  <a:gd name="T70" fmla="*/ 66 w 102"/>
                  <a:gd name="T71" fmla="*/ 26 h 106"/>
                  <a:gd name="T72" fmla="*/ 62 w 102"/>
                  <a:gd name="T73" fmla="*/ 22 h 106"/>
                  <a:gd name="T74" fmla="*/ 53 w 102"/>
                  <a:gd name="T75" fmla="*/ 18 h 106"/>
                  <a:gd name="T76" fmla="*/ 44 w 102"/>
                  <a:gd name="T77" fmla="*/ 22 h 106"/>
                  <a:gd name="T78" fmla="*/ 35 w 102"/>
                  <a:gd name="T79" fmla="*/ 26 h 106"/>
                  <a:gd name="T80" fmla="*/ 31 w 102"/>
                  <a:gd name="T81" fmla="*/ 35 h 106"/>
                  <a:gd name="T82" fmla="*/ 31 w 102"/>
                  <a:gd name="T83" fmla="*/ 44 h 106"/>
                  <a:gd name="T84" fmla="*/ 75 w 102"/>
                  <a:gd name="T85" fmla="*/ 44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2" h="106">
                    <a:moveTo>
                      <a:pt x="71" y="71"/>
                    </a:moveTo>
                    <a:lnTo>
                      <a:pt x="102" y="75"/>
                    </a:lnTo>
                    <a:lnTo>
                      <a:pt x="93" y="89"/>
                    </a:lnTo>
                    <a:lnTo>
                      <a:pt x="84" y="98"/>
                    </a:lnTo>
                    <a:lnTo>
                      <a:pt x="71" y="102"/>
                    </a:lnTo>
                    <a:lnTo>
                      <a:pt x="53" y="106"/>
                    </a:lnTo>
                    <a:lnTo>
                      <a:pt x="40" y="106"/>
                    </a:lnTo>
                    <a:lnTo>
                      <a:pt x="26" y="102"/>
                    </a:lnTo>
                    <a:lnTo>
                      <a:pt x="17" y="98"/>
                    </a:lnTo>
                    <a:lnTo>
                      <a:pt x="13" y="89"/>
                    </a:lnTo>
                    <a:lnTo>
                      <a:pt x="4" y="71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3" y="13"/>
                    </a:lnTo>
                    <a:lnTo>
                      <a:pt x="31" y="4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4" y="9"/>
                    </a:lnTo>
                    <a:lnTo>
                      <a:pt x="88" y="13"/>
                    </a:lnTo>
                    <a:lnTo>
                      <a:pt x="97" y="22"/>
                    </a:lnTo>
                    <a:lnTo>
                      <a:pt x="102" y="31"/>
                    </a:lnTo>
                    <a:lnTo>
                      <a:pt x="102" y="44"/>
                    </a:lnTo>
                    <a:lnTo>
                      <a:pt x="102" y="62"/>
                    </a:lnTo>
                    <a:lnTo>
                      <a:pt x="31" y="62"/>
                    </a:lnTo>
                    <a:lnTo>
                      <a:pt x="31" y="71"/>
                    </a:lnTo>
                    <a:lnTo>
                      <a:pt x="35" y="80"/>
                    </a:lnTo>
                    <a:lnTo>
                      <a:pt x="44" y="84"/>
                    </a:lnTo>
                    <a:lnTo>
                      <a:pt x="53" y="84"/>
                    </a:lnTo>
                    <a:lnTo>
                      <a:pt x="62" y="84"/>
                    </a:lnTo>
                    <a:lnTo>
                      <a:pt x="66" y="84"/>
                    </a:lnTo>
                    <a:lnTo>
                      <a:pt x="71" y="80"/>
                    </a:lnTo>
                    <a:lnTo>
                      <a:pt x="71" y="71"/>
                    </a:lnTo>
                    <a:close/>
                    <a:moveTo>
                      <a:pt x="75" y="44"/>
                    </a:moveTo>
                    <a:lnTo>
                      <a:pt x="71" y="35"/>
                    </a:lnTo>
                    <a:lnTo>
                      <a:pt x="66" y="26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4" y="22"/>
                    </a:lnTo>
                    <a:lnTo>
                      <a:pt x="35" y="26"/>
                    </a:lnTo>
                    <a:lnTo>
                      <a:pt x="31" y="35"/>
                    </a:lnTo>
                    <a:lnTo>
                      <a:pt x="31" y="44"/>
                    </a:ln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2" name="Freeform 767"/>
              <p:cNvSpPr>
                <a:spLocks/>
              </p:cNvSpPr>
              <p:nvPr/>
            </p:nvSpPr>
            <p:spPr bwMode="auto">
              <a:xfrm>
                <a:off x="2094" y="10277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31 w 102"/>
                  <a:gd name="T3" fmla="*/ 0 h 102"/>
                  <a:gd name="T4" fmla="*/ 31 w 102"/>
                  <a:gd name="T5" fmla="*/ 40 h 102"/>
                  <a:gd name="T6" fmla="*/ 71 w 102"/>
                  <a:gd name="T7" fmla="*/ 40 h 102"/>
                  <a:gd name="T8" fmla="*/ 71 w 102"/>
                  <a:gd name="T9" fmla="*/ 0 h 102"/>
                  <a:gd name="T10" fmla="*/ 102 w 102"/>
                  <a:gd name="T11" fmla="*/ 0 h 102"/>
                  <a:gd name="T12" fmla="*/ 102 w 102"/>
                  <a:gd name="T13" fmla="*/ 102 h 102"/>
                  <a:gd name="T14" fmla="*/ 71 w 102"/>
                  <a:gd name="T15" fmla="*/ 102 h 102"/>
                  <a:gd name="T16" fmla="*/ 71 w 102"/>
                  <a:gd name="T17" fmla="*/ 62 h 102"/>
                  <a:gd name="T18" fmla="*/ 31 w 102"/>
                  <a:gd name="T19" fmla="*/ 62 h 102"/>
                  <a:gd name="T20" fmla="*/ 31 w 102"/>
                  <a:gd name="T21" fmla="*/ 102 h 102"/>
                  <a:gd name="T22" fmla="*/ 0 w 102"/>
                  <a:gd name="T23" fmla="*/ 102 h 102"/>
                  <a:gd name="T24" fmla="*/ 0 w 10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62"/>
                    </a:lnTo>
                    <a:lnTo>
                      <a:pt x="31" y="62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3" name="Freeform 768"/>
              <p:cNvSpPr>
                <a:spLocks/>
              </p:cNvSpPr>
              <p:nvPr/>
            </p:nvSpPr>
            <p:spPr bwMode="auto">
              <a:xfrm>
                <a:off x="2227" y="10277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27 w 102"/>
                  <a:gd name="T3" fmla="*/ 0 h 102"/>
                  <a:gd name="T4" fmla="*/ 27 w 102"/>
                  <a:gd name="T5" fmla="*/ 66 h 102"/>
                  <a:gd name="T6" fmla="*/ 71 w 102"/>
                  <a:gd name="T7" fmla="*/ 0 h 102"/>
                  <a:gd name="T8" fmla="*/ 102 w 102"/>
                  <a:gd name="T9" fmla="*/ 0 h 102"/>
                  <a:gd name="T10" fmla="*/ 102 w 102"/>
                  <a:gd name="T11" fmla="*/ 102 h 102"/>
                  <a:gd name="T12" fmla="*/ 71 w 102"/>
                  <a:gd name="T13" fmla="*/ 102 h 102"/>
                  <a:gd name="T14" fmla="*/ 71 w 102"/>
                  <a:gd name="T15" fmla="*/ 40 h 102"/>
                  <a:gd name="T16" fmla="*/ 27 w 102"/>
                  <a:gd name="T17" fmla="*/ 102 h 102"/>
                  <a:gd name="T18" fmla="*/ 0 w 102"/>
                  <a:gd name="T19" fmla="*/ 102 h 102"/>
                  <a:gd name="T20" fmla="*/ 0 w 102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27" y="0"/>
                    </a:lnTo>
                    <a:lnTo>
                      <a:pt x="27" y="66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40"/>
                    </a:lnTo>
                    <a:lnTo>
                      <a:pt x="2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4" name="Freeform 769"/>
              <p:cNvSpPr>
                <a:spLocks noEditPoints="1"/>
              </p:cNvSpPr>
              <p:nvPr/>
            </p:nvSpPr>
            <p:spPr bwMode="auto">
              <a:xfrm>
                <a:off x="2343" y="10277"/>
                <a:ext cx="111" cy="102"/>
              </a:xfrm>
              <a:custGeom>
                <a:avLst/>
                <a:gdLst>
                  <a:gd name="T0" fmla="*/ 111 w 111"/>
                  <a:gd name="T1" fmla="*/ 0 h 102"/>
                  <a:gd name="T2" fmla="*/ 111 w 111"/>
                  <a:gd name="T3" fmla="*/ 102 h 102"/>
                  <a:gd name="T4" fmla="*/ 80 w 111"/>
                  <a:gd name="T5" fmla="*/ 102 h 102"/>
                  <a:gd name="T6" fmla="*/ 80 w 111"/>
                  <a:gd name="T7" fmla="*/ 62 h 102"/>
                  <a:gd name="T8" fmla="*/ 75 w 111"/>
                  <a:gd name="T9" fmla="*/ 62 h 102"/>
                  <a:gd name="T10" fmla="*/ 71 w 111"/>
                  <a:gd name="T11" fmla="*/ 62 h 102"/>
                  <a:gd name="T12" fmla="*/ 62 w 111"/>
                  <a:gd name="T13" fmla="*/ 62 h 102"/>
                  <a:gd name="T14" fmla="*/ 58 w 111"/>
                  <a:gd name="T15" fmla="*/ 66 h 102"/>
                  <a:gd name="T16" fmla="*/ 53 w 111"/>
                  <a:gd name="T17" fmla="*/ 71 h 102"/>
                  <a:gd name="T18" fmla="*/ 53 w 111"/>
                  <a:gd name="T19" fmla="*/ 75 h 102"/>
                  <a:gd name="T20" fmla="*/ 31 w 111"/>
                  <a:gd name="T21" fmla="*/ 102 h 102"/>
                  <a:gd name="T22" fmla="*/ 0 w 111"/>
                  <a:gd name="T23" fmla="*/ 102 h 102"/>
                  <a:gd name="T24" fmla="*/ 18 w 111"/>
                  <a:gd name="T25" fmla="*/ 75 h 102"/>
                  <a:gd name="T26" fmla="*/ 26 w 111"/>
                  <a:gd name="T27" fmla="*/ 62 h 102"/>
                  <a:gd name="T28" fmla="*/ 35 w 111"/>
                  <a:gd name="T29" fmla="*/ 58 h 102"/>
                  <a:gd name="T30" fmla="*/ 26 w 111"/>
                  <a:gd name="T31" fmla="*/ 58 h 102"/>
                  <a:gd name="T32" fmla="*/ 18 w 111"/>
                  <a:gd name="T33" fmla="*/ 49 h 102"/>
                  <a:gd name="T34" fmla="*/ 9 w 111"/>
                  <a:gd name="T35" fmla="*/ 40 h 102"/>
                  <a:gd name="T36" fmla="*/ 9 w 111"/>
                  <a:gd name="T37" fmla="*/ 31 h 102"/>
                  <a:gd name="T38" fmla="*/ 9 w 111"/>
                  <a:gd name="T39" fmla="*/ 22 h 102"/>
                  <a:gd name="T40" fmla="*/ 13 w 111"/>
                  <a:gd name="T41" fmla="*/ 13 h 102"/>
                  <a:gd name="T42" fmla="*/ 18 w 111"/>
                  <a:gd name="T43" fmla="*/ 9 h 102"/>
                  <a:gd name="T44" fmla="*/ 26 w 111"/>
                  <a:gd name="T45" fmla="*/ 4 h 102"/>
                  <a:gd name="T46" fmla="*/ 35 w 111"/>
                  <a:gd name="T47" fmla="*/ 0 h 102"/>
                  <a:gd name="T48" fmla="*/ 53 w 111"/>
                  <a:gd name="T49" fmla="*/ 0 h 102"/>
                  <a:gd name="T50" fmla="*/ 111 w 111"/>
                  <a:gd name="T51" fmla="*/ 0 h 102"/>
                  <a:gd name="T52" fmla="*/ 80 w 111"/>
                  <a:gd name="T53" fmla="*/ 18 h 102"/>
                  <a:gd name="T54" fmla="*/ 58 w 111"/>
                  <a:gd name="T55" fmla="*/ 18 h 102"/>
                  <a:gd name="T56" fmla="*/ 49 w 111"/>
                  <a:gd name="T57" fmla="*/ 18 h 102"/>
                  <a:gd name="T58" fmla="*/ 44 w 111"/>
                  <a:gd name="T59" fmla="*/ 22 h 102"/>
                  <a:gd name="T60" fmla="*/ 40 w 111"/>
                  <a:gd name="T61" fmla="*/ 26 h 102"/>
                  <a:gd name="T62" fmla="*/ 40 w 111"/>
                  <a:gd name="T63" fmla="*/ 31 h 102"/>
                  <a:gd name="T64" fmla="*/ 40 w 111"/>
                  <a:gd name="T65" fmla="*/ 40 h 102"/>
                  <a:gd name="T66" fmla="*/ 44 w 111"/>
                  <a:gd name="T67" fmla="*/ 40 h 102"/>
                  <a:gd name="T68" fmla="*/ 49 w 111"/>
                  <a:gd name="T69" fmla="*/ 44 h 102"/>
                  <a:gd name="T70" fmla="*/ 62 w 111"/>
                  <a:gd name="T71" fmla="*/ 44 h 102"/>
                  <a:gd name="T72" fmla="*/ 80 w 111"/>
                  <a:gd name="T73" fmla="*/ 44 h 102"/>
                  <a:gd name="T74" fmla="*/ 80 w 111"/>
                  <a:gd name="T75" fmla="*/ 18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1" h="102">
                    <a:moveTo>
                      <a:pt x="111" y="0"/>
                    </a:moveTo>
                    <a:lnTo>
                      <a:pt x="111" y="102"/>
                    </a:lnTo>
                    <a:lnTo>
                      <a:pt x="80" y="102"/>
                    </a:lnTo>
                    <a:lnTo>
                      <a:pt x="80" y="62"/>
                    </a:lnTo>
                    <a:lnTo>
                      <a:pt x="75" y="62"/>
                    </a:lnTo>
                    <a:lnTo>
                      <a:pt x="71" y="62"/>
                    </a:lnTo>
                    <a:lnTo>
                      <a:pt x="62" y="62"/>
                    </a:lnTo>
                    <a:lnTo>
                      <a:pt x="58" y="66"/>
                    </a:lnTo>
                    <a:lnTo>
                      <a:pt x="53" y="71"/>
                    </a:lnTo>
                    <a:lnTo>
                      <a:pt x="53" y="75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18" y="75"/>
                    </a:lnTo>
                    <a:lnTo>
                      <a:pt x="26" y="62"/>
                    </a:lnTo>
                    <a:lnTo>
                      <a:pt x="35" y="58"/>
                    </a:lnTo>
                    <a:lnTo>
                      <a:pt x="26" y="58"/>
                    </a:lnTo>
                    <a:lnTo>
                      <a:pt x="18" y="49"/>
                    </a:lnTo>
                    <a:lnTo>
                      <a:pt x="9" y="40"/>
                    </a:lnTo>
                    <a:lnTo>
                      <a:pt x="9" y="31"/>
                    </a:lnTo>
                    <a:lnTo>
                      <a:pt x="9" y="22"/>
                    </a:lnTo>
                    <a:lnTo>
                      <a:pt x="13" y="13"/>
                    </a:lnTo>
                    <a:lnTo>
                      <a:pt x="18" y="9"/>
                    </a:lnTo>
                    <a:lnTo>
                      <a:pt x="26" y="4"/>
                    </a:lnTo>
                    <a:lnTo>
                      <a:pt x="35" y="0"/>
                    </a:lnTo>
                    <a:lnTo>
                      <a:pt x="53" y="0"/>
                    </a:lnTo>
                    <a:lnTo>
                      <a:pt x="111" y="0"/>
                    </a:lnTo>
                    <a:close/>
                    <a:moveTo>
                      <a:pt x="80" y="18"/>
                    </a:moveTo>
                    <a:lnTo>
                      <a:pt x="58" y="18"/>
                    </a:lnTo>
                    <a:lnTo>
                      <a:pt x="49" y="18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40" y="31"/>
                    </a:lnTo>
                    <a:lnTo>
                      <a:pt x="40" y="40"/>
                    </a:lnTo>
                    <a:lnTo>
                      <a:pt x="44" y="40"/>
                    </a:lnTo>
                    <a:lnTo>
                      <a:pt x="49" y="44"/>
                    </a:lnTo>
                    <a:lnTo>
                      <a:pt x="62" y="44"/>
                    </a:lnTo>
                    <a:lnTo>
                      <a:pt x="80" y="44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5" name="Freeform 770"/>
              <p:cNvSpPr>
                <a:spLocks/>
              </p:cNvSpPr>
              <p:nvPr/>
            </p:nvSpPr>
            <p:spPr bwMode="auto">
              <a:xfrm>
                <a:off x="2485" y="10277"/>
                <a:ext cx="124" cy="102"/>
              </a:xfrm>
              <a:custGeom>
                <a:avLst/>
                <a:gdLst>
                  <a:gd name="T0" fmla="*/ 0 w 124"/>
                  <a:gd name="T1" fmla="*/ 0 h 102"/>
                  <a:gd name="T2" fmla="*/ 35 w 124"/>
                  <a:gd name="T3" fmla="*/ 0 h 102"/>
                  <a:gd name="T4" fmla="*/ 62 w 124"/>
                  <a:gd name="T5" fmla="*/ 71 h 102"/>
                  <a:gd name="T6" fmla="*/ 89 w 124"/>
                  <a:gd name="T7" fmla="*/ 0 h 102"/>
                  <a:gd name="T8" fmla="*/ 124 w 124"/>
                  <a:gd name="T9" fmla="*/ 0 h 102"/>
                  <a:gd name="T10" fmla="*/ 124 w 124"/>
                  <a:gd name="T11" fmla="*/ 102 h 102"/>
                  <a:gd name="T12" fmla="*/ 102 w 124"/>
                  <a:gd name="T13" fmla="*/ 102 h 102"/>
                  <a:gd name="T14" fmla="*/ 102 w 124"/>
                  <a:gd name="T15" fmla="*/ 35 h 102"/>
                  <a:gd name="T16" fmla="*/ 75 w 124"/>
                  <a:gd name="T17" fmla="*/ 102 h 102"/>
                  <a:gd name="T18" fmla="*/ 49 w 124"/>
                  <a:gd name="T19" fmla="*/ 102 h 102"/>
                  <a:gd name="T20" fmla="*/ 22 w 124"/>
                  <a:gd name="T21" fmla="*/ 35 h 102"/>
                  <a:gd name="T22" fmla="*/ 22 w 124"/>
                  <a:gd name="T23" fmla="*/ 102 h 102"/>
                  <a:gd name="T24" fmla="*/ 0 w 124"/>
                  <a:gd name="T25" fmla="*/ 102 h 102"/>
                  <a:gd name="T26" fmla="*/ 0 w 124"/>
                  <a:gd name="T27" fmla="*/ 0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4" h="102">
                    <a:moveTo>
                      <a:pt x="0" y="0"/>
                    </a:moveTo>
                    <a:lnTo>
                      <a:pt x="35" y="0"/>
                    </a:lnTo>
                    <a:lnTo>
                      <a:pt x="62" y="71"/>
                    </a:lnTo>
                    <a:lnTo>
                      <a:pt x="89" y="0"/>
                    </a:lnTo>
                    <a:lnTo>
                      <a:pt x="124" y="0"/>
                    </a:lnTo>
                    <a:lnTo>
                      <a:pt x="124" y="102"/>
                    </a:lnTo>
                    <a:lnTo>
                      <a:pt x="102" y="102"/>
                    </a:lnTo>
                    <a:lnTo>
                      <a:pt x="102" y="35"/>
                    </a:lnTo>
                    <a:lnTo>
                      <a:pt x="75" y="102"/>
                    </a:lnTo>
                    <a:lnTo>
                      <a:pt x="49" y="102"/>
                    </a:lnTo>
                    <a:lnTo>
                      <a:pt x="22" y="35"/>
                    </a:lnTo>
                    <a:lnTo>
                      <a:pt x="22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6" name="Freeform 771"/>
              <p:cNvSpPr>
                <a:spLocks/>
              </p:cNvSpPr>
              <p:nvPr/>
            </p:nvSpPr>
            <p:spPr bwMode="auto">
              <a:xfrm>
                <a:off x="3054" y="12130"/>
                <a:ext cx="133" cy="147"/>
              </a:xfrm>
              <a:custGeom>
                <a:avLst/>
                <a:gdLst>
                  <a:gd name="T0" fmla="*/ 102 w 133"/>
                  <a:gd name="T1" fmla="*/ 93 h 147"/>
                  <a:gd name="T2" fmla="*/ 133 w 133"/>
                  <a:gd name="T3" fmla="*/ 102 h 147"/>
                  <a:gd name="T4" fmla="*/ 124 w 133"/>
                  <a:gd name="T5" fmla="*/ 120 h 147"/>
                  <a:gd name="T6" fmla="*/ 111 w 133"/>
                  <a:gd name="T7" fmla="*/ 133 h 147"/>
                  <a:gd name="T8" fmla="*/ 93 w 133"/>
                  <a:gd name="T9" fmla="*/ 142 h 147"/>
                  <a:gd name="T10" fmla="*/ 71 w 133"/>
                  <a:gd name="T11" fmla="*/ 147 h 147"/>
                  <a:gd name="T12" fmla="*/ 53 w 133"/>
                  <a:gd name="T13" fmla="*/ 147 h 147"/>
                  <a:gd name="T14" fmla="*/ 40 w 133"/>
                  <a:gd name="T15" fmla="*/ 142 h 147"/>
                  <a:gd name="T16" fmla="*/ 31 w 133"/>
                  <a:gd name="T17" fmla="*/ 133 h 147"/>
                  <a:gd name="T18" fmla="*/ 17 w 133"/>
                  <a:gd name="T19" fmla="*/ 125 h 147"/>
                  <a:gd name="T20" fmla="*/ 9 w 133"/>
                  <a:gd name="T21" fmla="*/ 116 h 147"/>
                  <a:gd name="T22" fmla="*/ 4 w 133"/>
                  <a:gd name="T23" fmla="*/ 102 h 147"/>
                  <a:gd name="T24" fmla="*/ 0 w 133"/>
                  <a:gd name="T25" fmla="*/ 89 h 147"/>
                  <a:gd name="T26" fmla="*/ 0 w 133"/>
                  <a:gd name="T27" fmla="*/ 76 h 147"/>
                  <a:gd name="T28" fmla="*/ 0 w 133"/>
                  <a:gd name="T29" fmla="*/ 58 h 147"/>
                  <a:gd name="T30" fmla="*/ 4 w 133"/>
                  <a:gd name="T31" fmla="*/ 45 h 147"/>
                  <a:gd name="T32" fmla="*/ 9 w 133"/>
                  <a:gd name="T33" fmla="*/ 31 h 147"/>
                  <a:gd name="T34" fmla="*/ 17 w 133"/>
                  <a:gd name="T35" fmla="*/ 18 h 147"/>
                  <a:gd name="T36" fmla="*/ 31 w 133"/>
                  <a:gd name="T37" fmla="*/ 9 h 147"/>
                  <a:gd name="T38" fmla="*/ 44 w 133"/>
                  <a:gd name="T39" fmla="*/ 5 h 147"/>
                  <a:gd name="T40" fmla="*/ 57 w 133"/>
                  <a:gd name="T41" fmla="*/ 0 h 147"/>
                  <a:gd name="T42" fmla="*/ 71 w 133"/>
                  <a:gd name="T43" fmla="*/ 0 h 147"/>
                  <a:gd name="T44" fmla="*/ 84 w 133"/>
                  <a:gd name="T45" fmla="*/ 0 h 147"/>
                  <a:gd name="T46" fmla="*/ 97 w 133"/>
                  <a:gd name="T47" fmla="*/ 5 h 147"/>
                  <a:gd name="T48" fmla="*/ 106 w 133"/>
                  <a:gd name="T49" fmla="*/ 9 h 147"/>
                  <a:gd name="T50" fmla="*/ 115 w 133"/>
                  <a:gd name="T51" fmla="*/ 13 h 147"/>
                  <a:gd name="T52" fmla="*/ 124 w 133"/>
                  <a:gd name="T53" fmla="*/ 27 h 147"/>
                  <a:gd name="T54" fmla="*/ 133 w 133"/>
                  <a:gd name="T55" fmla="*/ 40 h 147"/>
                  <a:gd name="T56" fmla="*/ 102 w 133"/>
                  <a:gd name="T57" fmla="*/ 49 h 147"/>
                  <a:gd name="T58" fmla="*/ 97 w 133"/>
                  <a:gd name="T59" fmla="*/ 36 h 147"/>
                  <a:gd name="T60" fmla="*/ 88 w 133"/>
                  <a:gd name="T61" fmla="*/ 31 h 147"/>
                  <a:gd name="T62" fmla="*/ 80 w 133"/>
                  <a:gd name="T63" fmla="*/ 27 h 147"/>
                  <a:gd name="T64" fmla="*/ 71 w 133"/>
                  <a:gd name="T65" fmla="*/ 22 h 147"/>
                  <a:gd name="T66" fmla="*/ 53 w 133"/>
                  <a:gd name="T67" fmla="*/ 27 h 147"/>
                  <a:gd name="T68" fmla="*/ 44 w 133"/>
                  <a:gd name="T69" fmla="*/ 36 h 147"/>
                  <a:gd name="T70" fmla="*/ 35 w 133"/>
                  <a:gd name="T71" fmla="*/ 49 h 147"/>
                  <a:gd name="T72" fmla="*/ 31 w 133"/>
                  <a:gd name="T73" fmla="*/ 71 h 147"/>
                  <a:gd name="T74" fmla="*/ 35 w 133"/>
                  <a:gd name="T75" fmla="*/ 93 h 147"/>
                  <a:gd name="T76" fmla="*/ 40 w 133"/>
                  <a:gd name="T77" fmla="*/ 111 h 147"/>
                  <a:gd name="T78" fmla="*/ 53 w 133"/>
                  <a:gd name="T79" fmla="*/ 120 h 147"/>
                  <a:gd name="T80" fmla="*/ 71 w 133"/>
                  <a:gd name="T81" fmla="*/ 120 h 147"/>
                  <a:gd name="T82" fmla="*/ 80 w 133"/>
                  <a:gd name="T83" fmla="*/ 120 h 147"/>
                  <a:gd name="T84" fmla="*/ 88 w 133"/>
                  <a:gd name="T85" fmla="*/ 116 h 147"/>
                  <a:gd name="T86" fmla="*/ 97 w 133"/>
                  <a:gd name="T87" fmla="*/ 107 h 147"/>
                  <a:gd name="T88" fmla="*/ 102 w 133"/>
                  <a:gd name="T89" fmla="*/ 93 h 1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3" h="147">
                    <a:moveTo>
                      <a:pt x="102" y="93"/>
                    </a:moveTo>
                    <a:lnTo>
                      <a:pt x="133" y="102"/>
                    </a:lnTo>
                    <a:lnTo>
                      <a:pt x="124" y="120"/>
                    </a:lnTo>
                    <a:lnTo>
                      <a:pt x="111" y="133"/>
                    </a:lnTo>
                    <a:lnTo>
                      <a:pt x="93" y="142"/>
                    </a:lnTo>
                    <a:lnTo>
                      <a:pt x="71" y="147"/>
                    </a:lnTo>
                    <a:lnTo>
                      <a:pt x="53" y="147"/>
                    </a:lnTo>
                    <a:lnTo>
                      <a:pt x="40" y="142"/>
                    </a:lnTo>
                    <a:lnTo>
                      <a:pt x="31" y="133"/>
                    </a:lnTo>
                    <a:lnTo>
                      <a:pt x="17" y="125"/>
                    </a:lnTo>
                    <a:lnTo>
                      <a:pt x="9" y="116"/>
                    </a:lnTo>
                    <a:lnTo>
                      <a:pt x="4" y="102"/>
                    </a:lnTo>
                    <a:lnTo>
                      <a:pt x="0" y="89"/>
                    </a:lnTo>
                    <a:lnTo>
                      <a:pt x="0" y="76"/>
                    </a:lnTo>
                    <a:lnTo>
                      <a:pt x="0" y="58"/>
                    </a:lnTo>
                    <a:lnTo>
                      <a:pt x="4" y="45"/>
                    </a:lnTo>
                    <a:lnTo>
                      <a:pt x="9" y="31"/>
                    </a:lnTo>
                    <a:lnTo>
                      <a:pt x="17" y="18"/>
                    </a:lnTo>
                    <a:lnTo>
                      <a:pt x="31" y="9"/>
                    </a:lnTo>
                    <a:lnTo>
                      <a:pt x="44" y="5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97" y="5"/>
                    </a:lnTo>
                    <a:lnTo>
                      <a:pt x="106" y="9"/>
                    </a:lnTo>
                    <a:lnTo>
                      <a:pt x="115" y="13"/>
                    </a:lnTo>
                    <a:lnTo>
                      <a:pt x="124" y="27"/>
                    </a:lnTo>
                    <a:lnTo>
                      <a:pt x="133" y="40"/>
                    </a:lnTo>
                    <a:lnTo>
                      <a:pt x="102" y="49"/>
                    </a:lnTo>
                    <a:lnTo>
                      <a:pt x="97" y="36"/>
                    </a:lnTo>
                    <a:lnTo>
                      <a:pt x="88" y="31"/>
                    </a:lnTo>
                    <a:lnTo>
                      <a:pt x="80" y="27"/>
                    </a:lnTo>
                    <a:lnTo>
                      <a:pt x="71" y="22"/>
                    </a:lnTo>
                    <a:lnTo>
                      <a:pt x="53" y="27"/>
                    </a:lnTo>
                    <a:lnTo>
                      <a:pt x="44" y="36"/>
                    </a:lnTo>
                    <a:lnTo>
                      <a:pt x="35" y="49"/>
                    </a:lnTo>
                    <a:lnTo>
                      <a:pt x="31" y="71"/>
                    </a:lnTo>
                    <a:lnTo>
                      <a:pt x="35" y="93"/>
                    </a:lnTo>
                    <a:lnTo>
                      <a:pt x="40" y="111"/>
                    </a:lnTo>
                    <a:lnTo>
                      <a:pt x="53" y="120"/>
                    </a:lnTo>
                    <a:lnTo>
                      <a:pt x="71" y="120"/>
                    </a:lnTo>
                    <a:lnTo>
                      <a:pt x="80" y="120"/>
                    </a:lnTo>
                    <a:lnTo>
                      <a:pt x="88" y="116"/>
                    </a:lnTo>
                    <a:lnTo>
                      <a:pt x="97" y="107"/>
                    </a:lnTo>
                    <a:lnTo>
                      <a:pt x="102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7" name="Freeform 772"/>
              <p:cNvSpPr>
                <a:spLocks/>
              </p:cNvSpPr>
              <p:nvPr/>
            </p:nvSpPr>
            <p:spPr bwMode="auto">
              <a:xfrm>
                <a:off x="3214" y="12170"/>
                <a:ext cx="97" cy="102"/>
              </a:xfrm>
              <a:custGeom>
                <a:avLst/>
                <a:gdLst>
                  <a:gd name="T0" fmla="*/ 0 w 97"/>
                  <a:gd name="T1" fmla="*/ 0 h 102"/>
                  <a:gd name="T2" fmla="*/ 97 w 97"/>
                  <a:gd name="T3" fmla="*/ 0 h 102"/>
                  <a:gd name="T4" fmla="*/ 97 w 97"/>
                  <a:gd name="T5" fmla="*/ 102 h 102"/>
                  <a:gd name="T6" fmla="*/ 66 w 97"/>
                  <a:gd name="T7" fmla="*/ 102 h 102"/>
                  <a:gd name="T8" fmla="*/ 66 w 97"/>
                  <a:gd name="T9" fmla="*/ 22 h 102"/>
                  <a:gd name="T10" fmla="*/ 26 w 97"/>
                  <a:gd name="T11" fmla="*/ 22 h 102"/>
                  <a:gd name="T12" fmla="*/ 26 w 97"/>
                  <a:gd name="T13" fmla="*/ 102 h 102"/>
                  <a:gd name="T14" fmla="*/ 0 w 97"/>
                  <a:gd name="T15" fmla="*/ 102 h 102"/>
                  <a:gd name="T16" fmla="*/ 0 w 97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7" h="102">
                    <a:moveTo>
                      <a:pt x="0" y="0"/>
                    </a:moveTo>
                    <a:lnTo>
                      <a:pt x="97" y="0"/>
                    </a:lnTo>
                    <a:lnTo>
                      <a:pt x="97" y="102"/>
                    </a:lnTo>
                    <a:lnTo>
                      <a:pt x="66" y="102"/>
                    </a:lnTo>
                    <a:lnTo>
                      <a:pt x="66" y="22"/>
                    </a:lnTo>
                    <a:lnTo>
                      <a:pt x="26" y="22"/>
                    </a:lnTo>
                    <a:lnTo>
                      <a:pt x="26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8" name="Freeform 773"/>
              <p:cNvSpPr>
                <a:spLocks noEditPoints="1"/>
              </p:cNvSpPr>
              <p:nvPr/>
            </p:nvSpPr>
            <p:spPr bwMode="auto">
              <a:xfrm>
                <a:off x="3342" y="12170"/>
                <a:ext cx="107" cy="142"/>
              </a:xfrm>
              <a:custGeom>
                <a:avLst/>
                <a:gdLst>
                  <a:gd name="T0" fmla="*/ 0 w 107"/>
                  <a:gd name="T1" fmla="*/ 0 h 142"/>
                  <a:gd name="T2" fmla="*/ 27 w 107"/>
                  <a:gd name="T3" fmla="*/ 0 h 142"/>
                  <a:gd name="T4" fmla="*/ 27 w 107"/>
                  <a:gd name="T5" fmla="*/ 18 h 142"/>
                  <a:gd name="T6" fmla="*/ 31 w 107"/>
                  <a:gd name="T7" fmla="*/ 9 h 142"/>
                  <a:gd name="T8" fmla="*/ 40 w 107"/>
                  <a:gd name="T9" fmla="*/ 5 h 142"/>
                  <a:gd name="T10" fmla="*/ 49 w 107"/>
                  <a:gd name="T11" fmla="*/ 0 h 142"/>
                  <a:gd name="T12" fmla="*/ 63 w 107"/>
                  <a:gd name="T13" fmla="*/ 0 h 142"/>
                  <a:gd name="T14" fmla="*/ 80 w 107"/>
                  <a:gd name="T15" fmla="*/ 0 h 142"/>
                  <a:gd name="T16" fmla="*/ 94 w 107"/>
                  <a:gd name="T17" fmla="*/ 13 h 142"/>
                  <a:gd name="T18" fmla="*/ 103 w 107"/>
                  <a:gd name="T19" fmla="*/ 31 h 142"/>
                  <a:gd name="T20" fmla="*/ 107 w 107"/>
                  <a:gd name="T21" fmla="*/ 53 h 142"/>
                  <a:gd name="T22" fmla="*/ 103 w 107"/>
                  <a:gd name="T23" fmla="*/ 76 h 142"/>
                  <a:gd name="T24" fmla="*/ 94 w 107"/>
                  <a:gd name="T25" fmla="*/ 93 h 142"/>
                  <a:gd name="T26" fmla="*/ 80 w 107"/>
                  <a:gd name="T27" fmla="*/ 102 h 142"/>
                  <a:gd name="T28" fmla="*/ 63 w 107"/>
                  <a:gd name="T29" fmla="*/ 107 h 142"/>
                  <a:gd name="T30" fmla="*/ 54 w 107"/>
                  <a:gd name="T31" fmla="*/ 107 h 142"/>
                  <a:gd name="T32" fmla="*/ 45 w 107"/>
                  <a:gd name="T33" fmla="*/ 102 h 142"/>
                  <a:gd name="T34" fmla="*/ 36 w 107"/>
                  <a:gd name="T35" fmla="*/ 98 h 142"/>
                  <a:gd name="T36" fmla="*/ 27 w 107"/>
                  <a:gd name="T37" fmla="*/ 89 h 142"/>
                  <a:gd name="T38" fmla="*/ 27 w 107"/>
                  <a:gd name="T39" fmla="*/ 142 h 142"/>
                  <a:gd name="T40" fmla="*/ 0 w 107"/>
                  <a:gd name="T41" fmla="*/ 142 h 142"/>
                  <a:gd name="T42" fmla="*/ 0 w 107"/>
                  <a:gd name="T43" fmla="*/ 0 h 142"/>
                  <a:gd name="T44" fmla="*/ 27 w 107"/>
                  <a:gd name="T45" fmla="*/ 49 h 142"/>
                  <a:gd name="T46" fmla="*/ 31 w 107"/>
                  <a:gd name="T47" fmla="*/ 67 h 142"/>
                  <a:gd name="T48" fmla="*/ 36 w 107"/>
                  <a:gd name="T49" fmla="*/ 76 h 142"/>
                  <a:gd name="T50" fmla="*/ 45 w 107"/>
                  <a:gd name="T51" fmla="*/ 80 h 142"/>
                  <a:gd name="T52" fmla="*/ 54 w 107"/>
                  <a:gd name="T53" fmla="*/ 85 h 142"/>
                  <a:gd name="T54" fmla="*/ 63 w 107"/>
                  <a:gd name="T55" fmla="*/ 85 h 142"/>
                  <a:gd name="T56" fmla="*/ 71 w 107"/>
                  <a:gd name="T57" fmla="*/ 76 h 142"/>
                  <a:gd name="T58" fmla="*/ 76 w 107"/>
                  <a:gd name="T59" fmla="*/ 67 h 142"/>
                  <a:gd name="T60" fmla="*/ 76 w 107"/>
                  <a:gd name="T61" fmla="*/ 53 h 142"/>
                  <a:gd name="T62" fmla="*/ 76 w 107"/>
                  <a:gd name="T63" fmla="*/ 36 h 142"/>
                  <a:gd name="T64" fmla="*/ 71 w 107"/>
                  <a:gd name="T65" fmla="*/ 27 h 142"/>
                  <a:gd name="T66" fmla="*/ 63 w 107"/>
                  <a:gd name="T67" fmla="*/ 22 h 142"/>
                  <a:gd name="T68" fmla="*/ 54 w 107"/>
                  <a:gd name="T69" fmla="*/ 18 h 142"/>
                  <a:gd name="T70" fmla="*/ 45 w 107"/>
                  <a:gd name="T71" fmla="*/ 22 h 142"/>
                  <a:gd name="T72" fmla="*/ 36 w 107"/>
                  <a:gd name="T73" fmla="*/ 27 h 142"/>
                  <a:gd name="T74" fmla="*/ 31 w 107"/>
                  <a:gd name="T75" fmla="*/ 36 h 142"/>
                  <a:gd name="T76" fmla="*/ 27 w 107"/>
                  <a:gd name="T77" fmla="*/ 49 h 1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42">
                    <a:moveTo>
                      <a:pt x="0" y="0"/>
                    </a:moveTo>
                    <a:lnTo>
                      <a:pt x="27" y="0"/>
                    </a:lnTo>
                    <a:lnTo>
                      <a:pt x="27" y="18"/>
                    </a:lnTo>
                    <a:lnTo>
                      <a:pt x="31" y="9"/>
                    </a:lnTo>
                    <a:lnTo>
                      <a:pt x="40" y="5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94" y="13"/>
                    </a:lnTo>
                    <a:lnTo>
                      <a:pt x="103" y="31"/>
                    </a:lnTo>
                    <a:lnTo>
                      <a:pt x="107" y="53"/>
                    </a:lnTo>
                    <a:lnTo>
                      <a:pt x="103" y="76"/>
                    </a:lnTo>
                    <a:lnTo>
                      <a:pt x="94" y="93"/>
                    </a:lnTo>
                    <a:lnTo>
                      <a:pt x="80" y="102"/>
                    </a:lnTo>
                    <a:lnTo>
                      <a:pt x="63" y="107"/>
                    </a:lnTo>
                    <a:lnTo>
                      <a:pt x="54" y="107"/>
                    </a:lnTo>
                    <a:lnTo>
                      <a:pt x="45" y="102"/>
                    </a:lnTo>
                    <a:lnTo>
                      <a:pt x="36" y="98"/>
                    </a:lnTo>
                    <a:lnTo>
                      <a:pt x="27" y="89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27" y="49"/>
                    </a:moveTo>
                    <a:lnTo>
                      <a:pt x="31" y="67"/>
                    </a:lnTo>
                    <a:lnTo>
                      <a:pt x="36" y="76"/>
                    </a:lnTo>
                    <a:lnTo>
                      <a:pt x="45" y="80"/>
                    </a:lnTo>
                    <a:lnTo>
                      <a:pt x="54" y="85"/>
                    </a:lnTo>
                    <a:lnTo>
                      <a:pt x="63" y="85"/>
                    </a:lnTo>
                    <a:lnTo>
                      <a:pt x="71" y="76"/>
                    </a:lnTo>
                    <a:lnTo>
                      <a:pt x="76" y="67"/>
                    </a:lnTo>
                    <a:lnTo>
                      <a:pt x="76" y="53"/>
                    </a:lnTo>
                    <a:lnTo>
                      <a:pt x="76" y="36"/>
                    </a:lnTo>
                    <a:lnTo>
                      <a:pt x="71" y="27"/>
                    </a:lnTo>
                    <a:lnTo>
                      <a:pt x="63" y="22"/>
                    </a:lnTo>
                    <a:lnTo>
                      <a:pt x="54" y="18"/>
                    </a:lnTo>
                    <a:lnTo>
                      <a:pt x="45" y="22"/>
                    </a:lnTo>
                    <a:lnTo>
                      <a:pt x="36" y="27"/>
                    </a:lnTo>
                    <a:lnTo>
                      <a:pt x="31" y="36"/>
                    </a:lnTo>
                    <a:lnTo>
                      <a:pt x="27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89" name="Freeform 774"/>
              <p:cNvSpPr>
                <a:spLocks noEditPoints="1"/>
              </p:cNvSpPr>
              <p:nvPr/>
            </p:nvSpPr>
            <p:spPr bwMode="auto">
              <a:xfrm>
                <a:off x="3453" y="12170"/>
                <a:ext cx="112" cy="102"/>
              </a:xfrm>
              <a:custGeom>
                <a:avLst/>
                <a:gdLst>
                  <a:gd name="T0" fmla="*/ 112 w 112"/>
                  <a:gd name="T1" fmla="*/ 0 h 102"/>
                  <a:gd name="T2" fmla="*/ 112 w 112"/>
                  <a:gd name="T3" fmla="*/ 102 h 102"/>
                  <a:gd name="T4" fmla="*/ 80 w 112"/>
                  <a:gd name="T5" fmla="*/ 102 h 102"/>
                  <a:gd name="T6" fmla="*/ 80 w 112"/>
                  <a:gd name="T7" fmla="*/ 62 h 102"/>
                  <a:gd name="T8" fmla="*/ 80 w 112"/>
                  <a:gd name="T9" fmla="*/ 62 h 102"/>
                  <a:gd name="T10" fmla="*/ 72 w 112"/>
                  <a:gd name="T11" fmla="*/ 62 h 102"/>
                  <a:gd name="T12" fmla="*/ 67 w 112"/>
                  <a:gd name="T13" fmla="*/ 62 h 102"/>
                  <a:gd name="T14" fmla="*/ 63 w 112"/>
                  <a:gd name="T15" fmla="*/ 67 h 102"/>
                  <a:gd name="T16" fmla="*/ 54 w 112"/>
                  <a:gd name="T17" fmla="*/ 71 h 102"/>
                  <a:gd name="T18" fmla="*/ 54 w 112"/>
                  <a:gd name="T19" fmla="*/ 76 h 102"/>
                  <a:gd name="T20" fmla="*/ 36 w 112"/>
                  <a:gd name="T21" fmla="*/ 102 h 102"/>
                  <a:gd name="T22" fmla="*/ 0 w 112"/>
                  <a:gd name="T23" fmla="*/ 102 h 102"/>
                  <a:gd name="T24" fmla="*/ 23 w 112"/>
                  <a:gd name="T25" fmla="*/ 76 h 102"/>
                  <a:gd name="T26" fmla="*/ 32 w 112"/>
                  <a:gd name="T27" fmla="*/ 62 h 102"/>
                  <a:gd name="T28" fmla="*/ 36 w 112"/>
                  <a:gd name="T29" fmla="*/ 58 h 102"/>
                  <a:gd name="T30" fmla="*/ 27 w 112"/>
                  <a:gd name="T31" fmla="*/ 58 h 102"/>
                  <a:gd name="T32" fmla="*/ 18 w 112"/>
                  <a:gd name="T33" fmla="*/ 49 h 102"/>
                  <a:gd name="T34" fmla="*/ 14 w 112"/>
                  <a:gd name="T35" fmla="*/ 40 h 102"/>
                  <a:gd name="T36" fmla="*/ 9 w 112"/>
                  <a:gd name="T37" fmla="*/ 31 h 102"/>
                  <a:gd name="T38" fmla="*/ 9 w 112"/>
                  <a:gd name="T39" fmla="*/ 22 h 102"/>
                  <a:gd name="T40" fmla="*/ 14 w 112"/>
                  <a:gd name="T41" fmla="*/ 13 h 102"/>
                  <a:gd name="T42" fmla="*/ 23 w 112"/>
                  <a:gd name="T43" fmla="*/ 9 h 102"/>
                  <a:gd name="T44" fmla="*/ 27 w 112"/>
                  <a:gd name="T45" fmla="*/ 5 h 102"/>
                  <a:gd name="T46" fmla="*/ 40 w 112"/>
                  <a:gd name="T47" fmla="*/ 0 h 102"/>
                  <a:gd name="T48" fmla="*/ 54 w 112"/>
                  <a:gd name="T49" fmla="*/ 0 h 102"/>
                  <a:gd name="T50" fmla="*/ 112 w 112"/>
                  <a:gd name="T51" fmla="*/ 0 h 102"/>
                  <a:gd name="T52" fmla="*/ 80 w 112"/>
                  <a:gd name="T53" fmla="*/ 18 h 102"/>
                  <a:gd name="T54" fmla="*/ 63 w 112"/>
                  <a:gd name="T55" fmla="*/ 18 h 102"/>
                  <a:gd name="T56" fmla="*/ 49 w 112"/>
                  <a:gd name="T57" fmla="*/ 18 h 102"/>
                  <a:gd name="T58" fmla="*/ 45 w 112"/>
                  <a:gd name="T59" fmla="*/ 22 h 102"/>
                  <a:gd name="T60" fmla="*/ 40 w 112"/>
                  <a:gd name="T61" fmla="*/ 27 h 102"/>
                  <a:gd name="T62" fmla="*/ 40 w 112"/>
                  <a:gd name="T63" fmla="*/ 31 h 102"/>
                  <a:gd name="T64" fmla="*/ 40 w 112"/>
                  <a:gd name="T65" fmla="*/ 36 h 102"/>
                  <a:gd name="T66" fmla="*/ 45 w 112"/>
                  <a:gd name="T67" fmla="*/ 40 h 102"/>
                  <a:gd name="T68" fmla="*/ 54 w 112"/>
                  <a:gd name="T69" fmla="*/ 45 h 102"/>
                  <a:gd name="T70" fmla="*/ 63 w 112"/>
                  <a:gd name="T71" fmla="*/ 45 h 102"/>
                  <a:gd name="T72" fmla="*/ 80 w 112"/>
                  <a:gd name="T73" fmla="*/ 45 h 102"/>
                  <a:gd name="T74" fmla="*/ 80 w 112"/>
                  <a:gd name="T75" fmla="*/ 18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2" h="102">
                    <a:moveTo>
                      <a:pt x="112" y="0"/>
                    </a:moveTo>
                    <a:lnTo>
                      <a:pt x="112" y="102"/>
                    </a:lnTo>
                    <a:lnTo>
                      <a:pt x="80" y="102"/>
                    </a:lnTo>
                    <a:lnTo>
                      <a:pt x="80" y="62"/>
                    </a:lnTo>
                    <a:lnTo>
                      <a:pt x="72" y="62"/>
                    </a:lnTo>
                    <a:lnTo>
                      <a:pt x="67" y="62"/>
                    </a:lnTo>
                    <a:lnTo>
                      <a:pt x="63" y="67"/>
                    </a:lnTo>
                    <a:lnTo>
                      <a:pt x="54" y="71"/>
                    </a:lnTo>
                    <a:lnTo>
                      <a:pt x="54" y="76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23" y="76"/>
                    </a:lnTo>
                    <a:lnTo>
                      <a:pt x="32" y="62"/>
                    </a:lnTo>
                    <a:lnTo>
                      <a:pt x="36" y="58"/>
                    </a:lnTo>
                    <a:lnTo>
                      <a:pt x="27" y="58"/>
                    </a:lnTo>
                    <a:lnTo>
                      <a:pt x="18" y="49"/>
                    </a:lnTo>
                    <a:lnTo>
                      <a:pt x="14" y="40"/>
                    </a:lnTo>
                    <a:lnTo>
                      <a:pt x="9" y="31"/>
                    </a:lnTo>
                    <a:lnTo>
                      <a:pt x="9" y="22"/>
                    </a:lnTo>
                    <a:lnTo>
                      <a:pt x="14" y="13"/>
                    </a:lnTo>
                    <a:lnTo>
                      <a:pt x="23" y="9"/>
                    </a:lnTo>
                    <a:lnTo>
                      <a:pt x="27" y="5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112" y="0"/>
                    </a:lnTo>
                    <a:close/>
                    <a:moveTo>
                      <a:pt x="80" y="18"/>
                    </a:moveTo>
                    <a:lnTo>
                      <a:pt x="63" y="18"/>
                    </a:lnTo>
                    <a:lnTo>
                      <a:pt x="49" y="18"/>
                    </a:lnTo>
                    <a:lnTo>
                      <a:pt x="45" y="22"/>
                    </a:lnTo>
                    <a:lnTo>
                      <a:pt x="40" y="27"/>
                    </a:lnTo>
                    <a:lnTo>
                      <a:pt x="40" y="31"/>
                    </a:lnTo>
                    <a:lnTo>
                      <a:pt x="40" y="36"/>
                    </a:lnTo>
                    <a:lnTo>
                      <a:pt x="45" y="40"/>
                    </a:lnTo>
                    <a:lnTo>
                      <a:pt x="54" y="45"/>
                    </a:lnTo>
                    <a:lnTo>
                      <a:pt x="63" y="45"/>
                    </a:lnTo>
                    <a:lnTo>
                      <a:pt x="80" y="45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0" name="Freeform 775"/>
              <p:cNvSpPr>
                <a:spLocks/>
              </p:cNvSpPr>
              <p:nvPr/>
            </p:nvSpPr>
            <p:spPr bwMode="auto">
              <a:xfrm>
                <a:off x="3578" y="12170"/>
                <a:ext cx="151" cy="102"/>
              </a:xfrm>
              <a:custGeom>
                <a:avLst/>
                <a:gdLst>
                  <a:gd name="T0" fmla="*/ 62 w 151"/>
                  <a:gd name="T1" fmla="*/ 102 h 102"/>
                  <a:gd name="T2" fmla="*/ 62 w 151"/>
                  <a:gd name="T3" fmla="*/ 58 h 102"/>
                  <a:gd name="T4" fmla="*/ 58 w 151"/>
                  <a:gd name="T5" fmla="*/ 62 h 102"/>
                  <a:gd name="T6" fmla="*/ 53 w 151"/>
                  <a:gd name="T7" fmla="*/ 62 h 102"/>
                  <a:gd name="T8" fmla="*/ 49 w 151"/>
                  <a:gd name="T9" fmla="*/ 67 h 102"/>
                  <a:gd name="T10" fmla="*/ 44 w 151"/>
                  <a:gd name="T11" fmla="*/ 76 h 102"/>
                  <a:gd name="T12" fmla="*/ 31 w 151"/>
                  <a:gd name="T13" fmla="*/ 102 h 102"/>
                  <a:gd name="T14" fmla="*/ 0 w 151"/>
                  <a:gd name="T15" fmla="*/ 102 h 102"/>
                  <a:gd name="T16" fmla="*/ 18 w 151"/>
                  <a:gd name="T17" fmla="*/ 76 h 102"/>
                  <a:gd name="T18" fmla="*/ 27 w 151"/>
                  <a:gd name="T19" fmla="*/ 58 h 102"/>
                  <a:gd name="T20" fmla="*/ 40 w 151"/>
                  <a:gd name="T21" fmla="*/ 49 h 102"/>
                  <a:gd name="T22" fmla="*/ 31 w 151"/>
                  <a:gd name="T23" fmla="*/ 45 h 102"/>
                  <a:gd name="T24" fmla="*/ 27 w 151"/>
                  <a:gd name="T25" fmla="*/ 31 h 102"/>
                  <a:gd name="T26" fmla="*/ 22 w 151"/>
                  <a:gd name="T27" fmla="*/ 27 h 102"/>
                  <a:gd name="T28" fmla="*/ 18 w 151"/>
                  <a:gd name="T29" fmla="*/ 22 h 102"/>
                  <a:gd name="T30" fmla="*/ 13 w 151"/>
                  <a:gd name="T31" fmla="*/ 18 h 102"/>
                  <a:gd name="T32" fmla="*/ 4 w 151"/>
                  <a:gd name="T33" fmla="*/ 18 h 102"/>
                  <a:gd name="T34" fmla="*/ 4 w 151"/>
                  <a:gd name="T35" fmla="*/ 0 h 102"/>
                  <a:gd name="T36" fmla="*/ 13 w 151"/>
                  <a:gd name="T37" fmla="*/ 0 h 102"/>
                  <a:gd name="T38" fmla="*/ 18 w 151"/>
                  <a:gd name="T39" fmla="*/ 0 h 102"/>
                  <a:gd name="T40" fmla="*/ 27 w 151"/>
                  <a:gd name="T41" fmla="*/ 0 h 102"/>
                  <a:gd name="T42" fmla="*/ 31 w 151"/>
                  <a:gd name="T43" fmla="*/ 5 h 102"/>
                  <a:gd name="T44" fmla="*/ 40 w 151"/>
                  <a:gd name="T45" fmla="*/ 9 h 102"/>
                  <a:gd name="T46" fmla="*/ 44 w 151"/>
                  <a:gd name="T47" fmla="*/ 22 h 102"/>
                  <a:gd name="T48" fmla="*/ 49 w 151"/>
                  <a:gd name="T49" fmla="*/ 36 h 102"/>
                  <a:gd name="T50" fmla="*/ 53 w 151"/>
                  <a:gd name="T51" fmla="*/ 40 h 102"/>
                  <a:gd name="T52" fmla="*/ 58 w 151"/>
                  <a:gd name="T53" fmla="*/ 40 h 102"/>
                  <a:gd name="T54" fmla="*/ 62 w 151"/>
                  <a:gd name="T55" fmla="*/ 45 h 102"/>
                  <a:gd name="T56" fmla="*/ 62 w 151"/>
                  <a:gd name="T57" fmla="*/ 0 h 102"/>
                  <a:gd name="T58" fmla="*/ 93 w 151"/>
                  <a:gd name="T59" fmla="*/ 0 h 102"/>
                  <a:gd name="T60" fmla="*/ 93 w 151"/>
                  <a:gd name="T61" fmla="*/ 45 h 102"/>
                  <a:gd name="T62" fmla="*/ 98 w 151"/>
                  <a:gd name="T63" fmla="*/ 40 h 102"/>
                  <a:gd name="T64" fmla="*/ 98 w 151"/>
                  <a:gd name="T65" fmla="*/ 40 h 102"/>
                  <a:gd name="T66" fmla="*/ 102 w 151"/>
                  <a:gd name="T67" fmla="*/ 36 h 102"/>
                  <a:gd name="T68" fmla="*/ 106 w 151"/>
                  <a:gd name="T69" fmla="*/ 22 h 102"/>
                  <a:gd name="T70" fmla="*/ 111 w 151"/>
                  <a:gd name="T71" fmla="*/ 9 h 102"/>
                  <a:gd name="T72" fmla="*/ 120 w 151"/>
                  <a:gd name="T73" fmla="*/ 5 h 102"/>
                  <a:gd name="T74" fmla="*/ 129 w 151"/>
                  <a:gd name="T75" fmla="*/ 0 h 102"/>
                  <a:gd name="T76" fmla="*/ 138 w 151"/>
                  <a:gd name="T77" fmla="*/ 0 h 102"/>
                  <a:gd name="T78" fmla="*/ 142 w 151"/>
                  <a:gd name="T79" fmla="*/ 0 h 102"/>
                  <a:gd name="T80" fmla="*/ 146 w 151"/>
                  <a:gd name="T81" fmla="*/ 0 h 102"/>
                  <a:gd name="T82" fmla="*/ 146 w 151"/>
                  <a:gd name="T83" fmla="*/ 18 h 102"/>
                  <a:gd name="T84" fmla="*/ 138 w 151"/>
                  <a:gd name="T85" fmla="*/ 18 h 102"/>
                  <a:gd name="T86" fmla="*/ 133 w 151"/>
                  <a:gd name="T87" fmla="*/ 22 h 102"/>
                  <a:gd name="T88" fmla="*/ 129 w 151"/>
                  <a:gd name="T89" fmla="*/ 27 h 102"/>
                  <a:gd name="T90" fmla="*/ 129 w 151"/>
                  <a:gd name="T91" fmla="*/ 31 h 102"/>
                  <a:gd name="T92" fmla="*/ 120 w 151"/>
                  <a:gd name="T93" fmla="*/ 45 h 102"/>
                  <a:gd name="T94" fmla="*/ 111 w 151"/>
                  <a:gd name="T95" fmla="*/ 49 h 102"/>
                  <a:gd name="T96" fmla="*/ 124 w 151"/>
                  <a:gd name="T97" fmla="*/ 58 h 102"/>
                  <a:gd name="T98" fmla="*/ 138 w 151"/>
                  <a:gd name="T99" fmla="*/ 76 h 102"/>
                  <a:gd name="T100" fmla="*/ 151 w 151"/>
                  <a:gd name="T101" fmla="*/ 102 h 102"/>
                  <a:gd name="T102" fmla="*/ 120 w 151"/>
                  <a:gd name="T103" fmla="*/ 102 h 102"/>
                  <a:gd name="T104" fmla="*/ 106 w 151"/>
                  <a:gd name="T105" fmla="*/ 76 h 102"/>
                  <a:gd name="T106" fmla="*/ 102 w 151"/>
                  <a:gd name="T107" fmla="*/ 67 h 102"/>
                  <a:gd name="T108" fmla="*/ 102 w 151"/>
                  <a:gd name="T109" fmla="*/ 62 h 102"/>
                  <a:gd name="T110" fmla="*/ 98 w 151"/>
                  <a:gd name="T111" fmla="*/ 62 h 102"/>
                  <a:gd name="T112" fmla="*/ 93 w 151"/>
                  <a:gd name="T113" fmla="*/ 58 h 102"/>
                  <a:gd name="T114" fmla="*/ 93 w 151"/>
                  <a:gd name="T115" fmla="*/ 102 h 102"/>
                  <a:gd name="T116" fmla="*/ 62 w 151"/>
                  <a:gd name="T117" fmla="*/ 102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51" h="102">
                    <a:moveTo>
                      <a:pt x="62" y="102"/>
                    </a:moveTo>
                    <a:lnTo>
                      <a:pt x="62" y="58"/>
                    </a:lnTo>
                    <a:lnTo>
                      <a:pt x="58" y="62"/>
                    </a:lnTo>
                    <a:lnTo>
                      <a:pt x="53" y="62"/>
                    </a:lnTo>
                    <a:lnTo>
                      <a:pt x="49" y="67"/>
                    </a:lnTo>
                    <a:lnTo>
                      <a:pt x="44" y="76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18" y="76"/>
                    </a:lnTo>
                    <a:lnTo>
                      <a:pt x="27" y="58"/>
                    </a:lnTo>
                    <a:lnTo>
                      <a:pt x="40" y="49"/>
                    </a:lnTo>
                    <a:lnTo>
                      <a:pt x="31" y="45"/>
                    </a:lnTo>
                    <a:lnTo>
                      <a:pt x="27" y="31"/>
                    </a:lnTo>
                    <a:lnTo>
                      <a:pt x="22" y="27"/>
                    </a:lnTo>
                    <a:lnTo>
                      <a:pt x="18" y="22"/>
                    </a:lnTo>
                    <a:lnTo>
                      <a:pt x="13" y="18"/>
                    </a:lnTo>
                    <a:lnTo>
                      <a:pt x="4" y="18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1" y="5"/>
                    </a:lnTo>
                    <a:lnTo>
                      <a:pt x="40" y="9"/>
                    </a:lnTo>
                    <a:lnTo>
                      <a:pt x="44" y="22"/>
                    </a:lnTo>
                    <a:lnTo>
                      <a:pt x="49" y="36"/>
                    </a:lnTo>
                    <a:lnTo>
                      <a:pt x="53" y="40"/>
                    </a:lnTo>
                    <a:lnTo>
                      <a:pt x="58" y="40"/>
                    </a:lnTo>
                    <a:lnTo>
                      <a:pt x="62" y="45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45"/>
                    </a:lnTo>
                    <a:lnTo>
                      <a:pt x="98" y="40"/>
                    </a:lnTo>
                    <a:lnTo>
                      <a:pt x="102" y="36"/>
                    </a:lnTo>
                    <a:lnTo>
                      <a:pt x="106" y="22"/>
                    </a:lnTo>
                    <a:lnTo>
                      <a:pt x="111" y="9"/>
                    </a:lnTo>
                    <a:lnTo>
                      <a:pt x="120" y="5"/>
                    </a:lnTo>
                    <a:lnTo>
                      <a:pt x="129" y="0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46" y="18"/>
                    </a:lnTo>
                    <a:lnTo>
                      <a:pt x="138" y="18"/>
                    </a:lnTo>
                    <a:lnTo>
                      <a:pt x="133" y="22"/>
                    </a:lnTo>
                    <a:lnTo>
                      <a:pt x="129" y="27"/>
                    </a:lnTo>
                    <a:lnTo>
                      <a:pt x="129" y="31"/>
                    </a:lnTo>
                    <a:lnTo>
                      <a:pt x="120" y="45"/>
                    </a:lnTo>
                    <a:lnTo>
                      <a:pt x="111" y="49"/>
                    </a:lnTo>
                    <a:lnTo>
                      <a:pt x="124" y="58"/>
                    </a:lnTo>
                    <a:lnTo>
                      <a:pt x="138" y="76"/>
                    </a:lnTo>
                    <a:lnTo>
                      <a:pt x="151" y="102"/>
                    </a:lnTo>
                    <a:lnTo>
                      <a:pt x="120" y="102"/>
                    </a:lnTo>
                    <a:lnTo>
                      <a:pt x="106" y="76"/>
                    </a:lnTo>
                    <a:lnTo>
                      <a:pt x="102" y="67"/>
                    </a:lnTo>
                    <a:lnTo>
                      <a:pt x="102" y="62"/>
                    </a:lnTo>
                    <a:lnTo>
                      <a:pt x="98" y="62"/>
                    </a:lnTo>
                    <a:lnTo>
                      <a:pt x="93" y="58"/>
                    </a:lnTo>
                    <a:lnTo>
                      <a:pt x="93" y="102"/>
                    </a:lnTo>
                    <a:lnTo>
                      <a:pt x="62" y="10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1" name="Freeform 776"/>
              <p:cNvSpPr>
                <a:spLocks noEditPoints="1"/>
              </p:cNvSpPr>
              <p:nvPr/>
            </p:nvSpPr>
            <p:spPr bwMode="auto">
              <a:xfrm>
                <a:off x="3733" y="12170"/>
                <a:ext cx="103" cy="107"/>
              </a:xfrm>
              <a:custGeom>
                <a:avLst/>
                <a:gdLst>
                  <a:gd name="T0" fmla="*/ 76 w 103"/>
                  <a:gd name="T1" fmla="*/ 71 h 107"/>
                  <a:gd name="T2" fmla="*/ 103 w 103"/>
                  <a:gd name="T3" fmla="*/ 76 h 107"/>
                  <a:gd name="T4" fmla="*/ 94 w 103"/>
                  <a:gd name="T5" fmla="*/ 89 h 107"/>
                  <a:gd name="T6" fmla="*/ 85 w 103"/>
                  <a:gd name="T7" fmla="*/ 98 h 107"/>
                  <a:gd name="T8" fmla="*/ 71 w 103"/>
                  <a:gd name="T9" fmla="*/ 102 h 107"/>
                  <a:gd name="T10" fmla="*/ 54 w 103"/>
                  <a:gd name="T11" fmla="*/ 107 h 107"/>
                  <a:gd name="T12" fmla="*/ 40 w 103"/>
                  <a:gd name="T13" fmla="*/ 107 h 107"/>
                  <a:gd name="T14" fmla="*/ 31 w 103"/>
                  <a:gd name="T15" fmla="*/ 102 h 107"/>
                  <a:gd name="T16" fmla="*/ 18 w 103"/>
                  <a:gd name="T17" fmla="*/ 98 h 107"/>
                  <a:gd name="T18" fmla="*/ 14 w 103"/>
                  <a:gd name="T19" fmla="*/ 89 h 107"/>
                  <a:gd name="T20" fmla="*/ 5 w 103"/>
                  <a:gd name="T21" fmla="*/ 71 h 107"/>
                  <a:gd name="T22" fmla="*/ 0 w 103"/>
                  <a:gd name="T23" fmla="*/ 53 h 107"/>
                  <a:gd name="T24" fmla="*/ 5 w 103"/>
                  <a:gd name="T25" fmla="*/ 31 h 107"/>
                  <a:gd name="T26" fmla="*/ 14 w 103"/>
                  <a:gd name="T27" fmla="*/ 13 h 107"/>
                  <a:gd name="T28" fmla="*/ 31 w 103"/>
                  <a:gd name="T29" fmla="*/ 0 h 107"/>
                  <a:gd name="T30" fmla="*/ 54 w 103"/>
                  <a:gd name="T31" fmla="*/ 0 h 107"/>
                  <a:gd name="T32" fmla="*/ 63 w 103"/>
                  <a:gd name="T33" fmla="*/ 0 h 107"/>
                  <a:gd name="T34" fmla="*/ 76 w 103"/>
                  <a:gd name="T35" fmla="*/ 0 h 107"/>
                  <a:gd name="T36" fmla="*/ 85 w 103"/>
                  <a:gd name="T37" fmla="*/ 9 h 107"/>
                  <a:gd name="T38" fmla="*/ 89 w 103"/>
                  <a:gd name="T39" fmla="*/ 13 h 107"/>
                  <a:gd name="T40" fmla="*/ 98 w 103"/>
                  <a:gd name="T41" fmla="*/ 22 h 107"/>
                  <a:gd name="T42" fmla="*/ 103 w 103"/>
                  <a:gd name="T43" fmla="*/ 31 h 107"/>
                  <a:gd name="T44" fmla="*/ 103 w 103"/>
                  <a:gd name="T45" fmla="*/ 45 h 107"/>
                  <a:gd name="T46" fmla="*/ 103 w 103"/>
                  <a:gd name="T47" fmla="*/ 58 h 107"/>
                  <a:gd name="T48" fmla="*/ 31 w 103"/>
                  <a:gd name="T49" fmla="*/ 58 h 107"/>
                  <a:gd name="T50" fmla="*/ 31 w 103"/>
                  <a:gd name="T51" fmla="*/ 71 h 107"/>
                  <a:gd name="T52" fmla="*/ 40 w 103"/>
                  <a:gd name="T53" fmla="*/ 80 h 107"/>
                  <a:gd name="T54" fmla="*/ 45 w 103"/>
                  <a:gd name="T55" fmla="*/ 85 h 107"/>
                  <a:gd name="T56" fmla="*/ 54 w 103"/>
                  <a:gd name="T57" fmla="*/ 85 h 107"/>
                  <a:gd name="T58" fmla="*/ 63 w 103"/>
                  <a:gd name="T59" fmla="*/ 85 h 107"/>
                  <a:gd name="T60" fmla="*/ 67 w 103"/>
                  <a:gd name="T61" fmla="*/ 80 h 107"/>
                  <a:gd name="T62" fmla="*/ 71 w 103"/>
                  <a:gd name="T63" fmla="*/ 76 h 107"/>
                  <a:gd name="T64" fmla="*/ 76 w 103"/>
                  <a:gd name="T65" fmla="*/ 71 h 107"/>
                  <a:gd name="T66" fmla="*/ 76 w 103"/>
                  <a:gd name="T67" fmla="*/ 45 h 107"/>
                  <a:gd name="T68" fmla="*/ 71 w 103"/>
                  <a:gd name="T69" fmla="*/ 31 h 107"/>
                  <a:gd name="T70" fmla="*/ 67 w 103"/>
                  <a:gd name="T71" fmla="*/ 27 h 107"/>
                  <a:gd name="T72" fmla="*/ 63 w 103"/>
                  <a:gd name="T73" fmla="*/ 22 h 107"/>
                  <a:gd name="T74" fmla="*/ 54 w 103"/>
                  <a:gd name="T75" fmla="*/ 18 h 107"/>
                  <a:gd name="T76" fmla="*/ 45 w 103"/>
                  <a:gd name="T77" fmla="*/ 22 h 107"/>
                  <a:gd name="T78" fmla="*/ 36 w 103"/>
                  <a:gd name="T79" fmla="*/ 27 h 107"/>
                  <a:gd name="T80" fmla="*/ 31 w 103"/>
                  <a:gd name="T81" fmla="*/ 31 h 107"/>
                  <a:gd name="T82" fmla="*/ 31 w 103"/>
                  <a:gd name="T83" fmla="*/ 45 h 107"/>
                  <a:gd name="T84" fmla="*/ 76 w 103"/>
                  <a:gd name="T85" fmla="*/ 45 h 1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" h="107">
                    <a:moveTo>
                      <a:pt x="76" y="71"/>
                    </a:moveTo>
                    <a:lnTo>
                      <a:pt x="103" y="76"/>
                    </a:lnTo>
                    <a:lnTo>
                      <a:pt x="94" y="89"/>
                    </a:lnTo>
                    <a:lnTo>
                      <a:pt x="85" y="98"/>
                    </a:lnTo>
                    <a:lnTo>
                      <a:pt x="71" y="102"/>
                    </a:lnTo>
                    <a:lnTo>
                      <a:pt x="54" y="107"/>
                    </a:lnTo>
                    <a:lnTo>
                      <a:pt x="40" y="107"/>
                    </a:lnTo>
                    <a:lnTo>
                      <a:pt x="31" y="102"/>
                    </a:lnTo>
                    <a:lnTo>
                      <a:pt x="18" y="98"/>
                    </a:lnTo>
                    <a:lnTo>
                      <a:pt x="14" y="89"/>
                    </a:lnTo>
                    <a:lnTo>
                      <a:pt x="5" y="71"/>
                    </a:lnTo>
                    <a:lnTo>
                      <a:pt x="0" y="53"/>
                    </a:lnTo>
                    <a:lnTo>
                      <a:pt x="5" y="31"/>
                    </a:lnTo>
                    <a:lnTo>
                      <a:pt x="14" y="13"/>
                    </a:lnTo>
                    <a:lnTo>
                      <a:pt x="31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85" y="9"/>
                    </a:lnTo>
                    <a:lnTo>
                      <a:pt x="89" y="13"/>
                    </a:lnTo>
                    <a:lnTo>
                      <a:pt x="98" y="22"/>
                    </a:lnTo>
                    <a:lnTo>
                      <a:pt x="103" y="31"/>
                    </a:lnTo>
                    <a:lnTo>
                      <a:pt x="103" y="45"/>
                    </a:lnTo>
                    <a:lnTo>
                      <a:pt x="103" y="58"/>
                    </a:lnTo>
                    <a:lnTo>
                      <a:pt x="31" y="58"/>
                    </a:lnTo>
                    <a:lnTo>
                      <a:pt x="31" y="71"/>
                    </a:lnTo>
                    <a:lnTo>
                      <a:pt x="40" y="80"/>
                    </a:lnTo>
                    <a:lnTo>
                      <a:pt x="45" y="85"/>
                    </a:lnTo>
                    <a:lnTo>
                      <a:pt x="54" y="85"/>
                    </a:lnTo>
                    <a:lnTo>
                      <a:pt x="63" y="85"/>
                    </a:lnTo>
                    <a:lnTo>
                      <a:pt x="67" y="80"/>
                    </a:lnTo>
                    <a:lnTo>
                      <a:pt x="71" y="76"/>
                    </a:lnTo>
                    <a:lnTo>
                      <a:pt x="76" y="71"/>
                    </a:lnTo>
                    <a:close/>
                    <a:moveTo>
                      <a:pt x="76" y="45"/>
                    </a:moveTo>
                    <a:lnTo>
                      <a:pt x="71" y="31"/>
                    </a:lnTo>
                    <a:lnTo>
                      <a:pt x="67" y="27"/>
                    </a:lnTo>
                    <a:lnTo>
                      <a:pt x="63" y="22"/>
                    </a:lnTo>
                    <a:lnTo>
                      <a:pt x="54" y="18"/>
                    </a:lnTo>
                    <a:lnTo>
                      <a:pt x="45" y="22"/>
                    </a:lnTo>
                    <a:lnTo>
                      <a:pt x="36" y="27"/>
                    </a:lnTo>
                    <a:lnTo>
                      <a:pt x="31" y="31"/>
                    </a:lnTo>
                    <a:lnTo>
                      <a:pt x="31" y="45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2" name="Freeform 777"/>
              <p:cNvSpPr>
                <a:spLocks/>
              </p:cNvSpPr>
              <p:nvPr/>
            </p:nvSpPr>
            <p:spPr bwMode="auto">
              <a:xfrm>
                <a:off x="3862" y="12170"/>
                <a:ext cx="98" cy="102"/>
              </a:xfrm>
              <a:custGeom>
                <a:avLst/>
                <a:gdLst>
                  <a:gd name="T0" fmla="*/ 0 w 98"/>
                  <a:gd name="T1" fmla="*/ 0 h 102"/>
                  <a:gd name="T2" fmla="*/ 27 w 98"/>
                  <a:gd name="T3" fmla="*/ 0 h 102"/>
                  <a:gd name="T4" fmla="*/ 27 w 98"/>
                  <a:gd name="T5" fmla="*/ 40 h 102"/>
                  <a:gd name="T6" fmla="*/ 71 w 98"/>
                  <a:gd name="T7" fmla="*/ 40 h 102"/>
                  <a:gd name="T8" fmla="*/ 71 w 98"/>
                  <a:gd name="T9" fmla="*/ 0 h 102"/>
                  <a:gd name="T10" fmla="*/ 98 w 98"/>
                  <a:gd name="T11" fmla="*/ 0 h 102"/>
                  <a:gd name="T12" fmla="*/ 98 w 98"/>
                  <a:gd name="T13" fmla="*/ 102 h 102"/>
                  <a:gd name="T14" fmla="*/ 71 w 98"/>
                  <a:gd name="T15" fmla="*/ 102 h 102"/>
                  <a:gd name="T16" fmla="*/ 71 w 98"/>
                  <a:gd name="T17" fmla="*/ 62 h 102"/>
                  <a:gd name="T18" fmla="*/ 27 w 98"/>
                  <a:gd name="T19" fmla="*/ 62 h 102"/>
                  <a:gd name="T20" fmla="*/ 27 w 98"/>
                  <a:gd name="T21" fmla="*/ 102 h 102"/>
                  <a:gd name="T22" fmla="*/ 0 w 98"/>
                  <a:gd name="T23" fmla="*/ 102 h 102"/>
                  <a:gd name="T24" fmla="*/ 0 w 98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102">
                    <a:moveTo>
                      <a:pt x="0" y="0"/>
                    </a:moveTo>
                    <a:lnTo>
                      <a:pt x="27" y="0"/>
                    </a:lnTo>
                    <a:lnTo>
                      <a:pt x="27" y="40"/>
                    </a:lnTo>
                    <a:lnTo>
                      <a:pt x="71" y="40"/>
                    </a:lnTo>
                    <a:lnTo>
                      <a:pt x="71" y="0"/>
                    </a:lnTo>
                    <a:lnTo>
                      <a:pt x="98" y="0"/>
                    </a:lnTo>
                    <a:lnTo>
                      <a:pt x="98" y="102"/>
                    </a:lnTo>
                    <a:lnTo>
                      <a:pt x="71" y="102"/>
                    </a:lnTo>
                    <a:lnTo>
                      <a:pt x="71" y="62"/>
                    </a:lnTo>
                    <a:lnTo>
                      <a:pt x="27" y="62"/>
                    </a:lnTo>
                    <a:lnTo>
                      <a:pt x="2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3" name="Freeform 778"/>
              <p:cNvSpPr>
                <a:spLocks/>
              </p:cNvSpPr>
              <p:nvPr/>
            </p:nvSpPr>
            <p:spPr bwMode="auto">
              <a:xfrm>
                <a:off x="3991" y="12170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27 w 102"/>
                  <a:gd name="T3" fmla="*/ 0 h 102"/>
                  <a:gd name="T4" fmla="*/ 27 w 102"/>
                  <a:gd name="T5" fmla="*/ 67 h 102"/>
                  <a:gd name="T6" fmla="*/ 71 w 102"/>
                  <a:gd name="T7" fmla="*/ 0 h 102"/>
                  <a:gd name="T8" fmla="*/ 102 w 102"/>
                  <a:gd name="T9" fmla="*/ 0 h 102"/>
                  <a:gd name="T10" fmla="*/ 102 w 102"/>
                  <a:gd name="T11" fmla="*/ 102 h 102"/>
                  <a:gd name="T12" fmla="*/ 71 w 102"/>
                  <a:gd name="T13" fmla="*/ 102 h 102"/>
                  <a:gd name="T14" fmla="*/ 71 w 102"/>
                  <a:gd name="T15" fmla="*/ 36 h 102"/>
                  <a:gd name="T16" fmla="*/ 27 w 102"/>
                  <a:gd name="T17" fmla="*/ 102 h 102"/>
                  <a:gd name="T18" fmla="*/ 0 w 102"/>
                  <a:gd name="T19" fmla="*/ 102 h 102"/>
                  <a:gd name="T20" fmla="*/ 0 w 102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27" y="0"/>
                    </a:lnTo>
                    <a:lnTo>
                      <a:pt x="27" y="67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36"/>
                    </a:lnTo>
                    <a:lnTo>
                      <a:pt x="27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4" name="Freeform 779"/>
              <p:cNvSpPr>
                <a:spLocks noEditPoints="1"/>
              </p:cNvSpPr>
              <p:nvPr/>
            </p:nvSpPr>
            <p:spPr bwMode="auto">
              <a:xfrm>
                <a:off x="4111" y="12170"/>
                <a:ext cx="107" cy="107"/>
              </a:xfrm>
              <a:custGeom>
                <a:avLst/>
                <a:gdLst>
                  <a:gd name="T0" fmla="*/ 76 w 107"/>
                  <a:gd name="T1" fmla="*/ 71 h 107"/>
                  <a:gd name="T2" fmla="*/ 102 w 107"/>
                  <a:gd name="T3" fmla="*/ 76 h 107"/>
                  <a:gd name="T4" fmla="*/ 98 w 107"/>
                  <a:gd name="T5" fmla="*/ 89 h 107"/>
                  <a:gd name="T6" fmla="*/ 84 w 107"/>
                  <a:gd name="T7" fmla="*/ 98 h 107"/>
                  <a:gd name="T8" fmla="*/ 71 w 107"/>
                  <a:gd name="T9" fmla="*/ 102 h 107"/>
                  <a:gd name="T10" fmla="*/ 58 w 107"/>
                  <a:gd name="T11" fmla="*/ 107 h 107"/>
                  <a:gd name="T12" fmla="*/ 44 w 107"/>
                  <a:gd name="T13" fmla="*/ 107 h 107"/>
                  <a:gd name="T14" fmla="*/ 31 w 107"/>
                  <a:gd name="T15" fmla="*/ 102 h 107"/>
                  <a:gd name="T16" fmla="*/ 22 w 107"/>
                  <a:gd name="T17" fmla="*/ 98 h 107"/>
                  <a:gd name="T18" fmla="*/ 13 w 107"/>
                  <a:gd name="T19" fmla="*/ 89 h 107"/>
                  <a:gd name="T20" fmla="*/ 4 w 107"/>
                  <a:gd name="T21" fmla="*/ 71 h 107"/>
                  <a:gd name="T22" fmla="*/ 0 w 107"/>
                  <a:gd name="T23" fmla="*/ 53 h 107"/>
                  <a:gd name="T24" fmla="*/ 4 w 107"/>
                  <a:gd name="T25" fmla="*/ 31 h 107"/>
                  <a:gd name="T26" fmla="*/ 18 w 107"/>
                  <a:gd name="T27" fmla="*/ 13 h 107"/>
                  <a:gd name="T28" fmla="*/ 31 w 107"/>
                  <a:gd name="T29" fmla="*/ 0 h 107"/>
                  <a:gd name="T30" fmla="*/ 53 w 107"/>
                  <a:gd name="T31" fmla="*/ 0 h 107"/>
                  <a:gd name="T32" fmla="*/ 67 w 107"/>
                  <a:gd name="T33" fmla="*/ 0 h 107"/>
                  <a:gd name="T34" fmla="*/ 76 w 107"/>
                  <a:gd name="T35" fmla="*/ 0 h 107"/>
                  <a:gd name="T36" fmla="*/ 84 w 107"/>
                  <a:gd name="T37" fmla="*/ 9 h 107"/>
                  <a:gd name="T38" fmla="*/ 93 w 107"/>
                  <a:gd name="T39" fmla="*/ 13 h 107"/>
                  <a:gd name="T40" fmla="*/ 98 w 107"/>
                  <a:gd name="T41" fmla="*/ 22 h 107"/>
                  <a:gd name="T42" fmla="*/ 102 w 107"/>
                  <a:gd name="T43" fmla="*/ 31 h 107"/>
                  <a:gd name="T44" fmla="*/ 107 w 107"/>
                  <a:gd name="T45" fmla="*/ 45 h 107"/>
                  <a:gd name="T46" fmla="*/ 107 w 107"/>
                  <a:gd name="T47" fmla="*/ 58 h 107"/>
                  <a:gd name="T48" fmla="*/ 31 w 107"/>
                  <a:gd name="T49" fmla="*/ 58 h 107"/>
                  <a:gd name="T50" fmla="*/ 36 w 107"/>
                  <a:gd name="T51" fmla="*/ 71 h 107"/>
                  <a:gd name="T52" fmla="*/ 40 w 107"/>
                  <a:gd name="T53" fmla="*/ 80 h 107"/>
                  <a:gd name="T54" fmla="*/ 49 w 107"/>
                  <a:gd name="T55" fmla="*/ 85 h 107"/>
                  <a:gd name="T56" fmla="*/ 58 w 107"/>
                  <a:gd name="T57" fmla="*/ 85 h 107"/>
                  <a:gd name="T58" fmla="*/ 62 w 107"/>
                  <a:gd name="T59" fmla="*/ 85 h 107"/>
                  <a:gd name="T60" fmla="*/ 67 w 107"/>
                  <a:gd name="T61" fmla="*/ 80 h 107"/>
                  <a:gd name="T62" fmla="*/ 71 w 107"/>
                  <a:gd name="T63" fmla="*/ 76 h 107"/>
                  <a:gd name="T64" fmla="*/ 76 w 107"/>
                  <a:gd name="T65" fmla="*/ 71 h 107"/>
                  <a:gd name="T66" fmla="*/ 76 w 107"/>
                  <a:gd name="T67" fmla="*/ 45 h 107"/>
                  <a:gd name="T68" fmla="*/ 76 w 107"/>
                  <a:gd name="T69" fmla="*/ 31 h 107"/>
                  <a:gd name="T70" fmla="*/ 71 w 107"/>
                  <a:gd name="T71" fmla="*/ 27 h 107"/>
                  <a:gd name="T72" fmla="*/ 62 w 107"/>
                  <a:gd name="T73" fmla="*/ 22 h 107"/>
                  <a:gd name="T74" fmla="*/ 53 w 107"/>
                  <a:gd name="T75" fmla="*/ 18 h 107"/>
                  <a:gd name="T76" fmla="*/ 44 w 107"/>
                  <a:gd name="T77" fmla="*/ 22 h 107"/>
                  <a:gd name="T78" fmla="*/ 40 w 107"/>
                  <a:gd name="T79" fmla="*/ 27 h 107"/>
                  <a:gd name="T80" fmla="*/ 36 w 107"/>
                  <a:gd name="T81" fmla="*/ 31 h 107"/>
                  <a:gd name="T82" fmla="*/ 31 w 107"/>
                  <a:gd name="T83" fmla="*/ 45 h 107"/>
                  <a:gd name="T84" fmla="*/ 76 w 107"/>
                  <a:gd name="T85" fmla="*/ 45 h 10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7" h="107">
                    <a:moveTo>
                      <a:pt x="76" y="71"/>
                    </a:moveTo>
                    <a:lnTo>
                      <a:pt x="102" y="76"/>
                    </a:lnTo>
                    <a:lnTo>
                      <a:pt x="98" y="89"/>
                    </a:lnTo>
                    <a:lnTo>
                      <a:pt x="84" y="98"/>
                    </a:lnTo>
                    <a:lnTo>
                      <a:pt x="71" y="102"/>
                    </a:lnTo>
                    <a:lnTo>
                      <a:pt x="58" y="107"/>
                    </a:lnTo>
                    <a:lnTo>
                      <a:pt x="44" y="107"/>
                    </a:lnTo>
                    <a:lnTo>
                      <a:pt x="31" y="102"/>
                    </a:lnTo>
                    <a:lnTo>
                      <a:pt x="22" y="98"/>
                    </a:lnTo>
                    <a:lnTo>
                      <a:pt x="13" y="89"/>
                    </a:lnTo>
                    <a:lnTo>
                      <a:pt x="4" y="71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8" y="13"/>
                    </a:lnTo>
                    <a:lnTo>
                      <a:pt x="31" y="0"/>
                    </a:lnTo>
                    <a:lnTo>
                      <a:pt x="53" y="0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84" y="9"/>
                    </a:lnTo>
                    <a:lnTo>
                      <a:pt x="93" y="13"/>
                    </a:lnTo>
                    <a:lnTo>
                      <a:pt x="98" y="22"/>
                    </a:lnTo>
                    <a:lnTo>
                      <a:pt x="102" y="31"/>
                    </a:lnTo>
                    <a:lnTo>
                      <a:pt x="107" y="45"/>
                    </a:lnTo>
                    <a:lnTo>
                      <a:pt x="107" y="58"/>
                    </a:lnTo>
                    <a:lnTo>
                      <a:pt x="31" y="58"/>
                    </a:lnTo>
                    <a:lnTo>
                      <a:pt x="36" y="71"/>
                    </a:lnTo>
                    <a:lnTo>
                      <a:pt x="40" y="80"/>
                    </a:lnTo>
                    <a:lnTo>
                      <a:pt x="49" y="85"/>
                    </a:lnTo>
                    <a:lnTo>
                      <a:pt x="58" y="85"/>
                    </a:lnTo>
                    <a:lnTo>
                      <a:pt x="62" y="85"/>
                    </a:lnTo>
                    <a:lnTo>
                      <a:pt x="67" y="80"/>
                    </a:lnTo>
                    <a:lnTo>
                      <a:pt x="71" y="76"/>
                    </a:lnTo>
                    <a:lnTo>
                      <a:pt x="76" y="71"/>
                    </a:lnTo>
                    <a:close/>
                    <a:moveTo>
                      <a:pt x="76" y="45"/>
                    </a:moveTo>
                    <a:lnTo>
                      <a:pt x="76" y="31"/>
                    </a:lnTo>
                    <a:lnTo>
                      <a:pt x="71" y="27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4" y="22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1" y="45"/>
                    </a:lnTo>
                    <a:lnTo>
                      <a:pt x="76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5" name="Freeform 780"/>
              <p:cNvSpPr>
                <a:spLocks/>
              </p:cNvSpPr>
              <p:nvPr/>
            </p:nvSpPr>
            <p:spPr bwMode="auto">
              <a:xfrm>
                <a:off x="5826" y="12579"/>
                <a:ext cx="120" cy="142"/>
              </a:xfrm>
              <a:custGeom>
                <a:avLst/>
                <a:gdLst>
                  <a:gd name="T0" fmla="*/ 0 w 120"/>
                  <a:gd name="T1" fmla="*/ 0 h 142"/>
                  <a:gd name="T2" fmla="*/ 120 w 120"/>
                  <a:gd name="T3" fmla="*/ 0 h 142"/>
                  <a:gd name="T4" fmla="*/ 120 w 120"/>
                  <a:gd name="T5" fmla="*/ 142 h 142"/>
                  <a:gd name="T6" fmla="*/ 89 w 120"/>
                  <a:gd name="T7" fmla="*/ 142 h 142"/>
                  <a:gd name="T8" fmla="*/ 89 w 120"/>
                  <a:gd name="T9" fmla="*/ 22 h 142"/>
                  <a:gd name="T10" fmla="*/ 31 w 120"/>
                  <a:gd name="T11" fmla="*/ 22 h 142"/>
                  <a:gd name="T12" fmla="*/ 31 w 120"/>
                  <a:gd name="T13" fmla="*/ 142 h 142"/>
                  <a:gd name="T14" fmla="*/ 0 w 120"/>
                  <a:gd name="T15" fmla="*/ 142 h 142"/>
                  <a:gd name="T16" fmla="*/ 0 w 120"/>
                  <a:gd name="T17" fmla="*/ 0 h 1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0" h="142">
                    <a:moveTo>
                      <a:pt x="0" y="0"/>
                    </a:moveTo>
                    <a:lnTo>
                      <a:pt x="120" y="0"/>
                    </a:lnTo>
                    <a:lnTo>
                      <a:pt x="120" y="142"/>
                    </a:lnTo>
                    <a:lnTo>
                      <a:pt x="89" y="142"/>
                    </a:lnTo>
                    <a:lnTo>
                      <a:pt x="89" y="22"/>
                    </a:lnTo>
                    <a:lnTo>
                      <a:pt x="31" y="22"/>
                    </a:lnTo>
                    <a:lnTo>
                      <a:pt x="31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6" name="Freeform 781"/>
              <p:cNvSpPr>
                <a:spLocks noEditPoints="1"/>
              </p:cNvSpPr>
              <p:nvPr/>
            </p:nvSpPr>
            <p:spPr bwMode="auto">
              <a:xfrm>
                <a:off x="5968" y="12615"/>
                <a:ext cx="107" cy="106"/>
              </a:xfrm>
              <a:custGeom>
                <a:avLst/>
                <a:gdLst>
                  <a:gd name="T0" fmla="*/ 76 w 107"/>
                  <a:gd name="T1" fmla="*/ 71 h 106"/>
                  <a:gd name="T2" fmla="*/ 102 w 107"/>
                  <a:gd name="T3" fmla="*/ 75 h 106"/>
                  <a:gd name="T4" fmla="*/ 98 w 107"/>
                  <a:gd name="T5" fmla="*/ 88 h 106"/>
                  <a:gd name="T6" fmla="*/ 84 w 107"/>
                  <a:gd name="T7" fmla="*/ 97 h 106"/>
                  <a:gd name="T8" fmla="*/ 71 w 107"/>
                  <a:gd name="T9" fmla="*/ 106 h 106"/>
                  <a:gd name="T10" fmla="*/ 53 w 107"/>
                  <a:gd name="T11" fmla="*/ 106 h 106"/>
                  <a:gd name="T12" fmla="*/ 40 w 107"/>
                  <a:gd name="T13" fmla="*/ 106 h 106"/>
                  <a:gd name="T14" fmla="*/ 31 w 107"/>
                  <a:gd name="T15" fmla="*/ 102 h 106"/>
                  <a:gd name="T16" fmla="*/ 22 w 107"/>
                  <a:gd name="T17" fmla="*/ 97 h 106"/>
                  <a:gd name="T18" fmla="*/ 13 w 107"/>
                  <a:gd name="T19" fmla="*/ 88 h 106"/>
                  <a:gd name="T20" fmla="*/ 5 w 107"/>
                  <a:gd name="T21" fmla="*/ 75 h 106"/>
                  <a:gd name="T22" fmla="*/ 0 w 107"/>
                  <a:gd name="T23" fmla="*/ 53 h 106"/>
                  <a:gd name="T24" fmla="*/ 5 w 107"/>
                  <a:gd name="T25" fmla="*/ 31 h 106"/>
                  <a:gd name="T26" fmla="*/ 18 w 107"/>
                  <a:gd name="T27" fmla="*/ 13 h 106"/>
                  <a:gd name="T28" fmla="*/ 31 w 107"/>
                  <a:gd name="T29" fmla="*/ 4 h 106"/>
                  <a:gd name="T30" fmla="*/ 53 w 107"/>
                  <a:gd name="T31" fmla="*/ 0 h 106"/>
                  <a:gd name="T32" fmla="*/ 62 w 107"/>
                  <a:gd name="T33" fmla="*/ 0 h 106"/>
                  <a:gd name="T34" fmla="*/ 76 w 107"/>
                  <a:gd name="T35" fmla="*/ 4 h 106"/>
                  <a:gd name="T36" fmla="*/ 84 w 107"/>
                  <a:gd name="T37" fmla="*/ 8 h 106"/>
                  <a:gd name="T38" fmla="*/ 93 w 107"/>
                  <a:gd name="T39" fmla="*/ 13 h 106"/>
                  <a:gd name="T40" fmla="*/ 98 w 107"/>
                  <a:gd name="T41" fmla="*/ 22 h 106"/>
                  <a:gd name="T42" fmla="*/ 102 w 107"/>
                  <a:gd name="T43" fmla="*/ 35 h 106"/>
                  <a:gd name="T44" fmla="*/ 102 w 107"/>
                  <a:gd name="T45" fmla="*/ 48 h 106"/>
                  <a:gd name="T46" fmla="*/ 107 w 107"/>
                  <a:gd name="T47" fmla="*/ 62 h 106"/>
                  <a:gd name="T48" fmla="*/ 31 w 107"/>
                  <a:gd name="T49" fmla="*/ 62 h 106"/>
                  <a:gd name="T50" fmla="*/ 36 w 107"/>
                  <a:gd name="T51" fmla="*/ 71 h 106"/>
                  <a:gd name="T52" fmla="*/ 40 w 107"/>
                  <a:gd name="T53" fmla="*/ 80 h 106"/>
                  <a:gd name="T54" fmla="*/ 44 w 107"/>
                  <a:gd name="T55" fmla="*/ 84 h 106"/>
                  <a:gd name="T56" fmla="*/ 53 w 107"/>
                  <a:gd name="T57" fmla="*/ 88 h 106"/>
                  <a:gd name="T58" fmla="*/ 62 w 107"/>
                  <a:gd name="T59" fmla="*/ 84 h 106"/>
                  <a:gd name="T60" fmla="*/ 67 w 107"/>
                  <a:gd name="T61" fmla="*/ 84 h 106"/>
                  <a:gd name="T62" fmla="*/ 71 w 107"/>
                  <a:gd name="T63" fmla="*/ 80 h 106"/>
                  <a:gd name="T64" fmla="*/ 76 w 107"/>
                  <a:gd name="T65" fmla="*/ 71 h 106"/>
                  <a:gd name="T66" fmla="*/ 76 w 107"/>
                  <a:gd name="T67" fmla="*/ 44 h 106"/>
                  <a:gd name="T68" fmla="*/ 76 w 107"/>
                  <a:gd name="T69" fmla="*/ 35 h 106"/>
                  <a:gd name="T70" fmla="*/ 71 w 107"/>
                  <a:gd name="T71" fmla="*/ 26 h 106"/>
                  <a:gd name="T72" fmla="*/ 62 w 107"/>
                  <a:gd name="T73" fmla="*/ 22 h 106"/>
                  <a:gd name="T74" fmla="*/ 53 w 107"/>
                  <a:gd name="T75" fmla="*/ 22 h 106"/>
                  <a:gd name="T76" fmla="*/ 44 w 107"/>
                  <a:gd name="T77" fmla="*/ 22 h 106"/>
                  <a:gd name="T78" fmla="*/ 40 w 107"/>
                  <a:gd name="T79" fmla="*/ 26 h 106"/>
                  <a:gd name="T80" fmla="*/ 36 w 107"/>
                  <a:gd name="T81" fmla="*/ 35 h 106"/>
                  <a:gd name="T82" fmla="*/ 31 w 107"/>
                  <a:gd name="T83" fmla="*/ 44 h 106"/>
                  <a:gd name="T84" fmla="*/ 76 w 107"/>
                  <a:gd name="T85" fmla="*/ 44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7" h="106">
                    <a:moveTo>
                      <a:pt x="76" y="71"/>
                    </a:moveTo>
                    <a:lnTo>
                      <a:pt x="102" y="75"/>
                    </a:lnTo>
                    <a:lnTo>
                      <a:pt x="98" y="88"/>
                    </a:lnTo>
                    <a:lnTo>
                      <a:pt x="84" y="97"/>
                    </a:lnTo>
                    <a:lnTo>
                      <a:pt x="71" y="106"/>
                    </a:lnTo>
                    <a:lnTo>
                      <a:pt x="53" y="106"/>
                    </a:lnTo>
                    <a:lnTo>
                      <a:pt x="40" y="106"/>
                    </a:lnTo>
                    <a:lnTo>
                      <a:pt x="31" y="102"/>
                    </a:lnTo>
                    <a:lnTo>
                      <a:pt x="22" y="97"/>
                    </a:lnTo>
                    <a:lnTo>
                      <a:pt x="13" y="88"/>
                    </a:lnTo>
                    <a:lnTo>
                      <a:pt x="5" y="75"/>
                    </a:lnTo>
                    <a:lnTo>
                      <a:pt x="0" y="53"/>
                    </a:lnTo>
                    <a:lnTo>
                      <a:pt x="5" y="31"/>
                    </a:lnTo>
                    <a:lnTo>
                      <a:pt x="18" y="13"/>
                    </a:lnTo>
                    <a:lnTo>
                      <a:pt x="31" y="4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6" y="4"/>
                    </a:lnTo>
                    <a:lnTo>
                      <a:pt x="84" y="8"/>
                    </a:lnTo>
                    <a:lnTo>
                      <a:pt x="93" y="13"/>
                    </a:lnTo>
                    <a:lnTo>
                      <a:pt x="98" y="22"/>
                    </a:lnTo>
                    <a:lnTo>
                      <a:pt x="102" y="35"/>
                    </a:lnTo>
                    <a:lnTo>
                      <a:pt x="102" y="48"/>
                    </a:lnTo>
                    <a:lnTo>
                      <a:pt x="107" y="62"/>
                    </a:lnTo>
                    <a:lnTo>
                      <a:pt x="31" y="62"/>
                    </a:lnTo>
                    <a:lnTo>
                      <a:pt x="36" y="71"/>
                    </a:lnTo>
                    <a:lnTo>
                      <a:pt x="40" y="80"/>
                    </a:lnTo>
                    <a:lnTo>
                      <a:pt x="44" y="84"/>
                    </a:lnTo>
                    <a:lnTo>
                      <a:pt x="53" y="88"/>
                    </a:lnTo>
                    <a:lnTo>
                      <a:pt x="62" y="84"/>
                    </a:lnTo>
                    <a:lnTo>
                      <a:pt x="67" y="84"/>
                    </a:lnTo>
                    <a:lnTo>
                      <a:pt x="71" y="80"/>
                    </a:lnTo>
                    <a:lnTo>
                      <a:pt x="76" y="71"/>
                    </a:lnTo>
                    <a:close/>
                    <a:moveTo>
                      <a:pt x="76" y="44"/>
                    </a:moveTo>
                    <a:lnTo>
                      <a:pt x="76" y="35"/>
                    </a:lnTo>
                    <a:lnTo>
                      <a:pt x="71" y="26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6" y="35"/>
                    </a:lnTo>
                    <a:lnTo>
                      <a:pt x="31" y="44"/>
                    </a:lnTo>
                    <a:lnTo>
                      <a:pt x="76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7" name="Freeform 782"/>
              <p:cNvSpPr>
                <a:spLocks noEditPoints="1"/>
              </p:cNvSpPr>
              <p:nvPr/>
            </p:nvSpPr>
            <p:spPr bwMode="auto">
              <a:xfrm>
                <a:off x="6097" y="12615"/>
                <a:ext cx="107" cy="142"/>
              </a:xfrm>
              <a:custGeom>
                <a:avLst/>
                <a:gdLst>
                  <a:gd name="T0" fmla="*/ 0 w 107"/>
                  <a:gd name="T1" fmla="*/ 4 h 142"/>
                  <a:gd name="T2" fmla="*/ 27 w 107"/>
                  <a:gd name="T3" fmla="*/ 4 h 142"/>
                  <a:gd name="T4" fmla="*/ 27 w 107"/>
                  <a:gd name="T5" fmla="*/ 17 h 142"/>
                  <a:gd name="T6" fmla="*/ 31 w 107"/>
                  <a:gd name="T7" fmla="*/ 8 h 142"/>
                  <a:gd name="T8" fmla="*/ 40 w 107"/>
                  <a:gd name="T9" fmla="*/ 4 h 142"/>
                  <a:gd name="T10" fmla="*/ 49 w 107"/>
                  <a:gd name="T11" fmla="*/ 0 h 142"/>
                  <a:gd name="T12" fmla="*/ 62 w 107"/>
                  <a:gd name="T13" fmla="*/ 0 h 142"/>
                  <a:gd name="T14" fmla="*/ 80 w 107"/>
                  <a:gd name="T15" fmla="*/ 4 h 142"/>
                  <a:gd name="T16" fmla="*/ 93 w 107"/>
                  <a:gd name="T17" fmla="*/ 13 h 142"/>
                  <a:gd name="T18" fmla="*/ 102 w 107"/>
                  <a:gd name="T19" fmla="*/ 31 h 142"/>
                  <a:gd name="T20" fmla="*/ 107 w 107"/>
                  <a:gd name="T21" fmla="*/ 53 h 142"/>
                  <a:gd name="T22" fmla="*/ 102 w 107"/>
                  <a:gd name="T23" fmla="*/ 75 h 142"/>
                  <a:gd name="T24" fmla="*/ 93 w 107"/>
                  <a:gd name="T25" fmla="*/ 93 h 142"/>
                  <a:gd name="T26" fmla="*/ 80 w 107"/>
                  <a:gd name="T27" fmla="*/ 102 h 142"/>
                  <a:gd name="T28" fmla="*/ 62 w 107"/>
                  <a:gd name="T29" fmla="*/ 106 h 142"/>
                  <a:gd name="T30" fmla="*/ 53 w 107"/>
                  <a:gd name="T31" fmla="*/ 106 h 142"/>
                  <a:gd name="T32" fmla="*/ 44 w 107"/>
                  <a:gd name="T33" fmla="*/ 102 h 142"/>
                  <a:gd name="T34" fmla="*/ 35 w 107"/>
                  <a:gd name="T35" fmla="*/ 97 h 142"/>
                  <a:gd name="T36" fmla="*/ 27 w 107"/>
                  <a:gd name="T37" fmla="*/ 93 h 142"/>
                  <a:gd name="T38" fmla="*/ 27 w 107"/>
                  <a:gd name="T39" fmla="*/ 142 h 142"/>
                  <a:gd name="T40" fmla="*/ 0 w 107"/>
                  <a:gd name="T41" fmla="*/ 142 h 142"/>
                  <a:gd name="T42" fmla="*/ 0 w 107"/>
                  <a:gd name="T43" fmla="*/ 4 h 142"/>
                  <a:gd name="T44" fmla="*/ 27 w 107"/>
                  <a:gd name="T45" fmla="*/ 53 h 142"/>
                  <a:gd name="T46" fmla="*/ 31 w 107"/>
                  <a:gd name="T47" fmla="*/ 66 h 142"/>
                  <a:gd name="T48" fmla="*/ 35 w 107"/>
                  <a:gd name="T49" fmla="*/ 75 h 142"/>
                  <a:gd name="T50" fmla="*/ 44 w 107"/>
                  <a:gd name="T51" fmla="*/ 84 h 142"/>
                  <a:gd name="T52" fmla="*/ 53 w 107"/>
                  <a:gd name="T53" fmla="*/ 84 h 142"/>
                  <a:gd name="T54" fmla="*/ 62 w 107"/>
                  <a:gd name="T55" fmla="*/ 84 h 142"/>
                  <a:gd name="T56" fmla="*/ 71 w 107"/>
                  <a:gd name="T57" fmla="*/ 80 h 142"/>
                  <a:gd name="T58" fmla="*/ 75 w 107"/>
                  <a:gd name="T59" fmla="*/ 66 h 142"/>
                  <a:gd name="T60" fmla="*/ 75 w 107"/>
                  <a:gd name="T61" fmla="*/ 53 h 142"/>
                  <a:gd name="T62" fmla="*/ 75 w 107"/>
                  <a:gd name="T63" fmla="*/ 40 h 142"/>
                  <a:gd name="T64" fmla="*/ 71 w 107"/>
                  <a:gd name="T65" fmla="*/ 31 h 142"/>
                  <a:gd name="T66" fmla="*/ 62 w 107"/>
                  <a:gd name="T67" fmla="*/ 22 h 142"/>
                  <a:gd name="T68" fmla="*/ 53 w 107"/>
                  <a:gd name="T69" fmla="*/ 22 h 142"/>
                  <a:gd name="T70" fmla="*/ 44 w 107"/>
                  <a:gd name="T71" fmla="*/ 22 h 142"/>
                  <a:gd name="T72" fmla="*/ 35 w 107"/>
                  <a:gd name="T73" fmla="*/ 31 h 142"/>
                  <a:gd name="T74" fmla="*/ 31 w 107"/>
                  <a:gd name="T75" fmla="*/ 40 h 142"/>
                  <a:gd name="T76" fmla="*/ 27 w 107"/>
                  <a:gd name="T77" fmla="*/ 53 h 1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07" h="142">
                    <a:moveTo>
                      <a:pt x="0" y="4"/>
                    </a:moveTo>
                    <a:lnTo>
                      <a:pt x="27" y="4"/>
                    </a:lnTo>
                    <a:lnTo>
                      <a:pt x="27" y="17"/>
                    </a:lnTo>
                    <a:lnTo>
                      <a:pt x="31" y="8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3" y="13"/>
                    </a:lnTo>
                    <a:lnTo>
                      <a:pt x="102" y="31"/>
                    </a:lnTo>
                    <a:lnTo>
                      <a:pt x="107" y="53"/>
                    </a:lnTo>
                    <a:lnTo>
                      <a:pt x="102" y="75"/>
                    </a:lnTo>
                    <a:lnTo>
                      <a:pt x="93" y="93"/>
                    </a:lnTo>
                    <a:lnTo>
                      <a:pt x="80" y="102"/>
                    </a:lnTo>
                    <a:lnTo>
                      <a:pt x="62" y="106"/>
                    </a:lnTo>
                    <a:lnTo>
                      <a:pt x="53" y="106"/>
                    </a:lnTo>
                    <a:lnTo>
                      <a:pt x="44" y="102"/>
                    </a:lnTo>
                    <a:lnTo>
                      <a:pt x="35" y="97"/>
                    </a:lnTo>
                    <a:lnTo>
                      <a:pt x="27" y="93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4"/>
                    </a:lnTo>
                    <a:close/>
                    <a:moveTo>
                      <a:pt x="27" y="53"/>
                    </a:moveTo>
                    <a:lnTo>
                      <a:pt x="31" y="66"/>
                    </a:lnTo>
                    <a:lnTo>
                      <a:pt x="35" y="75"/>
                    </a:lnTo>
                    <a:lnTo>
                      <a:pt x="44" y="84"/>
                    </a:lnTo>
                    <a:lnTo>
                      <a:pt x="53" y="84"/>
                    </a:lnTo>
                    <a:lnTo>
                      <a:pt x="62" y="84"/>
                    </a:lnTo>
                    <a:lnTo>
                      <a:pt x="71" y="80"/>
                    </a:lnTo>
                    <a:lnTo>
                      <a:pt x="75" y="66"/>
                    </a:lnTo>
                    <a:lnTo>
                      <a:pt x="75" y="53"/>
                    </a:lnTo>
                    <a:lnTo>
                      <a:pt x="75" y="40"/>
                    </a:lnTo>
                    <a:lnTo>
                      <a:pt x="71" y="31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35" y="31"/>
                    </a:lnTo>
                    <a:lnTo>
                      <a:pt x="31" y="40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8" name="Freeform 783"/>
              <p:cNvSpPr>
                <a:spLocks noEditPoints="1"/>
              </p:cNvSpPr>
              <p:nvPr/>
            </p:nvSpPr>
            <p:spPr bwMode="auto">
              <a:xfrm>
                <a:off x="6217" y="12615"/>
                <a:ext cx="106" cy="106"/>
              </a:xfrm>
              <a:custGeom>
                <a:avLst/>
                <a:gdLst>
                  <a:gd name="T0" fmla="*/ 75 w 106"/>
                  <a:gd name="T1" fmla="*/ 71 h 106"/>
                  <a:gd name="T2" fmla="*/ 102 w 106"/>
                  <a:gd name="T3" fmla="*/ 75 h 106"/>
                  <a:gd name="T4" fmla="*/ 98 w 106"/>
                  <a:gd name="T5" fmla="*/ 88 h 106"/>
                  <a:gd name="T6" fmla="*/ 84 w 106"/>
                  <a:gd name="T7" fmla="*/ 97 h 106"/>
                  <a:gd name="T8" fmla="*/ 71 w 106"/>
                  <a:gd name="T9" fmla="*/ 106 h 106"/>
                  <a:gd name="T10" fmla="*/ 53 w 106"/>
                  <a:gd name="T11" fmla="*/ 106 h 106"/>
                  <a:gd name="T12" fmla="*/ 40 w 106"/>
                  <a:gd name="T13" fmla="*/ 106 h 106"/>
                  <a:gd name="T14" fmla="*/ 31 w 106"/>
                  <a:gd name="T15" fmla="*/ 102 h 106"/>
                  <a:gd name="T16" fmla="*/ 22 w 106"/>
                  <a:gd name="T17" fmla="*/ 97 h 106"/>
                  <a:gd name="T18" fmla="*/ 13 w 106"/>
                  <a:gd name="T19" fmla="*/ 88 h 106"/>
                  <a:gd name="T20" fmla="*/ 4 w 106"/>
                  <a:gd name="T21" fmla="*/ 75 h 106"/>
                  <a:gd name="T22" fmla="*/ 0 w 106"/>
                  <a:gd name="T23" fmla="*/ 53 h 106"/>
                  <a:gd name="T24" fmla="*/ 4 w 106"/>
                  <a:gd name="T25" fmla="*/ 31 h 106"/>
                  <a:gd name="T26" fmla="*/ 18 w 106"/>
                  <a:gd name="T27" fmla="*/ 13 h 106"/>
                  <a:gd name="T28" fmla="*/ 31 w 106"/>
                  <a:gd name="T29" fmla="*/ 4 h 106"/>
                  <a:gd name="T30" fmla="*/ 53 w 106"/>
                  <a:gd name="T31" fmla="*/ 0 h 106"/>
                  <a:gd name="T32" fmla="*/ 62 w 106"/>
                  <a:gd name="T33" fmla="*/ 0 h 106"/>
                  <a:gd name="T34" fmla="*/ 75 w 106"/>
                  <a:gd name="T35" fmla="*/ 4 h 106"/>
                  <a:gd name="T36" fmla="*/ 84 w 106"/>
                  <a:gd name="T37" fmla="*/ 8 h 106"/>
                  <a:gd name="T38" fmla="*/ 93 w 106"/>
                  <a:gd name="T39" fmla="*/ 13 h 106"/>
                  <a:gd name="T40" fmla="*/ 98 w 106"/>
                  <a:gd name="T41" fmla="*/ 22 h 106"/>
                  <a:gd name="T42" fmla="*/ 102 w 106"/>
                  <a:gd name="T43" fmla="*/ 35 h 106"/>
                  <a:gd name="T44" fmla="*/ 106 w 106"/>
                  <a:gd name="T45" fmla="*/ 48 h 106"/>
                  <a:gd name="T46" fmla="*/ 106 w 106"/>
                  <a:gd name="T47" fmla="*/ 62 h 106"/>
                  <a:gd name="T48" fmla="*/ 31 w 106"/>
                  <a:gd name="T49" fmla="*/ 62 h 106"/>
                  <a:gd name="T50" fmla="*/ 35 w 106"/>
                  <a:gd name="T51" fmla="*/ 71 h 106"/>
                  <a:gd name="T52" fmla="*/ 40 w 106"/>
                  <a:gd name="T53" fmla="*/ 80 h 106"/>
                  <a:gd name="T54" fmla="*/ 44 w 106"/>
                  <a:gd name="T55" fmla="*/ 84 h 106"/>
                  <a:gd name="T56" fmla="*/ 58 w 106"/>
                  <a:gd name="T57" fmla="*/ 88 h 106"/>
                  <a:gd name="T58" fmla="*/ 62 w 106"/>
                  <a:gd name="T59" fmla="*/ 84 h 106"/>
                  <a:gd name="T60" fmla="*/ 67 w 106"/>
                  <a:gd name="T61" fmla="*/ 84 h 106"/>
                  <a:gd name="T62" fmla="*/ 71 w 106"/>
                  <a:gd name="T63" fmla="*/ 80 h 106"/>
                  <a:gd name="T64" fmla="*/ 75 w 106"/>
                  <a:gd name="T65" fmla="*/ 71 h 106"/>
                  <a:gd name="T66" fmla="*/ 75 w 106"/>
                  <a:gd name="T67" fmla="*/ 44 h 106"/>
                  <a:gd name="T68" fmla="*/ 75 w 106"/>
                  <a:gd name="T69" fmla="*/ 35 h 106"/>
                  <a:gd name="T70" fmla="*/ 71 w 106"/>
                  <a:gd name="T71" fmla="*/ 26 h 106"/>
                  <a:gd name="T72" fmla="*/ 62 w 106"/>
                  <a:gd name="T73" fmla="*/ 22 h 106"/>
                  <a:gd name="T74" fmla="*/ 53 w 106"/>
                  <a:gd name="T75" fmla="*/ 22 h 106"/>
                  <a:gd name="T76" fmla="*/ 44 w 106"/>
                  <a:gd name="T77" fmla="*/ 22 h 106"/>
                  <a:gd name="T78" fmla="*/ 40 w 106"/>
                  <a:gd name="T79" fmla="*/ 26 h 106"/>
                  <a:gd name="T80" fmla="*/ 35 w 106"/>
                  <a:gd name="T81" fmla="*/ 35 h 106"/>
                  <a:gd name="T82" fmla="*/ 31 w 106"/>
                  <a:gd name="T83" fmla="*/ 44 h 106"/>
                  <a:gd name="T84" fmla="*/ 75 w 106"/>
                  <a:gd name="T85" fmla="*/ 44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6" h="106">
                    <a:moveTo>
                      <a:pt x="75" y="71"/>
                    </a:moveTo>
                    <a:lnTo>
                      <a:pt x="102" y="75"/>
                    </a:lnTo>
                    <a:lnTo>
                      <a:pt x="98" y="88"/>
                    </a:lnTo>
                    <a:lnTo>
                      <a:pt x="84" y="97"/>
                    </a:lnTo>
                    <a:lnTo>
                      <a:pt x="71" y="106"/>
                    </a:lnTo>
                    <a:lnTo>
                      <a:pt x="53" y="106"/>
                    </a:lnTo>
                    <a:lnTo>
                      <a:pt x="40" y="106"/>
                    </a:lnTo>
                    <a:lnTo>
                      <a:pt x="31" y="102"/>
                    </a:lnTo>
                    <a:lnTo>
                      <a:pt x="22" y="97"/>
                    </a:lnTo>
                    <a:lnTo>
                      <a:pt x="13" y="88"/>
                    </a:lnTo>
                    <a:lnTo>
                      <a:pt x="4" y="75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8" y="13"/>
                    </a:lnTo>
                    <a:lnTo>
                      <a:pt x="31" y="4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5" y="4"/>
                    </a:lnTo>
                    <a:lnTo>
                      <a:pt x="84" y="8"/>
                    </a:lnTo>
                    <a:lnTo>
                      <a:pt x="93" y="13"/>
                    </a:lnTo>
                    <a:lnTo>
                      <a:pt x="98" y="22"/>
                    </a:lnTo>
                    <a:lnTo>
                      <a:pt x="102" y="35"/>
                    </a:lnTo>
                    <a:lnTo>
                      <a:pt x="106" y="48"/>
                    </a:lnTo>
                    <a:lnTo>
                      <a:pt x="106" y="62"/>
                    </a:lnTo>
                    <a:lnTo>
                      <a:pt x="31" y="62"/>
                    </a:lnTo>
                    <a:lnTo>
                      <a:pt x="35" y="71"/>
                    </a:lnTo>
                    <a:lnTo>
                      <a:pt x="40" y="80"/>
                    </a:lnTo>
                    <a:lnTo>
                      <a:pt x="44" y="84"/>
                    </a:lnTo>
                    <a:lnTo>
                      <a:pt x="58" y="88"/>
                    </a:lnTo>
                    <a:lnTo>
                      <a:pt x="62" y="84"/>
                    </a:lnTo>
                    <a:lnTo>
                      <a:pt x="67" y="84"/>
                    </a:lnTo>
                    <a:lnTo>
                      <a:pt x="71" y="80"/>
                    </a:lnTo>
                    <a:lnTo>
                      <a:pt x="75" y="71"/>
                    </a:lnTo>
                    <a:close/>
                    <a:moveTo>
                      <a:pt x="75" y="44"/>
                    </a:moveTo>
                    <a:lnTo>
                      <a:pt x="75" y="35"/>
                    </a:lnTo>
                    <a:lnTo>
                      <a:pt x="71" y="26"/>
                    </a:lnTo>
                    <a:lnTo>
                      <a:pt x="62" y="22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5" y="35"/>
                    </a:lnTo>
                    <a:lnTo>
                      <a:pt x="31" y="44"/>
                    </a:lnTo>
                    <a:lnTo>
                      <a:pt x="75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9" name="Freeform 784"/>
              <p:cNvSpPr>
                <a:spLocks/>
              </p:cNvSpPr>
              <p:nvPr/>
            </p:nvSpPr>
            <p:spPr bwMode="auto">
              <a:xfrm>
                <a:off x="6328" y="12619"/>
                <a:ext cx="115" cy="102"/>
              </a:xfrm>
              <a:custGeom>
                <a:avLst/>
                <a:gdLst>
                  <a:gd name="T0" fmla="*/ 0 w 115"/>
                  <a:gd name="T1" fmla="*/ 102 h 102"/>
                  <a:gd name="T2" fmla="*/ 40 w 115"/>
                  <a:gd name="T3" fmla="*/ 49 h 102"/>
                  <a:gd name="T4" fmla="*/ 4 w 115"/>
                  <a:gd name="T5" fmla="*/ 0 h 102"/>
                  <a:gd name="T6" fmla="*/ 40 w 115"/>
                  <a:gd name="T7" fmla="*/ 0 h 102"/>
                  <a:gd name="T8" fmla="*/ 58 w 115"/>
                  <a:gd name="T9" fmla="*/ 27 h 102"/>
                  <a:gd name="T10" fmla="*/ 80 w 115"/>
                  <a:gd name="T11" fmla="*/ 0 h 102"/>
                  <a:gd name="T12" fmla="*/ 111 w 115"/>
                  <a:gd name="T13" fmla="*/ 0 h 102"/>
                  <a:gd name="T14" fmla="*/ 75 w 115"/>
                  <a:gd name="T15" fmla="*/ 49 h 102"/>
                  <a:gd name="T16" fmla="*/ 115 w 115"/>
                  <a:gd name="T17" fmla="*/ 102 h 102"/>
                  <a:gd name="T18" fmla="*/ 80 w 115"/>
                  <a:gd name="T19" fmla="*/ 102 h 102"/>
                  <a:gd name="T20" fmla="*/ 58 w 115"/>
                  <a:gd name="T21" fmla="*/ 71 h 102"/>
                  <a:gd name="T22" fmla="*/ 35 w 115"/>
                  <a:gd name="T23" fmla="*/ 102 h 102"/>
                  <a:gd name="T24" fmla="*/ 0 w 115"/>
                  <a:gd name="T25" fmla="*/ 102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" h="102">
                    <a:moveTo>
                      <a:pt x="0" y="102"/>
                    </a:moveTo>
                    <a:lnTo>
                      <a:pt x="40" y="49"/>
                    </a:lnTo>
                    <a:lnTo>
                      <a:pt x="4" y="0"/>
                    </a:lnTo>
                    <a:lnTo>
                      <a:pt x="40" y="0"/>
                    </a:lnTo>
                    <a:lnTo>
                      <a:pt x="58" y="27"/>
                    </a:lnTo>
                    <a:lnTo>
                      <a:pt x="80" y="0"/>
                    </a:lnTo>
                    <a:lnTo>
                      <a:pt x="111" y="0"/>
                    </a:lnTo>
                    <a:lnTo>
                      <a:pt x="75" y="49"/>
                    </a:lnTo>
                    <a:lnTo>
                      <a:pt x="115" y="102"/>
                    </a:lnTo>
                    <a:lnTo>
                      <a:pt x="80" y="102"/>
                    </a:lnTo>
                    <a:lnTo>
                      <a:pt x="58" y="71"/>
                    </a:lnTo>
                    <a:lnTo>
                      <a:pt x="35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0" name="Freeform 785"/>
              <p:cNvSpPr>
                <a:spLocks noEditPoints="1"/>
              </p:cNvSpPr>
              <p:nvPr/>
            </p:nvSpPr>
            <p:spPr bwMode="auto">
              <a:xfrm>
                <a:off x="6448" y="12615"/>
                <a:ext cx="115" cy="106"/>
              </a:xfrm>
              <a:custGeom>
                <a:avLst/>
                <a:gdLst>
                  <a:gd name="T0" fmla="*/ 0 w 115"/>
                  <a:gd name="T1" fmla="*/ 53 h 106"/>
                  <a:gd name="T2" fmla="*/ 4 w 115"/>
                  <a:gd name="T3" fmla="*/ 40 h 106"/>
                  <a:gd name="T4" fmla="*/ 9 w 115"/>
                  <a:gd name="T5" fmla="*/ 26 h 106"/>
                  <a:gd name="T6" fmla="*/ 18 w 115"/>
                  <a:gd name="T7" fmla="*/ 13 h 106"/>
                  <a:gd name="T8" fmla="*/ 31 w 115"/>
                  <a:gd name="T9" fmla="*/ 8 h 106"/>
                  <a:gd name="T10" fmla="*/ 44 w 115"/>
                  <a:gd name="T11" fmla="*/ 0 h 106"/>
                  <a:gd name="T12" fmla="*/ 58 w 115"/>
                  <a:gd name="T13" fmla="*/ 0 h 106"/>
                  <a:gd name="T14" fmla="*/ 80 w 115"/>
                  <a:gd name="T15" fmla="*/ 4 h 106"/>
                  <a:gd name="T16" fmla="*/ 102 w 115"/>
                  <a:gd name="T17" fmla="*/ 13 h 106"/>
                  <a:gd name="T18" fmla="*/ 107 w 115"/>
                  <a:gd name="T19" fmla="*/ 22 h 106"/>
                  <a:gd name="T20" fmla="*/ 111 w 115"/>
                  <a:gd name="T21" fmla="*/ 31 h 106"/>
                  <a:gd name="T22" fmla="*/ 115 w 115"/>
                  <a:gd name="T23" fmla="*/ 44 h 106"/>
                  <a:gd name="T24" fmla="*/ 115 w 115"/>
                  <a:gd name="T25" fmla="*/ 53 h 106"/>
                  <a:gd name="T26" fmla="*/ 115 w 115"/>
                  <a:gd name="T27" fmla="*/ 66 h 106"/>
                  <a:gd name="T28" fmla="*/ 111 w 115"/>
                  <a:gd name="T29" fmla="*/ 75 h 106"/>
                  <a:gd name="T30" fmla="*/ 107 w 115"/>
                  <a:gd name="T31" fmla="*/ 84 h 106"/>
                  <a:gd name="T32" fmla="*/ 98 w 115"/>
                  <a:gd name="T33" fmla="*/ 93 h 106"/>
                  <a:gd name="T34" fmla="*/ 80 w 115"/>
                  <a:gd name="T35" fmla="*/ 102 h 106"/>
                  <a:gd name="T36" fmla="*/ 58 w 115"/>
                  <a:gd name="T37" fmla="*/ 106 h 106"/>
                  <a:gd name="T38" fmla="*/ 44 w 115"/>
                  <a:gd name="T39" fmla="*/ 106 h 106"/>
                  <a:gd name="T40" fmla="*/ 31 w 115"/>
                  <a:gd name="T41" fmla="*/ 102 h 106"/>
                  <a:gd name="T42" fmla="*/ 18 w 115"/>
                  <a:gd name="T43" fmla="*/ 93 h 106"/>
                  <a:gd name="T44" fmla="*/ 9 w 115"/>
                  <a:gd name="T45" fmla="*/ 84 h 106"/>
                  <a:gd name="T46" fmla="*/ 4 w 115"/>
                  <a:gd name="T47" fmla="*/ 66 h 106"/>
                  <a:gd name="T48" fmla="*/ 0 w 115"/>
                  <a:gd name="T49" fmla="*/ 53 h 106"/>
                  <a:gd name="T50" fmla="*/ 31 w 115"/>
                  <a:gd name="T51" fmla="*/ 53 h 106"/>
                  <a:gd name="T52" fmla="*/ 35 w 115"/>
                  <a:gd name="T53" fmla="*/ 66 h 106"/>
                  <a:gd name="T54" fmla="*/ 40 w 115"/>
                  <a:gd name="T55" fmla="*/ 75 h 106"/>
                  <a:gd name="T56" fmla="*/ 49 w 115"/>
                  <a:gd name="T57" fmla="*/ 84 h 106"/>
                  <a:gd name="T58" fmla="*/ 58 w 115"/>
                  <a:gd name="T59" fmla="*/ 84 h 106"/>
                  <a:gd name="T60" fmla="*/ 71 w 115"/>
                  <a:gd name="T61" fmla="*/ 84 h 106"/>
                  <a:gd name="T62" fmla="*/ 80 w 115"/>
                  <a:gd name="T63" fmla="*/ 75 h 106"/>
                  <a:gd name="T64" fmla="*/ 84 w 115"/>
                  <a:gd name="T65" fmla="*/ 66 h 106"/>
                  <a:gd name="T66" fmla="*/ 84 w 115"/>
                  <a:gd name="T67" fmla="*/ 53 h 106"/>
                  <a:gd name="T68" fmla="*/ 84 w 115"/>
                  <a:gd name="T69" fmla="*/ 40 h 106"/>
                  <a:gd name="T70" fmla="*/ 80 w 115"/>
                  <a:gd name="T71" fmla="*/ 31 h 106"/>
                  <a:gd name="T72" fmla="*/ 71 w 115"/>
                  <a:gd name="T73" fmla="*/ 22 h 106"/>
                  <a:gd name="T74" fmla="*/ 58 w 115"/>
                  <a:gd name="T75" fmla="*/ 22 h 106"/>
                  <a:gd name="T76" fmla="*/ 49 w 115"/>
                  <a:gd name="T77" fmla="*/ 22 h 106"/>
                  <a:gd name="T78" fmla="*/ 40 w 115"/>
                  <a:gd name="T79" fmla="*/ 31 h 106"/>
                  <a:gd name="T80" fmla="*/ 35 w 115"/>
                  <a:gd name="T81" fmla="*/ 40 h 106"/>
                  <a:gd name="T82" fmla="*/ 31 w 115"/>
                  <a:gd name="T83" fmla="*/ 53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06">
                    <a:moveTo>
                      <a:pt x="0" y="53"/>
                    </a:moveTo>
                    <a:lnTo>
                      <a:pt x="4" y="40"/>
                    </a:lnTo>
                    <a:lnTo>
                      <a:pt x="9" y="26"/>
                    </a:lnTo>
                    <a:lnTo>
                      <a:pt x="18" y="13"/>
                    </a:lnTo>
                    <a:lnTo>
                      <a:pt x="31" y="8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80" y="4"/>
                    </a:lnTo>
                    <a:lnTo>
                      <a:pt x="102" y="13"/>
                    </a:lnTo>
                    <a:lnTo>
                      <a:pt x="107" y="22"/>
                    </a:lnTo>
                    <a:lnTo>
                      <a:pt x="111" y="31"/>
                    </a:lnTo>
                    <a:lnTo>
                      <a:pt x="115" y="44"/>
                    </a:lnTo>
                    <a:lnTo>
                      <a:pt x="115" y="53"/>
                    </a:lnTo>
                    <a:lnTo>
                      <a:pt x="115" y="66"/>
                    </a:lnTo>
                    <a:lnTo>
                      <a:pt x="111" y="75"/>
                    </a:lnTo>
                    <a:lnTo>
                      <a:pt x="107" y="84"/>
                    </a:lnTo>
                    <a:lnTo>
                      <a:pt x="98" y="93"/>
                    </a:lnTo>
                    <a:lnTo>
                      <a:pt x="80" y="102"/>
                    </a:lnTo>
                    <a:lnTo>
                      <a:pt x="58" y="106"/>
                    </a:lnTo>
                    <a:lnTo>
                      <a:pt x="44" y="106"/>
                    </a:lnTo>
                    <a:lnTo>
                      <a:pt x="31" y="102"/>
                    </a:lnTo>
                    <a:lnTo>
                      <a:pt x="18" y="93"/>
                    </a:lnTo>
                    <a:lnTo>
                      <a:pt x="9" y="84"/>
                    </a:lnTo>
                    <a:lnTo>
                      <a:pt x="4" y="66"/>
                    </a:lnTo>
                    <a:lnTo>
                      <a:pt x="0" y="53"/>
                    </a:lnTo>
                    <a:close/>
                    <a:moveTo>
                      <a:pt x="31" y="53"/>
                    </a:moveTo>
                    <a:lnTo>
                      <a:pt x="35" y="66"/>
                    </a:lnTo>
                    <a:lnTo>
                      <a:pt x="40" y="75"/>
                    </a:lnTo>
                    <a:lnTo>
                      <a:pt x="49" y="84"/>
                    </a:lnTo>
                    <a:lnTo>
                      <a:pt x="58" y="84"/>
                    </a:lnTo>
                    <a:lnTo>
                      <a:pt x="71" y="84"/>
                    </a:lnTo>
                    <a:lnTo>
                      <a:pt x="80" y="75"/>
                    </a:lnTo>
                    <a:lnTo>
                      <a:pt x="84" y="66"/>
                    </a:lnTo>
                    <a:lnTo>
                      <a:pt x="84" y="53"/>
                    </a:lnTo>
                    <a:lnTo>
                      <a:pt x="84" y="40"/>
                    </a:lnTo>
                    <a:lnTo>
                      <a:pt x="80" y="31"/>
                    </a:lnTo>
                    <a:lnTo>
                      <a:pt x="71" y="22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31"/>
                    </a:lnTo>
                    <a:lnTo>
                      <a:pt x="35" y="4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1" name="Freeform 786"/>
              <p:cNvSpPr>
                <a:spLocks noEditPoints="1"/>
              </p:cNvSpPr>
              <p:nvPr/>
            </p:nvSpPr>
            <p:spPr bwMode="auto">
              <a:xfrm>
                <a:off x="6568" y="12619"/>
                <a:ext cx="133" cy="129"/>
              </a:xfrm>
              <a:custGeom>
                <a:avLst/>
                <a:gdLst>
                  <a:gd name="T0" fmla="*/ 106 w 133"/>
                  <a:gd name="T1" fmla="*/ 102 h 129"/>
                  <a:gd name="T2" fmla="*/ 22 w 133"/>
                  <a:gd name="T3" fmla="*/ 102 h 129"/>
                  <a:gd name="T4" fmla="*/ 22 w 133"/>
                  <a:gd name="T5" fmla="*/ 129 h 129"/>
                  <a:gd name="T6" fmla="*/ 0 w 133"/>
                  <a:gd name="T7" fmla="*/ 129 h 129"/>
                  <a:gd name="T8" fmla="*/ 0 w 133"/>
                  <a:gd name="T9" fmla="*/ 80 h 129"/>
                  <a:gd name="T10" fmla="*/ 13 w 133"/>
                  <a:gd name="T11" fmla="*/ 80 h 129"/>
                  <a:gd name="T12" fmla="*/ 18 w 133"/>
                  <a:gd name="T13" fmla="*/ 67 h 129"/>
                  <a:gd name="T14" fmla="*/ 26 w 133"/>
                  <a:gd name="T15" fmla="*/ 53 h 129"/>
                  <a:gd name="T16" fmla="*/ 26 w 133"/>
                  <a:gd name="T17" fmla="*/ 31 h 129"/>
                  <a:gd name="T18" fmla="*/ 31 w 133"/>
                  <a:gd name="T19" fmla="*/ 0 h 129"/>
                  <a:gd name="T20" fmla="*/ 120 w 133"/>
                  <a:gd name="T21" fmla="*/ 0 h 129"/>
                  <a:gd name="T22" fmla="*/ 120 w 133"/>
                  <a:gd name="T23" fmla="*/ 80 h 129"/>
                  <a:gd name="T24" fmla="*/ 133 w 133"/>
                  <a:gd name="T25" fmla="*/ 80 h 129"/>
                  <a:gd name="T26" fmla="*/ 133 w 133"/>
                  <a:gd name="T27" fmla="*/ 129 h 129"/>
                  <a:gd name="T28" fmla="*/ 106 w 133"/>
                  <a:gd name="T29" fmla="*/ 129 h 129"/>
                  <a:gd name="T30" fmla="*/ 106 w 133"/>
                  <a:gd name="T31" fmla="*/ 102 h 129"/>
                  <a:gd name="T32" fmla="*/ 89 w 133"/>
                  <a:gd name="T33" fmla="*/ 80 h 129"/>
                  <a:gd name="T34" fmla="*/ 89 w 133"/>
                  <a:gd name="T35" fmla="*/ 22 h 129"/>
                  <a:gd name="T36" fmla="*/ 53 w 133"/>
                  <a:gd name="T37" fmla="*/ 22 h 129"/>
                  <a:gd name="T38" fmla="*/ 49 w 133"/>
                  <a:gd name="T39" fmla="*/ 58 h 129"/>
                  <a:gd name="T40" fmla="*/ 40 w 133"/>
                  <a:gd name="T41" fmla="*/ 80 h 129"/>
                  <a:gd name="T42" fmla="*/ 89 w 133"/>
                  <a:gd name="T43" fmla="*/ 80 h 1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33" h="129">
                    <a:moveTo>
                      <a:pt x="106" y="102"/>
                    </a:moveTo>
                    <a:lnTo>
                      <a:pt x="22" y="102"/>
                    </a:lnTo>
                    <a:lnTo>
                      <a:pt x="22" y="129"/>
                    </a:lnTo>
                    <a:lnTo>
                      <a:pt x="0" y="129"/>
                    </a:lnTo>
                    <a:lnTo>
                      <a:pt x="0" y="80"/>
                    </a:lnTo>
                    <a:lnTo>
                      <a:pt x="13" y="80"/>
                    </a:lnTo>
                    <a:lnTo>
                      <a:pt x="18" y="67"/>
                    </a:lnTo>
                    <a:lnTo>
                      <a:pt x="26" y="53"/>
                    </a:lnTo>
                    <a:lnTo>
                      <a:pt x="26" y="31"/>
                    </a:lnTo>
                    <a:lnTo>
                      <a:pt x="31" y="0"/>
                    </a:lnTo>
                    <a:lnTo>
                      <a:pt x="120" y="0"/>
                    </a:lnTo>
                    <a:lnTo>
                      <a:pt x="120" y="80"/>
                    </a:lnTo>
                    <a:lnTo>
                      <a:pt x="133" y="80"/>
                    </a:lnTo>
                    <a:lnTo>
                      <a:pt x="133" y="129"/>
                    </a:lnTo>
                    <a:lnTo>
                      <a:pt x="106" y="129"/>
                    </a:lnTo>
                    <a:lnTo>
                      <a:pt x="106" y="102"/>
                    </a:lnTo>
                    <a:close/>
                    <a:moveTo>
                      <a:pt x="89" y="80"/>
                    </a:moveTo>
                    <a:lnTo>
                      <a:pt x="89" y="22"/>
                    </a:lnTo>
                    <a:lnTo>
                      <a:pt x="53" y="22"/>
                    </a:lnTo>
                    <a:lnTo>
                      <a:pt x="49" y="58"/>
                    </a:lnTo>
                    <a:lnTo>
                      <a:pt x="40" y="80"/>
                    </a:lnTo>
                    <a:lnTo>
                      <a:pt x="89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2" name="Freeform 787"/>
              <p:cNvSpPr>
                <a:spLocks/>
              </p:cNvSpPr>
              <p:nvPr/>
            </p:nvSpPr>
            <p:spPr bwMode="auto">
              <a:xfrm>
                <a:off x="6719" y="12619"/>
                <a:ext cx="102" cy="102"/>
              </a:xfrm>
              <a:custGeom>
                <a:avLst/>
                <a:gdLst>
                  <a:gd name="T0" fmla="*/ 0 w 102"/>
                  <a:gd name="T1" fmla="*/ 0 h 102"/>
                  <a:gd name="T2" fmla="*/ 31 w 102"/>
                  <a:gd name="T3" fmla="*/ 0 h 102"/>
                  <a:gd name="T4" fmla="*/ 31 w 102"/>
                  <a:gd name="T5" fmla="*/ 36 h 102"/>
                  <a:gd name="T6" fmla="*/ 71 w 102"/>
                  <a:gd name="T7" fmla="*/ 36 h 102"/>
                  <a:gd name="T8" fmla="*/ 71 w 102"/>
                  <a:gd name="T9" fmla="*/ 0 h 102"/>
                  <a:gd name="T10" fmla="*/ 102 w 102"/>
                  <a:gd name="T11" fmla="*/ 0 h 102"/>
                  <a:gd name="T12" fmla="*/ 102 w 102"/>
                  <a:gd name="T13" fmla="*/ 102 h 102"/>
                  <a:gd name="T14" fmla="*/ 71 w 102"/>
                  <a:gd name="T15" fmla="*/ 102 h 102"/>
                  <a:gd name="T16" fmla="*/ 71 w 102"/>
                  <a:gd name="T17" fmla="*/ 58 h 102"/>
                  <a:gd name="T18" fmla="*/ 31 w 102"/>
                  <a:gd name="T19" fmla="*/ 58 h 102"/>
                  <a:gd name="T20" fmla="*/ 31 w 102"/>
                  <a:gd name="T21" fmla="*/ 102 h 102"/>
                  <a:gd name="T22" fmla="*/ 0 w 102"/>
                  <a:gd name="T23" fmla="*/ 102 h 102"/>
                  <a:gd name="T24" fmla="*/ 0 w 102"/>
                  <a:gd name="T25" fmla="*/ 0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36"/>
                    </a:lnTo>
                    <a:lnTo>
                      <a:pt x="71" y="36"/>
                    </a:lnTo>
                    <a:lnTo>
                      <a:pt x="71" y="0"/>
                    </a:lnTo>
                    <a:lnTo>
                      <a:pt x="102" y="0"/>
                    </a:lnTo>
                    <a:lnTo>
                      <a:pt x="102" y="102"/>
                    </a:lnTo>
                    <a:lnTo>
                      <a:pt x="71" y="102"/>
                    </a:lnTo>
                    <a:lnTo>
                      <a:pt x="71" y="58"/>
                    </a:lnTo>
                    <a:lnTo>
                      <a:pt x="31" y="58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3" name="Freeform 788"/>
              <p:cNvSpPr>
                <a:spLocks noEditPoints="1"/>
              </p:cNvSpPr>
              <p:nvPr/>
            </p:nvSpPr>
            <p:spPr bwMode="auto">
              <a:xfrm>
                <a:off x="6843" y="12615"/>
                <a:ext cx="111" cy="106"/>
              </a:xfrm>
              <a:custGeom>
                <a:avLst/>
                <a:gdLst>
                  <a:gd name="T0" fmla="*/ 0 w 111"/>
                  <a:gd name="T1" fmla="*/ 53 h 106"/>
                  <a:gd name="T2" fmla="*/ 0 w 111"/>
                  <a:gd name="T3" fmla="*/ 40 h 106"/>
                  <a:gd name="T4" fmla="*/ 5 w 111"/>
                  <a:gd name="T5" fmla="*/ 26 h 106"/>
                  <a:gd name="T6" fmla="*/ 14 w 111"/>
                  <a:gd name="T7" fmla="*/ 13 h 106"/>
                  <a:gd name="T8" fmla="*/ 27 w 111"/>
                  <a:gd name="T9" fmla="*/ 8 h 106"/>
                  <a:gd name="T10" fmla="*/ 40 w 111"/>
                  <a:gd name="T11" fmla="*/ 0 h 106"/>
                  <a:gd name="T12" fmla="*/ 58 w 111"/>
                  <a:gd name="T13" fmla="*/ 0 h 106"/>
                  <a:gd name="T14" fmla="*/ 80 w 111"/>
                  <a:gd name="T15" fmla="*/ 4 h 106"/>
                  <a:gd name="T16" fmla="*/ 98 w 111"/>
                  <a:gd name="T17" fmla="*/ 13 h 106"/>
                  <a:gd name="T18" fmla="*/ 102 w 111"/>
                  <a:gd name="T19" fmla="*/ 22 h 106"/>
                  <a:gd name="T20" fmla="*/ 107 w 111"/>
                  <a:gd name="T21" fmla="*/ 31 h 106"/>
                  <a:gd name="T22" fmla="*/ 111 w 111"/>
                  <a:gd name="T23" fmla="*/ 44 h 106"/>
                  <a:gd name="T24" fmla="*/ 111 w 111"/>
                  <a:gd name="T25" fmla="*/ 53 h 106"/>
                  <a:gd name="T26" fmla="*/ 111 w 111"/>
                  <a:gd name="T27" fmla="*/ 66 h 106"/>
                  <a:gd name="T28" fmla="*/ 107 w 111"/>
                  <a:gd name="T29" fmla="*/ 75 h 106"/>
                  <a:gd name="T30" fmla="*/ 102 w 111"/>
                  <a:gd name="T31" fmla="*/ 84 h 106"/>
                  <a:gd name="T32" fmla="*/ 98 w 111"/>
                  <a:gd name="T33" fmla="*/ 93 h 106"/>
                  <a:gd name="T34" fmla="*/ 80 w 111"/>
                  <a:gd name="T35" fmla="*/ 102 h 106"/>
                  <a:gd name="T36" fmla="*/ 58 w 111"/>
                  <a:gd name="T37" fmla="*/ 106 h 106"/>
                  <a:gd name="T38" fmla="*/ 40 w 111"/>
                  <a:gd name="T39" fmla="*/ 106 h 106"/>
                  <a:gd name="T40" fmla="*/ 27 w 111"/>
                  <a:gd name="T41" fmla="*/ 102 h 106"/>
                  <a:gd name="T42" fmla="*/ 14 w 111"/>
                  <a:gd name="T43" fmla="*/ 93 h 106"/>
                  <a:gd name="T44" fmla="*/ 5 w 111"/>
                  <a:gd name="T45" fmla="*/ 84 h 106"/>
                  <a:gd name="T46" fmla="*/ 0 w 111"/>
                  <a:gd name="T47" fmla="*/ 66 h 106"/>
                  <a:gd name="T48" fmla="*/ 0 w 111"/>
                  <a:gd name="T49" fmla="*/ 53 h 106"/>
                  <a:gd name="T50" fmla="*/ 27 w 111"/>
                  <a:gd name="T51" fmla="*/ 53 h 106"/>
                  <a:gd name="T52" fmla="*/ 31 w 111"/>
                  <a:gd name="T53" fmla="*/ 66 h 106"/>
                  <a:gd name="T54" fmla="*/ 36 w 111"/>
                  <a:gd name="T55" fmla="*/ 75 h 106"/>
                  <a:gd name="T56" fmla="*/ 45 w 111"/>
                  <a:gd name="T57" fmla="*/ 84 h 106"/>
                  <a:gd name="T58" fmla="*/ 58 w 111"/>
                  <a:gd name="T59" fmla="*/ 84 h 106"/>
                  <a:gd name="T60" fmla="*/ 67 w 111"/>
                  <a:gd name="T61" fmla="*/ 84 h 106"/>
                  <a:gd name="T62" fmla="*/ 76 w 111"/>
                  <a:gd name="T63" fmla="*/ 75 h 106"/>
                  <a:gd name="T64" fmla="*/ 80 w 111"/>
                  <a:gd name="T65" fmla="*/ 66 h 106"/>
                  <a:gd name="T66" fmla="*/ 85 w 111"/>
                  <a:gd name="T67" fmla="*/ 53 h 106"/>
                  <a:gd name="T68" fmla="*/ 80 w 111"/>
                  <a:gd name="T69" fmla="*/ 40 h 106"/>
                  <a:gd name="T70" fmla="*/ 76 w 111"/>
                  <a:gd name="T71" fmla="*/ 31 h 106"/>
                  <a:gd name="T72" fmla="*/ 67 w 111"/>
                  <a:gd name="T73" fmla="*/ 22 h 106"/>
                  <a:gd name="T74" fmla="*/ 58 w 111"/>
                  <a:gd name="T75" fmla="*/ 22 h 106"/>
                  <a:gd name="T76" fmla="*/ 45 w 111"/>
                  <a:gd name="T77" fmla="*/ 22 h 106"/>
                  <a:gd name="T78" fmla="*/ 36 w 111"/>
                  <a:gd name="T79" fmla="*/ 31 h 106"/>
                  <a:gd name="T80" fmla="*/ 31 w 111"/>
                  <a:gd name="T81" fmla="*/ 40 h 106"/>
                  <a:gd name="T82" fmla="*/ 27 w 111"/>
                  <a:gd name="T83" fmla="*/ 53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1" h="106">
                    <a:moveTo>
                      <a:pt x="0" y="53"/>
                    </a:moveTo>
                    <a:lnTo>
                      <a:pt x="0" y="40"/>
                    </a:lnTo>
                    <a:lnTo>
                      <a:pt x="5" y="26"/>
                    </a:lnTo>
                    <a:lnTo>
                      <a:pt x="14" y="13"/>
                    </a:lnTo>
                    <a:lnTo>
                      <a:pt x="27" y="8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80" y="4"/>
                    </a:lnTo>
                    <a:lnTo>
                      <a:pt x="98" y="13"/>
                    </a:lnTo>
                    <a:lnTo>
                      <a:pt x="102" y="22"/>
                    </a:lnTo>
                    <a:lnTo>
                      <a:pt x="107" y="31"/>
                    </a:lnTo>
                    <a:lnTo>
                      <a:pt x="111" y="44"/>
                    </a:lnTo>
                    <a:lnTo>
                      <a:pt x="111" y="53"/>
                    </a:lnTo>
                    <a:lnTo>
                      <a:pt x="111" y="66"/>
                    </a:lnTo>
                    <a:lnTo>
                      <a:pt x="107" y="75"/>
                    </a:lnTo>
                    <a:lnTo>
                      <a:pt x="102" y="84"/>
                    </a:lnTo>
                    <a:lnTo>
                      <a:pt x="98" y="93"/>
                    </a:lnTo>
                    <a:lnTo>
                      <a:pt x="80" y="102"/>
                    </a:lnTo>
                    <a:lnTo>
                      <a:pt x="58" y="106"/>
                    </a:lnTo>
                    <a:lnTo>
                      <a:pt x="40" y="106"/>
                    </a:lnTo>
                    <a:lnTo>
                      <a:pt x="27" y="102"/>
                    </a:lnTo>
                    <a:lnTo>
                      <a:pt x="14" y="93"/>
                    </a:lnTo>
                    <a:lnTo>
                      <a:pt x="5" y="84"/>
                    </a:lnTo>
                    <a:lnTo>
                      <a:pt x="0" y="66"/>
                    </a:lnTo>
                    <a:lnTo>
                      <a:pt x="0" y="53"/>
                    </a:lnTo>
                    <a:close/>
                    <a:moveTo>
                      <a:pt x="27" y="53"/>
                    </a:moveTo>
                    <a:lnTo>
                      <a:pt x="31" y="66"/>
                    </a:lnTo>
                    <a:lnTo>
                      <a:pt x="36" y="75"/>
                    </a:lnTo>
                    <a:lnTo>
                      <a:pt x="45" y="84"/>
                    </a:lnTo>
                    <a:lnTo>
                      <a:pt x="58" y="84"/>
                    </a:lnTo>
                    <a:lnTo>
                      <a:pt x="67" y="84"/>
                    </a:lnTo>
                    <a:lnTo>
                      <a:pt x="76" y="75"/>
                    </a:lnTo>
                    <a:lnTo>
                      <a:pt x="80" y="66"/>
                    </a:lnTo>
                    <a:lnTo>
                      <a:pt x="85" y="53"/>
                    </a:lnTo>
                    <a:lnTo>
                      <a:pt x="80" y="40"/>
                    </a:lnTo>
                    <a:lnTo>
                      <a:pt x="76" y="31"/>
                    </a:lnTo>
                    <a:lnTo>
                      <a:pt x="67" y="22"/>
                    </a:lnTo>
                    <a:lnTo>
                      <a:pt x="58" y="22"/>
                    </a:lnTo>
                    <a:lnTo>
                      <a:pt x="45" y="22"/>
                    </a:lnTo>
                    <a:lnTo>
                      <a:pt x="36" y="31"/>
                    </a:lnTo>
                    <a:lnTo>
                      <a:pt x="31" y="40"/>
                    </a:lnTo>
                    <a:lnTo>
                      <a:pt x="27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4" name="Freeform 789"/>
              <p:cNvSpPr>
                <a:spLocks/>
              </p:cNvSpPr>
              <p:nvPr/>
            </p:nvSpPr>
            <p:spPr bwMode="auto">
              <a:xfrm>
                <a:off x="6968" y="12615"/>
                <a:ext cx="106" cy="106"/>
              </a:xfrm>
              <a:custGeom>
                <a:avLst/>
                <a:gdLst>
                  <a:gd name="T0" fmla="*/ 106 w 106"/>
                  <a:gd name="T1" fmla="*/ 31 h 106"/>
                  <a:gd name="T2" fmla="*/ 75 w 106"/>
                  <a:gd name="T3" fmla="*/ 35 h 106"/>
                  <a:gd name="T4" fmla="*/ 75 w 106"/>
                  <a:gd name="T5" fmla="*/ 31 h 106"/>
                  <a:gd name="T6" fmla="*/ 71 w 106"/>
                  <a:gd name="T7" fmla="*/ 26 h 106"/>
                  <a:gd name="T8" fmla="*/ 62 w 106"/>
                  <a:gd name="T9" fmla="*/ 22 h 106"/>
                  <a:gd name="T10" fmla="*/ 57 w 106"/>
                  <a:gd name="T11" fmla="*/ 22 h 106"/>
                  <a:gd name="T12" fmla="*/ 44 w 106"/>
                  <a:gd name="T13" fmla="*/ 22 h 106"/>
                  <a:gd name="T14" fmla="*/ 40 w 106"/>
                  <a:gd name="T15" fmla="*/ 26 h 106"/>
                  <a:gd name="T16" fmla="*/ 35 w 106"/>
                  <a:gd name="T17" fmla="*/ 40 h 106"/>
                  <a:gd name="T18" fmla="*/ 31 w 106"/>
                  <a:gd name="T19" fmla="*/ 53 h 106"/>
                  <a:gd name="T20" fmla="*/ 35 w 106"/>
                  <a:gd name="T21" fmla="*/ 66 h 106"/>
                  <a:gd name="T22" fmla="*/ 40 w 106"/>
                  <a:gd name="T23" fmla="*/ 80 h 106"/>
                  <a:gd name="T24" fmla="*/ 44 w 106"/>
                  <a:gd name="T25" fmla="*/ 84 h 106"/>
                  <a:gd name="T26" fmla="*/ 57 w 106"/>
                  <a:gd name="T27" fmla="*/ 84 h 106"/>
                  <a:gd name="T28" fmla="*/ 62 w 106"/>
                  <a:gd name="T29" fmla="*/ 84 h 106"/>
                  <a:gd name="T30" fmla="*/ 71 w 106"/>
                  <a:gd name="T31" fmla="*/ 80 h 106"/>
                  <a:gd name="T32" fmla="*/ 75 w 106"/>
                  <a:gd name="T33" fmla="*/ 75 h 106"/>
                  <a:gd name="T34" fmla="*/ 80 w 106"/>
                  <a:gd name="T35" fmla="*/ 66 h 106"/>
                  <a:gd name="T36" fmla="*/ 106 w 106"/>
                  <a:gd name="T37" fmla="*/ 71 h 106"/>
                  <a:gd name="T38" fmla="*/ 102 w 106"/>
                  <a:gd name="T39" fmla="*/ 84 h 106"/>
                  <a:gd name="T40" fmla="*/ 89 w 106"/>
                  <a:gd name="T41" fmla="*/ 97 h 106"/>
                  <a:gd name="T42" fmla="*/ 75 w 106"/>
                  <a:gd name="T43" fmla="*/ 106 h 106"/>
                  <a:gd name="T44" fmla="*/ 53 w 106"/>
                  <a:gd name="T45" fmla="*/ 106 h 106"/>
                  <a:gd name="T46" fmla="*/ 35 w 106"/>
                  <a:gd name="T47" fmla="*/ 102 h 106"/>
                  <a:gd name="T48" fmla="*/ 17 w 106"/>
                  <a:gd name="T49" fmla="*/ 93 h 106"/>
                  <a:gd name="T50" fmla="*/ 4 w 106"/>
                  <a:gd name="T51" fmla="*/ 75 h 106"/>
                  <a:gd name="T52" fmla="*/ 0 w 106"/>
                  <a:gd name="T53" fmla="*/ 53 h 106"/>
                  <a:gd name="T54" fmla="*/ 4 w 106"/>
                  <a:gd name="T55" fmla="*/ 31 h 106"/>
                  <a:gd name="T56" fmla="*/ 17 w 106"/>
                  <a:gd name="T57" fmla="*/ 13 h 106"/>
                  <a:gd name="T58" fmla="*/ 35 w 106"/>
                  <a:gd name="T59" fmla="*/ 4 h 106"/>
                  <a:gd name="T60" fmla="*/ 57 w 106"/>
                  <a:gd name="T61" fmla="*/ 0 h 106"/>
                  <a:gd name="T62" fmla="*/ 75 w 106"/>
                  <a:gd name="T63" fmla="*/ 0 h 106"/>
                  <a:gd name="T64" fmla="*/ 89 w 106"/>
                  <a:gd name="T65" fmla="*/ 8 h 106"/>
                  <a:gd name="T66" fmla="*/ 97 w 106"/>
                  <a:gd name="T67" fmla="*/ 17 h 106"/>
                  <a:gd name="T68" fmla="*/ 106 w 106"/>
                  <a:gd name="T69" fmla="*/ 31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6" h="106">
                    <a:moveTo>
                      <a:pt x="106" y="31"/>
                    </a:moveTo>
                    <a:lnTo>
                      <a:pt x="75" y="35"/>
                    </a:lnTo>
                    <a:lnTo>
                      <a:pt x="75" y="31"/>
                    </a:lnTo>
                    <a:lnTo>
                      <a:pt x="71" y="26"/>
                    </a:lnTo>
                    <a:lnTo>
                      <a:pt x="62" y="22"/>
                    </a:lnTo>
                    <a:lnTo>
                      <a:pt x="57" y="22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5" y="40"/>
                    </a:lnTo>
                    <a:lnTo>
                      <a:pt x="31" y="53"/>
                    </a:lnTo>
                    <a:lnTo>
                      <a:pt x="35" y="66"/>
                    </a:lnTo>
                    <a:lnTo>
                      <a:pt x="40" y="80"/>
                    </a:lnTo>
                    <a:lnTo>
                      <a:pt x="44" y="84"/>
                    </a:lnTo>
                    <a:lnTo>
                      <a:pt x="57" y="84"/>
                    </a:lnTo>
                    <a:lnTo>
                      <a:pt x="62" y="84"/>
                    </a:lnTo>
                    <a:lnTo>
                      <a:pt x="71" y="80"/>
                    </a:lnTo>
                    <a:lnTo>
                      <a:pt x="75" y="75"/>
                    </a:lnTo>
                    <a:lnTo>
                      <a:pt x="80" y="66"/>
                    </a:lnTo>
                    <a:lnTo>
                      <a:pt x="106" y="71"/>
                    </a:lnTo>
                    <a:lnTo>
                      <a:pt x="102" y="84"/>
                    </a:lnTo>
                    <a:lnTo>
                      <a:pt x="89" y="97"/>
                    </a:lnTo>
                    <a:lnTo>
                      <a:pt x="75" y="106"/>
                    </a:lnTo>
                    <a:lnTo>
                      <a:pt x="53" y="106"/>
                    </a:lnTo>
                    <a:lnTo>
                      <a:pt x="35" y="102"/>
                    </a:lnTo>
                    <a:lnTo>
                      <a:pt x="17" y="93"/>
                    </a:lnTo>
                    <a:lnTo>
                      <a:pt x="4" y="75"/>
                    </a:lnTo>
                    <a:lnTo>
                      <a:pt x="0" y="53"/>
                    </a:lnTo>
                    <a:lnTo>
                      <a:pt x="4" y="31"/>
                    </a:lnTo>
                    <a:lnTo>
                      <a:pt x="17" y="13"/>
                    </a:lnTo>
                    <a:lnTo>
                      <a:pt x="35" y="4"/>
                    </a:lnTo>
                    <a:lnTo>
                      <a:pt x="57" y="0"/>
                    </a:lnTo>
                    <a:lnTo>
                      <a:pt x="75" y="0"/>
                    </a:lnTo>
                    <a:lnTo>
                      <a:pt x="89" y="8"/>
                    </a:lnTo>
                    <a:lnTo>
                      <a:pt x="97" y="17"/>
                    </a:lnTo>
                    <a:lnTo>
                      <a:pt x="106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5" name="Freeform 790"/>
              <p:cNvSpPr>
                <a:spLocks/>
              </p:cNvSpPr>
              <p:nvPr/>
            </p:nvSpPr>
            <p:spPr bwMode="auto">
              <a:xfrm>
                <a:off x="7083" y="12619"/>
                <a:ext cx="98" cy="102"/>
              </a:xfrm>
              <a:custGeom>
                <a:avLst/>
                <a:gdLst>
                  <a:gd name="T0" fmla="*/ 0 w 98"/>
                  <a:gd name="T1" fmla="*/ 0 h 102"/>
                  <a:gd name="T2" fmla="*/ 98 w 98"/>
                  <a:gd name="T3" fmla="*/ 0 h 102"/>
                  <a:gd name="T4" fmla="*/ 98 w 98"/>
                  <a:gd name="T5" fmla="*/ 22 h 102"/>
                  <a:gd name="T6" fmla="*/ 62 w 98"/>
                  <a:gd name="T7" fmla="*/ 22 h 102"/>
                  <a:gd name="T8" fmla="*/ 62 w 98"/>
                  <a:gd name="T9" fmla="*/ 102 h 102"/>
                  <a:gd name="T10" fmla="*/ 36 w 98"/>
                  <a:gd name="T11" fmla="*/ 102 h 102"/>
                  <a:gd name="T12" fmla="*/ 36 w 98"/>
                  <a:gd name="T13" fmla="*/ 22 h 102"/>
                  <a:gd name="T14" fmla="*/ 0 w 98"/>
                  <a:gd name="T15" fmla="*/ 22 h 102"/>
                  <a:gd name="T16" fmla="*/ 0 w 98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8" h="102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62" y="22"/>
                    </a:lnTo>
                    <a:lnTo>
                      <a:pt x="62" y="102"/>
                    </a:lnTo>
                    <a:lnTo>
                      <a:pt x="36" y="102"/>
                    </a:lnTo>
                    <a:lnTo>
                      <a:pt x="36" y="22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6" name="Freeform 791"/>
              <p:cNvSpPr>
                <a:spLocks noEditPoints="1"/>
              </p:cNvSpPr>
              <p:nvPr/>
            </p:nvSpPr>
            <p:spPr bwMode="auto">
              <a:xfrm>
                <a:off x="7199" y="12619"/>
                <a:ext cx="106" cy="102"/>
              </a:xfrm>
              <a:custGeom>
                <a:avLst/>
                <a:gdLst>
                  <a:gd name="T0" fmla="*/ 0 w 106"/>
                  <a:gd name="T1" fmla="*/ 0 h 102"/>
                  <a:gd name="T2" fmla="*/ 31 w 106"/>
                  <a:gd name="T3" fmla="*/ 0 h 102"/>
                  <a:gd name="T4" fmla="*/ 31 w 106"/>
                  <a:gd name="T5" fmla="*/ 40 h 102"/>
                  <a:gd name="T6" fmla="*/ 62 w 106"/>
                  <a:gd name="T7" fmla="*/ 40 h 102"/>
                  <a:gd name="T8" fmla="*/ 75 w 106"/>
                  <a:gd name="T9" fmla="*/ 40 h 102"/>
                  <a:gd name="T10" fmla="*/ 89 w 106"/>
                  <a:gd name="T11" fmla="*/ 44 h 102"/>
                  <a:gd name="T12" fmla="*/ 93 w 106"/>
                  <a:gd name="T13" fmla="*/ 49 h 102"/>
                  <a:gd name="T14" fmla="*/ 102 w 106"/>
                  <a:gd name="T15" fmla="*/ 53 h 102"/>
                  <a:gd name="T16" fmla="*/ 106 w 106"/>
                  <a:gd name="T17" fmla="*/ 62 h 102"/>
                  <a:gd name="T18" fmla="*/ 106 w 106"/>
                  <a:gd name="T19" fmla="*/ 71 h 102"/>
                  <a:gd name="T20" fmla="*/ 106 w 106"/>
                  <a:gd name="T21" fmla="*/ 84 h 102"/>
                  <a:gd name="T22" fmla="*/ 97 w 106"/>
                  <a:gd name="T23" fmla="*/ 93 h 102"/>
                  <a:gd name="T24" fmla="*/ 84 w 106"/>
                  <a:gd name="T25" fmla="*/ 98 h 102"/>
                  <a:gd name="T26" fmla="*/ 62 w 106"/>
                  <a:gd name="T27" fmla="*/ 102 h 102"/>
                  <a:gd name="T28" fmla="*/ 0 w 106"/>
                  <a:gd name="T29" fmla="*/ 102 h 102"/>
                  <a:gd name="T30" fmla="*/ 0 w 106"/>
                  <a:gd name="T31" fmla="*/ 0 h 102"/>
                  <a:gd name="T32" fmla="*/ 31 w 106"/>
                  <a:gd name="T33" fmla="*/ 84 h 102"/>
                  <a:gd name="T34" fmla="*/ 57 w 106"/>
                  <a:gd name="T35" fmla="*/ 84 h 102"/>
                  <a:gd name="T36" fmla="*/ 66 w 106"/>
                  <a:gd name="T37" fmla="*/ 84 h 102"/>
                  <a:gd name="T38" fmla="*/ 75 w 106"/>
                  <a:gd name="T39" fmla="*/ 80 h 102"/>
                  <a:gd name="T40" fmla="*/ 75 w 106"/>
                  <a:gd name="T41" fmla="*/ 76 h 102"/>
                  <a:gd name="T42" fmla="*/ 80 w 106"/>
                  <a:gd name="T43" fmla="*/ 71 h 102"/>
                  <a:gd name="T44" fmla="*/ 75 w 106"/>
                  <a:gd name="T45" fmla="*/ 62 h 102"/>
                  <a:gd name="T46" fmla="*/ 71 w 106"/>
                  <a:gd name="T47" fmla="*/ 62 h 102"/>
                  <a:gd name="T48" fmla="*/ 62 w 106"/>
                  <a:gd name="T49" fmla="*/ 58 h 102"/>
                  <a:gd name="T50" fmla="*/ 49 w 106"/>
                  <a:gd name="T51" fmla="*/ 58 h 102"/>
                  <a:gd name="T52" fmla="*/ 31 w 106"/>
                  <a:gd name="T53" fmla="*/ 58 h 102"/>
                  <a:gd name="T54" fmla="*/ 31 w 106"/>
                  <a:gd name="T55" fmla="*/ 84 h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6" h="102">
                    <a:moveTo>
                      <a:pt x="0" y="0"/>
                    </a:moveTo>
                    <a:lnTo>
                      <a:pt x="31" y="0"/>
                    </a:lnTo>
                    <a:lnTo>
                      <a:pt x="31" y="40"/>
                    </a:lnTo>
                    <a:lnTo>
                      <a:pt x="62" y="40"/>
                    </a:lnTo>
                    <a:lnTo>
                      <a:pt x="75" y="40"/>
                    </a:lnTo>
                    <a:lnTo>
                      <a:pt x="89" y="44"/>
                    </a:lnTo>
                    <a:lnTo>
                      <a:pt x="93" y="49"/>
                    </a:lnTo>
                    <a:lnTo>
                      <a:pt x="102" y="53"/>
                    </a:lnTo>
                    <a:lnTo>
                      <a:pt x="106" y="62"/>
                    </a:lnTo>
                    <a:lnTo>
                      <a:pt x="106" y="71"/>
                    </a:lnTo>
                    <a:lnTo>
                      <a:pt x="106" y="84"/>
                    </a:lnTo>
                    <a:lnTo>
                      <a:pt x="97" y="93"/>
                    </a:lnTo>
                    <a:lnTo>
                      <a:pt x="84" y="98"/>
                    </a:lnTo>
                    <a:lnTo>
                      <a:pt x="62" y="102"/>
                    </a:lnTo>
                    <a:lnTo>
                      <a:pt x="0" y="102"/>
                    </a:lnTo>
                    <a:lnTo>
                      <a:pt x="0" y="0"/>
                    </a:lnTo>
                    <a:close/>
                    <a:moveTo>
                      <a:pt x="31" y="84"/>
                    </a:moveTo>
                    <a:lnTo>
                      <a:pt x="57" y="84"/>
                    </a:lnTo>
                    <a:lnTo>
                      <a:pt x="66" y="84"/>
                    </a:lnTo>
                    <a:lnTo>
                      <a:pt x="75" y="80"/>
                    </a:lnTo>
                    <a:lnTo>
                      <a:pt x="75" y="76"/>
                    </a:lnTo>
                    <a:lnTo>
                      <a:pt x="80" y="71"/>
                    </a:lnTo>
                    <a:lnTo>
                      <a:pt x="75" y="62"/>
                    </a:lnTo>
                    <a:lnTo>
                      <a:pt x="71" y="62"/>
                    </a:lnTo>
                    <a:lnTo>
                      <a:pt x="62" y="58"/>
                    </a:lnTo>
                    <a:lnTo>
                      <a:pt x="49" y="58"/>
                    </a:lnTo>
                    <a:lnTo>
                      <a:pt x="31" y="58"/>
                    </a:lnTo>
                    <a:lnTo>
                      <a:pt x="31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7" name="Freeform 792"/>
              <p:cNvSpPr>
                <a:spLocks/>
              </p:cNvSpPr>
              <p:nvPr/>
            </p:nvSpPr>
            <p:spPr bwMode="auto">
              <a:xfrm>
                <a:off x="2072" y="10743"/>
                <a:ext cx="84" cy="94"/>
              </a:xfrm>
              <a:custGeom>
                <a:avLst/>
                <a:gdLst>
                  <a:gd name="T0" fmla="*/ 18 w 84"/>
                  <a:gd name="T1" fmla="*/ 0 h 94"/>
                  <a:gd name="T2" fmla="*/ 84 w 84"/>
                  <a:gd name="T3" fmla="*/ 0 h 94"/>
                  <a:gd name="T4" fmla="*/ 66 w 84"/>
                  <a:gd name="T5" fmla="*/ 94 h 94"/>
                  <a:gd name="T6" fmla="*/ 53 w 84"/>
                  <a:gd name="T7" fmla="*/ 94 h 94"/>
                  <a:gd name="T8" fmla="*/ 71 w 84"/>
                  <a:gd name="T9" fmla="*/ 14 h 94"/>
                  <a:gd name="T10" fmla="*/ 31 w 84"/>
                  <a:gd name="T11" fmla="*/ 14 h 94"/>
                  <a:gd name="T12" fmla="*/ 13 w 84"/>
                  <a:gd name="T13" fmla="*/ 94 h 94"/>
                  <a:gd name="T14" fmla="*/ 0 w 84"/>
                  <a:gd name="T15" fmla="*/ 94 h 94"/>
                  <a:gd name="T16" fmla="*/ 18 w 84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" h="94">
                    <a:moveTo>
                      <a:pt x="18" y="0"/>
                    </a:moveTo>
                    <a:lnTo>
                      <a:pt x="84" y="0"/>
                    </a:lnTo>
                    <a:lnTo>
                      <a:pt x="66" y="94"/>
                    </a:lnTo>
                    <a:lnTo>
                      <a:pt x="53" y="94"/>
                    </a:lnTo>
                    <a:lnTo>
                      <a:pt x="71" y="14"/>
                    </a:lnTo>
                    <a:lnTo>
                      <a:pt x="31" y="1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8" name="Freeform 793"/>
              <p:cNvSpPr>
                <a:spLocks noEditPoints="1"/>
              </p:cNvSpPr>
              <p:nvPr/>
            </p:nvSpPr>
            <p:spPr bwMode="auto">
              <a:xfrm>
                <a:off x="2165" y="10739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5 w 80"/>
                  <a:gd name="T3" fmla="*/ 36 h 102"/>
                  <a:gd name="T4" fmla="*/ 13 w 80"/>
                  <a:gd name="T5" fmla="*/ 18 h 102"/>
                  <a:gd name="T6" fmla="*/ 27 w 80"/>
                  <a:gd name="T7" fmla="*/ 4 h 102"/>
                  <a:gd name="T8" fmla="*/ 44 w 80"/>
                  <a:gd name="T9" fmla="*/ 0 h 102"/>
                  <a:gd name="T10" fmla="*/ 58 w 80"/>
                  <a:gd name="T11" fmla="*/ 4 h 102"/>
                  <a:gd name="T12" fmla="*/ 71 w 80"/>
                  <a:gd name="T13" fmla="*/ 13 h 102"/>
                  <a:gd name="T14" fmla="*/ 76 w 80"/>
                  <a:gd name="T15" fmla="*/ 22 h 102"/>
                  <a:gd name="T16" fmla="*/ 80 w 80"/>
                  <a:gd name="T17" fmla="*/ 40 h 102"/>
                  <a:gd name="T18" fmla="*/ 80 w 80"/>
                  <a:gd name="T19" fmla="*/ 58 h 102"/>
                  <a:gd name="T20" fmla="*/ 76 w 80"/>
                  <a:gd name="T21" fmla="*/ 71 h 102"/>
                  <a:gd name="T22" fmla="*/ 67 w 80"/>
                  <a:gd name="T23" fmla="*/ 84 h 102"/>
                  <a:gd name="T24" fmla="*/ 58 w 80"/>
                  <a:gd name="T25" fmla="*/ 93 h 102"/>
                  <a:gd name="T26" fmla="*/ 44 w 80"/>
                  <a:gd name="T27" fmla="*/ 98 h 102"/>
                  <a:gd name="T28" fmla="*/ 36 w 80"/>
                  <a:gd name="T29" fmla="*/ 102 h 102"/>
                  <a:gd name="T30" fmla="*/ 27 w 80"/>
                  <a:gd name="T31" fmla="*/ 98 h 102"/>
                  <a:gd name="T32" fmla="*/ 18 w 80"/>
                  <a:gd name="T33" fmla="*/ 98 h 102"/>
                  <a:gd name="T34" fmla="*/ 9 w 80"/>
                  <a:gd name="T35" fmla="*/ 89 h 102"/>
                  <a:gd name="T36" fmla="*/ 5 w 80"/>
                  <a:gd name="T37" fmla="*/ 84 h 102"/>
                  <a:gd name="T38" fmla="*/ 0 w 80"/>
                  <a:gd name="T39" fmla="*/ 71 h 102"/>
                  <a:gd name="T40" fmla="*/ 0 w 80"/>
                  <a:gd name="T41" fmla="*/ 62 h 102"/>
                  <a:gd name="T42" fmla="*/ 13 w 80"/>
                  <a:gd name="T43" fmla="*/ 62 h 102"/>
                  <a:gd name="T44" fmla="*/ 18 w 80"/>
                  <a:gd name="T45" fmla="*/ 71 h 102"/>
                  <a:gd name="T46" fmla="*/ 22 w 80"/>
                  <a:gd name="T47" fmla="*/ 80 h 102"/>
                  <a:gd name="T48" fmla="*/ 27 w 80"/>
                  <a:gd name="T49" fmla="*/ 84 h 102"/>
                  <a:gd name="T50" fmla="*/ 36 w 80"/>
                  <a:gd name="T51" fmla="*/ 89 h 102"/>
                  <a:gd name="T52" fmla="*/ 40 w 80"/>
                  <a:gd name="T53" fmla="*/ 89 h 102"/>
                  <a:gd name="T54" fmla="*/ 44 w 80"/>
                  <a:gd name="T55" fmla="*/ 84 h 102"/>
                  <a:gd name="T56" fmla="*/ 49 w 80"/>
                  <a:gd name="T57" fmla="*/ 84 h 102"/>
                  <a:gd name="T58" fmla="*/ 53 w 80"/>
                  <a:gd name="T59" fmla="*/ 80 h 102"/>
                  <a:gd name="T60" fmla="*/ 58 w 80"/>
                  <a:gd name="T61" fmla="*/ 76 h 102"/>
                  <a:gd name="T62" fmla="*/ 58 w 80"/>
                  <a:gd name="T63" fmla="*/ 71 h 102"/>
                  <a:gd name="T64" fmla="*/ 62 w 80"/>
                  <a:gd name="T65" fmla="*/ 62 h 102"/>
                  <a:gd name="T66" fmla="*/ 62 w 80"/>
                  <a:gd name="T67" fmla="*/ 58 h 102"/>
                  <a:gd name="T68" fmla="*/ 67 w 80"/>
                  <a:gd name="T69" fmla="*/ 49 h 102"/>
                  <a:gd name="T70" fmla="*/ 67 w 80"/>
                  <a:gd name="T71" fmla="*/ 40 h 102"/>
                  <a:gd name="T72" fmla="*/ 62 w 80"/>
                  <a:gd name="T73" fmla="*/ 27 h 102"/>
                  <a:gd name="T74" fmla="*/ 58 w 80"/>
                  <a:gd name="T75" fmla="*/ 22 h 102"/>
                  <a:gd name="T76" fmla="*/ 53 w 80"/>
                  <a:gd name="T77" fmla="*/ 13 h 102"/>
                  <a:gd name="T78" fmla="*/ 44 w 80"/>
                  <a:gd name="T79" fmla="*/ 13 h 102"/>
                  <a:gd name="T80" fmla="*/ 40 w 80"/>
                  <a:gd name="T81" fmla="*/ 13 h 102"/>
                  <a:gd name="T82" fmla="*/ 31 w 80"/>
                  <a:gd name="T83" fmla="*/ 18 h 102"/>
                  <a:gd name="T84" fmla="*/ 27 w 80"/>
                  <a:gd name="T85" fmla="*/ 22 h 102"/>
                  <a:gd name="T86" fmla="*/ 22 w 80"/>
                  <a:gd name="T87" fmla="*/ 27 h 102"/>
                  <a:gd name="T88" fmla="*/ 18 w 80"/>
                  <a:gd name="T89" fmla="*/ 36 h 102"/>
                  <a:gd name="T90" fmla="*/ 18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5" y="36"/>
                    </a:lnTo>
                    <a:lnTo>
                      <a:pt x="13" y="18"/>
                    </a:lnTo>
                    <a:lnTo>
                      <a:pt x="27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6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4" y="98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9" name="Freeform 794"/>
              <p:cNvSpPr>
                <a:spLocks noEditPoints="1"/>
              </p:cNvSpPr>
              <p:nvPr/>
            </p:nvSpPr>
            <p:spPr bwMode="auto">
              <a:xfrm>
                <a:off x="2254" y="10739"/>
                <a:ext cx="75" cy="102"/>
              </a:xfrm>
              <a:custGeom>
                <a:avLst/>
                <a:gdLst>
                  <a:gd name="T0" fmla="*/ 53 w 75"/>
                  <a:gd name="T1" fmla="*/ 49 h 102"/>
                  <a:gd name="T2" fmla="*/ 62 w 75"/>
                  <a:gd name="T3" fmla="*/ 53 h 102"/>
                  <a:gd name="T4" fmla="*/ 67 w 75"/>
                  <a:gd name="T5" fmla="*/ 58 h 102"/>
                  <a:gd name="T6" fmla="*/ 71 w 75"/>
                  <a:gd name="T7" fmla="*/ 62 h 102"/>
                  <a:gd name="T8" fmla="*/ 71 w 75"/>
                  <a:gd name="T9" fmla="*/ 71 h 102"/>
                  <a:gd name="T10" fmla="*/ 67 w 75"/>
                  <a:gd name="T11" fmla="*/ 80 h 102"/>
                  <a:gd name="T12" fmla="*/ 62 w 75"/>
                  <a:gd name="T13" fmla="*/ 93 h 102"/>
                  <a:gd name="T14" fmla="*/ 53 w 75"/>
                  <a:gd name="T15" fmla="*/ 98 h 102"/>
                  <a:gd name="T16" fmla="*/ 35 w 75"/>
                  <a:gd name="T17" fmla="*/ 102 h 102"/>
                  <a:gd name="T18" fmla="*/ 27 w 75"/>
                  <a:gd name="T19" fmla="*/ 98 h 102"/>
                  <a:gd name="T20" fmla="*/ 18 w 75"/>
                  <a:gd name="T21" fmla="*/ 98 h 102"/>
                  <a:gd name="T22" fmla="*/ 9 w 75"/>
                  <a:gd name="T23" fmla="*/ 89 h 102"/>
                  <a:gd name="T24" fmla="*/ 4 w 75"/>
                  <a:gd name="T25" fmla="*/ 84 h 102"/>
                  <a:gd name="T26" fmla="*/ 4 w 75"/>
                  <a:gd name="T27" fmla="*/ 71 h 102"/>
                  <a:gd name="T28" fmla="*/ 0 w 75"/>
                  <a:gd name="T29" fmla="*/ 62 h 102"/>
                  <a:gd name="T30" fmla="*/ 4 w 75"/>
                  <a:gd name="T31" fmla="*/ 40 h 102"/>
                  <a:gd name="T32" fmla="*/ 13 w 75"/>
                  <a:gd name="T33" fmla="*/ 18 h 102"/>
                  <a:gd name="T34" fmla="*/ 22 w 75"/>
                  <a:gd name="T35" fmla="*/ 9 h 102"/>
                  <a:gd name="T36" fmla="*/ 31 w 75"/>
                  <a:gd name="T37" fmla="*/ 4 h 102"/>
                  <a:gd name="T38" fmla="*/ 40 w 75"/>
                  <a:gd name="T39" fmla="*/ 0 h 102"/>
                  <a:gd name="T40" fmla="*/ 49 w 75"/>
                  <a:gd name="T41" fmla="*/ 0 h 102"/>
                  <a:gd name="T42" fmla="*/ 62 w 75"/>
                  <a:gd name="T43" fmla="*/ 0 h 102"/>
                  <a:gd name="T44" fmla="*/ 71 w 75"/>
                  <a:gd name="T45" fmla="*/ 9 h 102"/>
                  <a:gd name="T46" fmla="*/ 75 w 75"/>
                  <a:gd name="T47" fmla="*/ 13 h 102"/>
                  <a:gd name="T48" fmla="*/ 75 w 75"/>
                  <a:gd name="T49" fmla="*/ 22 h 102"/>
                  <a:gd name="T50" fmla="*/ 75 w 75"/>
                  <a:gd name="T51" fmla="*/ 31 h 102"/>
                  <a:gd name="T52" fmla="*/ 71 w 75"/>
                  <a:gd name="T53" fmla="*/ 40 h 102"/>
                  <a:gd name="T54" fmla="*/ 62 w 75"/>
                  <a:gd name="T55" fmla="*/ 44 h 102"/>
                  <a:gd name="T56" fmla="*/ 53 w 75"/>
                  <a:gd name="T57" fmla="*/ 49 h 102"/>
                  <a:gd name="T58" fmla="*/ 18 w 75"/>
                  <a:gd name="T59" fmla="*/ 40 h 102"/>
                  <a:gd name="T60" fmla="*/ 22 w 75"/>
                  <a:gd name="T61" fmla="*/ 40 h 102"/>
                  <a:gd name="T62" fmla="*/ 27 w 75"/>
                  <a:gd name="T63" fmla="*/ 40 h 102"/>
                  <a:gd name="T64" fmla="*/ 44 w 75"/>
                  <a:gd name="T65" fmla="*/ 40 h 102"/>
                  <a:gd name="T66" fmla="*/ 53 w 75"/>
                  <a:gd name="T67" fmla="*/ 40 h 102"/>
                  <a:gd name="T68" fmla="*/ 58 w 75"/>
                  <a:gd name="T69" fmla="*/ 31 h 102"/>
                  <a:gd name="T70" fmla="*/ 62 w 75"/>
                  <a:gd name="T71" fmla="*/ 27 h 102"/>
                  <a:gd name="T72" fmla="*/ 62 w 75"/>
                  <a:gd name="T73" fmla="*/ 22 h 102"/>
                  <a:gd name="T74" fmla="*/ 58 w 75"/>
                  <a:gd name="T75" fmla="*/ 18 h 102"/>
                  <a:gd name="T76" fmla="*/ 53 w 75"/>
                  <a:gd name="T77" fmla="*/ 13 h 102"/>
                  <a:gd name="T78" fmla="*/ 49 w 75"/>
                  <a:gd name="T79" fmla="*/ 13 h 102"/>
                  <a:gd name="T80" fmla="*/ 40 w 75"/>
                  <a:gd name="T81" fmla="*/ 13 h 102"/>
                  <a:gd name="T82" fmla="*/ 31 w 75"/>
                  <a:gd name="T83" fmla="*/ 22 h 102"/>
                  <a:gd name="T84" fmla="*/ 22 w 75"/>
                  <a:gd name="T85" fmla="*/ 31 h 102"/>
                  <a:gd name="T86" fmla="*/ 18 w 75"/>
                  <a:gd name="T87" fmla="*/ 40 h 102"/>
                  <a:gd name="T88" fmla="*/ 18 w 75"/>
                  <a:gd name="T89" fmla="*/ 53 h 102"/>
                  <a:gd name="T90" fmla="*/ 18 w 75"/>
                  <a:gd name="T91" fmla="*/ 58 h 102"/>
                  <a:gd name="T92" fmla="*/ 18 w 75"/>
                  <a:gd name="T93" fmla="*/ 62 h 102"/>
                  <a:gd name="T94" fmla="*/ 18 w 75"/>
                  <a:gd name="T95" fmla="*/ 71 h 102"/>
                  <a:gd name="T96" fmla="*/ 22 w 75"/>
                  <a:gd name="T97" fmla="*/ 80 h 102"/>
                  <a:gd name="T98" fmla="*/ 27 w 75"/>
                  <a:gd name="T99" fmla="*/ 84 h 102"/>
                  <a:gd name="T100" fmla="*/ 40 w 75"/>
                  <a:gd name="T101" fmla="*/ 89 h 102"/>
                  <a:gd name="T102" fmla="*/ 44 w 75"/>
                  <a:gd name="T103" fmla="*/ 84 h 102"/>
                  <a:gd name="T104" fmla="*/ 53 w 75"/>
                  <a:gd name="T105" fmla="*/ 84 h 102"/>
                  <a:gd name="T106" fmla="*/ 53 w 75"/>
                  <a:gd name="T107" fmla="*/ 76 h 102"/>
                  <a:gd name="T108" fmla="*/ 58 w 75"/>
                  <a:gd name="T109" fmla="*/ 71 h 102"/>
                  <a:gd name="T110" fmla="*/ 53 w 75"/>
                  <a:gd name="T111" fmla="*/ 62 h 102"/>
                  <a:gd name="T112" fmla="*/ 49 w 75"/>
                  <a:gd name="T113" fmla="*/ 58 h 102"/>
                  <a:gd name="T114" fmla="*/ 40 w 75"/>
                  <a:gd name="T115" fmla="*/ 53 h 102"/>
                  <a:gd name="T116" fmla="*/ 22 w 75"/>
                  <a:gd name="T117" fmla="*/ 53 h 102"/>
                  <a:gd name="T118" fmla="*/ 22 w 75"/>
                  <a:gd name="T119" fmla="*/ 53 h 102"/>
                  <a:gd name="T120" fmla="*/ 18 w 75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102">
                    <a:moveTo>
                      <a:pt x="53" y="49"/>
                    </a:moveTo>
                    <a:lnTo>
                      <a:pt x="62" y="53"/>
                    </a:lnTo>
                    <a:lnTo>
                      <a:pt x="67" y="58"/>
                    </a:lnTo>
                    <a:lnTo>
                      <a:pt x="71" y="62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62" y="93"/>
                    </a:lnTo>
                    <a:lnTo>
                      <a:pt x="53" y="98"/>
                    </a:lnTo>
                    <a:lnTo>
                      <a:pt x="35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4" y="71"/>
                    </a:lnTo>
                    <a:lnTo>
                      <a:pt x="0" y="62"/>
                    </a:lnTo>
                    <a:lnTo>
                      <a:pt x="4" y="40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5" y="13"/>
                    </a:lnTo>
                    <a:lnTo>
                      <a:pt x="75" y="22"/>
                    </a:lnTo>
                    <a:lnTo>
                      <a:pt x="75" y="31"/>
                    </a:lnTo>
                    <a:lnTo>
                      <a:pt x="71" y="40"/>
                    </a:lnTo>
                    <a:lnTo>
                      <a:pt x="62" y="44"/>
                    </a:lnTo>
                    <a:lnTo>
                      <a:pt x="53" y="49"/>
                    </a:lnTo>
                    <a:close/>
                    <a:moveTo>
                      <a:pt x="18" y="40"/>
                    </a:moveTo>
                    <a:lnTo>
                      <a:pt x="22" y="40"/>
                    </a:lnTo>
                    <a:lnTo>
                      <a:pt x="27" y="40"/>
                    </a:lnTo>
                    <a:lnTo>
                      <a:pt x="44" y="40"/>
                    </a:lnTo>
                    <a:lnTo>
                      <a:pt x="53" y="40"/>
                    </a:lnTo>
                    <a:lnTo>
                      <a:pt x="58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  <a:moveTo>
                      <a:pt x="18" y="53"/>
                    </a:moveTo>
                    <a:lnTo>
                      <a:pt x="18" y="58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84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53" y="62"/>
                    </a:lnTo>
                    <a:lnTo>
                      <a:pt x="49" y="58"/>
                    </a:lnTo>
                    <a:lnTo>
                      <a:pt x="40" y="53"/>
                    </a:lnTo>
                    <a:lnTo>
                      <a:pt x="22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0" name="Freeform 795"/>
              <p:cNvSpPr>
                <a:spLocks noEditPoints="1"/>
              </p:cNvSpPr>
              <p:nvPr/>
            </p:nvSpPr>
            <p:spPr bwMode="auto">
              <a:xfrm>
                <a:off x="2338" y="10739"/>
                <a:ext cx="76" cy="102"/>
              </a:xfrm>
              <a:custGeom>
                <a:avLst/>
                <a:gdLst>
                  <a:gd name="T0" fmla="*/ 58 w 76"/>
                  <a:gd name="T1" fmla="*/ 67 h 102"/>
                  <a:gd name="T2" fmla="*/ 71 w 76"/>
                  <a:gd name="T3" fmla="*/ 67 h 102"/>
                  <a:gd name="T4" fmla="*/ 67 w 76"/>
                  <a:gd name="T5" fmla="*/ 80 h 102"/>
                  <a:gd name="T6" fmla="*/ 58 w 76"/>
                  <a:gd name="T7" fmla="*/ 89 h 102"/>
                  <a:gd name="T8" fmla="*/ 45 w 76"/>
                  <a:gd name="T9" fmla="*/ 98 h 102"/>
                  <a:gd name="T10" fmla="*/ 31 w 76"/>
                  <a:gd name="T11" fmla="*/ 102 h 102"/>
                  <a:gd name="T12" fmla="*/ 23 w 76"/>
                  <a:gd name="T13" fmla="*/ 98 h 102"/>
                  <a:gd name="T14" fmla="*/ 14 w 76"/>
                  <a:gd name="T15" fmla="*/ 98 h 102"/>
                  <a:gd name="T16" fmla="*/ 9 w 76"/>
                  <a:gd name="T17" fmla="*/ 89 h 102"/>
                  <a:gd name="T18" fmla="*/ 5 w 76"/>
                  <a:gd name="T19" fmla="*/ 80 h 102"/>
                  <a:gd name="T20" fmla="*/ 0 w 76"/>
                  <a:gd name="T21" fmla="*/ 71 h 102"/>
                  <a:gd name="T22" fmla="*/ 0 w 76"/>
                  <a:gd name="T23" fmla="*/ 62 h 102"/>
                  <a:gd name="T24" fmla="*/ 0 w 76"/>
                  <a:gd name="T25" fmla="*/ 44 h 102"/>
                  <a:gd name="T26" fmla="*/ 5 w 76"/>
                  <a:gd name="T27" fmla="*/ 31 h 102"/>
                  <a:gd name="T28" fmla="*/ 14 w 76"/>
                  <a:gd name="T29" fmla="*/ 18 h 102"/>
                  <a:gd name="T30" fmla="*/ 23 w 76"/>
                  <a:gd name="T31" fmla="*/ 9 h 102"/>
                  <a:gd name="T32" fmla="*/ 31 w 76"/>
                  <a:gd name="T33" fmla="*/ 0 h 102"/>
                  <a:gd name="T34" fmla="*/ 45 w 76"/>
                  <a:gd name="T35" fmla="*/ 0 h 102"/>
                  <a:gd name="T36" fmla="*/ 58 w 76"/>
                  <a:gd name="T37" fmla="*/ 4 h 102"/>
                  <a:gd name="T38" fmla="*/ 67 w 76"/>
                  <a:gd name="T39" fmla="*/ 9 h 102"/>
                  <a:gd name="T40" fmla="*/ 76 w 76"/>
                  <a:gd name="T41" fmla="*/ 22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3 h 102"/>
                  <a:gd name="T48" fmla="*/ 14 w 76"/>
                  <a:gd name="T49" fmla="*/ 53 h 102"/>
                  <a:gd name="T50" fmla="*/ 14 w 76"/>
                  <a:gd name="T51" fmla="*/ 58 h 102"/>
                  <a:gd name="T52" fmla="*/ 14 w 76"/>
                  <a:gd name="T53" fmla="*/ 58 h 102"/>
                  <a:gd name="T54" fmla="*/ 14 w 76"/>
                  <a:gd name="T55" fmla="*/ 71 h 102"/>
                  <a:gd name="T56" fmla="*/ 18 w 76"/>
                  <a:gd name="T57" fmla="*/ 80 h 102"/>
                  <a:gd name="T58" fmla="*/ 27 w 76"/>
                  <a:gd name="T59" fmla="*/ 84 h 102"/>
                  <a:gd name="T60" fmla="*/ 31 w 76"/>
                  <a:gd name="T61" fmla="*/ 89 h 102"/>
                  <a:gd name="T62" fmla="*/ 40 w 76"/>
                  <a:gd name="T63" fmla="*/ 84 h 102"/>
                  <a:gd name="T64" fmla="*/ 45 w 76"/>
                  <a:gd name="T65" fmla="*/ 80 h 102"/>
                  <a:gd name="T66" fmla="*/ 54 w 76"/>
                  <a:gd name="T67" fmla="*/ 76 h 102"/>
                  <a:gd name="T68" fmla="*/ 58 w 76"/>
                  <a:gd name="T69" fmla="*/ 67 h 102"/>
                  <a:gd name="T70" fmla="*/ 18 w 76"/>
                  <a:gd name="T71" fmla="*/ 40 h 102"/>
                  <a:gd name="T72" fmla="*/ 63 w 76"/>
                  <a:gd name="T73" fmla="*/ 40 h 102"/>
                  <a:gd name="T74" fmla="*/ 63 w 76"/>
                  <a:gd name="T75" fmla="*/ 40 h 102"/>
                  <a:gd name="T76" fmla="*/ 63 w 76"/>
                  <a:gd name="T77" fmla="*/ 40 h 102"/>
                  <a:gd name="T78" fmla="*/ 63 w 76"/>
                  <a:gd name="T79" fmla="*/ 27 h 102"/>
                  <a:gd name="T80" fmla="*/ 58 w 76"/>
                  <a:gd name="T81" fmla="*/ 18 h 102"/>
                  <a:gd name="T82" fmla="*/ 54 w 76"/>
                  <a:gd name="T83" fmla="*/ 13 h 102"/>
                  <a:gd name="T84" fmla="*/ 45 w 76"/>
                  <a:gd name="T85" fmla="*/ 13 h 102"/>
                  <a:gd name="T86" fmla="*/ 36 w 76"/>
                  <a:gd name="T87" fmla="*/ 13 h 102"/>
                  <a:gd name="T88" fmla="*/ 27 w 76"/>
                  <a:gd name="T89" fmla="*/ 22 h 102"/>
                  <a:gd name="T90" fmla="*/ 23 w 76"/>
                  <a:gd name="T91" fmla="*/ 31 h 102"/>
                  <a:gd name="T92" fmla="*/ 18 w 76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7"/>
                    </a:moveTo>
                    <a:lnTo>
                      <a:pt x="71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5" y="98"/>
                    </a:lnTo>
                    <a:lnTo>
                      <a:pt x="31" y="102"/>
                    </a:lnTo>
                    <a:lnTo>
                      <a:pt x="23" y="98"/>
                    </a:lnTo>
                    <a:lnTo>
                      <a:pt x="14" y="98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3"/>
                    </a:lnTo>
                    <a:lnTo>
                      <a:pt x="14" y="53"/>
                    </a:lnTo>
                    <a:lnTo>
                      <a:pt x="14" y="58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54" y="76"/>
                    </a:lnTo>
                    <a:lnTo>
                      <a:pt x="58" y="67"/>
                    </a:lnTo>
                    <a:close/>
                    <a:moveTo>
                      <a:pt x="18" y="40"/>
                    </a:moveTo>
                    <a:lnTo>
                      <a:pt x="63" y="40"/>
                    </a:lnTo>
                    <a:lnTo>
                      <a:pt x="63" y="27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1" name="Freeform 796"/>
              <p:cNvSpPr>
                <a:spLocks/>
              </p:cNvSpPr>
              <p:nvPr/>
            </p:nvSpPr>
            <p:spPr bwMode="auto">
              <a:xfrm>
                <a:off x="2409" y="10743"/>
                <a:ext cx="98" cy="94"/>
              </a:xfrm>
              <a:custGeom>
                <a:avLst/>
                <a:gdLst>
                  <a:gd name="T0" fmla="*/ 32 w 98"/>
                  <a:gd name="T1" fmla="*/ 0 h 94"/>
                  <a:gd name="T2" fmla="*/ 98 w 98"/>
                  <a:gd name="T3" fmla="*/ 0 h 94"/>
                  <a:gd name="T4" fmla="*/ 80 w 98"/>
                  <a:gd name="T5" fmla="*/ 94 h 94"/>
                  <a:gd name="T6" fmla="*/ 63 w 98"/>
                  <a:gd name="T7" fmla="*/ 94 h 94"/>
                  <a:gd name="T8" fmla="*/ 80 w 98"/>
                  <a:gd name="T9" fmla="*/ 14 h 94"/>
                  <a:gd name="T10" fmla="*/ 45 w 98"/>
                  <a:gd name="T11" fmla="*/ 14 h 94"/>
                  <a:gd name="T12" fmla="*/ 36 w 98"/>
                  <a:gd name="T13" fmla="*/ 72 h 94"/>
                  <a:gd name="T14" fmla="*/ 32 w 98"/>
                  <a:gd name="T15" fmla="*/ 80 h 94"/>
                  <a:gd name="T16" fmla="*/ 27 w 98"/>
                  <a:gd name="T17" fmla="*/ 89 h 94"/>
                  <a:gd name="T18" fmla="*/ 23 w 98"/>
                  <a:gd name="T19" fmla="*/ 94 h 94"/>
                  <a:gd name="T20" fmla="*/ 14 w 98"/>
                  <a:gd name="T21" fmla="*/ 94 h 94"/>
                  <a:gd name="T22" fmla="*/ 9 w 98"/>
                  <a:gd name="T23" fmla="*/ 94 h 94"/>
                  <a:gd name="T24" fmla="*/ 0 w 98"/>
                  <a:gd name="T25" fmla="*/ 94 h 94"/>
                  <a:gd name="T26" fmla="*/ 5 w 98"/>
                  <a:gd name="T27" fmla="*/ 80 h 94"/>
                  <a:gd name="T28" fmla="*/ 9 w 98"/>
                  <a:gd name="T29" fmla="*/ 80 h 94"/>
                  <a:gd name="T30" fmla="*/ 9 w 98"/>
                  <a:gd name="T31" fmla="*/ 80 h 94"/>
                  <a:gd name="T32" fmla="*/ 14 w 98"/>
                  <a:gd name="T33" fmla="*/ 80 h 94"/>
                  <a:gd name="T34" fmla="*/ 18 w 98"/>
                  <a:gd name="T35" fmla="*/ 76 h 94"/>
                  <a:gd name="T36" fmla="*/ 18 w 98"/>
                  <a:gd name="T37" fmla="*/ 72 h 94"/>
                  <a:gd name="T38" fmla="*/ 23 w 98"/>
                  <a:gd name="T39" fmla="*/ 58 h 94"/>
                  <a:gd name="T40" fmla="*/ 32 w 98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94">
                    <a:moveTo>
                      <a:pt x="32" y="0"/>
                    </a:moveTo>
                    <a:lnTo>
                      <a:pt x="98" y="0"/>
                    </a:lnTo>
                    <a:lnTo>
                      <a:pt x="80" y="94"/>
                    </a:lnTo>
                    <a:lnTo>
                      <a:pt x="63" y="94"/>
                    </a:lnTo>
                    <a:lnTo>
                      <a:pt x="80" y="14"/>
                    </a:lnTo>
                    <a:lnTo>
                      <a:pt x="45" y="14"/>
                    </a:lnTo>
                    <a:lnTo>
                      <a:pt x="36" y="72"/>
                    </a:lnTo>
                    <a:lnTo>
                      <a:pt x="32" y="80"/>
                    </a:lnTo>
                    <a:lnTo>
                      <a:pt x="27" y="89"/>
                    </a:lnTo>
                    <a:lnTo>
                      <a:pt x="23" y="94"/>
                    </a:lnTo>
                    <a:lnTo>
                      <a:pt x="14" y="94"/>
                    </a:lnTo>
                    <a:lnTo>
                      <a:pt x="9" y="94"/>
                    </a:lnTo>
                    <a:lnTo>
                      <a:pt x="0" y="94"/>
                    </a:lnTo>
                    <a:lnTo>
                      <a:pt x="5" y="80"/>
                    </a:lnTo>
                    <a:lnTo>
                      <a:pt x="9" y="80"/>
                    </a:lnTo>
                    <a:lnTo>
                      <a:pt x="14" y="80"/>
                    </a:lnTo>
                    <a:lnTo>
                      <a:pt x="18" y="76"/>
                    </a:lnTo>
                    <a:lnTo>
                      <a:pt x="18" y="72"/>
                    </a:lnTo>
                    <a:lnTo>
                      <a:pt x="23" y="5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2" name="Freeform 797"/>
              <p:cNvSpPr>
                <a:spLocks/>
              </p:cNvSpPr>
              <p:nvPr/>
            </p:nvSpPr>
            <p:spPr bwMode="auto">
              <a:xfrm>
                <a:off x="2516" y="10743"/>
                <a:ext cx="80" cy="98"/>
              </a:xfrm>
              <a:custGeom>
                <a:avLst/>
                <a:gdLst>
                  <a:gd name="T0" fmla="*/ 53 w 80"/>
                  <a:gd name="T1" fmla="*/ 76 h 98"/>
                  <a:gd name="T2" fmla="*/ 36 w 80"/>
                  <a:gd name="T3" fmla="*/ 94 h 98"/>
                  <a:gd name="T4" fmla="*/ 22 w 80"/>
                  <a:gd name="T5" fmla="*/ 98 h 98"/>
                  <a:gd name="T6" fmla="*/ 13 w 80"/>
                  <a:gd name="T7" fmla="*/ 94 h 98"/>
                  <a:gd name="T8" fmla="*/ 4 w 80"/>
                  <a:gd name="T9" fmla="*/ 89 h 98"/>
                  <a:gd name="T10" fmla="*/ 0 w 80"/>
                  <a:gd name="T11" fmla="*/ 85 h 98"/>
                  <a:gd name="T12" fmla="*/ 0 w 80"/>
                  <a:gd name="T13" fmla="*/ 76 h 98"/>
                  <a:gd name="T14" fmla="*/ 0 w 80"/>
                  <a:gd name="T15" fmla="*/ 67 h 98"/>
                  <a:gd name="T16" fmla="*/ 0 w 80"/>
                  <a:gd name="T17" fmla="*/ 54 h 98"/>
                  <a:gd name="T18" fmla="*/ 13 w 80"/>
                  <a:gd name="T19" fmla="*/ 0 h 98"/>
                  <a:gd name="T20" fmla="*/ 27 w 80"/>
                  <a:gd name="T21" fmla="*/ 0 h 98"/>
                  <a:gd name="T22" fmla="*/ 13 w 80"/>
                  <a:gd name="T23" fmla="*/ 58 h 98"/>
                  <a:gd name="T24" fmla="*/ 13 w 80"/>
                  <a:gd name="T25" fmla="*/ 67 h 98"/>
                  <a:gd name="T26" fmla="*/ 13 w 80"/>
                  <a:gd name="T27" fmla="*/ 72 h 98"/>
                  <a:gd name="T28" fmla="*/ 13 w 80"/>
                  <a:gd name="T29" fmla="*/ 76 h 98"/>
                  <a:gd name="T30" fmla="*/ 18 w 80"/>
                  <a:gd name="T31" fmla="*/ 80 h 98"/>
                  <a:gd name="T32" fmla="*/ 22 w 80"/>
                  <a:gd name="T33" fmla="*/ 80 h 98"/>
                  <a:gd name="T34" fmla="*/ 27 w 80"/>
                  <a:gd name="T35" fmla="*/ 85 h 98"/>
                  <a:gd name="T36" fmla="*/ 31 w 80"/>
                  <a:gd name="T37" fmla="*/ 80 h 98"/>
                  <a:gd name="T38" fmla="*/ 36 w 80"/>
                  <a:gd name="T39" fmla="*/ 80 h 98"/>
                  <a:gd name="T40" fmla="*/ 40 w 80"/>
                  <a:gd name="T41" fmla="*/ 76 h 98"/>
                  <a:gd name="T42" fmla="*/ 49 w 80"/>
                  <a:gd name="T43" fmla="*/ 72 h 98"/>
                  <a:gd name="T44" fmla="*/ 49 w 80"/>
                  <a:gd name="T45" fmla="*/ 63 h 98"/>
                  <a:gd name="T46" fmla="*/ 53 w 80"/>
                  <a:gd name="T47" fmla="*/ 58 h 98"/>
                  <a:gd name="T48" fmla="*/ 53 w 80"/>
                  <a:gd name="T49" fmla="*/ 49 h 98"/>
                  <a:gd name="T50" fmla="*/ 58 w 80"/>
                  <a:gd name="T51" fmla="*/ 40 h 98"/>
                  <a:gd name="T52" fmla="*/ 67 w 80"/>
                  <a:gd name="T53" fmla="*/ 0 h 98"/>
                  <a:gd name="T54" fmla="*/ 80 w 80"/>
                  <a:gd name="T55" fmla="*/ 0 h 98"/>
                  <a:gd name="T56" fmla="*/ 62 w 80"/>
                  <a:gd name="T57" fmla="*/ 94 h 98"/>
                  <a:gd name="T58" fmla="*/ 49 w 80"/>
                  <a:gd name="T59" fmla="*/ 94 h 98"/>
                  <a:gd name="T60" fmla="*/ 53 w 80"/>
                  <a:gd name="T61" fmla="*/ 76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53" y="76"/>
                    </a:moveTo>
                    <a:lnTo>
                      <a:pt x="36" y="94"/>
                    </a:lnTo>
                    <a:lnTo>
                      <a:pt x="22" y="98"/>
                    </a:lnTo>
                    <a:lnTo>
                      <a:pt x="13" y="94"/>
                    </a:lnTo>
                    <a:lnTo>
                      <a:pt x="4" y="89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13" y="58"/>
                    </a:lnTo>
                    <a:lnTo>
                      <a:pt x="13" y="67"/>
                    </a:lnTo>
                    <a:lnTo>
                      <a:pt x="13" y="72"/>
                    </a:lnTo>
                    <a:lnTo>
                      <a:pt x="13" y="76"/>
                    </a:lnTo>
                    <a:lnTo>
                      <a:pt x="18" y="80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1" y="80"/>
                    </a:lnTo>
                    <a:lnTo>
                      <a:pt x="36" y="80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49" y="63"/>
                    </a:lnTo>
                    <a:lnTo>
                      <a:pt x="53" y="58"/>
                    </a:lnTo>
                    <a:lnTo>
                      <a:pt x="53" y="49"/>
                    </a:lnTo>
                    <a:lnTo>
                      <a:pt x="58" y="40"/>
                    </a:lnTo>
                    <a:lnTo>
                      <a:pt x="67" y="0"/>
                    </a:lnTo>
                    <a:lnTo>
                      <a:pt x="80" y="0"/>
                    </a:lnTo>
                    <a:lnTo>
                      <a:pt x="62" y="94"/>
                    </a:lnTo>
                    <a:lnTo>
                      <a:pt x="49" y="94"/>
                    </a:lnTo>
                    <a:lnTo>
                      <a:pt x="53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3" name="Freeform 798"/>
              <p:cNvSpPr>
                <a:spLocks/>
              </p:cNvSpPr>
              <p:nvPr/>
            </p:nvSpPr>
            <p:spPr bwMode="auto">
              <a:xfrm>
                <a:off x="2600" y="10739"/>
                <a:ext cx="129" cy="98"/>
              </a:xfrm>
              <a:custGeom>
                <a:avLst/>
                <a:gdLst>
                  <a:gd name="T0" fmla="*/ 0 w 129"/>
                  <a:gd name="T1" fmla="*/ 98 h 98"/>
                  <a:gd name="T2" fmla="*/ 18 w 129"/>
                  <a:gd name="T3" fmla="*/ 4 h 98"/>
                  <a:gd name="T4" fmla="*/ 32 w 129"/>
                  <a:gd name="T5" fmla="*/ 4 h 98"/>
                  <a:gd name="T6" fmla="*/ 32 w 129"/>
                  <a:gd name="T7" fmla="*/ 18 h 98"/>
                  <a:gd name="T8" fmla="*/ 36 w 129"/>
                  <a:gd name="T9" fmla="*/ 9 h 98"/>
                  <a:gd name="T10" fmla="*/ 45 w 129"/>
                  <a:gd name="T11" fmla="*/ 4 h 98"/>
                  <a:gd name="T12" fmla="*/ 49 w 129"/>
                  <a:gd name="T13" fmla="*/ 0 h 98"/>
                  <a:gd name="T14" fmla="*/ 58 w 129"/>
                  <a:gd name="T15" fmla="*/ 0 h 98"/>
                  <a:gd name="T16" fmla="*/ 63 w 129"/>
                  <a:gd name="T17" fmla="*/ 0 h 98"/>
                  <a:gd name="T18" fmla="*/ 72 w 129"/>
                  <a:gd name="T19" fmla="*/ 4 h 98"/>
                  <a:gd name="T20" fmla="*/ 76 w 129"/>
                  <a:gd name="T21" fmla="*/ 9 h 98"/>
                  <a:gd name="T22" fmla="*/ 76 w 129"/>
                  <a:gd name="T23" fmla="*/ 18 h 98"/>
                  <a:gd name="T24" fmla="*/ 85 w 129"/>
                  <a:gd name="T25" fmla="*/ 9 h 98"/>
                  <a:gd name="T26" fmla="*/ 89 w 129"/>
                  <a:gd name="T27" fmla="*/ 4 h 98"/>
                  <a:gd name="T28" fmla="*/ 98 w 129"/>
                  <a:gd name="T29" fmla="*/ 0 h 98"/>
                  <a:gd name="T30" fmla="*/ 107 w 129"/>
                  <a:gd name="T31" fmla="*/ 0 h 98"/>
                  <a:gd name="T32" fmla="*/ 116 w 129"/>
                  <a:gd name="T33" fmla="*/ 0 h 98"/>
                  <a:gd name="T34" fmla="*/ 120 w 129"/>
                  <a:gd name="T35" fmla="*/ 4 h 98"/>
                  <a:gd name="T36" fmla="*/ 125 w 129"/>
                  <a:gd name="T37" fmla="*/ 13 h 98"/>
                  <a:gd name="T38" fmla="*/ 129 w 129"/>
                  <a:gd name="T39" fmla="*/ 22 h 98"/>
                  <a:gd name="T40" fmla="*/ 125 w 129"/>
                  <a:gd name="T41" fmla="*/ 27 h 98"/>
                  <a:gd name="T42" fmla="*/ 125 w 129"/>
                  <a:gd name="T43" fmla="*/ 36 h 98"/>
                  <a:gd name="T44" fmla="*/ 116 w 129"/>
                  <a:gd name="T45" fmla="*/ 98 h 98"/>
                  <a:gd name="T46" fmla="*/ 98 w 129"/>
                  <a:gd name="T47" fmla="*/ 98 h 98"/>
                  <a:gd name="T48" fmla="*/ 112 w 129"/>
                  <a:gd name="T49" fmla="*/ 36 h 98"/>
                  <a:gd name="T50" fmla="*/ 112 w 129"/>
                  <a:gd name="T51" fmla="*/ 27 h 98"/>
                  <a:gd name="T52" fmla="*/ 112 w 129"/>
                  <a:gd name="T53" fmla="*/ 22 h 98"/>
                  <a:gd name="T54" fmla="*/ 112 w 129"/>
                  <a:gd name="T55" fmla="*/ 18 h 98"/>
                  <a:gd name="T56" fmla="*/ 112 w 129"/>
                  <a:gd name="T57" fmla="*/ 18 h 98"/>
                  <a:gd name="T58" fmla="*/ 107 w 129"/>
                  <a:gd name="T59" fmla="*/ 13 h 98"/>
                  <a:gd name="T60" fmla="*/ 103 w 129"/>
                  <a:gd name="T61" fmla="*/ 13 h 98"/>
                  <a:gd name="T62" fmla="*/ 98 w 129"/>
                  <a:gd name="T63" fmla="*/ 13 h 98"/>
                  <a:gd name="T64" fmla="*/ 89 w 129"/>
                  <a:gd name="T65" fmla="*/ 18 h 98"/>
                  <a:gd name="T66" fmla="*/ 85 w 129"/>
                  <a:gd name="T67" fmla="*/ 22 h 98"/>
                  <a:gd name="T68" fmla="*/ 80 w 129"/>
                  <a:gd name="T69" fmla="*/ 31 h 98"/>
                  <a:gd name="T70" fmla="*/ 76 w 129"/>
                  <a:gd name="T71" fmla="*/ 40 h 98"/>
                  <a:gd name="T72" fmla="*/ 72 w 129"/>
                  <a:gd name="T73" fmla="*/ 53 h 98"/>
                  <a:gd name="T74" fmla="*/ 63 w 129"/>
                  <a:gd name="T75" fmla="*/ 98 h 98"/>
                  <a:gd name="T76" fmla="*/ 49 w 129"/>
                  <a:gd name="T77" fmla="*/ 98 h 98"/>
                  <a:gd name="T78" fmla="*/ 63 w 129"/>
                  <a:gd name="T79" fmla="*/ 36 h 98"/>
                  <a:gd name="T80" fmla="*/ 63 w 129"/>
                  <a:gd name="T81" fmla="*/ 27 h 98"/>
                  <a:gd name="T82" fmla="*/ 63 w 129"/>
                  <a:gd name="T83" fmla="*/ 22 h 98"/>
                  <a:gd name="T84" fmla="*/ 63 w 129"/>
                  <a:gd name="T85" fmla="*/ 22 h 98"/>
                  <a:gd name="T86" fmla="*/ 63 w 129"/>
                  <a:gd name="T87" fmla="*/ 18 h 98"/>
                  <a:gd name="T88" fmla="*/ 58 w 129"/>
                  <a:gd name="T89" fmla="*/ 13 h 98"/>
                  <a:gd name="T90" fmla="*/ 54 w 129"/>
                  <a:gd name="T91" fmla="*/ 13 h 98"/>
                  <a:gd name="T92" fmla="*/ 49 w 129"/>
                  <a:gd name="T93" fmla="*/ 13 h 98"/>
                  <a:gd name="T94" fmla="*/ 40 w 129"/>
                  <a:gd name="T95" fmla="*/ 18 h 98"/>
                  <a:gd name="T96" fmla="*/ 36 w 129"/>
                  <a:gd name="T97" fmla="*/ 22 h 98"/>
                  <a:gd name="T98" fmla="*/ 32 w 129"/>
                  <a:gd name="T99" fmla="*/ 31 h 98"/>
                  <a:gd name="T100" fmla="*/ 27 w 129"/>
                  <a:gd name="T101" fmla="*/ 40 h 98"/>
                  <a:gd name="T102" fmla="*/ 23 w 129"/>
                  <a:gd name="T103" fmla="*/ 53 h 98"/>
                  <a:gd name="T104" fmla="*/ 14 w 129"/>
                  <a:gd name="T105" fmla="*/ 98 h 98"/>
                  <a:gd name="T106" fmla="*/ 0 w 129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8">
                    <a:moveTo>
                      <a:pt x="0" y="98"/>
                    </a:moveTo>
                    <a:lnTo>
                      <a:pt x="18" y="4"/>
                    </a:lnTo>
                    <a:lnTo>
                      <a:pt x="32" y="4"/>
                    </a:lnTo>
                    <a:lnTo>
                      <a:pt x="32" y="18"/>
                    </a:lnTo>
                    <a:lnTo>
                      <a:pt x="36" y="9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72" y="4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5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5" y="13"/>
                    </a:lnTo>
                    <a:lnTo>
                      <a:pt x="129" y="22"/>
                    </a:lnTo>
                    <a:lnTo>
                      <a:pt x="125" y="27"/>
                    </a:lnTo>
                    <a:lnTo>
                      <a:pt x="125" y="36"/>
                    </a:lnTo>
                    <a:lnTo>
                      <a:pt x="116" y="98"/>
                    </a:lnTo>
                    <a:lnTo>
                      <a:pt x="98" y="98"/>
                    </a:lnTo>
                    <a:lnTo>
                      <a:pt x="112" y="36"/>
                    </a:lnTo>
                    <a:lnTo>
                      <a:pt x="112" y="27"/>
                    </a:lnTo>
                    <a:lnTo>
                      <a:pt x="112" y="22"/>
                    </a:lnTo>
                    <a:lnTo>
                      <a:pt x="112" y="18"/>
                    </a:lnTo>
                    <a:lnTo>
                      <a:pt x="107" y="13"/>
                    </a:lnTo>
                    <a:lnTo>
                      <a:pt x="103" y="13"/>
                    </a:lnTo>
                    <a:lnTo>
                      <a:pt x="98" y="13"/>
                    </a:lnTo>
                    <a:lnTo>
                      <a:pt x="89" y="18"/>
                    </a:lnTo>
                    <a:lnTo>
                      <a:pt x="85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2" y="53"/>
                    </a:lnTo>
                    <a:lnTo>
                      <a:pt x="63" y="98"/>
                    </a:lnTo>
                    <a:lnTo>
                      <a:pt x="49" y="98"/>
                    </a:lnTo>
                    <a:lnTo>
                      <a:pt x="63" y="36"/>
                    </a:lnTo>
                    <a:lnTo>
                      <a:pt x="63" y="27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2" y="31"/>
                    </a:lnTo>
                    <a:lnTo>
                      <a:pt x="27" y="40"/>
                    </a:lnTo>
                    <a:lnTo>
                      <a:pt x="23" y="53"/>
                    </a:lnTo>
                    <a:lnTo>
                      <a:pt x="14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4" name="Freeform 799"/>
              <p:cNvSpPr>
                <a:spLocks noEditPoints="1"/>
              </p:cNvSpPr>
              <p:nvPr/>
            </p:nvSpPr>
            <p:spPr bwMode="auto">
              <a:xfrm>
                <a:off x="2738" y="10739"/>
                <a:ext cx="80" cy="102"/>
              </a:xfrm>
              <a:custGeom>
                <a:avLst/>
                <a:gdLst>
                  <a:gd name="T0" fmla="*/ 58 w 80"/>
                  <a:gd name="T1" fmla="*/ 67 h 102"/>
                  <a:gd name="T2" fmla="*/ 76 w 80"/>
                  <a:gd name="T3" fmla="*/ 67 h 102"/>
                  <a:gd name="T4" fmla="*/ 67 w 80"/>
                  <a:gd name="T5" fmla="*/ 80 h 102"/>
                  <a:gd name="T6" fmla="*/ 58 w 80"/>
                  <a:gd name="T7" fmla="*/ 89 h 102"/>
                  <a:gd name="T8" fmla="*/ 49 w 80"/>
                  <a:gd name="T9" fmla="*/ 98 h 102"/>
                  <a:gd name="T10" fmla="*/ 36 w 80"/>
                  <a:gd name="T11" fmla="*/ 102 h 102"/>
                  <a:gd name="T12" fmla="*/ 27 w 80"/>
                  <a:gd name="T13" fmla="*/ 98 h 102"/>
                  <a:gd name="T14" fmla="*/ 18 w 80"/>
                  <a:gd name="T15" fmla="*/ 98 h 102"/>
                  <a:gd name="T16" fmla="*/ 9 w 80"/>
                  <a:gd name="T17" fmla="*/ 89 h 102"/>
                  <a:gd name="T18" fmla="*/ 5 w 80"/>
                  <a:gd name="T19" fmla="*/ 80 h 102"/>
                  <a:gd name="T20" fmla="*/ 0 w 80"/>
                  <a:gd name="T21" fmla="*/ 71 h 102"/>
                  <a:gd name="T22" fmla="*/ 0 w 80"/>
                  <a:gd name="T23" fmla="*/ 62 h 102"/>
                  <a:gd name="T24" fmla="*/ 5 w 80"/>
                  <a:gd name="T25" fmla="*/ 44 h 102"/>
                  <a:gd name="T26" fmla="*/ 9 w 80"/>
                  <a:gd name="T27" fmla="*/ 31 h 102"/>
                  <a:gd name="T28" fmla="*/ 14 w 80"/>
                  <a:gd name="T29" fmla="*/ 18 h 102"/>
                  <a:gd name="T30" fmla="*/ 22 w 80"/>
                  <a:gd name="T31" fmla="*/ 9 h 102"/>
                  <a:gd name="T32" fmla="*/ 36 w 80"/>
                  <a:gd name="T33" fmla="*/ 0 h 102"/>
                  <a:gd name="T34" fmla="*/ 45 w 80"/>
                  <a:gd name="T35" fmla="*/ 0 h 102"/>
                  <a:gd name="T36" fmla="*/ 58 w 80"/>
                  <a:gd name="T37" fmla="*/ 4 h 102"/>
                  <a:gd name="T38" fmla="*/ 71 w 80"/>
                  <a:gd name="T39" fmla="*/ 9 h 102"/>
                  <a:gd name="T40" fmla="*/ 76 w 80"/>
                  <a:gd name="T41" fmla="*/ 22 h 102"/>
                  <a:gd name="T42" fmla="*/ 80 w 80"/>
                  <a:gd name="T43" fmla="*/ 40 h 102"/>
                  <a:gd name="T44" fmla="*/ 80 w 80"/>
                  <a:gd name="T45" fmla="*/ 49 h 102"/>
                  <a:gd name="T46" fmla="*/ 76 w 80"/>
                  <a:gd name="T47" fmla="*/ 53 h 102"/>
                  <a:gd name="T48" fmla="*/ 18 w 80"/>
                  <a:gd name="T49" fmla="*/ 53 h 102"/>
                  <a:gd name="T50" fmla="*/ 14 w 80"/>
                  <a:gd name="T51" fmla="*/ 58 h 102"/>
                  <a:gd name="T52" fmla="*/ 14 w 80"/>
                  <a:gd name="T53" fmla="*/ 58 h 102"/>
                  <a:gd name="T54" fmla="*/ 18 w 80"/>
                  <a:gd name="T55" fmla="*/ 71 h 102"/>
                  <a:gd name="T56" fmla="*/ 22 w 80"/>
                  <a:gd name="T57" fmla="*/ 80 h 102"/>
                  <a:gd name="T58" fmla="*/ 27 w 80"/>
                  <a:gd name="T59" fmla="*/ 84 h 102"/>
                  <a:gd name="T60" fmla="*/ 36 w 80"/>
                  <a:gd name="T61" fmla="*/ 89 h 102"/>
                  <a:gd name="T62" fmla="*/ 40 w 80"/>
                  <a:gd name="T63" fmla="*/ 84 h 102"/>
                  <a:gd name="T64" fmla="*/ 49 w 80"/>
                  <a:gd name="T65" fmla="*/ 80 h 102"/>
                  <a:gd name="T66" fmla="*/ 53 w 80"/>
                  <a:gd name="T67" fmla="*/ 76 h 102"/>
                  <a:gd name="T68" fmla="*/ 58 w 80"/>
                  <a:gd name="T69" fmla="*/ 67 h 102"/>
                  <a:gd name="T70" fmla="*/ 18 w 80"/>
                  <a:gd name="T71" fmla="*/ 40 h 102"/>
                  <a:gd name="T72" fmla="*/ 67 w 80"/>
                  <a:gd name="T73" fmla="*/ 40 h 102"/>
                  <a:gd name="T74" fmla="*/ 67 w 80"/>
                  <a:gd name="T75" fmla="*/ 40 h 102"/>
                  <a:gd name="T76" fmla="*/ 67 w 80"/>
                  <a:gd name="T77" fmla="*/ 40 h 102"/>
                  <a:gd name="T78" fmla="*/ 62 w 80"/>
                  <a:gd name="T79" fmla="*/ 27 h 102"/>
                  <a:gd name="T80" fmla="*/ 58 w 80"/>
                  <a:gd name="T81" fmla="*/ 18 h 102"/>
                  <a:gd name="T82" fmla="*/ 53 w 80"/>
                  <a:gd name="T83" fmla="*/ 13 h 102"/>
                  <a:gd name="T84" fmla="*/ 45 w 80"/>
                  <a:gd name="T85" fmla="*/ 13 h 102"/>
                  <a:gd name="T86" fmla="*/ 36 w 80"/>
                  <a:gd name="T87" fmla="*/ 13 h 102"/>
                  <a:gd name="T88" fmla="*/ 31 w 80"/>
                  <a:gd name="T89" fmla="*/ 22 h 102"/>
                  <a:gd name="T90" fmla="*/ 22 w 80"/>
                  <a:gd name="T91" fmla="*/ 31 h 102"/>
                  <a:gd name="T92" fmla="*/ 18 w 80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8" y="67"/>
                    </a:moveTo>
                    <a:lnTo>
                      <a:pt x="76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76" y="53"/>
                    </a:lnTo>
                    <a:lnTo>
                      <a:pt x="18" y="53"/>
                    </a:lnTo>
                    <a:lnTo>
                      <a:pt x="14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2" y="27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5" name="Freeform 800"/>
              <p:cNvSpPr>
                <a:spLocks/>
              </p:cNvSpPr>
              <p:nvPr/>
            </p:nvSpPr>
            <p:spPr bwMode="auto">
              <a:xfrm>
                <a:off x="2814" y="10743"/>
                <a:ext cx="93" cy="94"/>
              </a:xfrm>
              <a:custGeom>
                <a:avLst/>
                <a:gdLst>
                  <a:gd name="T0" fmla="*/ 31 w 93"/>
                  <a:gd name="T1" fmla="*/ 0 h 94"/>
                  <a:gd name="T2" fmla="*/ 93 w 93"/>
                  <a:gd name="T3" fmla="*/ 0 h 94"/>
                  <a:gd name="T4" fmla="*/ 75 w 93"/>
                  <a:gd name="T5" fmla="*/ 94 h 94"/>
                  <a:gd name="T6" fmla="*/ 62 w 93"/>
                  <a:gd name="T7" fmla="*/ 94 h 94"/>
                  <a:gd name="T8" fmla="*/ 80 w 93"/>
                  <a:gd name="T9" fmla="*/ 14 h 94"/>
                  <a:gd name="T10" fmla="*/ 44 w 93"/>
                  <a:gd name="T11" fmla="*/ 14 h 94"/>
                  <a:gd name="T12" fmla="*/ 31 w 93"/>
                  <a:gd name="T13" fmla="*/ 72 h 94"/>
                  <a:gd name="T14" fmla="*/ 26 w 93"/>
                  <a:gd name="T15" fmla="*/ 80 h 94"/>
                  <a:gd name="T16" fmla="*/ 22 w 93"/>
                  <a:gd name="T17" fmla="*/ 89 h 94"/>
                  <a:gd name="T18" fmla="*/ 17 w 93"/>
                  <a:gd name="T19" fmla="*/ 94 h 94"/>
                  <a:gd name="T20" fmla="*/ 13 w 93"/>
                  <a:gd name="T21" fmla="*/ 94 h 94"/>
                  <a:gd name="T22" fmla="*/ 4 w 93"/>
                  <a:gd name="T23" fmla="*/ 94 h 94"/>
                  <a:gd name="T24" fmla="*/ 0 w 93"/>
                  <a:gd name="T25" fmla="*/ 94 h 94"/>
                  <a:gd name="T26" fmla="*/ 0 w 93"/>
                  <a:gd name="T27" fmla="*/ 80 h 94"/>
                  <a:gd name="T28" fmla="*/ 4 w 93"/>
                  <a:gd name="T29" fmla="*/ 80 h 94"/>
                  <a:gd name="T30" fmla="*/ 9 w 93"/>
                  <a:gd name="T31" fmla="*/ 80 h 94"/>
                  <a:gd name="T32" fmla="*/ 13 w 93"/>
                  <a:gd name="T33" fmla="*/ 80 h 94"/>
                  <a:gd name="T34" fmla="*/ 13 w 93"/>
                  <a:gd name="T35" fmla="*/ 76 h 94"/>
                  <a:gd name="T36" fmla="*/ 17 w 93"/>
                  <a:gd name="T37" fmla="*/ 72 h 94"/>
                  <a:gd name="T38" fmla="*/ 17 w 93"/>
                  <a:gd name="T39" fmla="*/ 58 h 94"/>
                  <a:gd name="T40" fmla="*/ 31 w 93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94">
                    <a:moveTo>
                      <a:pt x="31" y="0"/>
                    </a:moveTo>
                    <a:lnTo>
                      <a:pt x="93" y="0"/>
                    </a:lnTo>
                    <a:lnTo>
                      <a:pt x="75" y="94"/>
                    </a:lnTo>
                    <a:lnTo>
                      <a:pt x="62" y="94"/>
                    </a:lnTo>
                    <a:lnTo>
                      <a:pt x="80" y="14"/>
                    </a:lnTo>
                    <a:lnTo>
                      <a:pt x="44" y="14"/>
                    </a:lnTo>
                    <a:lnTo>
                      <a:pt x="31" y="72"/>
                    </a:lnTo>
                    <a:lnTo>
                      <a:pt x="26" y="80"/>
                    </a:lnTo>
                    <a:lnTo>
                      <a:pt x="22" y="89"/>
                    </a:lnTo>
                    <a:lnTo>
                      <a:pt x="17" y="94"/>
                    </a:lnTo>
                    <a:lnTo>
                      <a:pt x="13" y="94"/>
                    </a:lnTo>
                    <a:lnTo>
                      <a:pt x="4" y="94"/>
                    </a:lnTo>
                    <a:lnTo>
                      <a:pt x="0" y="94"/>
                    </a:lnTo>
                    <a:lnTo>
                      <a:pt x="0" y="80"/>
                    </a:lnTo>
                    <a:lnTo>
                      <a:pt x="4" y="80"/>
                    </a:lnTo>
                    <a:lnTo>
                      <a:pt x="9" y="80"/>
                    </a:lnTo>
                    <a:lnTo>
                      <a:pt x="13" y="80"/>
                    </a:lnTo>
                    <a:lnTo>
                      <a:pt x="13" y="76"/>
                    </a:lnTo>
                    <a:lnTo>
                      <a:pt x="17" y="72"/>
                    </a:lnTo>
                    <a:lnTo>
                      <a:pt x="17" y="5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6" name="Freeform 801"/>
              <p:cNvSpPr>
                <a:spLocks noEditPoints="1"/>
              </p:cNvSpPr>
              <p:nvPr/>
            </p:nvSpPr>
            <p:spPr bwMode="auto">
              <a:xfrm>
                <a:off x="2911" y="10743"/>
                <a:ext cx="76" cy="94"/>
              </a:xfrm>
              <a:custGeom>
                <a:avLst/>
                <a:gdLst>
                  <a:gd name="T0" fmla="*/ 18 w 76"/>
                  <a:gd name="T1" fmla="*/ 0 h 94"/>
                  <a:gd name="T2" fmla="*/ 32 w 76"/>
                  <a:gd name="T3" fmla="*/ 0 h 94"/>
                  <a:gd name="T4" fmla="*/ 27 w 76"/>
                  <a:gd name="T5" fmla="*/ 36 h 94"/>
                  <a:gd name="T6" fmla="*/ 40 w 76"/>
                  <a:gd name="T7" fmla="*/ 36 h 94"/>
                  <a:gd name="T8" fmla="*/ 54 w 76"/>
                  <a:gd name="T9" fmla="*/ 36 h 94"/>
                  <a:gd name="T10" fmla="*/ 63 w 76"/>
                  <a:gd name="T11" fmla="*/ 36 h 94"/>
                  <a:gd name="T12" fmla="*/ 67 w 76"/>
                  <a:gd name="T13" fmla="*/ 40 h 94"/>
                  <a:gd name="T14" fmla="*/ 72 w 76"/>
                  <a:gd name="T15" fmla="*/ 45 h 94"/>
                  <a:gd name="T16" fmla="*/ 76 w 76"/>
                  <a:gd name="T17" fmla="*/ 54 h 94"/>
                  <a:gd name="T18" fmla="*/ 76 w 76"/>
                  <a:gd name="T19" fmla="*/ 63 h 94"/>
                  <a:gd name="T20" fmla="*/ 76 w 76"/>
                  <a:gd name="T21" fmla="*/ 72 h 94"/>
                  <a:gd name="T22" fmla="*/ 72 w 76"/>
                  <a:gd name="T23" fmla="*/ 80 h 94"/>
                  <a:gd name="T24" fmla="*/ 67 w 76"/>
                  <a:gd name="T25" fmla="*/ 89 h 94"/>
                  <a:gd name="T26" fmla="*/ 58 w 76"/>
                  <a:gd name="T27" fmla="*/ 94 h 94"/>
                  <a:gd name="T28" fmla="*/ 49 w 76"/>
                  <a:gd name="T29" fmla="*/ 94 h 94"/>
                  <a:gd name="T30" fmla="*/ 36 w 76"/>
                  <a:gd name="T31" fmla="*/ 94 h 94"/>
                  <a:gd name="T32" fmla="*/ 0 w 76"/>
                  <a:gd name="T33" fmla="*/ 94 h 94"/>
                  <a:gd name="T34" fmla="*/ 18 w 76"/>
                  <a:gd name="T35" fmla="*/ 0 h 94"/>
                  <a:gd name="T36" fmla="*/ 18 w 76"/>
                  <a:gd name="T37" fmla="*/ 80 h 94"/>
                  <a:gd name="T38" fmla="*/ 36 w 76"/>
                  <a:gd name="T39" fmla="*/ 80 h 94"/>
                  <a:gd name="T40" fmla="*/ 45 w 76"/>
                  <a:gd name="T41" fmla="*/ 80 h 94"/>
                  <a:gd name="T42" fmla="*/ 49 w 76"/>
                  <a:gd name="T43" fmla="*/ 80 h 94"/>
                  <a:gd name="T44" fmla="*/ 54 w 76"/>
                  <a:gd name="T45" fmla="*/ 76 h 94"/>
                  <a:gd name="T46" fmla="*/ 58 w 76"/>
                  <a:gd name="T47" fmla="*/ 76 h 94"/>
                  <a:gd name="T48" fmla="*/ 63 w 76"/>
                  <a:gd name="T49" fmla="*/ 67 h 94"/>
                  <a:gd name="T50" fmla="*/ 63 w 76"/>
                  <a:gd name="T51" fmla="*/ 63 h 94"/>
                  <a:gd name="T52" fmla="*/ 63 w 76"/>
                  <a:gd name="T53" fmla="*/ 58 h 94"/>
                  <a:gd name="T54" fmla="*/ 58 w 76"/>
                  <a:gd name="T55" fmla="*/ 54 h 94"/>
                  <a:gd name="T56" fmla="*/ 54 w 76"/>
                  <a:gd name="T57" fmla="*/ 49 h 94"/>
                  <a:gd name="T58" fmla="*/ 54 w 76"/>
                  <a:gd name="T59" fmla="*/ 49 h 94"/>
                  <a:gd name="T60" fmla="*/ 49 w 76"/>
                  <a:gd name="T61" fmla="*/ 49 h 94"/>
                  <a:gd name="T62" fmla="*/ 40 w 76"/>
                  <a:gd name="T63" fmla="*/ 49 h 94"/>
                  <a:gd name="T64" fmla="*/ 23 w 76"/>
                  <a:gd name="T65" fmla="*/ 49 h 94"/>
                  <a:gd name="T66" fmla="*/ 18 w 76"/>
                  <a:gd name="T67" fmla="*/ 80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4">
                    <a:moveTo>
                      <a:pt x="18" y="0"/>
                    </a:moveTo>
                    <a:lnTo>
                      <a:pt x="32" y="0"/>
                    </a:lnTo>
                    <a:lnTo>
                      <a:pt x="27" y="36"/>
                    </a:lnTo>
                    <a:lnTo>
                      <a:pt x="40" y="36"/>
                    </a:lnTo>
                    <a:lnTo>
                      <a:pt x="54" y="36"/>
                    </a:lnTo>
                    <a:lnTo>
                      <a:pt x="63" y="36"/>
                    </a:lnTo>
                    <a:lnTo>
                      <a:pt x="67" y="40"/>
                    </a:lnTo>
                    <a:lnTo>
                      <a:pt x="72" y="45"/>
                    </a:lnTo>
                    <a:lnTo>
                      <a:pt x="76" y="54"/>
                    </a:lnTo>
                    <a:lnTo>
                      <a:pt x="76" y="63"/>
                    </a:lnTo>
                    <a:lnTo>
                      <a:pt x="76" y="72"/>
                    </a:lnTo>
                    <a:lnTo>
                      <a:pt x="72" y="80"/>
                    </a:lnTo>
                    <a:lnTo>
                      <a:pt x="67" y="89"/>
                    </a:lnTo>
                    <a:lnTo>
                      <a:pt x="58" y="94"/>
                    </a:lnTo>
                    <a:lnTo>
                      <a:pt x="49" y="94"/>
                    </a:lnTo>
                    <a:lnTo>
                      <a:pt x="36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  <a:moveTo>
                      <a:pt x="18" y="80"/>
                    </a:moveTo>
                    <a:lnTo>
                      <a:pt x="36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76"/>
                    </a:lnTo>
                    <a:lnTo>
                      <a:pt x="63" y="67"/>
                    </a:lnTo>
                    <a:lnTo>
                      <a:pt x="63" y="63"/>
                    </a:lnTo>
                    <a:lnTo>
                      <a:pt x="63" y="58"/>
                    </a:lnTo>
                    <a:lnTo>
                      <a:pt x="58" y="54"/>
                    </a:lnTo>
                    <a:lnTo>
                      <a:pt x="54" y="49"/>
                    </a:lnTo>
                    <a:lnTo>
                      <a:pt x="49" y="49"/>
                    </a:lnTo>
                    <a:lnTo>
                      <a:pt x="40" y="49"/>
                    </a:lnTo>
                    <a:lnTo>
                      <a:pt x="23" y="49"/>
                    </a:lnTo>
                    <a:lnTo>
                      <a:pt x="18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7" name="Freeform 802"/>
              <p:cNvSpPr>
                <a:spLocks/>
              </p:cNvSpPr>
              <p:nvPr/>
            </p:nvSpPr>
            <p:spPr bwMode="auto">
              <a:xfrm>
                <a:off x="2996" y="10743"/>
                <a:ext cx="84" cy="94"/>
              </a:xfrm>
              <a:custGeom>
                <a:avLst/>
                <a:gdLst>
                  <a:gd name="T0" fmla="*/ 18 w 84"/>
                  <a:gd name="T1" fmla="*/ 0 h 94"/>
                  <a:gd name="T2" fmla="*/ 35 w 84"/>
                  <a:gd name="T3" fmla="*/ 0 h 94"/>
                  <a:gd name="T4" fmla="*/ 27 w 84"/>
                  <a:gd name="T5" fmla="*/ 40 h 94"/>
                  <a:gd name="T6" fmla="*/ 67 w 84"/>
                  <a:gd name="T7" fmla="*/ 40 h 94"/>
                  <a:gd name="T8" fmla="*/ 71 w 84"/>
                  <a:gd name="T9" fmla="*/ 0 h 94"/>
                  <a:gd name="T10" fmla="*/ 84 w 84"/>
                  <a:gd name="T11" fmla="*/ 0 h 94"/>
                  <a:gd name="T12" fmla="*/ 71 w 84"/>
                  <a:gd name="T13" fmla="*/ 94 h 94"/>
                  <a:gd name="T14" fmla="*/ 53 w 84"/>
                  <a:gd name="T15" fmla="*/ 94 h 94"/>
                  <a:gd name="T16" fmla="*/ 62 w 84"/>
                  <a:gd name="T17" fmla="*/ 54 h 94"/>
                  <a:gd name="T18" fmla="*/ 22 w 84"/>
                  <a:gd name="T19" fmla="*/ 54 h 94"/>
                  <a:gd name="T20" fmla="*/ 18 w 84"/>
                  <a:gd name="T21" fmla="*/ 94 h 94"/>
                  <a:gd name="T22" fmla="*/ 0 w 84"/>
                  <a:gd name="T23" fmla="*/ 94 h 94"/>
                  <a:gd name="T24" fmla="*/ 18 w 84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4">
                    <a:moveTo>
                      <a:pt x="18" y="0"/>
                    </a:moveTo>
                    <a:lnTo>
                      <a:pt x="35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71" y="94"/>
                    </a:lnTo>
                    <a:lnTo>
                      <a:pt x="53" y="94"/>
                    </a:lnTo>
                    <a:lnTo>
                      <a:pt x="62" y="54"/>
                    </a:lnTo>
                    <a:lnTo>
                      <a:pt x="22" y="54"/>
                    </a:lnTo>
                    <a:lnTo>
                      <a:pt x="18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8" name="Freeform 803"/>
              <p:cNvSpPr>
                <a:spLocks noEditPoints="1"/>
              </p:cNvSpPr>
              <p:nvPr/>
            </p:nvSpPr>
            <p:spPr bwMode="auto">
              <a:xfrm>
                <a:off x="3089" y="10739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5 w 80"/>
                  <a:gd name="T3" fmla="*/ 36 h 102"/>
                  <a:gd name="T4" fmla="*/ 13 w 80"/>
                  <a:gd name="T5" fmla="*/ 18 h 102"/>
                  <a:gd name="T6" fmla="*/ 27 w 80"/>
                  <a:gd name="T7" fmla="*/ 4 h 102"/>
                  <a:gd name="T8" fmla="*/ 45 w 80"/>
                  <a:gd name="T9" fmla="*/ 0 h 102"/>
                  <a:gd name="T10" fmla="*/ 62 w 80"/>
                  <a:gd name="T11" fmla="*/ 4 h 102"/>
                  <a:gd name="T12" fmla="*/ 71 w 80"/>
                  <a:gd name="T13" fmla="*/ 13 h 102"/>
                  <a:gd name="T14" fmla="*/ 80 w 80"/>
                  <a:gd name="T15" fmla="*/ 22 h 102"/>
                  <a:gd name="T16" fmla="*/ 80 w 80"/>
                  <a:gd name="T17" fmla="*/ 40 h 102"/>
                  <a:gd name="T18" fmla="*/ 80 w 80"/>
                  <a:gd name="T19" fmla="*/ 58 h 102"/>
                  <a:gd name="T20" fmla="*/ 76 w 80"/>
                  <a:gd name="T21" fmla="*/ 71 h 102"/>
                  <a:gd name="T22" fmla="*/ 67 w 80"/>
                  <a:gd name="T23" fmla="*/ 84 h 102"/>
                  <a:gd name="T24" fmla="*/ 58 w 80"/>
                  <a:gd name="T25" fmla="*/ 93 h 102"/>
                  <a:gd name="T26" fmla="*/ 45 w 80"/>
                  <a:gd name="T27" fmla="*/ 98 h 102"/>
                  <a:gd name="T28" fmla="*/ 36 w 80"/>
                  <a:gd name="T29" fmla="*/ 102 h 102"/>
                  <a:gd name="T30" fmla="*/ 27 w 80"/>
                  <a:gd name="T31" fmla="*/ 98 h 102"/>
                  <a:gd name="T32" fmla="*/ 18 w 80"/>
                  <a:gd name="T33" fmla="*/ 98 h 102"/>
                  <a:gd name="T34" fmla="*/ 9 w 80"/>
                  <a:gd name="T35" fmla="*/ 89 h 102"/>
                  <a:gd name="T36" fmla="*/ 5 w 80"/>
                  <a:gd name="T37" fmla="*/ 84 h 102"/>
                  <a:gd name="T38" fmla="*/ 0 w 80"/>
                  <a:gd name="T39" fmla="*/ 71 h 102"/>
                  <a:gd name="T40" fmla="*/ 0 w 80"/>
                  <a:gd name="T41" fmla="*/ 62 h 102"/>
                  <a:gd name="T42" fmla="*/ 13 w 80"/>
                  <a:gd name="T43" fmla="*/ 62 h 102"/>
                  <a:gd name="T44" fmla="*/ 18 w 80"/>
                  <a:gd name="T45" fmla="*/ 71 h 102"/>
                  <a:gd name="T46" fmla="*/ 22 w 80"/>
                  <a:gd name="T47" fmla="*/ 80 h 102"/>
                  <a:gd name="T48" fmla="*/ 27 w 80"/>
                  <a:gd name="T49" fmla="*/ 84 h 102"/>
                  <a:gd name="T50" fmla="*/ 36 w 80"/>
                  <a:gd name="T51" fmla="*/ 89 h 102"/>
                  <a:gd name="T52" fmla="*/ 40 w 80"/>
                  <a:gd name="T53" fmla="*/ 89 h 102"/>
                  <a:gd name="T54" fmla="*/ 45 w 80"/>
                  <a:gd name="T55" fmla="*/ 84 h 102"/>
                  <a:gd name="T56" fmla="*/ 49 w 80"/>
                  <a:gd name="T57" fmla="*/ 84 h 102"/>
                  <a:gd name="T58" fmla="*/ 53 w 80"/>
                  <a:gd name="T59" fmla="*/ 80 h 102"/>
                  <a:gd name="T60" fmla="*/ 58 w 80"/>
                  <a:gd name="T61" fmla="*/ 76 h 102"/>
                  <a:gd name="T62" fmla="*/ 58 w 80"/>
                  <a:gd name="T63" fmla="*/ 71 h 102"/>
                  <a:gd name="T64" fmla="*/ 62 w 80"/>
                  <a:gd name="T65" fmla="*/ 62 h 102"/>
                  <a:gd name="T66" fmla="*/ 62 w 80"/>
                  <a:gd name="T67" fmla="*/ 58 h 102"/>
                  <a:gd name="T68" fmla="*/ 67 w 80"/>
                  <a:gd name="T69" fmla="*/ 49 h 102"/>
                  <a:gd name="T70" fmla="*/ 67 w 80"/>
                  <a:gd name="T71" fmla="*/ 40 h 102"/>
                  <a:gd name="T72" fmla="*/ 67 w 80"/>
                  <a:gd name="T73" fmla="*/ 27 h 102"/>
                  <a:gd name="T74" fmla="*/ 62 w 80"/>
                  <a:gd name="T75" fmla="*/ 22 h 102"/>
                  <a:gd name="T76" fmla="*/ 53 w 80"/>
                  <a:gd name="T77" fmla="*/ 13 h 102"/>
                  <a:gd name="T78" fmla="*/ 45 w 80"/>
                  <a:gd name="T79" fmla="*/ 13 h 102"/>
                  <a:gd name="T80" fmla="*/ 40 w 80"/>
                  <a:gd name="T81" fmla="*/ 13 h 102"/>
                  <a:gd name="T82" fmla="*/ 36 w 80"/>
                  <a:gd name="T83" fmla="*/ 18 h 102"/>
                  <a:gd name="T84" fmla="*/ 27 w 80"/>
                  <a:gd name="T85" fmla="*/ 22 h 102"/>
                  <a:gd name="T86" fmla="*/ 22 w 80"/>
                  <a:gd name="T87" fmla="*/ 27 h 102"/>
                  <a:gd name="T88" fmla="*/ 18 w 80"/>
                  <a:gd name="T89" fmla="*/ 36 h 102"/>
                  <a:gd name="T90" fmla="*/ 18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5" y="36"/>
                    </a:lnTo>
                    <a:lnTo>
                      <a:pt x="13" y="18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62" y="4"/>
                    </a:lnTo>
                    <a:lnTo>
                      <a:pt x="71" y="13"/>
                    </a:lnTo>
                    <a:lnTo>
                      <a:pt x="80" y="22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6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5" y="98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7" y="27"/>
                    </a:lnTo>
                    <a:lnTo>
                      <a:pt x="62" y="22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19" name="Freeform 804"/>
              <p:cNvSpPr>
                <a:spLocks noEditPoints="1"/>
              </p:cNvSpPr>
              <p:nvPr/>
            </p:nvSpPr>
            <p:spPr bwMode="auto">
              <a:xfrm>
                <a:off x="3182" y="10739"/>
                <a:ext cx="76" cy="102"/>
              </a:xfrm>
              <a:custGeom>
                <a:avLst/>
                <a:gdLst>
                  <a:gd name="T0" fmla="*/ 58 w 76"/>
                  <a:gd name="T1" fmla="*/ 67 h 102"/>
                  <a:gd name="T2" fmla="*/ 72 w 76"/>
                  <a:gd name="T3" fmla="*/ 67 h 102"/>
                  <a:gd name="T4" fmla="*/ 67 w 76"/>
                  <a:gd name="T5" fmla="*/ 80 h 102"/>
                  <a:gd name="T6" fmla="*/ 58 w 76"/>
                  <a:gd name="T7" fmla="*/ 89 h 102"/>
                  <a:gd name="T8" fmla="*/ 45 w 76"/>
                  <a:gd name="T9" fmla="*/ 98 h 102"/>
                  <a:gd name="T10" fmla="*/ 32 w 76"/>
                  <a:gd name="T11" fmla="*/ 102 h 102"/>
                  <a:gd name="T12" fmla="*/ 23 w 76"/>
                  <a:gd name="T13" fmla="*/ 98 h 102"/>
                  <a:gd name="T14" fmla="*/ 14 w 76"/>
                  <a:gd name="T15" fmla="*/ 98 h 102"/>
                  <a:gd name="T16" fmla="*/ 9 w 76"/>
                  <a:gd name="T17" fmla="*/ 89 h 102"/>
                  <a:gd name="T18" fmla="*/ 0 w 76"/>
                  <a:gd name="T19" fmla="*/ 80 h 102"/>
                  <a:gd name="T20" fmla="*/ 0 w 76"/>
                  <a:gd name="T21" fmla="*/ 71 h 102"/>
                  <a:gd name="T22" fmla="*/ 0 w 76"/>
                  <a:gd name="T23" fmla="*/ 62 h 102"/>
                  <a:gd name="T24" fmla="*/ 0 w 76"/>
                  <a:gd name="T25" fmla="*/ 44 h 102"/>
                  <a:gd name="T26" fmla="*/ 5 w 76"/>
                  <a:gd name="T27" fmla="*/ 31 h 102"/>
                  <a:gd name="T28" fmla="*/ 14 w 76"/>
                  <a:gd name="T29" fmla="*/ 18 h 102"/>
                  <a:gd name="T30" fmla="*/ 23 w 76"/>
                  <a:gd name="T31" fmla="*/ 9 h 102"/>
                  <a:gd name="T32" fmla="*/ 32 w 76"/>
                  <a:gd name="T33" fmla="*/ 0 h 102"/>
                  <a:gd name="T34" fmla="*/ 45 w 76"/>
                  <a:gd name="T35" fmla="*/ 0 h 102"/>
                  <a:gd name="T36" fmla="*/ 58 w 76"/>
                  <a:gd name="T37" fmla="*/ 4 h 102"/>
                  <a:gd name="T38" fmla="*/ 67 w 76"/>
                  <a:gd name="T39" fmla="*/ 9 h 102"/>
                  <a:gd name="T40" fmla="*/ 76 w 76"/>
                  <a:gd name="T41" fmla="*/ 22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3 h 102"/>
                  <a:gd name="T48" fmla="*/ 14 w 76"/>
                  <a:gd name="T49" fmla="*/ 53 h 102"/>
                  <a:gd name="T50" fmla="*/ 14 w 76"/>
                  <a:gd name="T51" fmla="*/ 58 h 102"/>
                  <a:gd name="T52" fmla="*/ 14 w 76"/>
                  <a:gd name="T53" fmla="*/ 58 h 102"/>
                  <a:gd name="T54" fmla="*/ 14 w 76"/>
                  <a:gd name="T55" fmla="*/ 71 h 102"/>
                  <a:gd name="T56" fmla="*/ 18 w 76"/>
                  <a:gd name="T57" fmla="*/ 80 h 102"/>
                  <a:gd name="T58" fmla="*/ 23 w 76"/>
                  <a:gd name="T59" fmla="*/ 84 h 102"/>
                  <a:gd name="T60" fmla="*/ 32 w 76"/>
                  <a:gd name="T61" fmla="*/ 89 h 102"/>
                  <a:gd name="T62" fmla="*/ 40 w 76"/>
                  <a:gd name="T63" fmla="*/ 84 h 102"/>
                  <a:gd name="T64" fmla="*/ 45 w 76"/>
                  <a:gd name="T65" fmla="*/ 80 h 102"/>
                  <a:gd name="T66" fmla="*/ 54 w 76"/>
                  <a:gd name="T67" fmla="*/ 76 h 102"/>
                  <a:gd name="T68" fmla="*/ 58 w 76"/>
                  <a:gd name="T69" fmla="*/ 67 h 102"/>
                  <a:gd name="T70" fmla="*/ 14 w 76"/>
                  <a:gd name="T71" fmla="*/ 40 h 102"/>
                  <a:gd name="T72" fmla="*/ 63 w 76"/>
                  <a:gd name="T73" fmla="*/ 40 h 102"/>
                  <a:gd name="T74" fmla="*/ 63 w 76"/>
                  <a:gd name="T75" fmla="*/ 40 h 102"/>
                  <a:gd name="T76" fmla="*/ 63 w 76"/>
                  <a:gd name="T77" fmla="*/ 40 h 102"/>
                  <a:gd name="T78" fmla="*/ 63 w 76"/>
                  <a:gd name="T79" fmla="*/ 27 h 102"/>
                  <a:gd name="T80" fmla="*/ 58 w 76"/>
                  <a:gd name="T81" fmla="*/ 18 h 102"/>
                  <a:gd name="T82" fmla="*/ 49 w 76"/>
                  <a:gd name="T83" fmla="*/ 13 h 102"/>
                  <a:gd name="T84" fmla="*/ 45 w 76"/>
                  <a:gd name="T85" fmla="*/ 13 h 102"/>
                  <a:gd name="T86" fmla="*/ 36 w 76"/>
                  <a:gd name="T87" fmla="*/ 13 h 102"/>
                  <a:gd name="T88" fmla="*/ 27 w 76"/>
                  <a:gd name="T89" fmla="*/ 22 h 102"/>
                  <a:gd name="T90" fmla="*/ 18 w 76"/>
                  <a:gd name="T91" fmla="*/ 31 h 102"/>
                  <a:gd name="T92" fmla="*/ 14 w 76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7"/>
                    </a:moveTo>
                    <a:lnTo>
                      <a:pt x="72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5" y="98"/>
                    </a:lnTo>
                    <a:lnTo>
                      <a:pt x="32" y="102"/>
                    </a:lnTo>
                    <a:lnTo>
                      <a:pt x="23" y="98"/>
                    </a:lnTo>
                    <a:lnTo>
                      <a:pt x="14" y="98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3"/>
                    </a:lnTo>
                    <a:lnTo>
                      <a:pt x="14" y="53"/>
                    </a:lnTo>
                    <a:lnTo>
                      <a:pt x="14" y="58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3" y="84"/>
                    </a:lnTo>
                    <a:lnTo>
                      <a:pt x="32" y="89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54" y="76"/>
                    </a:lnTo>
                    <a:lnTo>
                      <a:pt x="58" y="67"/>
                    </a:lnTo>
                    <a:close/>
                    <a:moveTo>
                      <a:pt x="14" y="40"/>
                    </a:moveTo>
                    <a:lnTo>
                      <a:pt x="63" y="40"/>
                    </a:lnTo>
                    <a:lnTo>
                      <a:pt x="63" y="27"/>
                    </a:lnTo>
                    <a:lnTo>
                      <a:pt x="58" y="18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0" name="Freeform 805"/>
              <p:cNvSpPr>
                <a:spLocks/>
              </p:cNvSpPr>
              <p:nvPr/>
            </p:nvSpPr>
            <p:spPr bwMode="auto">
              <a:xfrm>
                <a:off x="1672" y="10890"/>
                <a:ext cx="53" cy="173"/>
              </a:xfrm>
              <a:custGeom>
                <a:avLst/>
                <a:gdLst>
                  <a:gd name="T0" fmla="*/ 13 w 53"/>
                  <a:gd name="T1" fmla="*/ 173 h 173"/>
                  <a:gd name="T2" fmla="*/ 4 w 53"/>
                  <a:gd name="T3" fmla="*/ 142 h 173"/>
                  <a:gd name="T4" fmla="*/ 0 w 53"/>
                  <a:gd name="T5" fmla="*/ 107 h 173"/>
                  <a:gd name="T6" fmla="*/ 0 w 53"/>
                  <a:gd name="T7" fmla="*/ 89 h 173"/>
                  <a:gd name="T8" fmla="*/ 4 w 53"/>
                  <a:gd name="T9" fmla="*/ 67 h 173"/>
                  <a:gd name="T10" fmla="*/ 9 w 53"/>
                  <a:gd name="T11" fmla="*/ 49 h 173"/>
                  <a:gd name="T12" fmla="*/ 18 w 53"/>
                  <a:gd name="T13" fmla="*/ 31 h 173"/>
                  <a:gd name="T14" fmla="*/ 27 w 53"/>
                  <a:gd name="T15" fmla="*/ 18 h 173"/>
                  <a:gd name="T16" fmla="*/ 40 w 53"/>
                  <a:gd name="T17" fmla="*/ 0 h 173"/>
                  <a:gd name="T18" fmla="*/ 53 w 53"/>
                  <a:gd name="T19" fmla="*/ 0 h 173"/>
                  <a:gd name="T20" fmla="*/ 44 w 53"/>
                  <a:gd name="T21" fmla="*/ 13 h 173"/>
                  <a:gd name="T22" fmla="*/ 31 w 53"/>
                  <a:gd name="T23" fmla="*/ 31 h 173"/>
                  <a:gd name="T24" fmla="*/ 22 w 53"/>
                  <a:gd name="T25" fmla="*/ 49 h 173"/>
                  <a:gd name="T26" fmla="*/ 18 w 53"/>
                  <a:gd name="T27" fmla="*/ 71 h 173"/>
                  <a:gd name="T28" fmla="*/ 13 w 53"/>
                  <a:gd name="T29" fmla="*/ 89 h 173"/>
                  <a:gd name="T30" fmla="*/ 13 w 53"/>
                  <a:gd name="T31" fmla="*/ 111 h 173"/>
                  <a:gd name="T32" fmla="*/ 18 w 53"/>
                  <a:gd name="T33" fmla="*/ 142 h 173"/>
                  <a:gd name="T34" fmla="*/ 22 w 53"/>
                  <a:gd name="T35" fmla="*/ 173 h 173"/>
                  <a:gd name="T36" fmla="*/ 13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13" y="173"/>
                    </a:moveTo>
                    <a:lnTo>
                      <a:pt x="4" y="142"/>
                    </a:lnTo>
                    <a:lnTo>
                      <a:pt x="0" y="107"/>
                    </a:lnTo>
                    <a:lnTo>
                      <a:pt x="0" y="89"/>
                    </a:lnTo>
                    <a:lnTo>
                      <a:pt x="4" y="67"/>
                    </a:lnTo>
                    <a:lnTo>
                      <a:pt x="9" y="49"/>
                    </a:lnTo>
                    <a:lnTo>
                      <a:pt x="18" y="31"/>
                    </a:lnTo>
                    <a:lnTo>
                      <a:pt x="27" y="18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44" y="13"/>
                    </a:lnTo>
                    <a:lnTo>
                      <a:pt x="31" y="31"/>
                    </a:lnTo>
                    <a:lnTo>
                      <a:pt x="22" y="49"/>
                    </a:lnTo>
                    <a:lnTo>
                      <a:pt x="18" y="71"/>
                    </a:lnTo>
                    <a:lnTo>
                      <a:pt x="13" y="89"/>
                    </a:lnTo>
                    <a:lnTo>
                      <a:pt x="13" y="111"/>
                    </a:lnTo>
                    <a:lnTo>
                      <a:pt x="18" y="142"/>
                    </a:lnTo>
                    <a:lnTo>
                      <a:pt x="22" y="173"/>
                    </a:lnTo>
                    <a:lnTo>
                      <a:pt x="13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1" name="Freeform 806"/>
              <p:cNvSpPr>
                <a:spLocks/>
              </p:cNvSpPr>
              <p:nvPr/>
            </p:nvSpPr>
            <p:spPr bwMode="auto">
              <a:xfrm>
                <a:off x="1716" y="10926"/>
                <a:ext cx="85" cy="97"/>
              </a:xfrm>
              <a:custGeom>
                <a:avLst/>
                <a:gdLst>
                  <a:gd name="T0" fmla="*/ 18 w 85"/>
                  <a:gd name="T1" fmla="*/ 0 h 97"/>
                  <a:gd name="T2" fmla="*/ 85 w 85"/>
                  <a:gd name="T3" fmla="*/ 0 h 97"/>
                  <a:gd name="T4" fmla="*/ 67 w 85"/>
                  <a:gd name="T5" fmla="*/ 97 h 97"/>
                  <a:gd name="T6" fmla="*/ 54 w 85"/>
                  <a:gd name="T7" fmla="*/ 97 h 97"/>
                  <a:gd name="T8" fmla="*/ 67 w 85"/>
                  <a:gd name="T9" fmla="*/ 13 h 97"/>
                  <a:gd name="T10" fmla="*/ 31 w 85"/>
                  <a:gd name="T11" fmla="*/ 13 h 97"/>
                  <a:gd name="T12" fmla="*/ 14 w 85"/>
                  <a:gd name="T13" fmla="*/ 97 h 97"/>
                  <a:gd name="T14" fmla="*/ 0 w 85"/>
                  <a:gd name="T15" fmla="*/ 97 h 97"/>
                  <a:gd name="T16" fmla="*/ 18 w 85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97">
                    <a:moveTo>
                      <a:pt x="18" y="0"/>
                    </a:moveTo>
                    <a:lnTo>
                      <a:pt x="85" y="0"/>
                    </a:lnTo>
                    <a:lnTo>
                      <a:pt x="67" y="97"/>
                    </a:lnTo>
                    <a:lnTo>
                      <a:pt x="54" y="97"/>
                    </a:lnTo>
                    <a:lnTo>
                      <a:pt x="67" y="13"/>
                    </a:lnTo>
                    <a:lnTo>
                      <a:pt x="31" y="13"/>
                    </a:lnTo>
                    <a:lnTo>
                      <a:pt x="14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2" name="Freeform 807"/>
              <p:cNvSpPr>
                <a:spLocks noEditPoints="1"/>
              </p:cNvSpPr>
              <p:nvPr/>
            </p:nvSpPr>
            <p:spPr bwMode="auto">
              <a:xfrm>
                <a:off x="1810" y="10926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35 h 102"/>
                  <a:gd name="T4" fmla="*/ 13 w 80"/>
                  <a:gd name="T5" fmla="*/ 13 h 102"/>
                  <a:gd name="T6" fmla="*/ 26 w 80"/>
                  <a:gd name="T7" fmla="*/ 4 h 102"/>
                  <a:gd name="T8" fmla="*/ 44 w 80"/>
                  <a:gd name="T9" fmla="*/ 0 h 102"/>
                  <a:gd name="T10" fmla="*/ 57 w 80"/>
                  <a:gd name="T11" fmla="*/ 4 h 102"/>
                  <a:gd name="T12" fmla="*/ 71 w 80"/>
                  <a:gd name="T13" fmla="*/ 9 h 102"/>
                  <a:gd name="T14" fmla="*/ 75 w 80"/>
                  <a:gd name="T15" fmla="*/ 22 h 102"/>
                  <a:gd name="T16" fmla="*/ 80 w 80"/>
                  <a:gd name="T17" fmla="*/ 40 h 102"/>
                  <a:gd name="T18" fmla="*/ 75 w 80"/>
                  <a:gd name="T19" fmla="*/ 57 h 102"/>
                  <a:gd name="T20" fmla="*/ 71 w 80"/>
                  <a:gd name="T21" fmla="*/ 71 h 102"/>
                  <a:gd name="T22" fmla="*/ 66 w 80"/>
                  <a:gd name="T23" fmla="*/ 84 h 102"/>
                  <a:gd name="T24" fmla="*/ 57 w 80"/>
                  <a:gd name="T25" fmla="*/ 93 h 102"/>
                  <a:gd name="T26" fmla="*/ 44 w 80"/>
                  <a:gd name="T27" fmla="*/ 97 h 102"/>
                  <a:gd name="T28" fmla="*/ 35 w 80"/>
                  <a:gd name="T29" fmla="*/ 102 h 102"/>
                  <a:gd name="T30" fmla="*/ 22 w 80"/>
                  <a:gd name="T31" fmla="*/ 97 h 102"/>
                  <a:gd name="T32" fmla="*/ 17 w 80"/>
                  <a:gd name="T33" fmla="*/ 97 h 102"/>
                  <a:gd name="T34" fmla="*/ 9 w 80"/>
                  <a:gd name="T35" fmla="*/ 89 h 102"/>
                  <a:gd name="T36" fmla="*/ 4 w 80"/>
                  <a:gd name="T37" fmla="*/ 80 h 102"/>
                  <a:gd name="T38" fmla="*/ 0 w 80"/>
                  <a:gd name="T39" fmla="*/ 71 h 102"/>
                  <a:gd name="T40" fmla="*/ 0 w 80"/>
                  <a:gd name="T41" fmla="*/ 62 h 102"/>
                  <a:gd name="T42" fmla="*/ 13 w 80"/>
                  <a:gd name="T43" fmla="*/ 62 h 102"/>
                  <a:gd name="T44" fmla="*/ 13 w 80"/>
                  <a:gd name="T45" fmla="*/ 71 h 102"/>
                  <a:gd name="T46" fmla="*/ 17 w 80"/>
                  <a:gd name="T47" fmla="*/ 80 h 102"/>
                  <a:gd name="T48" fmla="*/ 26 w 80"/>
                  <a:gd name="T49" fmla="*/ 84 h 102"/>
                  <a:gd name="T50" fmla="*/ 35 w 80"/>
                  <a:gd name="T51" fmla="*/ 89 h 102"/>
                  <a:gd name="T52" fmla="*/ 40 w 80"/>
                  <a:gd name="T53" fmla="*/ 89 h 102"/>
                  <a:gd name="T54" fmla="*/ 44 w 80"/>
                  <a:gd name="T55" fmla="*/ 84 h 102"/>
                  <a:gd name="T56" fmla="*/ 49 w 80"/>
                  <a:gd name="T57" fmla="*/ 84 h 102"/>
                  <a:gd name="T58" fmla="*/ 53 w 80"/>
                  <a:gd name="T59" fmla="*/ 80 h 102"/>
                  <a:gd name="T60" fmla="*/ 53 w 80"/>
                  <a:gd name="T61" fmla="*/ 75 h 102"/>
                  <a:gd name="T62" fmla="*/ 57 w 80"/>
                  <a:gd name="T63" fmla="*/ 71 h 102"/>
                  <a:gd name="T64" fmla="*/ 62 w 80"/>
                  <a:gd name="T65" fmla="*/ 62 h 102"/>
                  <a:gd name="T66" fmla="*/ 62 w 80"/>
                  <a:gd name="T67" fmla="*/ 57 h 102"/>
                  <a:gd name="T68" fmla="*/ 62 w 80"/>
                  <a:gd name="T69" fmla="*/ 49 h 102"/>
                  <a:gd name="T70" fmla="*/ 66 w 80"/>
                  <a:gd name="T71" fmla="*/ 40 h 102"/>
                  <a:gd name="T72" fmla="*/ 62 w 80"/>
                  <a:gd name="T73" fmla="*/ 26 h 102"/>
                  <a:gd name="T74" fmla="*/ 57 w 80"/>
                  <a:gd name="T75" fmla="*/ 17 h 102"/>
                  <a:gd name="T76" fmla="*/ 53 w 80"/>
                  <a:gd name="T77" fmla="*/ 13 h 102"/>
                  <a:gd name="T78" fmla="*/ 44 w 80"/>
                  <a:gd name="T79" fmla="*/ 13 h 102"/>
                  <a:gd name="T80" fmla="*/ 40 w 80"/>
                  <a:gd name="T81" fmla="*/ 13 h 102"/>
                  <a:gd name="T82" fmla="*/ 31 w 80"/>
                  <a:gd name="T83" fmla="*/ 17 h 102"/>
                  <a:gd name="T84" fmla="*/ 26 w 80"/>
                  <a:gd name="T85" fmla="*/ 22 h 102"/>
                  <a:gd name="T86" fmla="*/ 22 w 80"/>
                  <a:gd name="T87" fmla="*/ 26 h 102"/>
                  <a:gd name="T88" fmla="*/ 17 w 80"/>
                  <a:gd name="T89" fmla="*/ 35 h 102"/>
                  <a:gd name="T90" fmla="*/ 17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35"/>
                    </a:lnTo>
                    <a:lnTo>
                      <a:pt x="13" y="13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71" y="9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75" y="57"/>
                    </a:lnTo>
                    <a:lnTo>
                      <a:pt x="71" y="71"/>
                    </a:lnTo>
                    <a:lnTo>
                      <a:pt x="66" y="84"/>
                    </a:lnTo>
                    <a:lnTo>
                      <a:pt x="57" y="93"/>
                    </a:lnTo>
                    <a:lnTo>
                      <a:pt x="44" y="97"/>
                    </a:lnTo>
                    <a:lnTo>
                      <a:pt x="35" y="102"/>
                    </a:lnTo>
                    <a:lnTo>
                      <a:pt x="22" y="97"/>
                    </a:lnTo>
                    <a:lnTo>
                      <a:pt x="17" y="97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3" y="71"/>
                    </a:lnTo>
                    <a:lnTo>
                      <a:pt x="17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3" y="75"/>
                    </a:lnTo>
                    <a:lnTo>
                      <a:pt x="57" y="71"/>
                    </a:lnTo>
                    <a:lnTo>
                      <a:pt x="62" y="62"/>
                    </a:lnTo>
                    <a:lnTo>
                      <a:pt x="62" y="57"/>
                    </a:lnTo>
                    <a:lnTo>
                      <a:pt x="62" y="49"/>
                    </a:lnTo>
                    <a:lnTo>
                      <a:pt x="66" y="40"/>
                    </a:lnTo>
                    <a:lnTo>
                      <a:pt x="62" y="26"/>
                    </a:lnTo>
                    <a:lnTo>
                      <a:pt x="57" y="17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1" y="17"/>
                    </a:lnTo>
                    <a:lnTo>
                      <a:pt x="26" y="22"/>
                    </a:lnTo>
                    <a:lnTo>
                      <a:pt x="22" y="26"/>
                    </a:lnTo>
                    <a:lnTo>
                      <a:pt x="17" y="35"/>
                    </a:lnTo>
                    <a:lnTo>
                      <a:pt x="17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0" name="Group 808"/>
            <p:cNvGrpSpPr>
              <a:grpSpLocks/>
            </p:cNvGrpSpPr>
            <p:nvPr/>
          </p:nvGrpSpPr>
          <p:grpSpPr bwMode="auto">
            <a:xfrm>
              <a:off x="1894" y="9397"/>
              <a:ext cx="9201" cy="2253"/>
              <a:chOff x="1894" y="9397"/>
              <a:chExt cx="9201" cy="2253"/>
            </a:xfrm>
          </p:grpSpPr>
          <p:sp>
            <p:nvSpPr>
              <p:cNvPr id="12323" name="Freeform 809"/>
              <p:cNvSpPr>
                <a:spLocks noEditPoints="1"/>
              </p:cNvSpPr>
              <p:nvPr/>
            </p:nvSpPr>
            <p:spPr bwMode="auto">
              <a:xfrm>
                <a:off x="1898" y="10926"/>
                <a:ext cx="76" cy="102"/>
              </a:xfrm>
              <a:custGeom>
                <a:avLst/>
                <a:gdLst>
                  <a:gd name="T0" fmla="*/ 54 w 76"/>
                  <a:gd name="T1" fmla="*/ 49 h 102"/>
                  <a:gd name="T2" fmla="*/ 63 w 76"/>
                  <a:gd name="T3" fmla="*/ 53 h 102"/>
                  <a:gd name="T4" fmla="*/ 67 w 76"/>
                  <a:gd name="T5" fmla="*/ 57 h 102"/>
                  <a:gd name="T6" fmla="*/ 72 w 76"/>
                  <a:gd name="T7" fmla="*/ 62 h 102"/>
                  <a:gd name="T8" fmla="*/ 72 w 76"/>
                  <a:gd name="T9" fmla="*/ 71 h 102"/>
                  <a:gd name="T10" fmla="*/ 67 w 76"/>
                  <a:gd name="T11" fmla="*/ 80 h 102"/>
                  <a:gd name="T12" fmla="*/ 63 w 76"/>
                  <a:gd name="T13" fmla="*/ 89 h 102"/>
                  <a:gd name="T14" fmla="*/ 49 w 76"/>
                  <a:gd name="T15" fmla="*/ 97 h 102"/>
                  <a:gd name="T16" fmla="*/ 36 w 76"/>
                  <a:gd name="T17" fmla="*/ 102 h 102"/>
                  <a:gd name="T18" fmla="*/ 27 w 76"/>
                  <a:gd name="T19" fmla="*/ 97 h 102"/>
                  <a:gd name="T20" fmla="*/ 18 w 76"/>
                  <a:gd name="T21" fmla="*/ 97 h 102"/>
                  <a:gd name="T22" fmla="*/ 9 w 76"/>
                  <a:gd name="T23" fmla="*/ 89 h 102"/>
                  <a:gd name="T24" fmla="*/ 5 w 76"/>
                  <a:gd name="T25" fmla="*/ 80 h 102"/>
                  <a:gd name="T26" fmla="*/ 0 w 76"/>
                  <a:gd name="T27" fmla="*/ 71 h 102"/>
                  <a:gd name="T28" fmla="*/ 0 w 76"/>
                  <a:gd name="T29" fmla="*/ 62 h 102"/>
                  <a:gd name="T30" fmla="*/ 5 w 76"/>
                  <a:gd name="T31" fmla="*/ 40 h 102"/>
                  <a:gd name="T32" fmla="*/ 14 w 76"/>
                  <a:gd name="T33" fmla="*/ 17 h 102"/>
                  <a:gd name="T34" fmla="*/ 23 w 76"/>
                  <a:gd name="T35" fmla="*/ 9 h 102"/>
                  <a:gd name="T36" fmla="*/ 27 w 76"/>
                  <a:gd name="T37" fmla="*/ 4 h 102"/>
                  <a:gd name="T38" fmla="*/ 40 w 76"/>
                  <a:gd name="T39" fmla="*/ 0 h 102"/>
                  <a:gd name="T40" fmla="*/ 49 w 76"/>
                  <a:gd name="T41" fmla="*/ 0 h 102"/>
                  <a:gd name="T42" fmla="*/ 58 w 76"/>
                  <a:gd name="T43" fmla="*/ 0 h 102"/>
                  <a:gd name="T44" fmla="*/ 67 w 76"/>
                  <a:gd name="T45" fmla="*/ 9 h 102"/>
                  <a:gd name="T46" fmla="*/ 76 w 76"/>
                  <a:gd name="T47" fmla="*/ 13 h 102"/>
                  <a:gd name="T48" fmla="*/ 76 w 76"/>
                  <a:gd name="T49" fmla="*/ 22 h 102"/>
                  <a:gd name="T50" fmla="*/ 76 w 76"/>
                  <a:gd name="T51" fmla="*/ 31 h 102"/>
                  <a:gd name="T52" fmla="*/ 72 w 76"/>
                  <a:gd name="T53" fmla="*/ 40 h 102"/>
                  <a:gd name="T54" fmla="*/ 63 w 76"/>
                  <a:gd name="T55" fmla="*/ 44 h 102"/>
                  <a:gd name="T56" fmla="*/ 54 w 76"/>
                  <a:gd name="T57" fmla="*/ 49 h 102"/>
                  <a:gd name="T58" fmla="*/ 18 w 76"/>
                  <a:gd name="T59" fmla="*/ 40 h 102"/>
                  <a:gd name="T60" fmla="*/ 23 w 76"/>
                  <a:gd name="T61" fmla="*/ 40 h 102"/>
                  <a:gd name="T62" fmla="*/ 27 w 76"/>
                  <a:gd name="T63" fmla="*/ 40 h 102"/>
                  <a:gd name="T64" fmla="*/ 45 w 76"/>
                  <a:gd name="T65" fmla="*/ 40 h 102"/>
                  <a:gd name="T66" fmla="*/ 54 w 76"/>
                  <a:gd name="T67" fmla="*/ 35 h 102"/>
                  <a:gd name="T68" fmla="*/ 58 w 76"/>
                  <a:gd name="T69" fmla="*/ 31 h 102"/>
                  <a:gd name="T70" fmla="*/ 63 w 76"/>
                  <a:gd name="T71" fmla="*/ 26 h 102"/>
                  <a:gd name="T72" fmla="*/ 58 w 76"/>
                  <a:gd name="T73" fmla="*/ 22 h 102"/>
                  <a:gd name="T74" fmla="*/ 58 w 76"/>
                  <a:gd name="T75" fmla="*/ 17 h 102"/>
                  <a:gd name="T76" fmla="*/ 54 w 76"/>
                  <a:gd name="T77" fmla="*/ 13 h 102"/>
                  <a:gd name="T78" fmla="*/ 49 w 76"/>
                  <a:gd name="T79" fmla="*/ 13 h 102"/>
                  <a:gd name="T80" fmla="*/ 40 w 76"/>
                  <a:gd name="T81" fmla="*/ 13 h 102"/>
                  <a:gd name="T82" fmla="*/ 32 w 76"/>
                  <a:gd name="T83" fmla="*/ 22 h 102"/>
                  <a:gd name="T84" fmla="*/ 23 w 76"/>
                  <a:gd name="T85" fmla="*/ 31 h 102"/>
                  <a:gd name="T86" fmla="*/ 18 w 76"/>
                  <a:gd name="T87" fmla="*/ 40 h 102"/>
                  <a:gd name="T88" fmla="*/ 18 w 76"/>
                  <a:gd name="T89" fmla="*/ 53 h 102"/>
                  <a:gd name="T90" fmla="*/ 14 w 76"/>
                  <a:gd name="T91" fmla="*/ 57 h 102"/>
                  <a:gd name="T92" fmla="*/ 14 w 76"/>
                  <a:gd name="T93" fmla="*/ 62 h 102"/>
                  <a:gd name="T94" fmla="*/ 18 w 76"/>
                  <a:gd name="T95" fmla="*/ 71 h 102"/>
                  <a:gd name="T96" fmla="*/ 23 w 76"/>
                  <a:gd name="T97" fmla="*/ 80 h 102"/>
                  <a:gd name="T98" fmla="*/ 27 w 76"/>
                  <a:gd name="T99" fmla="*/ 84 h 102"/>
                  <a:gd name="T100" fmla="*/ 36 w 76"/>
                  <a:gd name="T101" fmla="*/ 89 h 102"/>
                  <a:gd name="T102" fmla="*/ 45 w 76"/>
                  <a:gd name="T103" fmla="*/ 84 h 102"/>
                  <a:gd name="T104" fmla="*/ 49 w 76"/>
                  <a:gd name="T105" fmla="*/ 84 h 102"/>
                  <a:gd name="T106" fmla="*/ 54 w 76"/>
                  <a:gd name="T107" fmla="*/ 75 h 102"/>
                  <a:gd name="T108" fmla="*/ 54 w 76"/>
                  <a:gd name="T109" fmla="*/ 71 h 102"/>
                  <a:gd name="T110" fmla="*/ 54 w 76"/>
                  <a:gd name="T111" fmla="*/ 62 h 102"/>
                  <a:gd name="T112" fmla="*/ 49 w 76"/>
                  <a:gd name="T113" fmla="*/ 57 h 102"/>
                  <a:gd name="T114" fmla="*/ 40 w 76"/>
                  <a:gd name="T115" fmla="*/ 53 h 102"/>
                  <a:gd name="T116" fmla="*/ 23 w 76"/>
                  <a:gd name="T117" fmla="*/ 53 h 102"/>
                  <a:gd name="T118" fmla="*/ 23 w 76"/>
                  <a:gd name="T119" fmla="*/ 53 h 102"/>
                  <a:gd name="T120" fmla="*/ 18 w 76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102">
                    <a:moveTo>
                      <a:pt x="54" y="49"/>
                    </a:moveTo>
                    <a:lnTo>
                      <a:pt x="63" y="53"/>
                    </a:lnTo>
                    <a:lnTo>
                      <a:pt x="67" y="57"/>
                    </a:lnTo>
                    <a:lnTo>
                      <a:pt x="72" y="62"/>
                    </a:lnTo>
                    <a:lnTo>
                      <a:pt x="72" y="71"/>
                    </a:lnTo>
                    <a:lnTo>
                      <a:pt x="67" y="80"/>
                    </a:lnTo>
                    <a:lnTo>
                      <a:pt x="63" y="89"/>
                    </a:lnTo>
                    <a:lnTo>
                      <a:pt x="49" y="97"/>
                    </a:lnTo>
                    <a:lnTo>
                      <a:pt x="36" y="102"/>
                    </a:lnTo>
                    <a:lnTo>
                      <a:pt x="27" y="97"/>
                    </a:lnTo>
                    <a:lnTo>
                      <a:pt x="18" y="97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40"/>
                    </a:lnTo>
                    <a:lnTo>
                      <a:pt x="14" y="17"/>
                    </a:lnTo>
                    <a:lnTo>
                      <a:pt x="23" y="9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6" y="13"/>
                    </a:lnTo>
                    <a:lnTo>
                      <a:pt x="76" y="22"/>
                    </a:lnTo>
                    <a:lnTo>
                      <a:pt x="76" y="31"/>
                    </a:lnTo>
                    <a:lnTo>
                      <a:pt x="72" y="40"/>
                    </a:lnTo>
                    <a:lnTo>
                      <a:pt x="63" y="44"/>
                    </a:lnTo>
                    <a:lnTo>
                      <a:pt x="54" y="49"/>
                    </a:lnTo>
                    <a:close/>
                    <a:moveTo>
                      <a:pt x="18" y="40"/>
                    </a:moveTo>
                    <a:lnTo>
                      <a:pt x="23" y="40"/>
                    </a:lnTo>
                    <a:lnTo>
                      <a:pt x="27" y="40"/>
                    </a:lnTo>
                    <a:lnTo>
                      <a:pt x="45" y="40"/>
                    </a:lnTo>
                    <a:lnTo>
                      <a:pt x="54" y="35"/>
                    </a:lnTo>
                    <a:lnTo>
                      <a:pt x="58" y="31"/>
                    </a:lnTo>
                    <a:lnTo>
                      <a:pt x="63" y="26"/>
                    </a:lnTo>
                    <a:lnTo>
                      <a:pt x="58" y="22"/>
                    </a:lnTo>
                    <a:lnTo>
                      <a:pt x="58" y="17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2" y="22"/>
                    </a:lnTo>
                    <a:lnTo>
                      <a:pt x="23" y="31"/>
                    </a:lnTo>
                    <a:lnTo>
                      <a:pt x="18" y="40"/>
                    </a:lnTo>
                    <a:close/>
                    <a:moveTo>
                      <a:pt x="18" y="53"/>
                    </a:moveTo>
                    <a:lnTo>
                      <a:pt x="14" y="57"/>
                    </a:lnTo>
                    <a:lnTo>
                      <a:pt x="14" y="62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4" y="75"/>
                    </a:lnTo>
                    <a:lnTo>
                      <a:pt x="54" y="71"/>
                    </a:lnTo>
                    <a:lnTo>
                      <a:pt x="54" y="62"/>
                    </a:lnTo>
                    <a:lnTo>
                      <a:pt x="49" y="57"/>
                    </a:lnTo>
                    <a:lnTo>
                      <a:pt x="40" y="53"/>
                    </a:lnTo>
                    <a:lnTo>
                      <a:pt x="23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4" name="Freeform 810"/>
              <p:cNvSpPr>
                <a:spLocks noEditPoints="1"/>
              </p:cNvSpPr>
              <p:nvPr/>
            </p:nvSpPr>
            <p:spPr bwMode="auto">
              <a:xfrm>
                <a:off x="1983" y="10926"/>
                <a:ext cx="75" cy="102"/>
              </a:xfrm>
              <a:custGeom>
                <a:avLst/>
                <a:gdLst>
                  <a:gd name="T0" fmla="*/ 58 w 75"/>
                  <a:gd name="T1" fmla="*/ 66 h 102"/>
                  <a:gd name="T2" fmla="*/ 71 w 75"/>
                  <a:gd name="T3" fmla="*/ 66 h 102"/>
                  <a:gd name="T4" fmla="*/ 67 w 75"/>
                  <a:gd name="T5" fmla="*/ 80 h 102"/>
                  <a:gd name="T6" fmla="*/ 58 w 75"/>
                  <a:gd name="T7" fmla="*/ 89 h 102"/>
                  <a:gd name="T8" fmla="*/ 44 w 75"/>
                  <a:gd name="T9" fmla="*/ 97 h 102"/>
                  <a:gd name="T10" fmla="*/ 31 w 75"/>
                  <a:gd name="T11" fmla="*/ 102 h 102"/>
                  <a:gd name="T12" fmla="*/ 22 w 75"/>
                  <a:gd name="T13" fmla="*/ 97 h 102"/>
                  <a:gd name="T14" fmla="*/ 13 w 75"/>
                  <a:gd name="T15" fmla="*/ 93 h 102"/>
                  <a:gd name="T16" fmla="*/ 9 w 75"/>
                  <a:gd name="T17" fmla="*/ 89 h 102"/>
                  <a:gd name="T18" fmla="*/ 0 w 75"/>
                  <a:gd name="T19" fmla="*/ 80 h 102"/>
                  <a:gd name="T20" fmla="*/ 0 w 75"/>
                  <a:gd name="T21" fmla="*/ 71 h 102"/>
                  <a:gd name="T22" fmla="*/ 0 w 75"/>
                  <a:gd name="T23" fmla="*/ 57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7 h 102"/>
                  <a:gd name="T30" fmla="*/ 22 w 75"/>
                  <a:gd name="T31" fmla="*/ 9 h 102"/>
                  <a:gd name="T32" fmla="*/ 31 w 75"/>
                  <a:gd name="T33" fmla="*/ 0 h 102"/>
                  <a:gd name="T34" fmla="*/ 44 w 75"/>
                  <a:gd name="T35" fmla="*/ 0 h 102"/>
                  <a:gd name="T36" fmla="*/ 58 w 75"/>
                  <a:gd name="T37" fmla="*/ 4 h 102"/>
                  <a:gd name="T38" fmla="*/ 67 w 75"/>
                  <a:gd name="T39" fmla="*/ 9 h 102"/>
                  <a:gd name="T40" fmla="*/ 75 w 75"/>
                  <a:gd name="T41" fmla="*/ 22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3 h 102"/>
                  <a:gd name="T48" fmla="*/ 13 w 75"/>
                  <a:gd name="T49" fmla="*/ 53 h 102"/>
                  <a:gd name="T50" fmla="*/ 13 w 75"/>
                  <a:gd name="T51" fmla="*/ 57 h 102"/>
                  <a:gd name="T52" fmla="*/ 13 w 75"/>
                  <a:gd name="T53" fmla="*/ 57 h 102"/>
                  <a:gd name="T54" fmla="*/ 13 w 75"/>
                  <a:gd name="T55" fmla="*/ 71 h 102"/>
                  <a:gd name="T56" fmla="*/ 18 w 75"/>
                  <a:gd name="T57" fmla="*/ 80 h 102"/>
                  <a:gd name="T58" fmla="*/ 22 w 75"/>
                  <a:gd name="T59" fmla="*/ 84 h 102"/>
                  <a:gd name="T60" fmla="*/ 31 w 75"/>
                  <a:gd name="T61" fmla="*/ 89 h 102"/>
                  <a:gd name="T62" fmla="*/ 40 w 75"/>
                  <a:gd name="T63" fmla="*/ 84 h 102"/>
                  <a:gd name="T64" fmla="*/ 44 w 75"/>
                  <a:gd name="T65" fmla="*/ 80 h 102"/>
                  <a:gd name="T66" fmla="*/ 53 w 75"/>
                  <a:gd name="T67" fmla="*/ 75 h 102"/>
                  <a:gd name="T68" fmla="*/ 58 w 75"/>
                  <a:gd name="T69" fmla="*/ 66 h 102"/>
                  <a:gd name="T70" fmla="*/ 13 w 75"/>
                  <a:gd name="T71" fmla="*/ 40 h 102"/>
                  <a:gd name="T72" fmla="*/ 62 w 75"/>
                  <a:gd name="T73" fmla="*/ 40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26 h 102"/>
                  <a:gd name="T80" fmla="*/ 58 w 75"/>
                  <a:gd name="T81" fmla="*/ 17 h 102"/>
                  <a:gd name="T82" fmla="*/ 49 w 75"/>
                  <a:gd name="T83" fmla="*/ 13 h 102"/>
                  <a:gd name="T84" fmla="*/ 44 w 75"/>
                  <a:gd name="T85" fmla="*/ 13 h 102"/>
                  <a:gd name="T86" fmla="*/ 35 w 75"/>
                  <a:gd name="T87" fmla="*/ 13 h 102"/>
                  <a:gd name="T88" fmla="*/ 27 w 75"/>
                  <a:gd name="T89" fmla="*/ 17 h 102"/>
                  <a:gd name="T90" fmla="*/ 18 w 75"/>
                  <a:gd name="T91" fmla="*/ 31 h 102"/>
                  <a:gd name="T92" fmla="*/ 13 w 75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8" y="66"/>
                    </a:moveTo>
                    <a:lnTo>
                      <a:pt x="71" y="66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4" y="97"/>
                    </a:lnTo>
                    <a:lnTo>
                      <a:pt x="31" y="102"/>
                    </a:lnTo>
                    <a:lnTo>
                      <a:pt x="22" y="97"/>
                    </a:lnTo>
                    <a:lnTo>
                      <a:pt x="13" y="93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7" y="9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5"/>
                    </a:lnTo>
                    <a:lnTo>
                      <a:pt x="58" y="66"/>
                    </a:lnTo>
                    <a:close/>
                    <a:moveTo>
                      <a:pt x="13" y="40"/>
                    </a:moveTo>
                    <a:lnTo>
                      <a:pt x="62" y="40"/>
                    </a:lnTo>
                    <a:lnTo>
                      <a:pt x="62" y="26"/>
                    </a:lnTo>
                    <a:lnTo>
                      <a:pt x="58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7" y="17"/>
                    </a:lnTo>
                    <a:lnTo>
                      <a:pt x="18" y="31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5" name="Freeform 811"/>
              <p:cNvSpPr>
                <a:spLocks/>
              </p:cNvSpPr>
              <p:nvPr/>
            </p:nvSpPr>
            <p:spPr bwMode="auto">
              <a:xfrm>
                <a:off x="2054" y="10926"/>
                <a:ext cx="98" cy="97"/>
              </a:xfrm>
              <a:custGeom>
                <a:avLst/>
                <a:gdLst>
                  <a:gd name="T0" fmla="*/ 31 w 98"/>
                  <a:gd name="T1" fmla="*/ 0 h 97"/>
                  <a:gd name="T2" fmla="*/ 98 w 98"/>
                  <a:gd name="T3" fmla="*/ 0 h 97"/>
                  <a:gd name="T4" fmla="*/ 80 w 98"/>
                  <a:gd name="T5" fmla="*/ 97 h 97"/>
                  <a:gd name="T6" fmla="*/ 62 w 98"/>
                  <a:gd name="T7" fmla="*/ 97 h 97"/>
                  <a:gd name="T8" fmla="*/ 80 w 98"/>
                  <a:gd name="T9" fmla="*/ 17 h 97"/>
                  <a:gd name="T10" fmla="*/ 44 w 98"/>
                  <a:gd name="T11" fmla="*/ 17 h 97"/>
                  <a:gd name="T12" fmla="*/ 31 w 98"/>
                  <a:gd name="T13" fmla="*/ 71 h 97"/>
                  <a:gd name="T14" fmla="*/ 31 w 98"/>
                  <a:gd name="T15" fmla="*/ 84 h 97"/>
                  <a:gd name="T16" fmla="*/ 27 w 98"/>
                  <a:gd name="T17" fmla="*/ 93 h 97"/>
                  <a:gd name="T18" fmla="*/ 22 w 98"/>
                  <a:gd name="T19" fmla="*/ 97 h 97"/>
                  <a:gd name="T20" fmla="*/ 13 w 98"/>
                  <a:gd name="T21" fmla="*/ 97 h 97"/>
                  <a:gd name="T22" fmla="*/ 9 w 98"/>
                  <a:gd name="T23" fmla="*/ 97 h 97"/>
                  <a:gd name="T24" fmla="*/ 0 w 98"/>
                  <a:gd name="T25" fmla="*/ 97 h 97"/>
                  <a:gd name="T26" fmla="*/ 4 w 98"/>
                  <a:gd name="T27" fmla="*/ 84 h 97"/>
                  <a:gd name="T28" fmla="*/ 4 w 98"/>
                  <a:gd name="T29" fmla="*/ 84 h 97"/>
                  <a:gd name="T30" fmla="*/ 9 w 98"/>
                  <a:gd name="T31" fmla="*/ 84 h 97"/>
                  <a:gd name="T32" fmla="*/ 13 w 98"/>
                  <a:gd name="T33" fmla="*/ 84 h 97"/>
                  <a:gd name="T34" fmla="*/ 18 w 98"/>
                  <a:gd name="T35" fmla="*/ 80 h 97"/>
                  <a:gd name="T36" fmla="*/ 18 w 98"/>
                  <a:gd name="T37" fmla="*/ 75 h 97"/>
                  <a:gd name="T38" fmla="*/ 22 w 98"/>
                  <a:gd name="T39" fmla="*/ 62 h 97"/>
                  <a:gd name="T40" fmla="*/ 31 w 98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97">
                    <a:moveTo>
                      <a:pt x="31" y="0"/>
                    </a:moveTo>
                    <a:lnTo>
                      <a:pt x="98" y="0"/>
                    </a:lnTo>
                    <a:lnTo>
                      <a:pt x="80" y="97"/>
                    </a:lnTo>
                    <a:lnTo>
                      <a:pt x="62" y="97"/>
                    </a:lnTo>
                    <a:lnTo>
                      <a:pt x="80" y="17"/>
                    </a:lnTo>
                    <a:lnTo>
                      <a:pt x="44" y="17"/>
                    </a:lnTo>
                    <a:lnTo>
                      <a:pt x="31" y="71"/>
                    </a:lnTo>
                    <a:lnTo>
                      <a:pt x="31" y="84"/>
                    </a:lnTo>
                    <a:lnTo>
                      <a:pt x="27" y="93"/>
                    </a:lnTo>
                    <a:lnTo>
                      <a:pt x="22" y="97"/>
                    </a:lnTo>
                    <a:lnTo>
                      <a:pt x="13" y="97"/>
                    </a:lnTo>
                    <a:lnTo>
                      <a:pt x="9" y="97"/>
                    </a:lnTo>
                    <a:lnTo>
                      <a:pt x="0" y="97"/>
                    </a:lnTo>
                    <a:lnTo>
                      <a:pt x="4" y="84"/>
                    </a:lnTo>
                    <a:lnTo>
                      <a:pt x="9" y="84"/>
                    </a:lnTo>
                    <a:lnTo>
                      <a:pt x="13" y="84"/>
                    </a:lnTo>
                    <a:lnTo>
                      <a:pt x="18" y="80"/>
                    </a:lnTo>
                    <a:lnTo>
                      <a:pt x="18" y="75"/>
                    </a:lnTo>
                    <a:lnTo>
                      <a:pt x="22" y="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6" name="Freeform 812"/>
              <p:cNvSpPr>
                <a:spLocks/>
              </p:cNvSpPr>
              <p:nvPr/>
            </p:nvSpPr>
            <p:spPr bwMode="auto">
              <a:xfrm>
                <a:off x="2161" y="10926"/>
                <a:ext cx="80" cy="102"/>
              </a:xfrm>
              <a:custGeom>
                <a:avLst/>
                <a:gdLst>
                  <a:gd name="T0" fmla="*/ 48 w 80"/>
                  <a:gd name="T1" fmla="*/ 80 h 102"/>
                  <a:gd name="T2" fmla="*/ 35 w 80"/>
                  <a:gd name="T3" fmla="*/ 93 h 102"/>
                  <a:gd name="T4" fmla="*/ 22 w 80"/>
                  <a:gd name="T5" fmla="*/ 102 h 102"/>
                  <a:gd name="T6" fmla="*/ 13 w 80"/>
                  <a:gd name="T7" fmla="*/ 97 h 102"/>
                  <a:gd name="T8" fmla="*/ 4 w 80"/>
                  <a:gd name="T9" fmla="*/ 93 h 102"/>
                  <a:gd name="T10" fmla="*/ 0 w 80"/>
                  <a:gd name="T11" fmla="*/ 89 h 102"/>
                  <a:gd name="T12" fmla="*/ 0 w 80"/>
                  <a:gd name="T13" fmla="*/ 80 h 102"/>
                  <a:gd name="T14" fmla="*/ 0 w 80"/>
                  <a:gd name="T15" fmla="*/ 71 h 102"/>
                  <a:gd name="T16" fmla="*/ 0 w 80"/>
                  <a:gd name="T17" fmla="*/ 57 h 102"/>
                  <a:gd name="T18" fmla="*/ 13 w 80"/>
                  <a:gd name="T19" fmla="*/ 0 h 102"/>
                  <a:gd name="T20" fmla="*/ 26 w 80"/>
                  <a:gd name="T21" fmla="*/ 0 h 102"/>
                  <a:gd name="T22" fmla="*/ 13 w 80"/>
                  <a:gd name="T23" fmla="*/ 62 h 102"/>
                  <a:gd name="T24" fmla="*/ 13 w 80"/>
                  <a:gd name="T25" fmla="*/ 71 h 102"/>
                  <a:gd name="T26" fmla="*/ 13 w 80"/>
                  <a:gd name="T27" fmla="*/ 75 h 102"/>
                  <a:gd name="T28" fmla="*/ 13 w 80"/>
                  <a:gd name="T29" fmla="*/ 80 h 102"/>
                  <a:gd name="T30" fmla="*/ 17 w 80"/>
                  <a:gd name="T31" fmla="*/ 84 h 102"/>
                  <a:gd name="T32" fmla="*/ 17 w 80"/>
                  <a:gd name="T33" fmla="*/ 84 h 102"/>
                  <a:gd name="T34" fmla="*/ 22 w 80"/>
                  <a:gd name="T35" fmla="*/ 89 h 102"/>
                  <a:gd name="T36" fmla="*/ 31 w 80"/>
                  <a:gd name="T37" fmla="*/ 84 h 102"/>
                  <a:gd name="T38" fmla="*/ 35 w 80"/>
                  <a:gd name="T39" fmla="*/ 84 h 102"/>
                  <a:gd name="T40" fmla="*/ 40 w 80"/>
                  <a:gd name="T41" fmla="*/ 80 h 102"/>
                  <a:gd name="T42" fmla="*/ 44 w 80"/>
                  <a:gd name="T43" fmla="*/ 75 h 102"/>
                  <a:gd name="T44" fmla="*/ 48 w 80"/>
                  <a:gd name="T45" fmla="*/ 66 h 102"/>
                  <a:gd name="T46" fmla="*/ 53 w 80"/>
                  <a:gd name="T47" fmla="*/ 62 h 102"/>
                  <a:gd name="T48" fmla="*/ 53 w 80"/>
                  <a:gd name="T49" fmla="*/ 53 h 102"/>
                  <a:gd name="T50" fmla="*/ 57 w 80"/>
                  <a:gd name="T51" fmla="*/ 44 h 102"/>
                  <a:gd name="T52" fmla="*/ 62 w 80"/>
                  <a:gd name="T53" fmla="*/ 0 h 102"/>
                  <a:gd name="T54" fmla="*/ 80 w 80"/>
                  <a:gd name="T55" fmla="*/ 0 h 102"/>
                  <a:gd name="T56" fmla="*/ 62 w 80"/>
                  <a:gd name="T57" fmla="*/ 97 h 102"/>
                  <a:gd name="T58" fmla="*/ 48 w 80"/>
                  <a:gd name="T59" fmla="*/ 97 h 102"/>
                  <a:gd name="T60" fmla="*/ 48 w 80"/>
                  <a:gd name="T61" fmla="*/ 80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102">
                    <a:moveTo>
                      <a:pt x="48" y="80"/>
                    </a:moveTo>
                    <a:lnTo>
                      <a:pt x="35" y="93"/>
                    </a:lnTo>
                    <a:lnTo>
                      <a:pt x="22" y="102"/>
                    </a:lnTo>
                    <a:lnTo>
                      <a:pt x="13" y="97"/>
                    </a:lnTo>
                    <a:lnTo>
                      <a:pt x="4" y="93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3" y="80"/>
                    </a:lnTo>
                    <a:lnTo>
                      <a:pt x="17" y="84"/>
                    </a:lnTo>
                    <a:lnTo>
                      <a:pt x="22" y="89"/>
                    </a:lnTo>
                    <a:lnTo>
                      <a:pt x="31" y="84"/>
                    </a:lnTo>
                    <a:lnTo>
                      <a:pt x="35" y="84"/>
                    </a:lnTo>
                    <a:lnTo>
                      <a:pt x="40" y="80"/>
                    </a:lnTo>
                    <a:lnTo>
                      <a:pt x="44" y="75"/>
                    </a:lnTo>
                    <a:lnTo>
                      <a:pt x="48" y="66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7" y="44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62" y="97"/>
                    </a:lnTo>
                    <a:lnTo>
                      <a:pt x="48" y="97"/>
                    </a:lnTo>
                    <a:lnTo>
                      <a:pt x="48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Freeform 813"/>
              <p:cNvSpPr>
                <a:spLocks noEditPoints="1"/>
              </p:cNvSpPr>
              <p:nvPr/>
            </p:nvSpPr>
            <p:spPr bwMode="auto">
              <a:xfrm>
                <a:off x="2245" y="10926"/>
                <a:ext cx="76" cy="102"/>
              </a:xfrm>
              <a:custGeom>
                <a:avLst/>
                <a:gdLst>
                  <a:gd name="T0" fmla="*/ 58 w 76"/>
                  <a:gd name="T1" fmla="*/ 49 h 102"/>
                  <a:gd name="T2" fmla="*/ 62 w 76"/>
                  <a:gd name="T3" fmla="*/ 53 h 102"/>
                  <a:gd name="T4" fmla="*/ 67 w 76"/>
                  <a:gd name="T5" fmla="*/ 57 h 102"/>
                  <a:gd name="T6" fmla="*/ 71 w 76"/>
                  <a:gd name="T7" fmla="*/ 62 h 102"/>
                  <a:gd name="T8" fmla="*/ 71 w 76"/>
                  <a:gd name="T9" fmla="*/ 71 h 102"/>
                  <a:gd name="T10" fmla="*/ 71 w 76"/>
                  <a:gd name="T11" fmla="*/ 80 h 102"/>
                  <a:gd name="T12" fmla="*/ 62 w 76"/>
                  <a:gd name="T13" fmla="*/ 89 h 102"/>
                  <a:gd name="T14" fmla="*/ 53 w 76"/>
                  <a:gd name="T15" fmla="*/ 97 h 102"/>
                  <a:gd name="T16" fmla="*/ 36 w 76"/>
                  <a:gd name="T17" fmla="*/ 102 h 102"/>
                  <a:gd name="T18" fmla="*/ 27 w 76"/>
                  <a:gd name="T19" fmla="*/ 97 h 102"/>
                  <a:gd name="T20" fmla="*/ 18 w 76"/>
                  <a:gd name="T21" fmla="*/ 97 h 102"/>
                  <a:gd name="T22" fmla="*/ 13 w 76"/>
                  <a:gd name="T23" fmla="*/ 89 h 102"/>
                  <a:gd name="T24" fmla="*/ 4 w 76"/>
                  <a:gd name="T25" fmla="*/ 80 h 102"/>
                  <a:gd name="T26" fmla="*/ 4 w 76"/>
                  <a:gd name="T27" fmla="*/ 71 h 102"/>
                  <a:gd name="T28" fmla="*/ 0 w 76"/>
                  <a:gd name="T29" fmla="*/ 62 h 102"/>
                  <a:gd name="T30" fmla="*/ 4 w 76"/>
                  <a:gd name="T31" fmla="*/ 40 h 102"/>
                  <a:gd name="T32" fmla="*/ 13 w 76"/>
                  <a:gd name="T33" fmla="*/ 17 h 102"/>
                  <a:gd name="T34" fmla="*/ 22 w 76"/>
                  <a:gd name="T35" fmla="*/ 9 h 102"/>
                  <a:gd name="T36" fmla="*/ 31 w 76"/>
                  <a:gd name="T37" fmla="*/ 4 h 102"/>
                  <a:gd name="T38" fmla="*/ 40 w 76"/>
                  <a:gd name="T39" fmla="*/ 0 h 102"/>
                  <a:gd name="T40" fmla="*/ 49 w 76"/>
                  <a:gd name="T41" fmla="*/ 0 h 102"/>
                  <a:gd name="T42" fmla="*/ 62 w 76"/>
                  <a:gd name="T43" fmla="*/ 0 h 102"/>
                  <a:gd name="T44" fmla="*/ 71 w 76"/>
                  <a:gd name="T45" fmla="*/ 9 h 102"/>
                  <a:gd name="T46" fmla="*/ 76 w 76"/>
                  <a:gd name="T47" fmla="*/ 13 h 102"/>
                  <a:gd name="T48" fmla="*/ 76 w 76"/>
                  <a:gd name="T49" fmla="*/ 22 h 102"/>
                  <a:gd name="T50" fmla="*/ 76 w 76"/>
                  <a:gd name="T51" fmla="*/ 31 h 102"/>
                  <a:gd name="T52" fmla="*/ 71 w 76"/>
                  <a:gd name="T53" fmla="*/ 40 h 102"/>
                  <a:gd name="T54" fmla="*/ 67 w 76"/>
                  <a:gd name="T55" fmla="*/ 44 h 102"/>
                  <a:gd name="T56" fmla="*/ 58 w 76"/>
                  <a:gd name="T57" fmla="*/ 49 h 102"/>
                  <a:gd name="T58" fmla="*/ 18 w 76"/>
                  <a:gd name="T59" fmla="*/ 40 h 102"/>
                  <a:gd name="T60" fmla="*/ 27 w 76"/>
                  <a:gd name="T61" fmla="*/ 40 h 102"/>
                  <a:gd name="T62" fmla="*/ 31 w 76"/>
                  <a:gd name="T63" fmla="*/ 40 h 102"/>
                  <a:gd name="T64" fmla="*/ 44 w 76"/>
                  <a:gd name="T65" fmla="*/ 40 h 102"/>
                  <a:gd name="T66" fmla="*/ 53 w 76"/>
                  <a:gd name="T67" fmla="*/ 35 h 102"/>
                  <a:gd name="T68" fmla="*/ 58 w 76"/>
                  <a:gd name="T69" fmla="*/ 31 h 102"/>
                  <a:gd name="T70" fmla="*/ 62 w 76"/>
                  <a:gd name="T71" fmla="*/ 26 h 102"/>
                  <a:gd name="T72" fmla="*/ 62 w 76"/>
                  <a:gd name="T73" fmla="*/ 22 h 102"/>
                  <a:gd name="T74" fmla="*/ 58 w 76"/>
                  <a:gd name="T75" fmla="*/ 17 h 102"/>
                  <a:gd name="T76" fmla="*/ 53 w 76"/>
                  <a:gd name="T77" fmla="*/ 13 h 102"/>
                  <a:gd name="T78" fmla="*/ 49 w 76"/>
                  <a:gd name="T79" fmla="*/ 13 h 102"/>
                  <a:gd name="T80" fmla="*/ 40 w 76"/>
                  <a:gd name="T81" fmla="*/ 13 h 102"/>
                  <a:gd name="T82" fmla="*/ 31 w 76"/>
                  <a:gd name="T83" fmla="*/ 22 h 102"/>
                  <a:gd name="T84" fmla="*/ 22 w 76"/>
                  <a:gd name="T85" fmla="*/ 31 h 102"/>
                  <a:gd name="T86" fmla="*/ 18 w 76"/>
                  <a:gd name="T87" fmla="*/ 40 h 102"/>
                  <a:gd name="T88" fmla="*/ 18 w 76"/>
                  <a:gd name="T89" fmla="*/ 53 h 102"/>
                  <a:gd name="T90" fmla="*/ 18 w 76"/>
                  <a:gd name="T91" fmla="*/ 57 h 102"/>
                  <a:gd name="T92" fmla="*/ 18 w 76"/>
                  <a:gd name="T93" fmla="*/ 62 h 102"/>
                  <a:gd name="T94" fmla="*/ 18 w 76"/>
                  <a:gd name="T95" fmla="*/ 71 h 102"/>
                  <a:gd name="T96" fmla="*/ 22 w 76"/>
                  <a:gd name="T97" fmla="*/ 80 h 102"/>
                  <a:gd name="T98" fmla="*/ 31 w 76"/>
                  <a:gd name="T99" fmla="*/ 84 h 102"/>
                  <a:gd name="T100" fmla="*/ 40 w 76"/>
                  <a:gd name="T101" fmla="*/ 89 h 102"/>
                  <a:gd name="T102" fmla="*/ 44 w 76"/>
                  <a:gd name="T103" fmla="*/ 84 h 102"/>
                  <a:gd name="T104" fmla="*/ 53 w 76"/>
                  <a:gd name="T105" fmla="*/ 84 h 102"/>
                  <a:gd name="T106" fmla="*/ 58 w 76"/>
                  <a:gd name="T107" fmla="*/ 75 h 102"/>
                  <a:gd name="T108" fmla="*/ 58 w 76"/>
                  <a:gd name="T109" fmla="*/ 71 h 102"/>
                  <a:gd name="T110" fmla="*/ 53 w 76"/>
                  <a:gd name="T111" fmla="*/ 62 h 102"/>
                  <a:gd name="T112" fmla="*/ 49 w 76"/>
                  <a:gd name="T113" fmla="*/ 57 h 102"/>
                  <a:gd name="T114" fmla="*/ 40 w 76"/>
                  <a:gd name="T115" fmla="*/ 53 h 102"/>
                  <a:gd name="T116" fmla="*/ 27 w 76"/>
                  <a:gd name="T117" fmla="*/ 53 h 102"/>
                  <a:gd name="T118" fmla="*/ 22 w 76"/>
                  <a:gd name="T119" fmla="*/ 53 h 102"/>
                  <a:gd name="T120" fmla="*/ 18 w 76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102">
                    <a:moveTo>
                      <a:pt x="58" y="49"/>
                    </a:moveTo>
                    <a:lnTo>
                      <a:pt x="62" y="53"/>
                    </a:lnTo>
                    <a:lnTo>
                      <a:pt x="67" y="57"/>
                    </a:lnTo>
                    <a:lnTo>
                      <a:pt x="71" y="62"/>
                    </a:lnTo>
                    <a:lnTo>
                      <a:pt x="71" y="71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53" y="97"/>
                    </a:lnTo>
                    <a:lnTo>
                      <a:pt x="36" y="102"/>
                    </a:lnTo>
                    <a:lnTo>
                      <a:pt x="27" y="97"/>
                    </a:lnTo>
                    <a:lnTo>
                      <a:pt x="18" y="97"/>
                    </a:lnTo>
                    <a:lnTo>
                      <a:pt x="13" y="89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62"/>
                    </a:lnTo>
                    <a:lnTo>
                      <a:pt x="4" y="40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6" y="13"/>
                    </a:lnTo>
                    <a:lnTo>
                      <a:pt x="76" y="22"/>
                    </a:lnTo>
                    <a:lnTo>
                      <a:pt x="76" y="31"/>
                    </a:lnTo>
                    <a:lnTo>
                      <a:pt x="71" y="40"/>
                    </a:lnTo>
                    <a:lnTo>
                      <a:pt x="67" y="44"/>
                    </a:lnTo>
                    <a:lnTo>
                      <a:pt x="58" y="49"/>
                    </a:lnTo>
                    <a:close/>
                    <a:moveTo>
                      <a:pt x="18" y="40"/>
                    </a:moveTo>
                    <a:lnTo>
                      <a:pt x="27" y="40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3" y="35"/>
                    </a:lnTo>
                    <a:lnTo>
                      <a:pt x="58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  <a:moveTo>
                      <a:pt x="18" y="53"/>
                    </a:moveTo>
                    <a:lnTo>
                      <a:pt x="18" y="57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31" y="84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84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53" y="62"/>
                    </a:lnTo>
                    <a:lnTo>
                      <a:pt x="49" y="57"/>
                    </a:lnTo>
                    <a:lnTo>
                      <a:pt x="40" y="53"/>
                    </a:lnTo>
                    <a:lnTo>
                      <a:pt x="27" y="53"/>
                    </a:lnTo>
                    <a:lnTo>
                      <a:pt x="22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Freeform 814"/>
              <p:cNvSpPr>
                <a:spLocks noEditPoints="1"/>
              </p:cNvSpPr>
              <p:nvPr/>
            </p:nvSpPr>
            <p:spPr bwMode="auto">
              <a:xfrm>
                <a:off x="2329" y="10926"/>
                <a:ext cx="76" cy="102"/>
              </a:xfrm>
              <a:custGeom>
                <a:avLst/>
                <a:gdLst>
                  <a:gd name="T0" fmla="*/ 45 w 76"/>
                  <a:gd name="T1" fmla="*/ 93 h 102"/>
                  <a:gd name="T2" fmla="*/ 32 w 76"/>
                  <a:gd name="T3" fmla="*/ 97 h 102"/>
                  <a:gd name="T4" fmla="*/ 14 w 76"/>
                  <a:gd name="T5" fmla="*/ 97 h 102"/>
                  <a:gd name="T6" fmla="*/ 0 w 76"/>
                  <a:gd name="T7" fmla="*/ 84 h 102"/>
                  <a:gd name="T8" fmla="*/ 0 w 76"/>
                  <a:gd name="T9" fmla="*/ 66 h 102"/>
                  <a:gd name="T10" fmla="*/ 5 w 76"/>
                  <a:gd name="T11" fmla="*/ 53 h 102"/>
                  <a:gd name="T12" fmla="*/ 18 w 76"/>
                  <a:gd name="T13" fmla="*/ 44 h 102"/>
                  <a:gd name="T14" fmla="*/ 32 w 76"/>
                  <a:gd name="T15" fmla="*/ 40 h 102"/>
                  <a:gd name="T16" fmla="*/ 54 w 76"/>
                  <a:gd name="T17" fmla="*/ 40 h 102"/>
                  <a:gd name="T18" fmla="*/ 63 w 76"/>
                  <a:gd name="T19" fmla="*/ 31 h 102"/>
                  <a:gd name="T20" fmla="*/ 63 w 76"/>
                  <a:gd name="T21" fmla="*/ 22 h 102"/>
                  <a:gd name="T22" fmla="*/ 54 w 76"/>
                  <a:gd name="T23" fmla="*/ 13 h 102"/>
                  <a:gd name="T24" fmla="*/ 36 w 76"/>
                  <a:gd name="T25" fmla="*/ 13 h 102"/>
                  <a:gd name="T26" fmla="*/ 23 w 76"/>
                  <a:gd name="T27" fmla="*/ 22 h 102"/>
                  <a:gd name="T28" fmla="*/ 5 w 76"/>
                  <a:gd name="T29" fmla="*/ 31 h 102"/>
                  <a:gd name="T30" fmla="*/ 23 w 76"/>
                  <a:gd name="T31" fmla="*/ 9 h 102"/>
                  <a:gd name="T32" fmla="*/ 45 w 76"/>
                  <a:gd name="T33" fmla="*/ 0 h 102"/>
                  <a:gd name="T34" fmla="*/ 72 w 76"/>
                  <a:gd name="T35" fmla="*/ 9 h 102"/>
                  <a:gd name="T36" fmla="*/ 76 w 76"/>
                  <a:gd name="T37" fmla="*/ 26 h 102"/>
                  <a:gd name="T38" fmla="*/ 76 w 76"/>
                  <a:gd name="T39" fmla="*/ 44 h 102"/>
                  <a:gd name="T40" fmla="*/ 67 w 76"/>
                  <a:gd name="T41" fmla="*/ 75 h 102"/>
                  <a:gd name="T42" fmla="*/ 67 w 76"/>
                  <a:gd name="T43" fmla="*/ 89 h 102"/>
                  <a:gd name="T44" fmla="*/ 54 w 76"/>
                  <a:gd name="T45" fmla="*/ 97 h 102"/>
                  <a:gd name="T46" fmla="*/ 54 w 76"/>
                  <a:gd name="T47" fmla="*/ 84 h 102"/>
                  <a:gd name="T48" fmla="*/ 54 w 76"/>
                  <a:gd name="T49" fmla="*/ 49 h 102"/>
                  <a:gd name="T50" fmla="*/ 49 w 76"/>
                  <a:gd name="T51" fmla="*/ 53 h 102"/>
                  <a:gd name="T52" fmla="*/ 32 w 76"/>
                  <a:gd name="T53" fmla="*/ 53 h 102"/>
                  <a:gd name="T54" fmla="*/ 18 w 76"/>
                  <a:gd name="T55" fmla="*/ 57 h 102"/>
                  <a:gd name="T56" fmla="*/ 14 w 76"/>
                  <a:gd name="T57" fmla="*/ 66 h 102"/>
                  <a:gd name="T58" fmla="*/ 14 w 76"/>
                  <a:gd name="T59" fmla="*/ 80 h 102"/>
                  <a:gd name="T60" fmla="*/ 23 w 76"/>
                  <a:gd name="T61" fmla="*/ 84 h 102"/>
                  <a:gd name="T62" fmla="*/ 36 w 76"/>
                  <a:gd name="T63" fmla="*/ 84 h 102"/>
                  <a:gd name="T64" fmla="*/ 49 w 76"/>
                  <a:gd name="T65" fmla="*/ 80 h 102"/>
                  <a:gd name="T66" fmla="*/ 58 w 76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102">
                    <a:moveTo>
                      <a:pt x="54" y="84"/>
                    </a:moveTo>
                    <a:lnTo>
                      <a:pt x="45" y="93"/>
                    </a:lnTo>
                    <a:lnTo>
                      <a:pt x="40" y="97"/>
                    </a:lnTo>
                    <a:lnTo>
                      <a:pt x="32" y="97"/>
                    </a:lnTo>
                    <a:lnTo>
                      <a:pt x="23" y="102"/>
                    </a:lnTo>
                    <a:lnTo>
                      <a:pt x="14" y="97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5" y="53"/>
                    </a:lnTo>
                    <a:lnTo>
                      <a:pt x="9" y="49"/>
                    </a:lnTo>
                    <a:lnTo>
                      <a:pt x="18" y="44"/>
                    </a:lnTo>
                    <a:lnTo>
                      <a:pt x="23" y="44"/>
                    </a:lnTo>
                    <a:lnTo>
                      <a:pt x="32" y="40"/>
                    </a:lnTo>
                    <a:lnTo>
                      <a:pt x="40" y="40"/>
                    </a:lnTo>
                    <a:lnTo>
                      <a:pt x="54" y="40"/>
                    </a:lnTo>
                    <a:lnTo>
                      <a:pt x="63" y="40"/>
                    </a:lnTo>
                    <a:lnTo>
                      <a:pt x="63" y="31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58" y="17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3" y="22"/>
                    </a:lnTo>
                    <a:lnTo>
                      <a:pt x="23" y="31"/>
                    </a:lnTo>
                    <a:lnTo>
                      <a:pt x="5" y="31"/>
                    </a:lnTo>
                    <a:lnTo>
                      <a:pt x="14" y="17"/>
                    </a:lnTo>
                    <a:lnTo>
                      <a:pt x="23" y="9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2" y="9"/>
                    </a:lnTo>
                    <a:lnTo>
                      <a:pt x="76" y="17"/>
                    </a:lnTo>
                    <a:lnTo>
                      <a:pt x="76" y="26"/>
                    </a:lnTo>
                    <a:lnTo>
                      <a:pt x="76" y="31"/>
                    </a:lnTo>
                    <a:lnTo>
                      <a:pt x="76" y="44"/>
                    </a:lnTo>
                    <a:lnTo>
                      <a:pt x="72" y="66"/>
                    </a:lnTo>
                    <a:lnTo>
                      <a:pt x="67" y="75"/>
                    </a:lnTo>
                    <a:lnTo>
                      <a:pt x="67" y="84"/>
                    </a:lnTo>
                    <a:lnTo>
                      <a:pt x="67" y="89"/>
                    </a:lnTo>
                    <a:lnTo>
                      <a:pt x="72" y="97"/>
                    </a:lnTo>
                    <a:lnTo>
                      <a:pt x="54" y="97"/>
                    </a:lnTo>
                    <a:lnTo>
                      <a:pt x="54" y="93"/>
                    </a:lnTo>
                    <a:lnTo>
                      <a:pt x="54" y="84"/>
                    </a:lnTo>
                    <a:close/>
                    <a:moveTo>
                      <a:pt x="58" y="49"/>
                    </a:moveTo>
                    <a:lnTo>
                      <a:pt x="54" y="49"/>
                    </a:lnTo>
                    <a:lnTo>
                      <a:pt x="54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32" y="53"/>
                    </a:lnTo>
                    <a:lnTo>
                      <a:pt x="23" y="57"/>
                    </a:lnTo>
                    <a:lnTo>
                      <a:pt x="18" y="57"/>
                    </a:lnTo>
                    <a:lnTo>
                      <a:pt x="14" y="62"/>
                    </a:lnTo>
                    <a:lnTo>
                      <a:pt x="14" y="66"/>
                    </a:lnTo>
                    <a:lnTo>
                      <a:pt x="14" y="71"/>
                    </a:lnTo>
                    <a:lnTo>
                      <a:pt x="14" y="80"/>
                    </a:lnTo>
                    <a:lnTo>
                      <a:pt x="18" y="84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4" y="71"/>
                    </a:lnTo>
                    <a:lnTo>
                      <a:pt x="58" y="62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815"/>
              <p:cNvSpPr>
                <a:spLocks noEditPoints="1"/>
              </p:cNvSpPr>
              <p:nvPr/>
            </p:nvSpPr>
            <p:spPr bwMode="auto">
              <a:xfrm>
                <a:off x="2414" y="10926"/>
                <a:ext cx="115" cy="102"/>
              </a:xfrm>
              <a:custGeom>
                <a:avLst/>
                <a:gdLst>
                  <a:gd name="T0" fmla="*/ 18 w 115"/>
                  <a:gd name="T1" fmla="*/ 0 h 102"/>
                  <a:gd name="T2" fmla="*/ 35 w 115"/>
                  <a:gd name="T3" fmla="*/ 0 h 102"/>
                  <a:gd name="T4" fmla="*/ 27 w 115"/>
                  <a:gd name="T5" fmla="*/ 44 h 102"/>
                  <a:gd name="T6" fmla="*/ 44 w 115"/>
                  <a:gd name="T7" fmla="*/ 44 h 102"/>
                  <a:gd name="T8" fmla="*/ 49 w 115"/>
                  <a:gd name="T9" fmla="*/ 26 h 102"/>
                  <a:gd name="T10" fmla="*/ 58 w 115"/>
                  <a:gd name="T11" fmla="*/ 13 h 102"/>
                  <a:gd name="T12" fmla="*/ 71 w 115"/>
                  <a:gd name="T13" fmla="*/ 4 h 102"/>
                  <a:gd name="T14" fmla="*/ 84 w 115"/>
                  <a:gd name="T15" fmla="*/ 0 h 102"/>
                  <a:gd name="T16" fmla="*/ 98 w 115"/>
                  <a:gd name="T17" fmla="*/ 0 h 102"/>
                  <a:gd name="T18" fmla="*/ 106 w 115"/>
                  <a:gd name="T19" fmla="*/ 9 h 102"/>
                  <a:gd name="T20" fmla="*/ 115 w 115"/>
                  <a:gd name="T21" fmla="*/ 22 h 102"/>
                  <a:gd name="T22" fmla="*/ 115 w 115"/>
                  <a:gd name="T23" fmla="*/ 40 h 102"/>
                  <a:gd name="T24" fmla="*/ 111 w 115"/>
                  <a:gd name="T25" fmla="*/ 62 h 102"/>
                  <a:gd name="T26" fmla="*/ 102 w 115"/>
                  <a:gd name="T27" fmla="*/ 80 h 102"/>
                  <a:gd name="T28" fmla="*/ 98 w 115"/>
                  <a:gd name="T29" fmla="*/ 89 h 102"/>
                  <a:gd name="T30" fmla="*/ 89 w 115"/>
                  <a:gd name="T31" fmla="*/ 97 h 102"/>
                  <a:gd name="T32" fmla="*/ 80 w 115"/>
                  <a:gd name="T33" fmla="*/ 97 h 102"/>
                  <a:gd name="T34" fmla="*/ 71 w 115"/>
                  <a:gd name="T35" fmla="*/ 102 h 102"/>
                  <a:gd name="T36" fmla="*/ 58 w 115"/>
                  <a:gd name="T37" fmla="*/ 97 h 102"/>
                  <a:gd name="T38" fmla="*/ 49 w 115"/>
                  <a:gd name="T39" fmla="*/ 89 h 102"/>
                  <a:gd name="T40" fmla="*/ 44 w 115"/>
                  <a:gd name="T41" fmla="*/ 75 h 102"/>
                  <a:gd name="T42" fmla="*/ 40 w 115"/>
                  <a:gd name="T43" fmla="*/ 62 h 102"/>
                  <a:gd name="T44" fmla="*/ 40 w 115"/>
                  <a:gd name="T45" fmla="*/ 62 h 102"/>
                  <a:gd name="T46" fmla="*/ 40 w 115"/>
                  <a:gd name="T47" fmla="*/ 57 h 102"/>
                  <a:gd name="T48" fmla="*/ 22 w 115"/>
                  <a:gd name="T49" fmla="*/ 57 h 102"/>
                  <a:gd name="T50" fmla="*/ 18 w 115"/>
                  <a:gd name="T51" fmla="*/ 97 h 102"/>
                  <a:gd name="T52" fmla="*/ 0 w 115"/>
                  <a:gd name="T53" fmla="*/ 97 h 102"/>
                  <a:gd name="T54" fmla="*/ 18 w 115"/>
                  <a:gd name="T55" fmla="*/ 0 h 102"/>
                  <a:gd name="T56" fmla="*/ 53 w 115"/>
                  <a:gd name="T57" fmla="*/ 62 h 102"/>
                  <a:gd name="T58" fmla="*/ 58 w 115"/>
                  <a:gd name="T59" fmla="*/ 71 h 102"/>
                  <a:gd name="T60" fmla="*/ 62 w 115"/>
                  <a:gd name="T61" fmla="*/ 80 h 102"/>
                  <a:gd name="T62" fmla="*/ 66 w 115"/>
                  <a:gd name="T63" fmla="*/ 84 h 102"/>
                  <a:gd name="T64" fmla="*/ 75 w 115"/>
                  <a:gd name="T65" fmla="*/ 89 h 102"/>
                  <a:gd name="T66" fmla="*/ 84 w 115"/>
                  <a:gd name="T67" fmla="*/ 84 h 102"/>
                  <a:gd name="T68" fmla="*/ 93 w 115"/>
                  <a:gd name="T69" fmla="*/ 71 h 102"/>
                  <a:gd name="T70" fmla="*/ 102 w 115"/>
                  <a:gd name="T71" fmla="*/ 53 h 102"/>
                  <a:gd name="T72" fmla="*/ 102 w 115"/>
                  <a:gd name="T73" fmla="*/ 35 h 102"/>
                  <a:gd name="T74" fmla="*/ 102 w 115"/>
                  <a:gd name="T75" fmla="*/ 26 h 102"/>
                  <a:gd name="T76" fmla="*/ 98 w 115"/>
                  <a:gd name="T77" fmla="*/ 17 h 102"/>
                  <a:gd name="T78" fmla="*/ 93 w 115"/>
                  <a:gd name="T79" fmla="*/ 13 h 102"/>
                  <a:gd name="T80" fmla="*/ 84 w 115"/>
                  <a:gd name="T81" fmla="*/ 13 h 102"/>
                  <a:gd name="T82" fmla="*/ 71 w 115"/>
                  <a:gd name="T83" fmla="*/ 17 h 102"/>
                  <a:gd name="T84" fmla="*/ 62 w 115"/>
                  <a:gd name="T85" fmla="*/ 26 h 102"/>
                  <a:gd name="T86" fmla="*/ 58 w 115"/>
                  <a:gd name="T87" fmla="*/ 44 h 102"/>
                  <a:gd name="T88" fmla="*/ 53 w 115"/>
                  <a:gd name="T89" fmla="*/ 62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5" h="102">
                    <a:moveTo>
                      <a:pt x="18" y="0"/>
                    </a:moveTo>
                    <a:lnTo>
                      <a:pt x="35" y="0"/>
                    </a:lnTo>
                    <a:lnTo>
                      <a:pt x="27" y="44"/>
                    </a:lnTo>
                    <a:lnTo>
                      <a:pt x="44" y="44"/>
                    </a:lnTo>
                    <a:lnTo>
                      <a:pt x="49" y="26"/>
                    </a:lnTo>
                    <a:lnTo>
                      <a:pt x="58" y="13"/>
                    </a:lnTo>
                    <a:lnTo>
                      <a:pt x="71" y="4"/>
                    </a:lnTo>
                    <a:lnTo>
                      <a:pt x="84" y="0"/>
                    </a:lnTo>
                    <a:lnTo>
                      <a:pt x="98" y="0"/>
                    </a:lnTo>
                    <a:lnTo>
                      <a:pt x="106" y="9"/>
                    </a:lnTo>
                    <a:lnTo>
                      <a:pt x="115" y="22"/>
                    </a:lnTo>
                    <a:lnTo>
                      <a:pt x="115" y="40"/>
                    </a:lnTo>
                    <a:lnTo>
                      <a:pt x="111" y="62"/>
                    </a:lnTo>
                    <a:lnTo>
                      <a:pt x="102" y="80"/>
                    </a:lnTo>
                    <a:lnTo>
                      <a:pt x="98" y="89"/>
                    </a:lnTo>
                    <a:lnTo>
                      <a:pt x="89" y="97"/>
                    </a:lnTo>
                    <a:lnTo>
                      <a:pt x="80" y="97"/>
                    </a:lnTo>
                    <a:lnTo>
                      <a:pt x="71" y="102"/>
                    </a:lnTo>
                    <a:lnTo>
                      <a:pt x="58" y="97"/>
                    </a:lnTo>
                    <a:lnTo>
                      <a:pt x="49" y="89"/>
                    </a:lnTo>
                    <a:lnTo>
                      <a:pt x="44" y="75"/>
                    </a:lnTo>
                    <a:lnTo>
                      <a:pt x="40" y="62"/>
                    </a:lnTo>
                    <a:lnTo>
                      <a:pt x="40" y="57"/>
                    </a:lnTo>
                    <a:lnTo>
                      <a:pt x="22" y="57"/>
                    </a:lnTo>
                    <a:lnTo>
                      <a:pt x="18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  <a:moveTo>
                      <a:pt x="53" y="62"/>
                    </a:moveTo>
                    <a:lnTo>
                      <a:pt x="58" y="71"/>
                    </a:lnTo>
                    <a:lnTo>
                      <a:pt x="62" y="80"/>
                    </a:lnTo>
                    <a:lnTo>
                      <a:pt x="66" y="84"/>
                    </a:lnTo>
                    <a:lnTo>
                      <a:pt x="75" y="89"/>
                    </a:lnTo>
                    <a:lnTo>
                      <a:pt x="84" y="84"/>
                    </a:lnTo>
                    <a:lnTo>
                      <a:pt x="93" y="71"/>
                    </a:lnTo>
                    <a:lnTo>
                      <a:pt x="102" y="53"/>
                    </a:lnTo>
                    <a:lnTo>
                      <a:pt x="102" y="35"/>
                    </a:lnTo>
                    <a:lnTo>
                      <a:pt x="102" y="26"/>
                    </a:lnTo>
                    <a:lnTo>
                      <a:pt x="98" y="17"/>
                    </a:lnTo>
                    <a:lnTo>
                      <a:pt x="93" y="13"/>
                    </a:lnTo>
                    <a:lnTo>
                      <a:pt x="84" y="13"/>
                    </a:lnTo>
                    <a:lnTo>
                      <a:pt x="71" y="17"/>
                    </a:lnTo>
                    <a:lnTo>
                      <a:pt x="62" y="26"/>
                    </a:lnTo>
                    <a:lnTo>
                      <a:pt x="58" y="44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Freeform 816"/>
              <p:cNvSpPr>
                <a:spLocks/>
              </p:cNvSpPr>
              <p:nvPr/>
            </p:nvSpPr>
            <p:spPr bwMode="auto">
              <a:xfrm>
                <a:off x="2538" y="10926"/>
                <a:ext cx="125" cy="97"/>
              </a:xfrm>
              <a:custGeom>
                <a:avLst/>
                <a:gdLst>
                  <a:gd name="T0" fmla="*/ 0 w 125"/>
                  <a:gd name="T1" fmla="*/ 97 h 97"/>
                  <a:gd name="T2" fmla="*/ 18 w 125"/>
                  <a:gd name="T3" fmla="*/ 0 h 97"/>
                  <a:gd name="T4" fmla="*/ 31 w 125"/>
                  <a:gd name="T5" fmla="*/ 0 h 97"/>
                  <a:gd name="T6" fmla="*/ 27 w 125"/>
                  <a:gd name="T7" fmla="*/ 17 h 97"/>
                  <a:gd name="T8" fmla="*/ 36 w 125"/>
                  <a:gd name="T9" fmla="*/ 9 h 97"/>
                  <a:gd name="T10" fmla="*/ 45 w 125"/>
                  <a:gd name="T11" fmla="*/ 4 h 97"/>
                  <a:gd name="T12" fmla="*/ 49 w 125"/>
                  <a:gd name="T13" fmla="*/ 0 h 97"/>
                  <a:gd name="T14" fmla="*/ 58 w 125"/>
                  <a:gd name="T15" fmla="*/ 0 h 97"/>
                  <a:gd name="T16" fmla="*/ 62 w 125"/>
                  <a:gd name="T17" fmla="*/ 0 h 97"/>
                  <a:gd name="T18" fmla="*/ 71 w 125"/>
                  <a:gd name="T19" fmla="*/ 4 h 97"/>
                  <a:gd name="T20" fmla="*/ 76 w 125"/>
                  <a:gd name="T21" fmla="*/ 9 h 97"/>
                  <a:gd name="T22" fmla="*/ 76 w 125"/>
                  <a:gd name="T23" fmla="*/ 17 h 97"/>
                  <a:gd name="T24" fmla="*/ 85 w 125"/>
                  <a:gd name="T25" fmla="*/ 9 h 97"/>
                  <a:gd name="T26" fmla="*/ 89 w 125"/>
                  <a:gd name="T27" fmla="*/ 4 h 97"/>
                  <a:gd name="T28" fmla="*/ 98 w 125"/>
                  <a:gd name="T29" fmla="*/ 0 h 97"/>
                  <a:gd name="T30" fmla="*/ 107 w 125"/>
                  <a:gd name="T31" fmla="*/ 0 h 97"/>
                  <a:gd name="T32" fmla="*/ 116 w 125"/>
                  <a:gd name="T33" fmla="*/ 0 h 97"/>
                  <a:gd name="T34" fmla="*/ 120 w 125"/>
                  <a:gd name="T35" fmla="*/ 4 h 97"/>
                  <a:gd name="T36" fmla="*/ 125 w 125"/>
                  <a:gd name="T37" fmla="*/ 13 h 97"/>
                  <a:gd name="T38" fmla="*/ 125 w 125"/>
                  <a:gd name="T39" fmla="*/ 22 h 97"/>
                  <a:gd name="T40" fmla="*/ 125 w 125"/>
                  <a:gd name="T41" fmla="*/ 26 h 97"/>
                  <a:gd name="T42" fmla="*/ 125 w 125"/>
                  <a:gd name="T43" fmla="*/ 35 h 97"/>
                  <a:gd name="T44" fmla="*/ 111 w 125"/>
                  <a:gd name="T45" fmla="*/ 97 h 97"/>
                  <a:gd name="T46" fmla="*/ 98 w 125"/>
                  <a:gd name="T47" fmla="*/ 97 h 97"/>
                  <a:gd name="T48" fmla="*/ 111 w 125"/>
                  <a:gd name="T49" fmla="*/ 35 h 97"/>
                  <a:gd name="T50" fmla="*/ 111 w 125"/>
                  <a:gd name="T51" fmla="*/ 26 h 97"/>
                  <a:gd name="T52" fmla="*/ 111 w 125"/>
                  <a:gd name="T53" fmla="*/ 22 h 97"/>
                  <a:gd name="T54" fmla="*/ 111 w 125"/>
                  <a:gd name="T55" fmla="*/ 17 h 97"/>
                  <a:gd name="T56" fmla="*/ 111 w 125"/>
                  <a:gd name="T57" fmla="*/ 17 h 97"/>
                  <a:gd name="T58" fmla="*/ 107 w 125"/>
                  <a:gd name="T59" fmla="*/ 13 h 97"/>
                  <a:gd name="T60" fmla="*/ 102 w 125"/>
                  <a:gd name="T61" fmla="*/ 13 h 97"/>
                  <a:gd name="T62" fmla="*/ 94 w 125"/>
                  <a:gd name="T63" fmla="*/ 13 h 97"/>
                  <a:gd name="T64" fmla="*/ 89 w 125"/>
                  <a:gd name="T65" fmla="*/ 17 h 97"/>
                  <a:gd name="T66" fmla="*/ 85 w 125"/>
                  <a:gd name="T67" fmla="*/ 22 h 97"/>
                  <a:gd name="T68" fmla="*/ 80 w 125"/>
                  <a:gd name="T69" fmla="*/ 31 h 97"/>
                  <a:gd name="T70" fmla="*/ 76 w 125"/>
                  <a:gd name="T71" fmla="*/ 40 h 97"/>
                  <a:gd name="T72" fmla="*/ 71 w 125"/>
                  <a:gd name="T73" fmla="*/ 53 h 97"/>
                  <a:gd name="T74" fmla="*/ 62 w 125"/>
                  <a:gd name="T75" fmla="*/ 97 h 97"/>
                  <a:gd name="T76" fmla="*/ 49 w 125"/>
                  <a:gd name="T77" fmla="*/ 97 h 97"/>
                  <a:gd name="T78" fmla="*/ 62 w 125"/>
                  <a:gd name="T79" fmla="*/ 31 h 97"/>
                  <a:gd name="T80" fmla="*/ 62 w 125"/>
                  <a:gd name="T81" fmla="*/ 26 h 97"/>
                  <a:gd name="T82" fmla="*/ 62 w 125"/>
                  <a:gd name="T83" fmla="*/ 22 h 97"/>
                  <a:gd name="T84" fmla="*/ 62 w 125"/>
                  <a:gd name="T85" fmla="*/ 17 h 97"/>
                  <a:gd name="T86" fmla="*/ 58 w 125"/>
                  <a:gd name="T87" fmla="*/ 17 h 97"/>
                  <a:gd name="T88" fmla="*/ 58 w 125"/>
                  <a:gd name="T89" fmla="*/ 13 h 97"/>
                  <a:gd name="T90" fmla="*/ 54 w 125"/>
                  <a:gd name="T91" fmla="*/ 13 h 97"/>
                  <a:gd name="T92" fmla="*/ 49 w 125"/>
                  <a:gd name="T93" fmla="*/ 13 h 97"/>
                  <a:gd name="T94" fmla="*/ 40 w 125"/>
                  <a:gd name="T95" fmla="*/ 17 h 97"/>
                  <a:gd name="T96" fmla="*/ 36 w 125"/>
                  <a:gd name="T97" fmla="*/ 22 h 97"/>
                  <a:gd name="T98" fmla="*/ 31 w 125"/>
                  <a:gd name="T99" fmla="*/ 31 h 97"/>
                  <a:gd name="T100" fmla="*/ 27 w 125"/>
                  <a:gd name="T101" fmla="*/ 40 h 97"/>
                  <a:gd name="T102" fmla="*/ 22 w 125"/>
                  <a:gd name="T103" fmla="*/ 53 h 97"/>
                  <a:gd name="T104" fmla="*/ 14 w 125"/>
                  <a:gd name="T105" fmla="*/ 97 h 97"/>
                  <a:gd name="T106" fmla="*/ 0 w 125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5" h="97">
                    <a:moveTo>
                      <a:pt x="0" y="97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7" y="17"/>
                    </a:lnTo>
                    <a:lnTo>
                      <a:pt x="36" y="9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76" y="9"/>
                    </a:lnTo>
                    <a:lnTo>
                      <a:pt x="76" y="17"/>
                    </a:lnTo>
                    <a:lnTo>
                      <a:pt x="85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5" y="13"/>
                    </a:lnTo>
                    <a:lnTo>
                      <a:pt x="125" y="22"/>
                    </a:lnTo>
                    <a:lnTo>
                      <a:pt x="125" y="26"/>
                    </a:lnTo>
                    <a:lnTo>
                      <a:pt x="125" y="35"/>
                    </a:lnTo>
                    <a:lnTo>
                      <a:pt x="111" y="97"/>
                    </a:lnTo>
                    <a:lnTo>
                      <a:pt x="98" y="97"/>
                    </a:lnTo>
                    <a:lnTo>
                      <a:pt x="111" y="35"/>
                    </a:lnTo>
                    <a:lnTo>
                      <a:pt x="111" y="26"/>
                    </a:lnTo>
                    <a:lnTo>
                      <a:pt x="111" y="22"/>
                    </a:lnTo>
                    <a:lnTo>
                      <a:pt x="111" y="17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4" y="13"/>
                    </a:lnTo>
                    <a:lnTo>
                      <a:pt x="89" y="17"/>
                    </a:lnTo>
                    <a:lnTo>
                      <a:pt x="85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1" y="53"/>
                    </a:lnTo>
                    <a:lnTo>
                      <a:pt x="62" y="97"/>
                    </a:lnTo>
                    <a:lnTo>
                      <a:pt x="49" y="97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8" y="17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2" y="53"/>
                    </a:lnTo>
                    <a:lnTo>
                      <a:pt x="14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1" name="Freeform 817"/>
              <p:cNvSpPr>
                <a:spLocks/>
              </p:cNvSpPr>
              <p:nvPr/>
            </p:nvSpPr>
            <p:spPr bwMode="auto">
              <a:xfrm>
                <a:off x="2716" y="10926"/>
                <a:ext cx="80" cy="97"/>
              </a:xfrm>
              <a:custGeom>
                <a:avLst/>
                <a:gdLst>
                  <a:gd name="T0" fmla="*/ 22 w 80"/>
                  <a:gd name="T1" fmla="*/ 0 h 97"/>
                  <a:gd name="T2" fmla="*/ 36 w 80"/>
                  <a:gd name="T3" fmla="*/ 0 h 97"/>
                  <a:gd name="T4" fmla="*/ 27 w 80"/>
                  <a:gd name="T5" fmla="*/ 44 h 97"/>
                  <a:gd name="T6" fmla="*/ 31 w 80"/>
                  <a:gd name="T7" fmla="*/ 44 h 97"/>
                  <a:gd name="T8" fmla="*/ 36 w 80"/>
                  <a:gd name="T9" fmla="*/ 44 h 97"/>
                  <a:gd name="T10" fmla="*/ 40 w 80"/>
                  <a:gd name="T11" fmla="*/ 40 h 97"/>
                  <a:gd name="T12" fmla="*/ 44 w 80"/>
                  <a:gd name="T13" fmla="*/ 35 h 97"/>
                  <a:gd name="T14" fmla="*/ 49 w 80"/>
                  <a:gd name="T15" fmla="*/ 22 h 97"/>
                  <a:gd name="T16" fmla="*/ 58 w 80"/>
                  <a:gd name="T17" fmla="*/ 13 h 97"/>
                  <a:gd name="T18" fmla="*/ 62 w 80"/>
                  <a:gd name="T19" fmla="*/ 4 h 97"/>
                  <a:gd name="T20" fmla="*/ 67 w 80"/>
                  <a:gd name="T21" fmla="*/ 4 h 97"/>
                  <a:gd name="T22" fmla="*/ 75 w 80"/>
                  <a:gd name="T23" fmla="*/ 0 h 97"/>
                  <a:gd name="T24" fmla="*/ 80 w 80"/>
                  <a:gd name="T25" fmla="*/ 0 h 97"/>
                  <a:gd name="T26" fmla="*/ 80 w 80"/>
                  <a:gd name="T27" fmla="*/ 13 h 97"/>
                  <a:gd name="T28" fmla="*/ 75 w 80"/>
                  <a:gd name="T29" fmla="*/ 13 h 97"/>
                  <a:gd name="T30" fmla="*/ 71 w 80"/>
                  <a:gd name="T31" fmla="*/ 17 h 97"/>
                  <a:gd name="T32" fmla="*/ 67 w 80"/>
                  <a:gd name="T33" fmla="*/ 17 h 97"/>
                  <a:gd name="T34" fmla="*/ 67 w 80"/>
                  <a:gd name="T35" fmla="*/ 22 h 97"/>
                  <a:gd name="T36" fmla="*/ 62 w 80"/>
                  <a:gd name="T37" fmla="*/ 26 h 97"/>
                  <a:gd name="T38" fmla="*/ 58 w 80"/>
                  <a:gd name="T39" fmla="*/ 35 h 97"/>
                  <a:gd name="T40" fmla="*/ 53 w 80"/>
                  <a:gd name="T41" fmla="*/ 40 h 97"/>
                  <a:gd name="T42" fmla="*/ 49 w 80"/>
                  <a:gd name="T43" fmla="*/ 44 h 97"/>
                  <a:gd name="T44" fmla="*/ 44 w 80"/>
                  <a:gd name="T45" fmla="*/ 49 h 97"/>
                  <a:gd name="T46" fmla="*/ 49 w 80"/>
                  <a:gd name="T47" fmla="*/ 53 h 97"/>
                  <a:gd name="T48" fmla="*/ 49 w 80"/>
                  <a:gd name="T49" fmla="*/ 53 h 97"/>
                  <a:gd name="T50" fmla="*/ 53 w 80"/>
                  <a:gd name="T51" fmla="*/ 62 h 97"/>
                  <a:gd name="T52" fmla="*/ 58 w 80"/>
                  <a:gd name="T53" fmla="*/ 71 h 97"/>
                  <a:gd name="T54" fmla="*/ 67 w 80"/>
                  <a:gd name="T55" fmla="*/ 97 h 97"/>
                  <a:gd name="T56" fmla="*/ 53 w 80"/>
                  <a:gd name="T57" fmla="*/ 97 h 97"/>
                  <a:gd name="T58" fmla="*/ 44 w 80"/>
                  <a:gd name="T59" fmla="*/ 75 h 97"/>
                  <a:gd name="T60" fmla="*/ 40 w 80"/>
                  <a:gd name="T61" fmla="*/ 62 h 97"/>
                  <a:gd name="T62" fmla="*/ 36 w 80"/>
                  <a:gd name="T63" fmla="*/ 57 h 97"/>
                  <a:gd name="T64" fmla="*/ 31 w 80"/>
                  <a:gd name="T65" fmla="*/ 53 h 97"/>
                  <a:gd name="T66" fmla="*/ 27 w 80"/>
                  <a:gd name="T67" fmla="*/ 53 h 97"/>
                  <a:gd name="T68" fmla="*/ 18 w 80"/>
                  <a:gd name="T69" fmla="*/ 97 h 97"/>
                  <a:gd name="T70" fmla="*/ 0 w 80"/>
                  <a:gd name="T71" fmla="*/ 97 h 97"/>
                  <a:gd name="T72" fmla="*/ 22 w 80"/>
                  <a:gd name="T73" fmla="*/ 0 h 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0" h="97">
                    <a:moveTo>
                      <a:pt x="22" y="0"/>
                    </a:moveTo>
                    <a:lnTo>
                      <a:pt x="36" y="0"/>
                    </a:lnTo>
                    <a:lnTo>
                      <a:pt x="27" y="44"/>
                    </a:lnTo>
                    <a:lnTo>
                      <a:pt x="31" y="44"/>
                    </a:lnTo>
                    <a:lnTo>
                      <a:pt x="36" y="44"/>
                    </a:lnTo>
                    <a:lnTo>
                      <a:pt x="40" y="40"/>
                    </a:lnTo>
                    <a:lnTo>
                      <a:pt x="44" y="35"/>
                    </a:lnTo>
                    <a:lnTo>
                      <a:pt x="49" y="22"/>
                    </a:lnTo>
                    <a:lnTo>
                      <a:pt x="58" y="13"/>
                    </a:lnTo>
                    <a:lnTo>
                      <a:pt x="62" y="4"/>
                    </a:lnTo>
                    <a:lnTo>
                      <a:pt x="67" y="4"/>
                    </a:lnTo>
                    <a:lnTo>
                      <a:pt x="75" y="0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75" y="13"/>
                    </a:lnTo>
                    <a:lnTo>
                      <a:pt x="71" y="17"/>
                    </a:lnTo>
                    <a:lnTo>
                      <a:pt x="67" y="17"/>
                    </a:lnTo>
                    <a:lnTo>
                      <a:pt x="67" y="22"/>
                    </a:lnTo>
                    <a:lnTo>
                      <a:pt x="62" y="26"/>
                    </a:lnTo>
                    <a:lnTo>
                      <a:pt x="58" y="35"/>
                    </a:lnTo>
                    <a:lnTo>
                      <a:pt x="53" y="40"/>
                    </a:lnTo>
                    <a:lnTo>
                      <a:pt x="49" y="44"/>
                    </a:lnTo>
                    <a:lnTo>
                      <a:pt x="44" y="49"/>
                    </a:lnTo>
                    <a:lnTo>
                      <a:pt x="49" y="53"/>
                    </a:lnTo>
                    <a:lnTo>
                      <a:pt x="53" y="62"/>
                    </a:lnTo>
                    <a:lnTo>
                      <a:pt x="58" y="71"/>
                    </a:lnTo>
                    <a:lnTo>
                      <a:pt x="67" y="97"/>
                    </a:lnTo>
                    <a:lnTo>
                      <a:pt x="53" y="97"/>
                    </a:lnTo>
                    <a:lnTo>
                      <a:pt x="44" y="75"/>
                    </a:lnTo>
                    <a:lnTo>
                      <a:pt x="40" y="62"/>
                    </a:lnTo>
                    <a:lnTo>
                      <a:pt x="36" y="57"/>
                    </a:lnTo>
                    <a:lnTo>
                      <a:pt x="31" y="53"/>
                    </a:lnTo>
                    <a:lnTo>
                      <a:pt x="27" y="53"/>
                    </a:lnTo>
                    <a:lnTo>
                      <a:pt x="18" y="97"/>
                    </a:lnTo>
                    <a:lnTo>
                      <a:pt x="0" y="9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2" name="Freeform 818"/>
              <p:cNvSpPr>
                <a:spLocks noEditPoints="1"/>
              </p:cNvSpPr>
              <p:nvPr/>
            </p:nvSpPr>
            <p:spPr bwMode="auto">
              <a:xfrm>
                <a:off x="2845" y="10890"/>
                <a:ext cx="80" cy="138"/>
              </a:xfrm>
              <a:custGeom>
                <a:avLst/>
                <a:gdLst>
                  <a:gd name="T0" fmla="*/ 26 w 80"/>
                  <a:gd name="T1" fmla="*/ 13 h 138"/>
                  <a:gd name="T2" fmla="*/ 26 w 80"/>
                  <a:gd name="T3" fmla="*/ 0 h 138"/>
                  <a:gd name="T4" fmla="*/ 40 w 80"/>
                  <a:gd name="T5" fmla="*/ 0 h 138"/>
                  <a:gd name="T6" fmla="*/ 58 w 80"/>
                  <a:gd name="T7" fmla="*/ 0 h 138"/>
                  <a:gd name="T8" fmla="*/ 71 w 80"/>
                  <a:gd name="T9" fmla="*/ 9 h 138"/>
                  <a:gd name="T10" fmla="*/ 75 w 80"/>
                  <a:gd name="T11" fmla="*/ 27 h 138"/>
                  <a:gd name="T12" fmla="*/ 80 w 80"/>
                  <a:gd name="T13" fmla="*/ 49 h 138"/>
                  <a:gd name="T14" fmla="*/ 75 w 80"/>
                  <a:gd name="T15" fmla="*/ 85 h 138"/>
                  <a:gd name="T16" fmla="*/ 66 w 80"/>
                  <a:gd name="T17" fmla="*/ 111 h 138"/>
                  <a:gd name="T18" fmla="*/ 58 w 80"/>
                  <a:gd name="T19" fmla="*/ 125 h 138"/>
                  <a:gd name="T20" fmla="*/ 53 w 80"/>
                  <a:gd name="T21" fmla="*/ 129 h 138"/>
                  <a:gd name="T22" fmla="*/ 44 w 80"/>
                  <a:gd name="T23" fmla="*/ 133 h 138"/>
                  <a:gd name="T24" fmla="*/ 31 w 80"/>
                  <a:gd name="T25" fmla="*/ 138 h 138"/>
                  <a:gd name="T26" fmla="*/ 18 w 80"/>
                  <a:gd name="T27" fmla="*/ 133 h 138"/>
                  <a:gd name="T28" fmla="*/ 9 w 80"/>
                  <a:gd name="T29" fmla="*/ 125 h 138"/>
                  <a:gd name="T30" fmla="*/ 0 w 80"/>
                  <a:gd name="T31" fmla="*/ 111 h 138"/>
                  <a:gd name="T32" fmla="*/ 0 w 80"/>
                  <a:gd name="T33" fmla="*/ 98 h 138"/>
                  <a:gd name="T34" fmla="*/ 0 w 80"/>
                  <a:gd name="T35" fmla="*/ 71 h 138"/>
                  <a:gd name="T36" fmla="*/ 13 w 80"/>
                  <a:gd name="T37" fmla="*/ 53 h 138"/>
                  <a:gd name="T38" fmla="*/ 18 w 80"/>
                  <a:gd name="T39" fmla="*/ 45 h 138"/>
                  <a:gd name="T40" fmla="*/ 26 w 80"/>
                  <a:gd name="T41" fmla="*/ 40 h 138"/>
                  <a:gd name="T42" fmla="*/ 35 w 80"/>
                  <a:gd name="T43" fmla="*/ 36 h 138"/>
                  <a:gd name="T44" fmla="*/ 44 w 80"/>
                  <a:gd name="T45" fmla="*/ 36 h 138"/>
                  <a:gd name="T46" fmla="*/ 49 w 80"/>
                  <a:gd name="T47" fmla="*/ 36 h 138"/>
                  <a:gd name="T48" fmla="*/ 58 w 80"/>
                  <a:gd name="T49" fmla="*/ 40 h 138"/>
                  <a:gd name="T50" fmla="*/ 62 w 80"/>
                  <a:gd name="T51" fmla="*/ 45 h 138"/>
                  <a:gd name="T52" fmla="*/ 66 w 80"/>
                  <a:gd name="T53" fmla="*/ 53 h 138"/>
                  <a:gd name="T54" fmla="*/ 66 w 80"/>
                  <a:gd name="T55" fmla="*/ 40 h 138"/>
                  <a:gd name="T56" fmla="*/ 66 w 80"/>
                  <a:gd name="T57" fmla="*/ 36 h 138"/>
                  <a:gd name="T58" fmla="*/ 62 w 80"/>
                  <a:gd name="T59" fmla="*/ 27 h 138"/>
                  <a:gd name="T60" fmla="*/ 62 w 80"/>
                  <a:gd name="T61" fmla="*/ 22 h 138"/>
                  <a:gd name="T62" fmla="*/ 58 w 80"/>
                  <a:gd name="T63" fmla="*/ 18 h 138"/>
                  <a:gd name="T64" fmla="*/ 53 w 80"/>
                  <a:gd name="T65" fmla="*/ 13 h 138"/>
                  <a:gd name="T66" fmla="*/ 44 w 80"/>
                  <a:gd name="T67" fmla="*/ 13 h 138"/>
                  <a:gd name="T68" fmla="*/ 35 w 80"/>
                  <a:gd name="T69" fmla="*/ 13 h 138"/>
                  <a:gd name="T70" fmla="*/ 26 w 80"/>
                  <a:gd name="T71" fmla="*/ 13 h 138"/>
                  <a:gd name="T72" fmla="*/ 13 w 80"/>
                  <a:gd name="T73" fmla="*/ 98 h 138"/>
                  <a:gd name="T74" fmla="*/ 13 w 80"/>
                  <a:gd name="T75" fmla="*/ 107 h 138"/>
                  <a:gd name="T76" fmla="*/ 18 w 80"/>
                  <a:gd name="T77" fmla="*/ 116 h 138"/>
                  <a:gd name="T78" fmla="*/ 22 w 80"/>
                  <a:gd name="T79" fmla="*/ 120 h 138"/>
                  <a:gd name="T80" fmla="*/ 31 w 80"/>
                  <a:gd name="T81" fmla="*/ 125 h 138"/>
                  <a:gd name="T82" fmla="*/ 44 w 80"/>
                  <a:gd name="T83" fmla="*/ 120 h 138"/>
                  <a:gd name="T84" fmla="*/ 53 w 80"/>
                  <a:gd name="T85" fmla="*/ 107 h 138"/>
                  <a:gd name="T86" fmla="*/ 62 w 80"/>
                  <a:gd name="T87" fmla="*/ 93 h 138"/>
                  <a:gd name="T88" fmla="*/ 62 w 80"/>
                  <a:gd name="T89" fmla="*/ 76 h 138"/>
                  <a:gd name="T90" fmla="*/ 62 w 80"/>
                  <a:gd name="T91" fmla="*/ 62 h 138"/>
                  <a:gd name="T92" fmla="*/ 58 w 80"/>
                  <a:gd name="T93" fmla="*/ 58 h 138"/>
                  <a:gd name="T94" fmla="*/ 53 w 80"/>
                  <a:gd name="T95" fmla="*/ 49 h 138"/>
                  <a:gd name="T96" fmla="*/ 44 w 80"/>
                  <a:gd name="T97" fmla="*/ 49 h 138"/>
                  <a:gd name="T98" fmla="*/ 31 w 80"/>
                  <a:gd name="T99" fmla="*/ 53 h 138"/>
                  <a:gd name="T100" fmla="*/ 22 w 80"/>
                  <a:gd name="T101" fmla="*/ 62 h 138"/>
                  <a:gd name="T102" fmla="*/ 13 w 80"/>
                  <a:gd name="T103" fmla="*/ 80 h 138"/>
                  <a:gd name="T104" fmla="*/ 13 w 80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8">
                    <a:moveTo>
                      <a:pt x="26" y="13"/>
                    </a:moveTo>
                    <a:lnTo>
                      <a:pt x="26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5" y="27"/>
                    </a:lnTo>
                    <a:lnTo>
                      <a:pt x="80" y="49"/>
                    </a:lnTo>
                    <a:lnTo>
                      <a:pt x="75" y="85"/>
                    </a:lnTo>
                    <a:lnTo>
                      <a:pt x="66" y="111"/>
                    </a:lnTo>
                    <a:lnTo>
                      <a:pt x="58" y="125"/>
                    </a:lnTo>
                    <a:lnTo>
                      <a:pt x="53" y="129"/>
                    </a:lnTo>
                    <a:lnTo>
                      <a:pt x="44" y="133"/>
                    </a:lnTo>
                    <a:lnTo>
                      <a:pt x="31" y="138"/>
                    </a:lnTo>
                    <a:lnTo>
                      <a:pt x="18" y="133"/>
                    </a:lnTo>
                    <a:lnTo>
                      <a:pt x="9" y="125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0" y="71"/>
                    </a:lnTo>
                    <a:lnTo>
                      <a:pt x="13" y="53"/>
                    </a:lnTo>
                    <a:lnTo>
                      <a:pt x="18" y="45"/>
                    </a:lnTo>
                    <a:lnTo>
                      <a:pt x="26" y="40"/>
                    </a:lnTo>
                    <a:lnTo>
                      <a:pt x="35" y="36"/>
                    </a:lnTo>
                    <a:lnTo>
                      <a:pt x="44" y="36"/>
                    </a:lnTo>
                    <a:lnTo>
                      <a:pt x="49" y="36"/>
                    </a:lnTo>
                    <a:lnTo>
                      <a:pt x="58" y="40"/>
                    </a:lnTo>
                    <a:lnTo>
                      <a:pt x="62" y="45"/>
                    </a:lnTo>
                    <a:lnTo>
                      <a:pt x="66" y="53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3"/>
                    </a:lnTo>
                    <a:close/>
                    <a:moveTo>
                      <a:pt x="13" y="98"/>
                    </a:moveTo>
                    <a:lnTo>
                      <a:pt x="13" y="107"/>
                    </a:lnTo>
                    <a:lnTo>
                      <a:pt x="18" y="116"/>
                    </a:lnTo>
                    <a:lnTo>
                      <a:pt x="22" y="120"/>
                    </a:lnTo>
                    <a:lnTo>
                      <a:pt x="31" y="125"/>
                    </a:lnTo>
                    <a:lnTo>
                      <a:pt x="44" y="120"/>
                    </a:lnTo>
                    <a:lnTo>
                      <a:pt x="53" y="107"/>
                    </a:lnTo>
                    <a:lnTo>
                      <a:pt x="62" y="93"/>
                    </a:lnTo>
                    <a:lnTo>
                      <a:pt x="62" y="76"/>
                    </a:lnTo>
                    <a:lnTo>
                      <a:pt x="62" y="62"/>
                    </a:lnTo>
                    <a:lnTo>
                      <a:pt x="58" y="58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31" y="53"/>
                    </a:lnTo>
                    <a:lnTo>
                      <a:pt x="22" y="62"/>
                    </a:lnTo>
                    <a:lnTo>
                      <a:pt x="13" y="80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3" name="Freeform 819"/>
              <p:cNvSpPr>
                <a:spLocks noEditPoints="1"/>
              </p:cNvSpPr>
              <p:nvPr/>
            </p:nvSpPr>
            <p:spPr bwMode="auto">
              <a:xfrm>
                <a:off x="2934" y="10926"/>
                <a:ext cx="75" cy="102"/>
              </a:xfrm>
              <a:custGeom>
                <a:avLst/>
                <a:gdLst>
                  <a:gd name="T0" fmla="*/ 57 w 75"/>
                  <a:gd name="T1" fmla="*/ 66 h 102"/>
                  <a:gd name="T2" fmla="*/ 71 w 75"/>
                  <a:gd name="T3" fmla="*/ 66 h 102"/>
                  <a:gd name="T4" fmla="*/ 66 w 75"/>
                  <a:gd name="T5" fmla="*/ 80 h 102"/>
                  <a:gd name="T6" fmla="*/ 57 w 75"/>
                  <a:gd name="T7" fmla="*/ 89 h 102"/>
                  <a:gd name="T8" fmla="*/ 44 w 75"/>
                  <a:gd name="T9" fmla="*/ 97 h 102"/>
                  <a:gd name="T10" fmla="*/ 31 w 75"/>
                  <a:gd name="T11" fmla="*/ 102 h 102"/>
                  <a:gd name="T12" fmla="*/ 22 w 75"/>
                  <a:gd name="T13" fmla="*/ 97 h 102"/>
                  <a:gd name="T14" fmla="*/ 13 w 75"/>
                  <a:gd name="T15" fmla="*/ 93 h 102"/>
                  <a:gd name="T16" fmla="*/ 9 w 75"/>
                  <a:gd name="T17" fmla="*/ 89 h 102"/>
                  <a:gd name="T18" fmla="*/ 4 w 75"/>
                  <a:gd name="T19" fmla="*/ 80 h 102"/>
                  <a:gd name="T20" fmla="*/ 0 w 75"/>
                  <a:gd name="T21" fmla="*/ 71 h 102"/>
                  <a:gd name="T22" fmla="*/ 0 w 75"/>
                  <a:gd name="T23" fmla="*/ 57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7 h 102"/>
                  <a:gd name="T30" fmla="*/ 22 w 75"/>
                  <a:gd name="T31" fmla="*/ 9 h 102"/>
                  <a:gd name="T32" fmla="*/ 31 w 75"/>
                  <a:gd name="T33" fmla="*/ 0 h 102"/>
                  <a:gd name="T34" fmla="*/ 44 w 75"/>
                  <a:gd name="T35" fmla="*/ 0 h 102"/>
                  <a:gd name="T36" fmla="*/ 57 w 75"/>
                  <a:gd name="T37" fmla="*/ 4 h 102"/>
                  <a:gd name="T38" fmla="*/ 66 w 75"/>
                  <a:gd name="T39" fmla="*/ 9 h 102"/>
                  <a:gd name="T40" fmla="*/ 75 w 75"/>
                  <a:gd name="T41" fmla="*/ 22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3 h 102"/>
                  <a:gd name="T48" fmla="*/ 13 w 75"/>
                  <a:gd name="T49" fmla="*/ 53 h 102"/>
                  <a:gd name="T50" fmla="*/ 13 w 75"/>
                  <a:gd name="T51" fmla="*/ 57 h 102"/>
                  <a:gd name="T52" fmla="*/ 13 w 75"/>
                  <a:gd name="T53" fmla="*/ 57 h 102"/>
                  <a:gd name="T54" fmla="*/ 13 w 75"/>
                  <a:gd name="T55" fmla="*/ 71 h 102"/>
                  <a:gd name="T56" fmla="*/ 17 w 75"/>
                  <a:gd name="T57" fmla="*/ 80 h 102"/>
                  <a:gd name="T58" fmla="*/ 26 w 75"/>
                  <a:gd name="T59" fmla="*/ 84 h 102"/>
                  <a:gd name="T60" fmla="*/ 31 w 75"/>
                  <a:gd name="T61" fmla="*/ 89 h 102"/>
                  <a:gd name="T62" fmla="*/ 40 w 75"/>
                  <a:gd name="T63" fmla="*/ 84 h 102"/>
                  <a:gd name="T64" fmla="*/ 49 w 75"/>
                  <a:gd name="T65" fmla="*/ 80 h 102"/>
                  <a:gd name="T66" fmla="*/ 53 w 75"/>
                  <a:gd name="T67" fmla="*/ 75 h 102"/>
                  <a:gd name="T68" fmla="*/ 57 w 75"/>
                  <a:gd name="T69" fmla="*/ 66 h 102"/>
                  <a:gd name="T70" fmla="*/ 17 w 75"/>
                  <a:gd name="T71" fmla="*/ 40 h 102"/>
                  <a:gd name="T72" fmla="*/ 62 w 75"/>
                  <a:gd name="T73" fmla="*/ 40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26 h 102"/>
                  <a:gd name="T80" fmla="*/ 57 w 75"/>
                  <a:gd name="T81" fmla="*/ 17 h 102"/>
                  <a:gd name="T82" fmla="*/ 53 w 75"/>
                  <a:gd name="T83" fmla="*/ 13 h 102"/>
                  <a:gd name="T84" fmla="*/ 44 w 75"/>
                  <a:gd name="T85" fmla="*/ 13 h 102"/>
                  <a:gd name="T86" fmla="*/ 35 w 75"/>
                  <a:gd name="T87" fmla="*/ 13 h 102"/>
                  <a:gd name="T88" fmla="*/ 26 w 75"/>
                  <a:gd name="T89" fmla="*/ 17 h 102"/>
                  <a:gd name="T90" fmla="*/ 22 w 75"/>
                  <a:gd name="T91" fmla="*/ 31 h 102"/>
                  <a:gd name="T92" fmla="*/ 17 w 75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7" y="66"/>
                    </a:moveTo>
                    <a:lnTo>
                      <a:pt x="71" y="66"/>
                    </a:lnTo>
                    <a:lnTo>
                      <a:pt x="66" y="80"/>
                    </a:lnTo>
                    <a:lnTo>
                      <a:pt x="57" y="89"/>
                    </a:lnTo>
                    <a:lnTo>
                      <a:pt x="44" y="97"/>
                    </a:lnTo>
                    <a:lnTo>
                      <a:pt x="31" y="102"/>
                    </a:lnTo>
                    <a:lnTo>
                      <a:pt x="22" y="97"/>
                    </a:lnTo>
                    <a:lnTo>
                      <a:pt x="13" y="93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9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7" y="66"/>
                    </a:lnTo>
                    <a:close/>
                    <a:moveTo>
                      <a:pt x="17" y="40"/>
                    </a:moveTo>
                    <a:lnTo>
                      <a:pt x="62" y="40"/>
                    </a:lnTo>
                    <a:lnTo>
                      <a:pt x="62" y="26"/>
                    </a:lnTo>
                    <a:lnTo>
                      <a:pt x="57" y="17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7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4" name="Freeform 820"/>
              <p:cNvSpPr>
                <a:spLocks noEditPoints="1"/>
              </p:cNvSpPr>
              <p:nvPr/>
            </p:nvSpPr>
            <p:spPr bwMode="auto">
              <a:xfrm>
                <a:off x="3027" y="10890"/>
                <a:ext cx="80" cy="138"/>
              </a:xfrm>
              <a:custGeom>
                <a:avLst/>
                <a:gdLst>
                  <a:gd name="T0" fmla="*/ 49 w 80"/>
                  <a:gd name="T1" fmla="*/ 116 h 138"/>
                  <a:gd name="T2" fmla="*/ 36 w 80"/>
                  <a:gd name="T3" fmla="*/ 129 h 138"/>
                  <a:gd name="T4" fmla="*/ 18 w 80"/>
                  <a:gd name="T5" fmla="*/ 138 h 138"/>
                  <a:gd name="T6" fmla="*/ 9 w 80"/>
                  <a:gd name="T7" fmla="*/ 133 h 138"/>
                  <a:gd name="T8" fmla="*/ 4 w 80"/>
                  <a:gd name="T9" fmla="*/ 129 h 138"/>
                  <a:gd name="T10" fmla="*/ 0 w 80"/>
                  <a:gd name="T11" fmla="*/ 125 h 138"/>
                  <a:gd name="T12" fmla="*/ 0 w 80"/>
                  <a:gd name="T13" fmla="*/ 116 h 138"/>
                  <a:gd name="T14" fmla="*/ 0 w 80"/>
                  <a:gd name="T15" fmla="*/ 107 h 138"/>
                  <a:gd name="T16" fmla="*/ 0 w 80"/>
                  <a:gd name="T17" fmla="*/ 93 h 138"/>
                  <a:gd name="T18" fmla="*/ 9 w 80"/>
                  <a:gd name="T19" fmla="*/ 36 h 138"/>
                  <a:gd name="T20" fmla="*/ 27 w 80"/>
                  <a:gd name="T21" fmla="*/ 36 h 138"/>
                  <a:gd name="T22" fmla="*/ 13 w 80"/>
                  <a:gd name="T23" fmla="*/ 98 h 138"/>
                  <a:gd name="T24" fmla="*/ 13 w 80"/>
                  <a:gd name="T25" fmla="*/ 107 h 138"/>
                  <a:gd name="T26" fmla="*/ 13 w 80"/>
                  <a:gd name="T27" fmla="*/ 111 h 138"/>
                  <a:gd name="T28" fmla="*/ 13 w 80"/>
                  <a:gd name="T29" fmla="*/ 116 h 138"/>
                  <a:gd name="T30" fmla="*/ 13 w 80"/>
                  <a:gd name="T31" fmla="*/ 120 h 138"/>
                  <a:gd name="T32" fmla="*/ 18 w 80"/>
                  <a:gd name="T33" fmla="*/ 120 h 138"/>
                  <a:gd name="T34" fmla="*/ 22 w 80"/>
                  <a:gd name="T35" fmla="*/ 125 h 138"/>
                  <a:gd name="T36" fmla="*/ 31 w 80"/>
                  <a:gd name="T37" fmla="*/ 120 h 138"/>
                  <a:gd name="T38" fmla="*/ 36 w 80"/>
                  <a:gd name="T39" fmla="*/ 120 h 138"/>
                  <a:gd name="T40" fmla="*/ 40 w 80"/>
                  <a:gd name="T41" fmla="*/ 116 h 138"/>
                  <a:gd name="T42" fmla="*/ 44 w 80"/>
                  <a:gd name="T43" fmla="*/ 111 h 138"/>
                  <a:gd name="T44" fmla="*/ 49 w 80"/>
                  <a:gd name="T45" fmla="*/ 102 h 138"/>
                  <a:gd name="T46" fmla="*/ 53 w 80"/>
                  <a:gd name="T47" fmla="*/ 98 h 138"/>
                  <a:gd name="T48" fmla="*/ 53 w 80"/>
                  <a:gd name="T49" fmla="*/ 89 h 138"/>
                  <a:gd name="T50" fmla="*/ 58 w 80"/>
                  <a:gd name="T51" fmla="*/ 80 h 138"/>
                  <a:gd name="T52" fmla="*/ 62 w 80"/>
                  <a:gd name="T53" fmla="*/ 36 h 138"/>
                  <a:gd name="T54" fmla="*/ 80 w 80"/>
                  <a:gd name="T55" fmla="*/ 36 h 138"/>
                  <a:gd name="T56" fmla="*/ 62 w 80"/>
                  <a:gd name="T57" fmla="*/ 133 h 138"/>
                  <a:gd name="T58" fmla="*/ 49 w 80"/>
                  <a:gd name="T59" fmla="*/ 133 h 138"/>
                  <a:gd name="T60" fmla="*/ 49 w 80"/>
                  <a:gd name="T61" fmla="*/ 116 h 138"/>
                  <a:gd name="T62" fmla="*/ 27 w 80"/>
                  <a:gd name="T63" fmla="*/ 0 h 138"/>
                  <a:gd name="T64" fmla="*/ 36 w 80"/>
                  <a:gd name="T65" fmla="*/ 0 h 138"/>
                  <a:gd name="T66" fmla="*/ 36 w 80"/>
                  <a:gd name="T67" fmla="*/ 5 h 138"/>
                  <a:gd name="T68" fmla="*/ 40 w 80"/>
                  <a:gd name="T69" fmla="*/ 9 h 138"/>
                  <a:gd name="T70" fmla="*/ 40 w 80"/>
                  <a:gd name="T71" fmla="*/ 13 h 138"/>
                  <a:gd name="T72" fmla="*/ 44 w 80"/>
                  <a:gd name="T73" fmla="*/ 13 h 138"/>
                  <a:gd name="T74" fmla="*/ 53 w 80"/>
                  <a:gd name="T75" fmla="*/ 13 h 138"/>
                  <a:gd name="T76" fmla="*/ 58 w 80"/>
                  <a:gd name="T77" fmla="*/ 9 h 138"/>
                  <a:gd name="T78" fmla="*/ 58 w 80"/>
                  <a:gd name="T79" fmla="*/ 5 h 138"/>
                  <a:gd name="T80" fmla="*/ 62 w 80"/>
                  <a:gd name="T81" fmla="*/ 0 h 138"/>
                  <a:gd name="T82" fmla="*/ 71 w 80"/>
                  <a:gd name="T83" fmla="*/ 0 h 138"/>
                  <a:gd name="T84" fmla="*/ 67 w 80"/>
                  <a:gd name="T85" fmla="*/ 9 h 138"/>
                  <a:gd name="T86" fmla="*/ 62 w 80"/>
                  <a:gd name="T87" fmla="*/ 18 h 138"/>
                  <a:gd name="T88" fmla="*/ 53 w 80"/>
                  <a:gd name="T89" fmla="*/ 22 h 138"/>
                  <a:gd name="T90" fmla="*/ 44 w 80"/>
                  <a:gd name="T91" fmla="*/ 22 h 138"/>
                  <a:gd name="T92" fmla="*/ 36 w 80"/>
                  <a:gd name="T93" fmla="*/ 22 h 138"/>
                  <a:gd name="T94" fmla="*/ 31 w 80"/>
                  <a:gd name="T95" fmla="*/ 18 h 138"/>
                  <a:gd name="T96" fmla="*/ 27 w 80"/>
                  <a:gd name="T97" fmla="*/ 9 h 138"/>
                  <a:gd name="T98" fmla="*/ 27 w 80"/>
                  <a:gd name="T99" fmla="*/ 0 h 1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" h="138">
                    <a:moveTo>
                      <a:pt x="49" y="116"/>
                    </a:moveTo>
                    <a:lnTo>
                      <a:pt x="36" y="129"/>
                    </a:lnTo>
                    <a:lnTo>
                      <a:pt x="18" y="138"/>
                    </a:lnTo>
                    <a:lnTo>
                      <a:pt x="9" y="133"/>
                    </a:lnTo>
                    <a:lnTo>
                      <a:pt x="4" y="129"/>
                    </a:lnTo>
                    <a:lnTo>
                      <a:pt x="0" y="125"/>
                    </a:lnTo>
                    <a:lnTo>
                      <a:pt x="0" y="116"/>
                    </a:lnTo>
                    <a:lnTo>
                      <a:pt x="0" y="107"/>
                    </a:lnTo>
                    <a:lnTo>
                      <a:pt x="0" y="93"/>
                    </a:lnTo>
                    <a:lnTo>
                      <a:pt x="9" y="36"/>
                    </a:lnTo>
                    <a:lnTo>
                      <a:pt x="27" y="36"/>
                    </a:lnTo>
                    <a:lnTo>
                      <a:pt x="13" y="98"/>
                    </a:lnTo>
                    <a:lnTo>
                      <a:pt x="13" y="107"/>
                    </a:lnTo>
                    <a:lnTo>
                      <a:pt x="13" y="111"/>
                    </a:lnTo>
                    <a:lnTo>
                      <a:pt x="13" y="116"/>
                    </a:lnTo>
                    <a:lnTo>
                      <a:pt x="13" y="120"/>
                    </a:lnTo>
                    <a:lnTo>
                      <a:pt x="18" y="120"/>
                    </a:lnTo>
                    <a:lnTo>
                      <a:pt x="22" y="125"/>
                    </a:lnTo>
                    <a:lnTo>
                      <a:pt x="31" y="120"/>
                    </a:lnTo>
                    <a:lnTo>
                      <a:pt x="36" y="120"/>
                    </a:lnTo>
                    <a:lnTo>
                      <a:pt x="40" y="116"/>
                    </a:lnTo>
                    <a:lnTo>
                      <a:pt x="44" y="111"/>
                    </a:lnTo>
                    <a:lnTo>
                      <a:pt x="49" y="102"/>
                    </a:lnTo>
                    <a:lnTo>
                      <a:pt x="53" y="98"/>
                    </a:lnTo>
                    <a:lnTo>
                      <a:pt x="53" y="89"/>
                    </a:lnTo>
                    <a:lnTo>
                      <a:pt x="58" y="80"/>
                    </a:lnTo>
                    <a:lnTo>
                      <a:pt x="62" y="36"/>
                    </a:lnTo>
                    <a:lnTo>
                      <a:pt x="80" y="36"/>
                    </a:lnTo>
                    <a:lnTo>
                      <a:pt x="62" y="133"/>
                    </a:lnTo>
                    <a:lnTo>
                      <a:pt x="49" y="133"/>
                    </a:lnTo>
                    <a:lnTo>
                      <a:pt x="49" y="116"/>
                    </a:lnTo>
                    <a:close/>
                    <a:moveTo>
                      <a:pt x="27" y="0"/>
                    </a:moveTo>
                    <a:lnTo>
                      <a:pt x="36" y="0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0" y="13"/>
                    </a:lnTo>
                    <a:lnTo>
                      <a:pt x="44" y="13"/>
                    </a:lnTo>
                    <a:lnTo>
                      <a:pt x="53" y="13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62" y="0"/>
                    </a:lnTo>
                    <a:lnTo>
                      <a:pt x="71" y="0"/>
                    </a:lnTo>
                    <a:lnTo>
                      <a:pt x="67" y="9"/>
                    </a:lnTo>
                    <a:lnTo>
                      <a:pt x="62" y="18"/>
                    </a:lnTo>
                    <a:lnTo>
                      <a:pt x="53" y="22"/>
                    </a:lnTo>
                    <a:lnTo>
                      <a:pt x="44" y="22"/>
                    </a:lnTo>
                    <a:lnTo>
                      <a:pt x="36" y="22"/>
                    </a:lnTo>
                    <a:lnTo>
                      <a:pt x="31" y="18"/>
                    </a:lnTo>
                    <a:lnTo>
                      <a:pt x="27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5" name="Freeform 821"/>
              <p:cNvSpPr>
                <a:spLocks/>
              </p:cNvSpPr>
              <p:nvPr/>
            </p:nvSpPr>
            <p:spPr bwMode="auto">
              <a:xfrm>
                <a:off x="3116" y="10926"/>
                <a:ext cx="71" cy="102"/>
              </a:xfrm>
              <a:custGeom>
                <a:avLst/>
                <a:gdLst>
                  <a:gd name="T0" fmla="*/ 53 w 71"/>
                  <a:gd name="T1" fmla="*/ 62 h 102"/>
                  <a:gd name="T2" fmla="*/ 66 w 71"/>
                  <a:gd name="T3" fmla="*/ 66 h 102"/>
                  <a:gd name="T4" fmla="*/ 62 w 71"/>
                  <a:gd name="T5" fmla="*/ 80 h 102"/>
                  <a:gd name="T6" fmla="*/ 53 w 71"/>
                  <a:gd name="T7" fmla="*/ 93 h 102"/>
                  <a:gd name="T8" fmla="*/ 40 w 71"/>
                  <a:gd name="T9" fmla="*/ 97 h 102"/>
                  <a:gd name="T10" fmla="*/ 31 w 71"/>
                  <a:gd name="T11" fmla="*/ 102 h 102"/>
                  <a:gd name="T12" fmla="*/ 18 w 71"/>
                  <a:gd name="T13" fmla="*/ 97 h 102"/>
                  <a:gd name="T14" fmla="*/ 9 w 71"/>
                  <a:gd name="T15" fmla="*/ 89 h 102"/>
                  <a:gd name="T16" fmla="*/ 0 w 71"/>
                  <a:gd name="T17" fmla="*/ 80 h 102"/>
                  <a:gd name="T18" fmla="*/ 0 w 71"/>
                  <a:gd name="T19" fmla="*/ 62 h 102"/>
                  <a:gd name="T20" fmla="*/ 0 w 71"/>
                  <a:gd name="T21" fmla="*/ 44 h 102"/>
                  <a:gd name="T22" fmla="*/ 4 w 71"/>
                  <a:gd name="T23" fmla="*/ 31 h 102"/>
                  <a:gd name="T24" fmla="*/ 9 w 71"/>
                  <a:gd name="T25" fmla="*/ 17 h 102"/>
                  <a:gd name="T26" fmla="*/ 18 w 71"/>
                  <a:gd name="T27" fmla="*/ 9 h 102"/>
                  <a:gd name="T28" fmla="*/ 31 w 71"/>
                  <a:gd name="T29" fmla="*/ 0 h 102"/>
                  <a:gd name="T30" fmla="*/ 44 w 71"/>
                  <a:gd name="T31" fmla="*/ 0 h 102"/>
                  <a:gd name="T32" fmla="*/ 53 w 71"/>
                  <a:gd name="T33" fmla="*/ 0 h 102"/>
                  <a:gd name="T34" fmla="*/ 62 w 71"/>
                  <a:gd name="T35" fmla="*/ 9 h 102"/>
                  <a:gd name="T36" fmla="*/ 71 w 71"/>
                  <a:gd name="T37" fmla="*/ 17 h 102"/>
                  <a:gd name="T38" fmla="*/ 71 w 71"/>
                  <a:gd name="T39" fmla="*/ 31 h 102"/>
                  <a:gd name="T40" fmla="*/ 58 w 71"/>
                  <a:gd name="T41" fmla="*/ 31 h 102"/>
                  <a:gd name="T42" fmla="*/ 58 w 71"/>
                  <a:gd name="T43" fmla="*/ 26 h 102"/>
                  <a:gd name="T44" fmla="*/ 53 w 71"/>
                  <a:gd name="T45" fmla="*/ 17 h 102"/>
                  <a:gd name="T46" fmla="*/ 49 w 71"/>
                  <a:gd name="T47" fmla="*/ 13 h 102"/>
                  <a:gd name="T48" fmla="*/ 40 w 71"/>
                  <a:gd name="T49" fmla="*/ 13 h 102"/>
                  <a:gd name="T50" fmla="*/ 31 w 71"/>
                  <a:gd name="T51" fmla="*/ 13 h 102"/>
                  <a:gd name="T52" fmla="*/ 26 w 71"/>
                  <a:gd name="T53" fmla="*/ 17 h 102"/>
                  <a:gd name="T54" fmla="*/ 22 w 71"/>
                  <a:gd name="T55" fmla="*/ 26 h 102"/>
                  <a:gd name="T56" fmla="*/ 18 w 71"/>
                  <a:gd name="T57" fmla="*/ 40 h 102"/>
                  <a:gd name="T58" fmla="*/ 13 w 71"/>
                  <a:gd name="T59" fmla="*/ 49 h 102"/>
                  <a:gd name="T60" fmla="*/ 13 w 71"/>
                  <a:gd name="T61" fmla="*/ 62 h 102"/>
                  <a:gd name="T62" fmla="*/ 13 w 71"/>
                  <a:gd name="T63" fmla="*/ 75 h 102"/>
                  <a:gd name="T64" fmla="*/ 18 w 71"/>
                  <a:gd name="T65" fmla="*/ 80 h 102"/>
                  <a:gd name="T66" fmla="*/ 22 w 71"/>
                  <a:gd name="T67" fmla="*/ 84 h 102"/>
                  <a:gd name="T68" fmla="*/ 31 w 71"/>
                  <a:gd name="T69" fmla="*/ 89 h 102"/>
                  <a:gd name="T70" fmla="*/ 35 w 71"/>
                  <a:gd name="T71" fmla="*/ 84 h 102"/>
                  <a:gd name="T72" fmla="*/ 44 w 71"/>
                  <a:gd name="T73" fmla="*/ 80 h 102"/>
                  <a:gd name="T74" fmla="*/ 49 w 71"/>
                  <a:gd name="T75" fmla="*/ 75 h 102"/>
                  <a:gd name="T76" fmla="*/ 53 w 71"/>
                  <a:gd name="T77" fmla="*/ 62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102">
                    <a:moveTo>
                      <a:pt x="53" y="62"/>
                    </a:moveTo>
                    <a:lnTo>
                      <a:pt x="66" y="66"/>
                    </a:lnTo>
                    <a:lnTo>
                      <a:pt x="62" y="80"/>
                    </a:lnTo>
                    <a:lnTo>
                      <a:pt x="53" y="93"/>
                    </a:lnTo>
                    <a:lnTo>
                      <a:pt x="40" y="97"/>
                    </a:lnTo>
                    <a:lnTo>
                      <a:pt x="31" y="102"/>
                    </a:lnTo>
                    <a:lnTo>
                      <a:pt x="18" y="97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9" y="17"/>
                    </a:lnTo>
                    <a:lnTo>
                      <a:pt x="18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2" y="9"/>
                    </a:lnTo>
                    <a:lnTo>
                      <a:pt x="71" y="17"/>
                    </a:lnTo>
                    <a:lnTo>
                      <a:pt x="71" y="31"/>
                    </a:lnTo>
                    <a:lnTo>
                      <a:pt x="58" y="31"/>
                    </a:lnTo>
                    <a:lnTo>
                      <a:pt x="58" y="26"/>
                    </a:lnTo>
                    <a:lnTo>
                      <a:pt x="53" y="17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13"/>
                    </a:lnTo>
                    <a:lnTo>
                      <a:pt x="26" y="17"/>
                    </a:lnTo>
                    <a:lnTo>
                      <a:pt x="22" y="26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13" y="62"/>
                    </a:lnTo>
                    <a:lnTo>
                      <a:pt x="13" y="75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35" y="84"/>
                    </a:lnTo>
                    <a:lnTo>
                      <a:pt x="44" y="80"/>
                    </a:lnTo>
                    <a:lnTo>
                      <a:pt x="49" y="75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6" name="Freeform 822"/>
              <p:cNvSpPr>
                <a:spLocks/>
              </p:cNvSpPr>
              <p:nvPr/>
            </p:nvSpPr>
            <p:spPr bwMode="auto">
              <a:xfrm>
                <a:off x="3191" y="10926"/>
                <a:ext cx="129" cy="97"/>
              </a:xfrm>
              <a:custGeom>
                <a:avLst/>
                <a:gdLst>
                  <a:gd name="T0" fmla="*/ 0 w 129"/>
                  <a:gd name="T1" fmla="*/ 97 h 97"/>
                  <a:gd name="T2" fmla="*/ 18 w 129"/>
                  <a:gd name="T3" fmla="*/ 0 h 97"/>
                  <a:gd name="T4" fmla="*/ 31 w 129"/>
                  <a:gd name="T5" fmla="*/ 0 h 97"/>
                  <a:gd name="T6" fmla="*/ 31 w 129"/>
                  <a:gd name="T7" fmla="*/ 17 h 97"/>
                  <a:gd name="T8" fmla="*/ 36 w 129"/>
                  <a:gd name="T9" fmla="*/ 9 h 97"/>
                  <a:gd name="T10" fmla="*/ 45 w 129"/>
                  <a:gd name="T11" fmla="*/ 4 h 97"/>
                  <a:gd name="T12" fmla="*/ 49 w 129"/>
                  <a:gd name="T13" fmla="*/ 0 h 97"/>
                  <a:gd name="T14" fmla="*/ 58 w 129"/>
                  <a:gd name="T15" fmla="*/ 0 h 97"/>
                  <a:gd name="T16" fmla="*/ 63 w 129"/>
                  <a:gd name="T17" fmla="*/ 0 h 97"/>
                  <a:gd name="T18" fmla="*/ 71 w 129"/>
                  <a:gd name="T19" fmla="*/ 4 h 97"/>
                  <a:gd name="T20" fmla="*/ 76 w 129"/>
                  <a:gd name="T21" fmla="*/ 9 h 97"/>
                  <a:gd name="T22" fmla="*/ 76 w 129"/>
                  <a:gd name="T23" fmla="*/ 17 h 97"/>
                  <a:gd name="T24" fmla="*/ 85 w 129"/>
                  <a:gd name="T25" fmla="*/ 9 h 97"/>
                  <a:gd name="T26" fmla="*/ 89 w 129"/>
                  <a:gd name="T27" fmla="*/ 4 h 97"/>
                  <a:gd name="T28" fmla="*/ 98 w 129"/>
                  <a:gd name="T29" fmla="*/ 0 h 97"/>
                  <a:gd name="T30" fmla="*/ 107 w 129"/>
                  <a:gd name="T31" fmla="*/ 0 h 97"/>
                  <a:gd name="T32" fmla="*/ 116 w 129"/>
                  <a:gd name="T33" fmla="*/ 0 h 97"/>
                  <a:gd name="T34" fmla="*/ 120 w 129"/>
                  <a:gd name="T35" fmla="*/ 4 h 97"/>
                  <a:gd name="T36" fmla="*/ 125 w 129"/>
                  <a:gd name="T37" fmla="*/ 13 h 97"/>
                  <a:gd name="T38" fmla="*/ 129 w 129"/>
                  <a:gd name="T39" fmla="*/ 22 h 97"/>
                  <a:gd name="T40" fmla="*/ 125 w 129"/>
                  <a:gd name="T41" fmla="*/ 26 h 97"/>
                  <a:gd name="T42" fmla="*/ 125 w 129"/>
                  <a:gd name="T43" fmla="*/ 35 h 97"/>
                  <a:gd name="T44" fmla="*/ 116 w 129"/>
                  <a:gd name="T45" fmla="*/ 97 h 97"/>
                  <a:gd name="T46" fmla="*/ 98 w 129"/>
                  <a:gd name="T47" fmla="*/ 97 h 97"/>
                  <a:gd name="T48" fmla="*/ 111 w 129"/>
                  <a:gd name="T49" fmla="*/ 35 h 97"/>
                  <a:gd name="T50" fmla="*/ 111 w 129"/>
                  <a:gd name="T51" fmla="*/ 26 h 97"/>
                  <a:gd name="T52" fmla="*/ 111 w 129"/>
                  <a:gd name="T53" fmla="*/ 22 h 97"/>
                  <a:gd name="T54" fmla="*/ 111 w 129"/>
                  <a:gd name="T55" fmla="*/ 17 h 97"/>
                  <a:gd name="T56" fmla="*/ 111 w 129"/>
                  <a:gd name="T57" fmla="*/ 17 h 97"/>
                  <a:gd name="T58" fmla="*/ 107 w 129"/>
                  <a:gd name="T59" fmla="*/ 13 h 97"/>
                  <a:gd name="T60" fmla="*/ 103 w 129"/>
                  <a:gd name="T61" fmla="*/ 13 h 97"/>
                  <a:gd name="T62" fmla="*/ 98 w 129"/>
                  <a:gd name="T63" fmla="*/ 13 h 97"/>
                  <a:gd name="T64" fmla="*/ 89 w 129"/>
                  <a:gd name="T65" fmla="*/ 17 h 97"/>
                  <a:gd name="T66" fmla="*/ 85 w 129"/>
                  <a:gd name="T67" fmla="*/ 22 h 97"/>
                  <a:gd name="T68" fmla="*/ 80 w 129"/>
                  <a:gd name="T69" fmla="*/ 31 h 97"/>
                  <a:gd name="T70" fmla="*/ 76 w 129"/>
                  <a:gd name="T71" fmla="*/ 40 h 97"/>
                  <a:gd name="T72" fmla="*/ 71 w 129"/>
                  <a:gd name="T73" fmla="*/ 53 h 97"/>
                  <a:gd name="T74" fmla="*/ 63 w 129"/>
                  <a:gd name="T75" fmla="*/ 97 h 97"/>
                  <a:gd name="T76" fmla="*/ 49 w 129"/>
                  <a:gd name="T77" fmla="*/ 97 h 97"/>
                  <a:gd name="T78" fmla="*/ 63 w 129"/>
                  <a:gd name="T79" fmla="*/ 31 h 97"/>
                  <a:gd name="T80" fmla="*/ 63 w 129"/>
                  <a:gd name="T81" fmla="*/ 26 h 97"/>
                  <a:gd name="T82" fmla="*/ 63 w 129"/>
                  <a:gd name="T83" fmla="*/ 22 h 97"/>
                  <a:gd name="T84" fmla="*/ 63 w 129"/>
                  <a:gd name="T85" fmla="*/ 17 h 97"/>
                  <a:gd name="T86" fmla="*/ 63 w 129"/>
                  <a:gd name="T87" fmla="*/ 17 h 97"/>
                  <a:gd name="T88" fmla="*/ 58 w 129"/>
                  <a:gd name="T89" fmla="*/ 13 h 97"/>
                  <a:gd name="T90" fmla="*/ 54 w 129"/>
                  <a:gd name="T91" fmla="*/ 13 h 97"/>
                  <a:gd name="T92" fmla="*/ 49 w 129"/>
                  <a:gd name="T93" fmla="*/ 13 h 97"/>
                  <a:gd name="T94" fmla="*/ 40 w 129"/>
                  <a:gd name="T95" fmla="*/ 17 h 97"/>
                  <a:gd name="T96" fmla="*/ 36 w 129"/>
                  <a:gd name="T97" fmla="*/ 22 h 97"/>
                  <a:gd name="T98" fmla="*/ 31 w 129"/>
                  <a:gd name="T99" fmla="*/ 31 h 97"/>
                  <a:gd name="T100" fmla="*/ 27 w 129"/>
                  <a:gd name="T101" fmla="*/ 40 h 97"/>
                  <a:gd name="T102" fmla="*/ 23 w 129"/>
                  <a:gd name="T103" fmla="*/ 53 h 97"/>
                  <a:gd name="T104" fmla="*/ 14 w 129"/>
                  <a:gd name="T105" fmla="*/ 97 h 97"/>
                  <a:gd name="T106" fmla="*/ 0 w 129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7">
                    <a:moveTo>
                      <a:pt x="0" y="97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31" y="17"/>
                    </a:lnTo>
                    <a:lnTo>
                      <a:pt x="36" y="9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71" y="4"/>
                    </a:lnTo>
                    <a:lnTo>
                      <a:pt x="76" y="9"/>
                    </a:lnTo>
                    <a:lnTo>
                      <a:pt x="76" y="17"/>
                    </a:lnTo>
                    <a:lnTo>
                      <a:pt x="85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5" y="13"/>
                    </a:lnTo>
                    <a:lnTo>
                      <a:pt x="129" y="22"/>
                    </a:lnTo>
                    <a:lnTo>
                      <a:pt x="125" y="26"/>
                    </a:lnTo>
                    <a:lnTo>
                      <a:pt x="125" y="35"/>
                    </a:lnTo>
                    <a:lnTo>
                      <a:pt x="116" y="97"/>
                    </a:lnTo>
                    <a:lnTo>
                      <a:pt x="98" y="97"/>
                    </a:lnTo>
                    <a:lnTo>
                      <a:pt x="111" y="35"/>
                    </a:lnTo>
                    <a:lnTo>
                      <a:pt x="111" y="26"/>
                    </a:lnTo>
                    <a:lnTo>
                      <a:pt x="111" y="22"/>
                    </a:lnTo>
                    <a:lnTo>
                      <a:pt x="111" y="17"/>
                    </a:lnTo>
                    <a:lnTo>
                      <a:pt x="107" y="13"/>
                    </a:lnTo>
                    <a:lnTo>
                      <a:pt x="103" y="13"/>
                    </a:lnTo>
                    <a:lnTo>
                      <a:pt x="98" y="13"/>
                    </a:lnTo>
                    <a:lnTo>
                      <a:pt x="89" y="17"/>
                    </a:lnTo>
                    <a:lnTo>
                      <a:pt x="85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1" y="53"/>
                    </a:lnTo>
                    <a:lnTo>
                      <a:pt x="63" y="97"/>
                    </a:lnTo>
                    <a:lnTo>
                      <a:pt x="49" y="97"/>
                    </a:lnTo>
                    <a:lnTo>
                      <a:pt x="63" y="31"/>
                    </a:lnTo>
                    <a:lnTo>
                      <a:pt x="63" y="26"/>
                    </a:lnTo>
                    <a:lnTo>
                      <a:pt x="63" y="22"/>
                    </a:lnTo>
                    <a:lnTo>
                      <a:pt x="63" y="17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3" y="53"/>
                    </a:lnTo>
                    <a:lnTo>
                      <a:pt x="14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7" name="Freeform 823"/>
              <p:cNvSpPr>
                <a:spLocks noEditPoints="1"/>
              </p:cNvSpPr>
              <p:nvPr/>
            </p:nvSpPr>
            <p:spPr bwMode="auto">
              <a:xfrm>
                <a:off x="3329" y="10926"/>
                <a:ext cx="76" cy="102"/>
              </a:xfrm>
              <a:custGeom>
                <a:avLst/>
                <a:gdLst>
                  <a:gd name="T0" fmla="*/ 53 w 76"/>
                  <a:gd name="T1" fmla="*/ 49 h 102"/>
                  <a:gd name="T2" fmla="*/ 62 w 76"/>
                  <a:gd name="T3" fmla="*/ 53 h 102"/>
                  <a:gd name="T4" fmla="*/ 67 w 76"/>
                  <a:gd name="T5" fmla="*/ 57 h 102"/>
                  <a:gd name="T6" fmla="*/ 67 w 76"/>
                  <a:gd name="T7" fmla="*/ 62 h 102"/>
                  <a:gd name="T8" fmla="*/ 71 w 76"/>
                  <a:gd name="T9" fmla="*/ 71 h 102"/>
                  <a:gd name="T10" fmla="*/ 67 w 76"/>
                  <a:gd name="T11" fmla="*/ 80 h 102"/>
                  <a:gd name="T12" fmla="*/ 62 w 76"/>
                  <a:gd name="T13" fmla="*/ 89 h 102"/>
                  <a:gd name="T14" fmla="*/ 49 w 76"/>
                  <a:gd name="T15" fmla="*/ 97 h 102"/>
                  <a:gd name="T16" fmla="*/ 36 w 76"/>
                  <a:gd name="T17" fmla="*/ 102 h 102"/>
                  <a:gd name="T18" fmla="*/ 27 w 76"/>
                  <a:gd name="T19" fmla="*/ 97 h 102"/>
                  <a:gd name="T20" fmla="*/ 18 w 76"/>
                  <a:gd name="T21" fmla="*/ 97 h 102"/>
                  <a:gd name="T22" fmla="*/ 9 w 76"/>
                  <a:gd name="T23" fmla="*/ 89 h 102"/>
                  <a:gd name="T24" fmla="*/ 5 w 76"/>
                  <a:gd name="T25" fmla="*/ 80 h 102"/>
                  <a:gd name="T26" fmla="*/ 0 w 76"/>
                  <a:gd name="T27" fmla="*/ 71 h 102"/>
                  <a:gd name="T28" fmla="*/ 0 w 76"/>
                  <a:gd name="T29" fmla="*/ 62 h 102"/>
                  <a:gd name="T30" fmla="*/ 5 w 76"/>
                  <a:gd name="T31" fmla="*/ 40 h 102"/>
                  <a:gd name="T32" fmla="*/ 13 w 76"/>
                  <a:gd name="T33" fmla="*/ 17 h 102"/>
                  <a:gd name="T34" fmla="*/ 22 w 76"/>
                  <a:gd name="T35" fmla="*/ 9 h 102"/>
                  <a:gd name="T36" fmla="*/ 27 w 76"/>
                  <a:gd name="T37" fmla="*/ 4 h 102"/>
                  <a:gd name="T38" fmla="*/ 36 w 76"/>
                  <a:gd name="T39" fmla="*/ 0 h 102"/>
                  <a:gd name="T40" fmla="*/ 49 w 76"/>
                  <a:gd name="T41" fmla="*/ 0 h 102"/>
                  <a:gd name="T42" fmla="*/ 58 w 76"/>
                  <a:gd name="T43" fmla="*/ 0 h 102"/>
                  <a:gd name="T44" fmla="*/ 67 w 76"/>
                  <a:gd name="T45" fmla="*/ 9 h 102"/>
                  <a:gd name="T46" fmla="*/ 71 w 76"/>
                  <a:gd name="T47" fmla="*/ 13 h 102"/>
                  <a:gd name="T48" fmla="*/ 76 w 76"/>
                  <a:gd name="T49" fmla="*/ 22 h 102"/>
                  <a:gd name="T50" fmla="*/ 76 w 76"/>
                  <a:gd name="T51" fmla="*/ 31 h 102"/>
                  <a:gd name="T52" fmla="*/ 71 w 76"/>
                  <a:gd name="T53" fmla="*/ 40 h 102"/>
                  <a:gd name="T54" fmla="*/ 62 w 76"/>
                  <a:gd name="T55" fmla="*/ 44 h 102"/>
                  <a:gd name="T56" fmla="*/ 53 w 76"/>
                  <a:gd name="T57" fmla="*/ 49 h 102"/>
                  <a:gd name="T58" fmla="*/ 18 w 76"/>
                  <a:gd name="T59" fmla="*/ 40 h 102"/>
                  <a:gd name="T60" fmla="*/ 22 w 76"/>
                  <a:gd name="T61" fmla="*/ 40 h 102"/>
                  <a:gd name="T62" fmla="*/ 27 w 76"/>
                  <a:gd name="T63" fmla="*/ 40 h 102"/>
                  <a:gd name="T64" fmla="*/ 40 w 76"/>
                  <a:gd name="T65" fmla="*/ 40 h 102"/>
                  <a:gd name="T66" fmla="*/ 53 w 76"/>
                  <a:gd name="T67" fmla="*/ 35 h 102"/>
                  <a:gd name="T68" fmla="*/ 58 w 76"/>
                  <a:gd name="T69" fmla="*/ 31 h 102"/>
                  <a:gd name="T70" fmla="*/ 62 w 76"/>
                  <a:gd name="T71" fmla="*/ 26 h 102"/>
                  <a:gd name="T72" fmla="*/ 58 w 76"/>
                  <a:gd name="T73" fmla="*/ 22 h 102"/>
                  <a:gd name="T74" fmla="*/ 58 w 76"/>
                  <a:gd name="T75" fmla="*/ 17 h 102"/>
                  <a:gd name="T76" fmla="*/ 53 w 76"/>
                  <a:gd name="T77" fmla="*/ 13 h 102"/>
                  <a:gd name="T78" fmla="*/ 49 w 76"/>
                  <a:gd name="T79" fmla="*/ 13 h 102"/>
                  <a:gd name="T80" fmla="*/ 40 w 76"/>
                  <a:gd name="T81" fmla="*/ 13 h 102"/>
                  <a:gd name="T82" fmla="*/ 31 w 76"/>
                  <a:gd name="T83" fmla="*/ 22 h 102"/>
                  <a:gd name="T84" fmla="*/ 22 w 76"/>
                  <a:gd name="T85" fmla="*/ 31 h 102"/>
                  <a:gd name="T86" fmla="*/ 18 w 76"/>
                  <a:gd name="T87" fmla="*/ 40 h 102"/>
                  <a:gd name="T88" fmla="*/ 13 w 76"/>
                  <a:gd name="T89" fmla="*/ 53 h 102"/>
                  <a:gd name="T90" fmla="*/ 13 w 76"/>
                  <a:gd name="T91" fmla="*/ 57 h 102"/>
                  <a:gd name="T92" fmla="*/ 13 w 76"/>
                  <a:gd name="T93" fmla="*/ 62 h 102"/>
                  <a:gd name="T94" fmla="*/ 18 w 76"/>
                  <a:gd name="T95" fmla="*/ 71 h 102"/>
                  <a:gd name="T96" fmla="*/ 22 w 76"/>
                  <a:gd name="T97" fmla="*/ 80 h 102"/>
                  <a:gd name="T98" fmla="*/ 27 w 76"/>
                  <a:gd name="T99" fmla="*/ 84 h 102"/>
                  <a:gd name="T100" fmla="*/ 36 w 76"/>
                  <a:gd name="T101" fmla="*/ 89 h 102"/>
                  <a:gd name="T102" fmla="*/ 44 w 76"/>
                  <a:gd name="T103" fmla="*/ 84 h 102"/>
                  <a:gd name="T104" fmla="*/ 49 w 76"/>
                  <a:gd name="T105" fmla="*/ 84 h 102"/>
                  <a:gd name="T106" fmla="*/ 53 w 76"/>
                  <a:gd name="T107" fmla="*/ 75 h 102"/>
                  <a:gd name="T108" fmla="*/ 53 w 76"/>
                  <a:gd name="T109" fmla="*/ 71 h 102"/>
                  <a:gd name="T110" fmla="*/ 53 w 76"/>
                  <a:gd name="T111" fmla="*/ 62 h 102"/>
                  <a:gd name="T112" fmla="*/ 49 w 76"/>
                  <a:gd name="T113" fmla="*/ 57 h 102"/>
                  <a:gd name="T114" fmla="*/ 40 w 76"/>
                  <a:gd name="T115" fmla="*/ 53 h 102"/>
                  <a:gd name="T116" fmla="*/ 22 w 76"/>
                  <a:gd name="T117" fmla="*/ 53 h 102"/>
                  <a:gd name="T118" fmla="*/ 22 w 76"/>
                  <a:gd name="T119" fmla="*/ 53 h 102"/>
                  <a:gd name="T120" fmla="*/ 13 w 76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102">
                    <a:moveTo>
                      <a:pt x="53" y="49"/>
                    </a:moveTo>
                    <a:lnTo>
                      <a:pt x="62" y="53"/>
                    </a:lnTo>
                    <a:lnTo>
                      <a:pt x="67" y="57"/>
                    </a:lnTo>
                    <a:lnTo>
                      <a:pt x="67" y="62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62" y="89"/>
                    </a:lnTo>
                    <a:lnTo>
                      <a:pt x="49" y="97"/>
                    </a:lnTo>
                    <a:lnTo>
                      <a:pt x="36" y="102"/>
                    </a:lnTo>
                    <a:lnTo>
                      <a:pt x="27" y="97"/>
                    </a:lnTo>
                    <a:lnTo>
                      <a:pt x="18" y="97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40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3"/>
                    </a:lnTo>
                    <a:lnTo>
                      <a:pt x="76" y="22"/>
                    </a:lnTo>
                    <a:lnTo>
                      <a:pt x="76" y="31"/>
                    </a:lnTo>
                    <a:lnTo>
                      <a:pt x="71" y="40"/>
                    </a:lnTo>
                    <a:lnTo>
                      <a:pt x="62" y="44"/>
                    </a:lnTo>
                    <a:lnTo>
                      <a:pt x="53" y="49"/>
                    </a:lnTo>
                    <a:close/>
                    <a:moveTo>
                      <a:pt x="18" y="40"/>
                    </a:moveTo>
                    <a:lnTo>
                      <a:pt x="22" y="4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3" y="35"/>
                    </a:lnTo>
                    <a:lnTo>
                      <a:pt x="58" y="31"/>
                    </a:lnTo>
                    <a:lnTo>
                      <a:pt x="62" y="26"/>
                    </a:lnTo>
                    <a:lnTo>
                      <a:pt x="58" y="22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  <a:moveTo>
                      <a:pt x="13" y="53"/>
                    </a:moveTo>
                    <a:lnTo>
                      <a:pt x="13" y="57"/>
                    </a:lnTo>
                    <a:lnTo>
                      <a:pt x="13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3" y="75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9" y="57"/>
                    </a:lnTo>
                    <a:lnTo>
                      <a:pt x="40" y="53"/>
                    </a:lnTo>
                    <a:lnTo>
                      <a:pt x="22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8" name="Freeform 824"/>
              <p:cNvSpPr>
                <a:spLocks/>
              </p:cNvSpPr>
              <p:nvPr/>
            </p:nvSpPr>
            <p:spPr bwMode="auto">
              <a:xfrm>
                <a:off x="3418" y="10926"/>
                <a:ext cx="80" cy="102"/>
              </a:xfrm>
              <a:custGeom>
                <a:avLst/>
                <a:gdLst>
                  <a:gd name="T0" fmla="*/ 49 w 80"/>
                  <a:gd name="T1" fmla="*/ 80 h 102"/>
                  <a:gd name="T2" fmla="*/ 35 w 80"/>
                  <a:gd name="T3" fmla="*/ 93 h 102"/>
                  <a:gd name="T4" fmla="*/ 22 w 80"/>
                  <a:gd name="T5" fmla="*/ 102 h 102"/>
                  <a:gd name="T6" fmla="*/ 13 w 80"/>
                  <a:gd name="T7" fmla="*/ 97 h 102"/>
                  <a:gd name="T8" fmla="*/ 4 w 80"/>
                  <a:gd name="T9" fmla="*/ 93 h 102"/>
                  <a:gd name="T10" fmla="*/ 0 w 80"/>
                  <a:gd name="T11" fmla="*/ 89 h 102"/>
                  <a:gd name="T12" fmla="*/ 0 w 80"/>
                  <a:gd name="T13" fmla="*/ 80 h 102"/>
                  <a:gd name="T14" fmla="*/ 0 w 80"/>
                  <a:gd name="T15" fmla="*/ 71 h 102"/>
                  <a:gd name="T16" fmla="*/ 0 w 80"/>
                  <a:gd name="T17" fmla="*/ 57 h 102"/>
                  <a:gd name="T18" fmla="*/ 13 w 80"/>
                  <a:gd name="T19" fmla="*/ 0 h 102"/>
                  <a:gd name="T20" fmla="*/ 27 w 80"/>
                  <a:gd name="T21" fmla="*/ 0 h 102"/>
                  <a:gd name="T22" fmla="*/ 13 w 80"/>
                  <a:gd name="T23" fmla="*/ 62 h 102"/>
                  <a:gd name="T24" fmla="*/ 13 w 80"/>
                  <a:gd name="T25" fmla="*/ 71 h 102"/>
                  <a:gd name="T26" fmla="*/ 13 w 80"/>
                  <a:gd name="T27" fmla="*/ 75 h 102"/>
                  <a:gd name="T28" fmla="*/ 13 w 80"/>
                  <a:gd name="T29" fmla="*/ 80 h 102"/>
                  <a:gd name="T30" fmla="*/ 18 w 80"/>
                  <a:gd name="T31" fmla="*/ 84 h 102"/>
                  <a:gd name="T32" fmla="*/ 18 w 80"/>
                  <a:gd name="T33" fmla="*/ 84 h 102"/>
                  <a:gd name="T34" fmla="*/ 22 w 80"/>
                  <a:gd name="T35" fmla="*/ 89 h 102"/>
                  <a:gd name="T36" fmla="*/ 31 w 80"/>
                  <a:gd name="T37" fmla="*/ 84 h 102"/>
                  <a:gd name="T38" fmla="*/ 35 w 80"/>
                  <a:gd name="T39" fmla="*/ 84 h 102"/>
                  <a:gd name="T40" fmla="*/ 40 w 80"/>
                  <a:gd name="T41" fmla="*/ 80 h 102"/>
                  <a:gd name="T42" fmla="*/ 44 w 80"/>
                  <a:gd name="T43" fmla="*/ 75 h 102"/>
                  <a:gd name="T44" fmla="*/ 49 w 80"/>
                  <a:gd name="T45" fmla="*/ 66 h 102"/>
                  <a:gd name="T46" fmla="*/ 53 w 80"/>
                  <a:gd name="T47" fmla="*/ 62 h 102"/>
                  <a:gd name="T48" fmla="*/ 53 w 80"/>
                  <a:gd name="T49" fmla="*/ 53 h 102"/>
                  <a:gd name="T50" fmla="*/ 58 w 80"/>
                  <a:gd name="T51" fmla="*/ 44 h 102"/>
                  <a:gd name="T52" fmla="*/ 62 w 80"/>
                  <a:gd name="T53" fmla="*/ 0 h 102"/>
                  <a:gd name="T54" fmla="*/ 80 w 80"/>
                  <a:gd name="T55" fmla="*/ 0 h 102"/>
                  <a:gd name="T56" fmla="*/ 62 w 80"/>
                  <a:gd name="T57" fmla="*/ 97 h 102"/>
                  <a:gd name="T58" fmla="*/ 49 w 80"/>
                  <a:gd name="T59" fmla="*/ 97 h 102"/>
                  <a:gd name="T60" fmla="*/ 49 w 80"/>
                  <a:gd name="T61" fmla="*/ 80 h 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102">
                    <a:moveTo>
                      <a:pt x="49" y="80"/>
                    </a:moveTo>
                    <a:lnTo>
                      <a:pt x="35" y="93"/>
                    </a:lnTo>
                    <a:lnTo>
                      <a:pt x="22" y="102"/>
                    </a:lnTo>
                    <a:lnTo>
                      <a:pt x="13" y="97"/>
                    </a:lnTo>
                    <a:lnTo>
                      <a:pt x="4" y="93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2" y="89"/>
                    </a:lnTo>
                    <a:lnTo>
                      <a:pt x="31" y="84"/>
                    </a:lnTo>
                    <a:lnTo>
                      <a:pt x="35" y="84"/>
                    </a:lnTo>
                    <a:lnTo>
                      <a:pt x="40" y="80"/>
                    </a:lnTo>
                    <a:lnTo>
                      <a:pt x="44" y="75"/>
                    </a:lnTo>
                    <a:lnTo>
                      <a:pt x="49" y="66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8" y="44"/>
                    </a:lnTo>
                    <a:lnTo>
                      <a:pt x="62" y="0"/>
                    </a:lnTo>
                    <a:lnTo>
                      <a:pt x="80" y="0"/>
                    </a:lnTo>
                    <a:lnTo>
                      <a:pt x="62" y="97"/>
                    </a:lnTo>
                    <a:lnTo>
                      <a:pt x="49" y="97"/>
                    </a:lnTo>
                    <a:lnTo>
                      <a:pt x="49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9" name="Freeform 825"/>
              <p:cNvSpPr>
                <a:spLocks noEditPoints="1"/>
              </p:cNvSpPr>
              <p:nvPr/>
            </p:nvSpPr>
            <p:spPr bwMode="auto">
              <a:xfrm>
                <a:off x="3502" y="10926"/>
                <a:ext cx="116" cy="102"/>
              </a:xfrm>
              <a:custGeom>
                <a:avLst/>
                <a:gdLst>
                  <a:gd name="T0" fmla="*/ 18 w 116"/>
                  <a:gd name="T1" fmla="*/ 0 h 102"/>
                  <a:gd name="T2" fmla="*/ 31 w 116"/>
                  <a:gd name="T3" fmla="*/ 0 h 102"/>
                  <a:gd name="T4" fmla="*/ 23 w 116"/>
                  <a:gd name="T5" fmla="*/ 44 h 102"/>
                  <a:gd name="T6" fmla="*/ 40 w 116"/>
                  <a:gd name="T7" fmla="*/ 44 h 102"/>
                  <a:gd name="T8" fmla="*/ 45 w 116"/>
                  <a:gd name="T9" fmla="*/ 26 h 102"/>
                  <a:gd name="T10" fmla="*/ 54 w 116"/>
                  <a:gd name="T11" fmla="*/ 13 h 102"/>
                  <a:gd name="T12" fmla="*/ 67 w 116"/>
                  <a:gd name="T13" fmla="*/ 4 h 102"/>
                  <a:gd name="T14" fmla="*/ 85 w 116"/>
                  <a:gd name="T15" fmla="*/ 0 h 102"/>
                  <a:gd name="T16" fmla="*/ 94 w 116"/>
                  <a:gd name="T17" fmla="*/ 0 h 102"/>
                  <a:gd name="T18" fmla="*/ 107 w 116"/>
                  <a:gd name="T19" fmla="*/ 9 h 102"/>
                  <a:gd name="T20" fmla="*/ 111 w 116"/>
                  <a:gd name="T21" fmla="*/ 22 h 102"/>
                  <a:gd name="T22" fmla="*/ 116 w 116"/>
                  <a:gd name="T23" fmla="*/ 40 h 102"/>
                  <a:gd name="T24" fmla="*/ 111 w 116"/>
                  <a:gd name="T25" fmla="*/ 62 h 102"/>
                  <a:gd name="T26" fmla="*/ 103 w 116"/>
                  <a:gd name="T27" fmla="*/ 80 h 102"/>
                  <a:gd name="T28" fmla="*/ 94 w 116"/>
                  <a:gd name="T29" fmla="*/ 89 h 102"/>
                  <a:gd name="T30" fmla="*/ 89 w 116"/>
                  <a:gd name="T31" fmla="*/ 97 h 102"/>
                  <a:gd name="T32" fmla="*/ 80 w 116"/>
                  <a:gd name="T33" fmla="*/ 97 h 102"/>
                  <a:gd name="T34" fmla="*/ 71 w 116"/>
                  <a:gd name="T35" fmla="*/ 102 h 102"/>
                  <a:gd name="T36" fmla="*/ 58 w 116"/>
                  <a:gd name="T37" fmla="*/ 97 h 102"/>
                  <a:gd name="T38" fmla="*/ 49 w 116"/>
                  <a:gd name="T39" fmla="*/ 89 h 102"/>
                  <a:gd name="T40" fmla="*/ 40 w 116"/>
                  <a:gd name="T41" fmla="*/ 75 h 102"/>
                  <a:gd name="T42" fmla="*/ 40 w 116"/>
                  <a:gd name="T43" fmla="*/ 62 h 102"/>
                  <a:gd name="T44" fmla="*/ 40 w 116"/>
                  <a:gd name="T45" fmla="*/ 62 h 102"/>
                  <a:gd name="T46" fmla="*/ 40 w 116"/>
                  <a:gd name="T47" fmla="*/ 57 h 102"/>
                  <a:gd name="T48" fmla="*/ 23 w 116"/>
                  <a:gd name="T49" fmla="*/ 57 h 102"/>
                  <a:gd name="T50" fmla="*/ 14 w 116"/>
                  <a:gd name="T51" fmla="*/ 97 h 102"/>
                  <a:gd name="T52" fmla="*/ 0 w 116"/>
                  <a:gd name="T53" fmla="*/ 97 h 102"/>
                  <a:gd name="T54" fmla="*/ 18 w 116"/>
                  <a:gd name="T55" fmla="*/ 0 h 102"/>
                  <a:gd name="T56" fmla="*/ 54 w 116"/>
                  <a:gd name="T57" fmla="*/ 62 h 102"/>
                  <a:gd name="T58" fmla="*/ 54 w 116"/>
                  <a:gd name="T59" fmla="*/ 71 h 102"/>
                  <a:gd name="T60" fmla="*/ 58 w 116"/>
                  <a:gd name="T61" fmla="*/ 80 h 102"/>
                  <a:gd name="T62" fmla="*/ 63 w 116"/>
                  <a:gd name="T63" fmla="*/ 84 h 102"/>
                  <a:gd name="T64" fmla="*/ 71 w 116"/>
                  <a:gd name="T65" fmla="*/ 89 h 102"/>
                  <a:gd name="T66" fmla="*/ 85 w 116"/>
                  <a:gd name="T67" fmla="*/ 84 h 102"/>
                  <a:gd name="T68" fmla="*/ 94 w 116"/>
                  <a:gd name="T69" fmla="*/ 71 h 102"/>
                  <a:gd name="T70" fmla="*/ 98 w 116"/>
                  <a:gd name="T71" fmla="*/ 53 h 102"/>
                  <a:gd name="T72" fmla="*/ 98 w 116"/>
                  <a:gd name="T73" fmla="*/ 35 h 102"/>
                  <a:gd name="T74" fmla="*/ 98 w 116"/>
                  <a:gd name="T75" fmla="*/ 26 h 102"/>
                  <a:gd name="T76" fmla="*/ 94 w 116"/>
                  <a:gd name="T77" fmla="*/ 17 h 102"/>
                  <a:gd name="T78" fmla="*/ 89 w 116"/>
                  <a:gd name="T79" fmla="*/ 13 h 102"/>
                  <a:gd name="T80" fmla="*/ 80 w 116"/>
                  <a:gd name="T81" fmla="*/ 13 h 102"/>
                  <a:gd name="T82" fmla="*/ 71 w 116"/>
                  <a:gd name="T83" fmla="*/ 17 h 102"/>
                  <a:gd name="T84" fmla="*/ 63 w 116"/>
                  <a:gd name="T85" fmla="*/ 26 h 102"/>
                  <a:gd name="T86" fmla="*/ 54 w 116"/>
                  <a:gd name="T87" fmla="*/ 44 h 102"/>
                  <a:gd name="T88" fmla="*/ 54 w 116"/>
                  <a:gd name="T89" fmla="*/ 62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6" h="102">
                    <a:moveTo>
                      <a:pt x="18" y="0"/>
                    </a:moveTo>
                    <a:lnTo>
                      <a:pt x="31" y="0"/>
                    </a:lnTo>
                    <a:lnTo>
                      <a:pt x="23" y="44"/>
                    </a:lnTo>
                    <a:lnTo>
                      <a:pt x="40" y="44"/>
                    </a:lnTo>
                    <a:lnTo>
                      <a:pt x="45" y="26"/>
                    </a:lnTo>
                    <a:lnTo>
                      <a:pt x="54" y="13"/>
                    </a:lnTo>
                    <a:lnTo>
                      <a:pt x="67" y="4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107" y="9"/>
                    </a:lnTo>
                    <a:lnTo>
                      <a:pt x="111" y="22"/>
                    </a:lnTo>
                    <a:lnTo>
                      <a:pt x="116" y="40"/>
                    </a:lnTo>
                    <a:lnTo>
                      <a:pt x="111" y="62"/>
                    </a:lnTo>
                    <a:lnTo>
                      <a:pt x="103" y="80"/>
                    </a:lnTo>
                    <a:lnTo>
                      <a:pt x="94" y="89"/>
                    </a:lnTo>
                    <a:lnTo>
                      <a:pt x="89" y="97"/>
                    </a:lnTo>
                    <a:lnTo>
                      <a:pt x="80" y="97"/>
                    </a:lnTo>
                    <a:lnTo>
                      <a:pt x="71" y="102"/>
                    </a:lnTo>
                    <a:lnTo>
                      <a:pt x="58" y="97"/>
                    </a:lnTo>
                    <a:lnTo>
                      <a:pt x="49" y="89"/>
                    </a:lnTo>
                    <a:lnTo>
                      <a:pt x="40" y="75"/>
                    </a:lnTo>
                    <a:lnTo>
                      <a:pt x="40" y="62"/>
                    </a:lnTo>
                    <a:lnTo>
                      <a:pt x="40" y="57"/>
                    </a:lnTo>
                    <a:lnTo>
                      <a:pt x="23" y="57"/>
                    </a:lnTo>
                    <a:lnTo>
                      <a:pt x="14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  <a:moveTo>
                      <a:pt x="54" y="62"/>
                    </a:moveTo>
                    <a:lnTo>
                      <a:pt x="54" y="71"/>
                    </a:lnTo>
                    <a:lnTo>
                      <a:pt x="58" y="80"/>
                    </a:lnTo>
                    <a:lnTo>
                      <a:pt x="63" y="84"/>
                    </a:lnTo>
                    <a:lnTo>
                      <a:pt x="71" y="89"/>
                    </a:lnTo>
                    <a:lnTo>
                      <a:pt x="85" y="84"/>
                    </a:lnTo>
                    <a:lnTo>
                      <a:pt x="94" y="71"/>
                    </a:lnTo>
                    <a:lnTo>
                      <a:pt x="98" y="53"/>
                    </a:lnTo>
                    <a:lnTo>
                      <a:pt x="98" y="35"/>
                    </a:lnTo>
                    <a:lnTo>
                      <a:pt x="98" y="26"/>
                    </a:lnTo>
                    <a:lnTo>
                      <a:pt x="94" y="17"/>
                    </a:lnTo>
                    <a:lnTo>
                      <a:pt x="89" y="13"/>
                    </a:lnTo>
                    <a:lnTo>
                      <a:pt x="80" y="13"/>
                    </a:lnTo>
                    <a:lnTo>
                      <a:pt x="71" y="17"/>
                    </a:lnTo>
                    <a:lnTo>
                      <a:pt x="63" y="26"/>
                    </a:lnTo>
                    <a:lnTo>
                      <a:pt x="54" y="44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0" name="Freeform 826"/>
              <p:cNvSpPr>
                <a:spLocks/>
              </p:cNvSpPr>
              <p:nvPr/>
            </p:nvSpPr>
            <p:spPr bwMode="auto">
              <a:xfrm>
                <a:off x="3609" y="10890"/>
                <a:ext cx="53" cy="173"/>
              </a:xfrm>
              <a:custGeom>
                <a:avLst/>
                <a:gdLst>
                  <a:gd name="T0" fmla="*/ 40 w 53"/>
                  <a:gd name="T1" fmla="*/ 0 h 173"/>
                  <a:gd name="T2" fmla="*/ 49 w 53"/>
                  <a:gd name="T3" fmla="*/ 31 h 173"/>
                  <a:gd name="T4" fmla="*/ 53 w 53"/>
                  <a:gd name="T5" fmla="*/ 62 h 173"/>
                  <a:gd name="T6" fmla="*/ 53 w 53"/>
                  <a:gd name="T7" fmla="*/ 85 h 173"/>
                  <a:gd name="T8" fmla="*/ 49 w 53"/>
                  <a:gd name="T9" fmla="*/ 102 h 173"/>
                  <a:gd name="T10" fmla="*/ 44 w 53"/>
                  <a:gd name="T11" fmla="*/ 125 h 173"/>
                  <a:gd name="T12" fmla="*/ 36 w 53"/>
                  <a:gd name="T13" fmla="*/ 142 h 173"/>
                  <a:gd name="T14" fmla="*/ 27 w 53"/>
                  <a:gd name="T15" fmla="*/ 156 h 173"/>
                  <a:gd name="T16" fmla="*/ 13 w 53"/>
                  <a:gd name="T17" fmla="*/ 173 h 173"/>
                  <a:gd name="T18" fmla="*/ 0 w 53"/>
                  <a:gd name="T19" fmla="*/ 173 h 173"/>
                  <a:gd name="T20" fmla="*/ 9 w 53"/>
                  <a:gd name="T21" fmla="*/ 160 h 173"/>
                  <a:gd name="T22" fmla="*/ 22 w 53"/>
                  <a:gd name="T23" fmla="*/ 142 h 173"/>
                  <a:gd name="T24" fmla="*/ 31 w 53"/>
                  <a:gd name="T25" fmla="*/ 120 h 173"/>
                  <a:gd name="T26" fmla="*/ 36 w 53"/>
                  <a:gd name="T27" fmla="*/ 102 h 173"/>
                  <a:gd name="T28" fmla="*/ 40 w 53"/>
                  <a:gd name="T29" fmla="*/ 80 h 173"/>
                  <a:gd name="T30" fmla="*/ 40 w 53"/>
                  <a:gd name="T31" fmla="*/ 62 h 173"/>
                  <a:gd name="T32" fmla="*/ 40 w 53"/>
                  <a:gd name="T33" fmla="*/ 31 h 173"/>
                  <a:gd name="T34" fmla="*/ 31 w 53"/>
                  <a:gd name="T35" fmla="*/ 0 h 173"/>
                  <a:gd name="T36" fmla="*/ 40 w 53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40" y="0"/>
                    </a:moveTo>
                    <a:lnTo>
                      <a:pt x="49" y="31"/>
                    </a:lnTo>
                    <a:lnTo>
                      <a:pt x="53" y="62"/>
                    </a:lnTo>
                    <a:lnTo>
                      <a:pt x="53" y="85"/>
                    </a:lnTo>
                    <a:lnTo>
                      <a:pt x="49" y="102"/>
                    </a:lnTo>
                    <a:lnTo>
                      <a:pt x="44" y="125"/>
                    </a:lnTo>
                    <a:lnTo>
                      <a:pt x="36" y="142"/>
                    </a:lnTo>
                    <a:lnTo>
                      <a:pt x="27" y="156"/>
                    </a:lnTo>
                    <a:lnTo>
                      <a:pt x="13" y="173"/>
                    </a:lnTo>
                    <a:lnTo>
                      <a:pt x="0" y="173"/>
                    </a:lnTo>
                    <a:lnTo>
                      <a:pt x="9" y="160"/>
                    </a:lnTo>
                    <a:lnTo>
                      <a:pt x="22" y="142"/>
                    </a:lnTo>
                    <a:lnTo>
                      <a:pt x="31" y="120"/>
                    </a:lnTo>
                    <a:lnTo>
                      <a:pt x="36" y="102"/>
                    </a:lnTo>
                    <a:lnTo>
                      <a:pt x="40" y="80"/>
                    </a:lnTo>
                    <a:lnTo>
                      <a:pt x="40" y="62"/>
                    </a:lnTo>
                    <a:lnTo>
                      <a:pt x="40" y="3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1" name="Freeform 827"/>
              <p:cNvSpPr>
                <a:spLocks/>
              </p:cNvSpPr>
              <p:nvPr/>
            </p:nvSpPr>
            <p:spPr bwMode="auto">
              <a:xfrm>
                <a:off x="1894" y="11077"/>
                <a:ext cx="53" cy="173"/>
              </a:xfrm>
              <a:custGeom>
                <a:avLst/>
                <a:gdLst>
                  <a:gd name="T0" fmla="*/ 13 w 53"/>
                  <a:gd name="T1" fmla="*/ 173 h 173"/>
                  <a:gd name="T2" fmla="*/ 4 w 53"/>
                  <a:gd name="T3" fmla="*/ 142 h 173"/>
                  <a:gd name="T4" fmla="*/ 0 w 53"/>
                  <a:gd name="T5" fmla="*/ 106 h 173"/>
                  <a:gd name="T6" fmla="*/ 0 w 53"/>
                  <a:gd name="T7" fmla="*/ 89 h 173"/>
                  <a:gd name="T8" fmla="*/ 4 w 53"/>
                  <a:gd name="T9" fmla="*/ 66 h 173"/>
                  <a:gd name="T10" fmla="*/ 13 w 53"/>
                  <a:gd name="T11" fmla="*/ 49 h 173"/>
                  <a:gd name="T12" fmla="*/ 22 w 53"/>
                  <a:gd name="T13" fmla="*/ 31 h 173"/>
                  <a:gd name="T14" fmla="*/ 31 w 53"/>
                  <a:gd name="T15" fmla="*/ 18 h 173"/>
                  <a:gd name="T16" fmla="*/ 44 w 53"/>
                  <a:gd name="T17" fmla="*/ 0 h 173"/>
                  <a:gd name="T18" fmla="*/ 53 w 53"/>
                  <a:gd name="T19" fmla="*/ 0 h 173"/>
                  <a:gd name="T20" fmla="*/ 44 w 53"/>
                  <a:gd name="T21" fmla="*/ 13 h 173"/>
                  <a:gd name="T22" fmla="*/ 36 w 53"/>
                  <a:gd name="T23" fmla="*/ 31 h 173"/>
                  <a:gd name="T24" fmla="*/ 27 w 53"/>
                  <a:gd name="T25" fmla="*/ 49 h 173"/>
                  <a:gd name="T26" fmla="*/ 18 w 53"/>
                  <a:gd name="T27" fmla="*/ 71 h 173"/>
                  <a:gd name="T28" fmla="*/ 18 w 53"/>
                  <a:gd name="T29" fmla="*/ 89 h 173"/>
                  <a:gd name="T30" fmla="*/ 13 w 53"/>
                  <a:gd name="T31" fmla="*/ 111 h 173"/>
                  <a:gd name="T32" fmla="*/ 18 w 53"/>
                  <a:gd name="T33" fmla="*/ 142 h 173"/>
                  <a:gd name="T34" fmla="*/ 22 w 53"/>
                  <a:gd name="T35" fmla="*/ 173 h 173"/>
                  <a:gd name="T36" fmla="*/ 13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13" y="173"/>
                    </a:moveTo>
                    <a:lnTo>
                      <a:pt x="4" y="142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66"/>
                    </a:lnTo>
                    <a:lnTo>
                      <a:pt x="13" y="49"/>
                    </a:lnTo>
                    <a:lnTo>
                      <a:pt x="22" y="31"/>
                    </a:lnTo>
                    <a:lnTo>
                      <a:pt x="31" y="18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44" y="13"/>
                    </a:lnTo>
                    <a:lnTo>
                      <a:pt x="36" y="31"/>
                    </a:lnTo>
                    <a:lnTo>
                      <a:pt x="27" y="49"/>
                    </a:lnTo>
                    <a:lnTo>
                      <a:pt x="18" y="71"/>
                    </a:lnTo>
                    <a:lnTo>
                      <a:pt x="18" y="89"/>
                    </a:lnTo>
                    <a:lnTo>
                      <a:pt x="13" y="111"/>
                    </a:lnTo>
                    <a:lnTo>
                      <a:pt x="18" y="142"/>
                    </a:lnTo>
                    <a:lnTo>
                      <a:pt x="22" y="173"/>
                    </a:lnTo>
                    <a:lnTo>
                      <a:pt x="13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2" name="Freeform 828"/>
              <p:cNvSpPr>
                <a:spLocks noEditPoints="1"/>
              </p:cNvSpPr>
              <p:nvPr/>
            </p:nvSpPr>
            <p:spPr bwMode="auto">
              <a:xfrm>
                <a:off x="1943" y="11077"/>
                <a:ext cx="80" cy="133"/>
              </a:xfrm>
              <a:custGeom>
                <a:avLst/>
                <a:gdLst>
                  <a:gd name="T0" fmla="*/ 27 w 80"/>
                  <a:gd name="T1" fmla="*/ 13 h 133"/>
                  <a:gd name="T2" fmla="*/ 31 w 80"/>
                  <a:gd name="T3" fmla="*/ 0 h 133"/>
                  <a:gd name="T4" fmla="*/ 40 w 80"/>
                  <a:gd name="T5" fmla="*/ 0 h 133"/>
                  <a:gd name="T6" fmla="*/ 58 w 80"/>
                  <a:gd name="T7" fmla="*/ 0 h 133"/>
                  <a:gd name="T8" fmla="*/ 71 w 80"/>
                  <a:gd name="T9" fmla="*/ 9 h 133"/>
                  <a:gd name="T10" fmla="*/ 80 w 80"/>
                  <a:gd name="T11" fmla="*/ 26 h 133"/>
                  <a:gd name="T12" fmla="*/ 80 w 80"/>
                  <a:gd name="T13" fmla="*/ 49 h 133"/>
                  <a:gd name="T14" fmla="*/ 75 w 80"/>
                  <a:gd name="T15" fmla="*/ 84 h 133"/>
                  <a:gd name="T16" fmla="*/ 67 w 80"/>
                  <a:gd name="T17" fmla="*/ 111 h 133"/>
                  <a:gd name="T18" fmla="*/ 62 w 80"/>
                  <a:gd name="T19" fmla="*/ 124 h 133"/>
                  <a:gd name="T20" fmla="*/ 53 w 80"/>
                  <a:gd name="T21" fmla="*/ 129 h 133"/>
                  <a:gd name="T22" fmla="*/ 44 w 80"/>
                  <a:gd name="T23" fmla="*/ 133 h 133"/>
                  <a:gd name="T24" fmla="*/ 35 w 80"/>
                  <a:gd name="T25" fmla="*/ 133 h 133"/>
                  <a:gd name="T26" fmla="*/ 22 w 80"/>
                  <a:gd name="T27" fmla="*/ 133 h 133"/>
                  <a:gd name="T28" fmla="*/ 9 w 80"/>
                  <a:gd name="T29" fmla="*/ 124 h 133"/>
                  <a:gd name="T30" fmla="*/ 4 w 80"/>
                  <a:gd name="T31" fmla="*/ 111 h 133"/>
                  <a:gd name="T32" fmla="*/ 0 w 80"/>
                  <a:gd name="T33" fmla="*/ 93 h 133"/>
                  <a:gd name="T34" fmla="*/ 4 w 80"/>
                  <a:gd name="T35" fmla="*/ 71 h 133"/>
                  <a:gd name="T36" fmla="*/ 13 w 80"/>
                  <a:gd name="T37" fmla="*/ 53 h 133"/>
                  <a:gd name="T38" fmla="*/ 22 w 80"/>
                  <a:gd name="T39" fmla="*/ 44 h 133"/>
                  <a:gd name="T40" fmla="*/ 27 w 80"/>
                  <a:gd name="T41" fmla="*/ 40 h 133"/>
                  <a:gd name="T42" fmla="*/ 35 w 80"/>
                  <a:gd name="T43" fmla="*/ 35 h 133"/>
                  <a:gd name="T44" fmla="*/ 44 w 80"/>
                  <a:gd name="T45" fmla="*/ 35 h 133"/>
                  <a:gd name="T46" fmla="*/ 53 w 80"/>
                  <a:gd name="T47" fmla="*/ 35 h 133"/>
                  <a:gd name="T48" fmla="*/ 58 w 80"/>
                  <a:gd name="T49" fmla="*/ 40 h 133"/>
                  <a:gd name="T50" fmla="*/ 62 w 80"/>
                  <a:gd name="T51" fmla="*/ 44 h 133"/>
                  <a:gd name="T52" fmla="*/ 67 w 80"/>
                  <a:gd name="T53" fmla="*/ 53 h 133"/>
                  <a:gd name="T54" fmla="*/ 67 w 80"/>
                  <a:gd name="T55" fmla="*/ 40 h 133"/>
                  <a:gd name="T56" fmla="*/ 67 w 80"/>
                  <a:gd name="T57" fmla="*/ 31 h 133"/>
                  <a:gd name="T58" fmla="*/ 67 w 80"/>
                  <a:gd name="T59" fmla="*/ 26 h 133"/>
                  <a:gd name="T60" fmla="*/ 62 w 80"/>
                  <a:gd name="T61" fmla="*/ 22 h 133"/>
                  <a:gd name="T62" fmla="*/ 58 w 80"/>
                  <a:gd name="T63" fmla="*/ 18 h 133"/>
                  <a:gd name="T64" fmla="*/ 53 w 80"/>
                  <a:gd name="T65" fmla="*/ 13 h 133"/>
                  <a:gd name="T66" fmla="*/ 44 w 80"/>
                  <a:gd name="T67" fmla="*/ 13 h 133"/>
                  <a:gd name="T68" fmla="*/ 35 w 80"/>
                  <a:gd name="T69" fmla="*/ 13 h 133"/>
                  <a:gd name="T70" fmla="*/ 27 w 80"/>
                  <a:gd name="T71" fmla="*/ 13 h 133"/>
                  <a:gd name="T72" fmla="*/ 13 w 80"/>
                  <a:gd name="T73" fmla="*/ 98 h 133"/>
                  <a:gd name="T74" fmla="*/ 13 w 80"/>
                  <a:gd name="T75" fmla="*/ 106 h 133"/>
                  <a:gd name="T76" fmla="*/ 18 w 80"/>
                  <a:gd name="T77" fmla="*/ 115 h 133"/>
                  <a:gd name="T78" fmla="*/ 27 w 80"/>
                  <a:gd name="T79" fmla="*/ 120 h 133"/>
                  <a:gd name="T80" fmla="*/ 35 w 80"/>
                  <a:gd name="T81" fmla="*/ 124 h 133"/>
                  <a:gd name="T82" fmla="*/ 49 w 80"/>
                  <a:gd name="T83" fmla="*/ 120 h 133"/>
                  <a:gd name="T84" fmla="*/ 58 w 80"/>
                  <a:gd name="T85" fmla="*/ 106 h 133"/>
                  <a:gd name="T86" fmla="*/ 62 w 80"/>
                  <a:gd name="T87" fmla="*/ 93 h 133"/>
                  <a:gd name="T88" fmla="*/ 67 w 80"/>
                  <a:gd name="T89" fmla="*/ 75 h 133"/>
                  <a:gd name="T90" fmla="*/ 62 w 80"/>
                  <a:gd name="T91" fmla="*/ 62 h 133"/>
                  <a:gd name="T92" fmla="*/ 58 w 80"/>
                  <a:gd name="T93" fmla="*/ 53 h 133"/>
                  <a:gd name="T94" fmla="*/ 53 w 80"/>
                  <a:gd name="T95" fmla="*/ 49 h 133"/>
                  <a:gd name="T96" fmla="*/ 44 w 80"/>
                  <a:gd name="T97" fmla="*/ 49 h 133"/>
                  <a:gd name="T98" fmla="*/ 31 w 80"/>
                  <a:gd name="T99" fmla="*/ 53 h 133"/>
                  <a:gd name="T100" fmla="*/ 22 w 80"/>
                  <a:gd name="T101" fmla="*/ 62 h 133"/>
                  <a:gd name="T102" fmla="*/ 18 w 80"/>
                  <a:gd name="T103" fmla="*/ 80 h 133"/>
                  <a:gd name="T104" fmla="*/ 13 w 80"/>
                  <a:gd name="T105" fmla="*/ 98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3">
                    <a:moveTo>
                      <a:pt x="27" y="13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80" y="26"/>
                    </a:lnTo>
                    <a:lnTo>
                      <a:pt x="80" y="49"/>
                    </a:lnTo>
                    <a:lnTo>
                      <a:pt x="75" y="84"/>
                    </a:lnTo>
                    <a:lnTo>
                      <a:pt x="67" y="111"/>
                    </a:lnTo>
                    <a:lnTo>
                      <a:pt x="62" y="124"/>
                    </a:lnTo>
                    <a:lnTo>
                      <a:pt x="53" y="129"/>
                    </a:lnTo>
                    <a:lnTo>
                      <a:pt x="44" y="133"/>
                    </a:lnTo>
                    <a:lnTo>
                      <a:pt x="35" y="133"/>
                    </a:lnTo>
                    <a:lnTo>
                      <a:pt x="22" y="133"/>
                    </a:lnTo>
                    <a:lnTo>
                      <a:pt x="9" y="124"/>
                    </a:lnTo>
                    <a:lnTo>
                      <a:pt x="4" y="111"/>
                    </a:lnTo>
                    <a:lnTo>
                      <a:pt x="0" y="93"/>
                    </a:lnTo>
                    <a:lnTo>
                      <a:pt x="4" y="71"/>
                    </a:lnTo>
                    <a:lnTo>
                      <a:pt x="13" y="53"/>
                    </a:lnTo>
                    <a:lnTo>
                      <a:pt x="22" y="44"/>
                    </a:lnTo>
                    <a:lnTo>
                      <a:pt x="27" y="40"/>
                    </a:lnTo>
                    <a:lnTo>
                      <a:pt x="35" y="35"/>
                    </a:lnTo>
                    <a:lnTo>
                      <a:pt x="44" y="35"/>
                    </a:lnTo>
                    <a:lnTo>
                      <a:pt x="53" y="35"/>
                    </a:lnTo>
                    <a:lnTo>
                      <a:pt x="58" y="40"/>
                    </a:lnTo>
                    <a:lnTo>
                      <a:pt x="62" y="44"/>
                    </a:lnTo>
                    <a:lnTo>
                      <a:pt x="67" y="53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7" y="13"/>
                    </a:lnTo>
                    <a:close/>
                    <a:moveTo>
                      <a:pt x="13" y="98"/>
                    </a:moveTo>
                    <a:lnTo>
                      <a:pt x="13" y="106"/>
                    </a:lnTo>
                    <a:lnTo>
                      <a:pt x="18" y="115"/>
                    </a:lnTo>
                    <a:lnTo>
                      <a:pt x="27" y="120"/>
                    </a:lnTo>
                    <a:lnTo>
                      <a:pt x="35" y="124"/>
                    </a:lnTo>
                    <a:lnTo>
                      <a:pt x="49" y="120"/>
                    </a:lnTo>
                    <a:lnTo>
                      <a:pt x="58" y="106"/>
                    </a:lnTo>
                    <a:lnTo>
                      <a:pt x="62" y="93"/>
                    </a:lnTo>
                    <a:lnTo>
                      <a:pt x="67" y="75"/>
                    </a:lnTo>
                    <a:lnTo>
                      <a:pt x="62" y="62"/>
                    </a:lnTo>
                    <a:lnTo>
                      <a:pt x="58" y="53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31" y="53"/>
                    </a:lnTo>
                    <a:lnTo>
                      <a:pt x="22" y="62"/>
                    </a:lnTo>
                    <a:lnTo>
                      <a:pt x="18" y="80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Freeform 829"/>
              <p:cNvSpPr>
                <a:spLocks noEditPoints="1"/>
              </p:cNvSpPr>
              <p:nvPr/>
            </p:nvSpPr>
            <p:spPr bwMode="auto">
              <a:xfrm>
                <a:off x="2032" y="11112"/>
                <a:ext cx="80" cy="98"/>
              </a:xfrm>
              <a:custGeom>
                <a:avLst/>
                <a:gdLst>
                  <a:gd name="T0" fmla="*/ 49 w 80"/>
                  <a:gd name="T1" fmla="*/ 94 h 98"/>
                  <a:gd name="T2" fmla="*/ 35 w 80"/>
                  <a:gd name="T3" fmla="*/ 98 h 98"/>
                  <a:gd name="T4" fmla="*/ 13 w 80"/>
                  <a:gd name="T5" fmla="*/ 98 h 98"/>
                  <a:gd name="T6" fmla="*/ 0 w 80"/>
                  <a:gd name="T7" fmla="*/ 85 h 98"/>
                  <a:gd name="T8" fmla="*/ 0 w 80"/>
                  <a:gd name="T9" fmla="*/ 67 h 98"/>
                  <a:gd name="T10" fmla="*/ 9 w 80"/>
                  <a:gd name="T11" fmla="*/ 54 h 98"/>
                  <a:gd name="T12" fmla="*/ 18 w 80"/>
                  <a:gd name="T13" fmla="*/ 45 h 98"/>
                  <a:gd name="T14" fmla="*/ 31 w 80"/>
                  <a:gd name="T15" fmla="*/ 40 h 98"/>
                  <a:gd name="T16" fmla="*/ 53 w 80"/>
                  <a:gd name="T17" fmla="*/ 40 h 98"/>
                  <a:gd name="T18" fmla="*/ 62 w 80"/>
                  <a:gd name="T19" fmla="*/ 31 h 98"/>
                  <a:gd name="T20" fmla="*/ 62 w 80"/>
                  <a:gd name="T21" fmla="*/ 23 h 98"/>
                  <a:gd name="T22" fmla="*/ 53 w 80"/>
                  <a:gd name="T23" fmla="*/ 14 h 98"/>
                  <a:gd name="T24" fmla="*/ 35 w 80"/>
                  <a:gd name="T25" fmla="*/ 14 h 98"/>
                  <a:gd name="T26" fmla="*/ 26 w 80"/>
                  <a:gd name="T27" fmla="*/ 23 h 98"/>
                  <a:gd name="T28" fmla="*/ 9 w 80"/>
                  <a:gd name="T29" fmla="*/ 31 h 98"/>
                  <a:gd name="T30" fmla="*/ 22 w 80"/>
                  <a:gd name="T31" fmla="*/ 9 h 98"/>
                  <a:gd name="T32" fmla="*/ 44 w 80"/>
                  <a:gd name="T33" fmla="*/ 0 h 98"/>
                  <a:gd name="T34" fmla="*/ 71 w 80"/>
                  <a:gd name="T35" fmla="*/ 9 h 98"/>
                  <a:gd name="T36" fmla="*/ 80 w 80"/>
                  <a:gd name="T37" fmla="*/ 27 h 98"/>
                  <a:gd name="T38" fmla="*/ 75 w 80"/>
                  <a:gd name="T39" fmla="*/ 45 h 98"/>
                  <a:gd name="T40" fmla="*/ 71 w 80"/>
                  <a:gd name="T41" fmla="*/ 76 h 98"/>
                  <a:gd name="T42" fmla="*/ 71 w 80"/>
                  <a:gd name="T43" fmla="*/ 89 h 98"/>
                  <a:gd name="T44" fmla="*/ 58 w 80"/>
                  <a:gd name="T45" fmla="*/ 98 h 98"/>
                  <a:gd name="T46" fmla="*/ 53 w 80"/>
                  <a:gd name="T47" fmla="*/ 85 h 98"/>
                  <a:gd name="T48" fmla="*/ 58 w 80"/>
                  <a:gd name="T49" fmla="*/ 49 h 98"/>
                  <a:gd name="T50" fmla="*/ 49 w 80"/>
                  <a:gd name="T51" fmla="*/ 54 h 98"/>
                  <a:gd name="T52" fmla="*/ 31 w 80"/>
                  <a:gd name="T53" fmla="*/ 54 h 98"/>
                  <a:gd name="T54" fmla="*/ 22 w 80"/>
                  <a:gd name="T55" fmla="*/ 58 h 98"/>
                  <a:gd name="T56" fmla="*/ 13 w 80"/>
                  <a:gd name="T57" fmla="*/ 67 h 98"/>
                  <a:gd name="T58" fmla="*/ 13 w 80"/>
                  <a:gd name="T59" fmla="*/ 80 h 98"/>
                  <a:gd name="T60" fmla="*/ 22 w 80"/>
                  <a:gd name="T61" fmla="*/ 85 h 98"/>
                  <a:gd name="T62" fmla="*/ 35 w 80"/>
                  <a:gd name="T63" fmla="*/ 85 h 98"/>
                  <a:gd name="T64" fmla="*/ 49 w 80"/>
                  <a:gd name="T65" fmla="*/ 80 h 98"/>
                  <a:gd name="T66" fmla="*/ 58 w 80"/>
                  <a:gd name="T67" fmla="*/ 63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8">
                    <a:moveTo>
                      <a:pt x="53" y="85"/>
                    </a:moveTo>
                    <a:lnTo>
                      <a:pt x="49" y="94"/>
                    </a:lnTo>
                    <a:lnTo>
                      <a:pt x="40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4" y="58"/>
                    </a:lnTo>
                    <a:lnTo>
                      <a:pt x="9" y="54"/>
                    </a:lnTo>
                    <a:lnTo>
                      <a:pt x="13" y="49"/>
                    </a:lnTo>
                    <a:lnTo>
                      <a:pt x="18" y="45"/>
                    </a:lnTo>
                    <a:lnTo>
                      <a:pt x="26" y="45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31" y="18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5" y="14"/>
                    </a:lnTo>
                    <a:lnTo>
                      <a:pt x="80" y="27"/>
                    </a:lnTo>
                    <a:lnTo>
                      <a:pt x="75" y="31"/>
                    </a:lnTo>
                    <a:lnTo>
                      <a:pt x="75" y="45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71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3" y="94"/>
                    </a:lnTo>
                    <a:lnTo>
                      <a:pt x="53" y="85"/>
                    </a:lnTo>
                    <a:close/>
                    <a:moveTo>
                      <a:pt x="62" y="49"/>
                    </a:moveTo>
                    <a:lnTo>
                      <a:pt x="58" y="49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31" y="54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8" y="63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35" y="85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3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4" name="Freeform 830"/>
              <p:cNvSpPr>
                <a:spLocks/>
              </p:cNvSpPr>
              <p:nvPr/>
            </p:nvSpPr>
            <p:spPr bwMode="auto">
              <a:xfrm>
                <a:off x="2121" y="11192"/>
                <a:ext cx="22" cy="45"/>
              </a:xfrm>
              <a:custGeom>
                <a:avLst/>
                <a:gdLst>
                  <a:gd name="T0" fmla="*/ 4 w 22"/>
                  <a:gd name="T1" fmla="*/ 18 h 45"/>
                  <a:gd name="T2" fmla="*/ 4 w 22"/>
                  <a:gd name="T3" fmla="*/ 0 h 45"/>
                  <a:gd name="T4" fmla="*/ 22 w 22"/>
                  <a:gd name="T5" fmla="*/ 0 h 45"/>
                  <a:gd name="T6" fmla="*/ 17 w 22"/>
                  <a:gd name="T7" fmla="*/ 14 h 45"/>
                  <a:gd name="T8" fmla="*/ 17 w 22"/>
                  <a:gd name="T9" fmla="*/ 27 h 45"/>
                  <a:gd name="T10" fmla="*/ 13 w 22"/>
                  <a:gd name="T11" fmla="*/ 36 h 45"/>
                  <a:gd name="T12" fmla="*/ 4 w 22"/>
                  <a:gd name="T13" fmla="*/ 40 h 45"/>
                  <a:gd name="T14" fmla="*/ 0 w 22"/>
                  <a:gd name="T15" fmla="*/ 45 h 45"/>
                  <a:gd name="T16" fmla="*/ 0 w 22"/>
                  <a:gd name="T17" fmla="*/ 36 h 45"/>
                  <a:gd name="T18" fmla="*/ 9 w 22"/>
                  <a:gd name="T19" fmla="*/ 31 h 45"/>
                  <a:gd name="T20" fmla="*/ 13 w 22"/>
                  <a:gd name="T21" fmla="*/ 18 h 45"/>
                  <a:gd name="T22" fmla="*/ 4 w 22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45">
                    <a:moveTo>
                      <a:pt x="4" y="18"/>
                    </a:moveTo>
                    <a:lnTo>
                      <a:pt x="4" y="0"/>
                    </a:lnTo>
                    <a:lnTo>
                      <a:pt x="22" y="0"/>
                    </a:lnTo>
                    <a:lnTo>
                      <a:pt x="17" y="14"/>
                    </a:lnTo>
                    <a:lnTo>
                      <a:pt x="17" y="27"/>
                    </a:lnTo>
                    <a:lnTo>
                      <a:pt x="13" y="36"/>
                    </a:lnTo>
                    <a:lnTo>
                      <a:pt x="4" y="40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5" name="Freeform 831"/>
              <p:cNvSpPr>
                <a:spLocks noEditPoints="1"/>
              </p:cNvSpPr>
              <p:nvPr/>
            </p:nvSpPr>
            <p:spPr bwMode="auto">
              <a:xfrm>
                <a:off x="2214" y="11077"/>
                <a:ext cx="80" cy="133"/>
              </a:xfrm>
              <a:custGeom>
                <a:avLst/>
                <a:gdLst>
                  <a:gd name="T0" fmla="*/ 27 w 80"/>
                  <a:gd name="T1" fmla="*/ 13 h 133"/>
                  <a:gd name="T2" fmla="*/ 31 w 80"/>
                  <a:gd name="T3" fmla="*/ 0 h 133"/>
                  <a:gd name="T4" fmla="*/ 40 w 80"/>
                  <a:gd name="T5" fmla="*/ 0 h 133"/>
                  <a:gd name="T6" fmla="*/ 58 w 80"/>
                  <a:gd name="T7" fmla="*/ 0 h 133"/>
                  <a:gd name="T8" fmla="*/ 71 w 80"/>
                  <a:gd name="T9" fmla="*/ 9 h 133"/>
                  <a:gd name="T10" fmla="*/ 75 w 80"/>
                  <a:gd name="T11" fmla="*/ 26 h 133"/>
                  <a:gd name="T12" fmla="*/ 80 w 80"/>
                  <a:gd name="T13" fmla="*/ 49 h 133"/>
                  <a:gd name="T14" fmla="*/ 75 w 80"/>
                  <a:gd name="T15" fmla="*/ 84 h 133"/>
                  <a:gd name="T16" fmla="*/ 67 w 80"/>
                  <a:gd name="T17" fmla="*/ 111 h 133"/>
                  <a:gd name="T18" fmla="*/ 62 w 80"/>
                  <a:gd name="T19" fmla="*/ 124 h 133"/>
                  <a:gd name="T20" fmla="*/ 53 w 80"/>
                  <a:gd name="T21" fmla="*/ 129 h 133"/>
                  <a:gd name="T22" fmla="*/ 44 w 80"/>
                  <a:gd name="T23" fmla="*/ 133 h 133"/>
                  <a:gd name="T24" fmla="*/ 31 w 80"/>
                  <a:gd name="T25" fmla="*/ 133 h 133"/>
                  <a:gd name="T26" fmla="*/ 18 w 80"/>
                  <a:gd name="T27" fmla="*/ 133 h 133"/>
                  <a:gd name="T28" fmla="*/ 9 w 80"/>
                  <a:gd name="T29" fmla="*/ 124 h 133"/>
                  <a:gd name="T30" fmla="*/ 0 w 80"/>
                  <a:gd name="T31" fmla="*/ 111 h 133"/>
                  <a:gd name="T32" fmla="*/ 0 w 80"/>
                  <a:gd name="T33" fmla="*/ 93 h 133"/>
                  <a:gd name="T34" fmla="*/ 4 w 80"/>
                  <a:gd name="T35" fmla="*/ 71 h 133"/>
                  <a:gd name="T36" fmla="*/ 13 w 80"/>
                  <a:gd name="T37" fmla="*/ 53 h 133"/>
                  <a:gd name="T38" fmla="*/ 18 w 80"/>
                  <a:gd name="T39" fmla="*/ 44 h 133"/>
                  <a:gd name="T40" fmla="*/ 27 w 80"/>
                  <a:gd name="T41" fmla="*/ 40 h 133"/>
                  <a:gd name="T42" fmla="*/ 35 w 80"/>
                  <a:gd name="T43" fmla="*/ 35 h 133"/>
                  <a:gd name="T44" fmla="*/ 44 w 80"/>
                  <a:gd name="T45" fmla="*/ 35 h 133"/>
                  <a:gd name="T46" fmla="*/ 53 w 80"/>
                  <a:gd name="T47" fmla="*/ 35 h 133"/>
                  <a:gd name="T48" fmla="*/ 58 w 80"/>
                  <a:gd name="T49" fmla="*/ 40 h 133"/>
                  <a:gd name="T50" fmla="*/ 62 w 80"/>
                  <a:gd name="T51" fmla="*/ 44 h 133"/>
                  <a:gd name="T52" fmla="*/ 67 w 80"/>
                  <a:gd name="T53" fmla="*/ 53 h 133"/>
                  <a:gd name="T54" fmla="*/ 67 w 80"/>
                  <a:gd name="T55" fmla="*/ 40 h 133"/>
                  <a:gd name="T56" fmla="*/ 67 w 80"/>
                  <a:gd name="T57" fmla="*/ 31 h 133"/>
                  <a:gd name="T58" fmla="*/ 67 w 80"/>
                  <a:gd name="T59" fmla="*/ 26 h 133"/>
                  <a:gd name="T60" fmla="*/ 62 w 80"/>
                  <a:gd name="T61" fmla="*/ 22 h 133"/>
                  <a:gd name="T62" fmla="*/ 58 w 80"/>
                  <a:gd name="T63" fmla="*/ 18 h 133"/>
                  <a:gd name="T64" fmla="*/ 53 w 80"/>
                  <a:gd name="T65" fmla="*/ 13 h 133"/>
                  <a:gd name="T66" fmla="*/ 44 w 80"/>
                  <a:gd name="T67" fmla="*/ 13 h 133"/>
                  <a:gd name="T68" fmla="*/ 35 w 80"/>
                  <a:gd name="T69" fmla="*/ 13 h 133"/>
                  <a:gd name="T70" fmla="*/ 27 w 80"/>
                  <a:gd name="T71" fmla="*/ 13 h 133"/>
                  <a:gd name="T72" fmla="*/ 13 w 80"/>
                  <a:gd name="T73" fmla="*/ 98 h 133"/>
                  <a:gd name="T74" fmla="*/ 13 w 80"/>
                  <a:gd name="T75" fmla="*/ 106 h 133"/>
                  <a:gd name="T76" fmla="*/ 18 w 80"/>
                  <a:gd name="T77" fmla="*/ 115 h 133"/>
                  <a:gd name="T78" fmla="*/ 27 w 80"/>
                  <a:gd name="T79" fmla="*/ 120 h 133"/>
                  <a:gd name="T80" fmla="*/ 35 w 80"/>
                  <a:gd name="T81" fmla="*/ 124 h 133"/>
                  <a:gd name="T82" fmla="*/ 44 w 80"/>
                  <a:gd name="T83" fmla="*/ 120 h 133"/>
                  <a:gd name="T84" fmla="*/ 58 w 80"/>
                  <a:gd name="T85" fmla="*/ 106 h 133"/>
                  <a:gd name="T86" fmla="*/ 62 w 80"/>
                  <a:gd name="T87" fmla="*/ 93 h 133"/>
                  <a:gd name="T88" fmla="*/ 62 w 80"/>
                  <a:gd name="T89" fmla="*/ 75 h 133"/>
                  <a:gd name="T90" fmla="*/ 62 w 80"/>
                  <a:gd name="T91" fmla="*/ 62 h 133"/>
                  <a:gd name="T92" fmla="*/ 58 w 80"/>
                  <a:gd name="T93" fmla="*/ 53 h 133"/>
                  <a:gd name="T94" fmla="*/ 53 w 80"/>
                  <a:gd name="T95" fmla="*/ 49 h 133"/>
                  <a:gd name="T96" fmla="*/ 44 w 80"/>
                  <a:gd name="T97" fmla="*/ 49 h 133"/>
                  <a:gd name="T98" fmla="*/ 31 w 80"/>
                  <a:gd name="T99" fmla="*/ 53 h 133"/>
                  <a:gd name="T100" fmla="*/ 22 w 80"/>
                  <a:gd name="T101" fmla="*/ 62 h 133"/>
                  <a:gd name="T102" fmla="*/ 13 w 80"/>
                  <a:gd name="T103" fmla="*/ 80 h 133"/>
                  <a:gd name="T104" fmla="*/ 13 w 80"/>
                  <a:gd name="T105" fmla="*/ 98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3">
                    <a:moveTo>
                      <a:pt x="27" y="13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5" y="26"/>
                    </a:lnTo>
                    <a:lnTo>
                      <a:pt x="80" y="49"/>
                    </a:lnTo>
                    <a:lnTo>
                      <a:pt x="75" y="84"/>
                    </a:lnTo>
                    <a:lnTo>
                      <a:pt x="67" y="111"/>
                    </a:lnTo>
                    <a:lnTo>
                      <a:pt x="62" y="124"/>
                    </a:lnTo>
                    <a:lnTo>
                      <a:pt x="53" y="129"/>
                    </a:lnTo>
                    <a:lnTo>
                      <a:pt x="44" y="133"/>
                    </a:lnTo>
                    <a:lnTo>
                      <a:pt x="31" y="133"/>
                    </a:lnTo>
                    <a:lnTo>
                      <a:pt x="18" y="133"/>
                    </a:lnTo>
                    <a:lnTo>
                      <a:pt x="9" y="124"/>
                    </a:lnTo>
                    <a:lnTo>
                      <a:pt x="0" y="111"/>
                    </a:lnTo>
                    <a:lnTo>
                      <a:pt x="0" y="93"/>
                    </a:lnTo>
                    <a:lnTo>
                      <a:pt x="4" y="71"/>
                    </a:lnTo>
                    <a:lnTo>
                      <a:pt x="13" y="53"/>
                    </a:lnTo>
                    <a:lnTo>
                      <a:pt x="18" y="44"/>
                    </a:lnTo>
                    <a:lnTo>
                      <a:pt x="27" y="40"/>
                    </a:lnTo>
                    <a:lnTo>
                      <a:pt x="35" y="35"/>
                    </a:lnTo>
                    <a:lnTo>
                      <a:pt x="44" y="35"/>
                    </a:lnTo>
                    <a:lnTo>
                      <a:pt x="53" y="35"/>
                    </a:lnTo>
                    <a:lnTo>
                      <a:pt x="58" y="40"/>
                    </a:lnTo>
                    <a:lnTo>
                      <a:pt x="62" y="44"/>
                    </a:lnTo>
                    <a:lnTo>
                      <a:pt x="67" y="53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7" y="13"/>
                    </a:lnTo>
                    <a:close/>
                    <a:moveTo>
                      <a:pt x="13" y="98"/>
                    </a:moveTo>
                    <a:lnTo>
                      <a:pt x="13" y="106"/>
                    </a:lnTo>
                    <a:lnTo>
                      <a:pt x="18" y="115"/>
                    </a:lnTo>
                    <a:lnTo>
                      <a:pt x="27" y="120"/>
                    </a:lnTo>
                    <a:lnTo>
                      <a:pt x="35" y="124"/>
                    </a:lnTo>
                    <a:lnTo>
                      <a:pt x="44" y="120"/>
                    </a:lnTo>
                    <a:lnTo>
                      <a:pt x="58" y="106"/>
                    </a:lnTo>
                    <a:lnTo>
                      <a:pt x="62" y="93"/>
                    </a:lnTo>
                    <a:lnTo>
                      <a:pt x="62" y="75"/>
                    </a:lnTo>
                    <a:lnTo>
                      <a:pt x="62" y="62"/>
                    </a:lnTo>
                    <a:lnTo>
                      <a:pt x="58" y="53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31" y="53"/>
                    </a:lnTo>
                    <a:lnTo>
                      <a:pt x="22" y="62"/>
                    </a:lnTo>
                    <a:lnTo>
                      <a:pt x="13" y="80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832"/>
              <p:cNvSpPr>
                <a:spLocks noEditPoints="1"/>
              </p:cNvSpPr>
              <p:nvPr/>
            </p:nvSpPr>
            <p:spPr bwMode="auto">
              <a:xfrm>
                <a:off x="2303" y="11112"/>
                <a:ext cx="75" cy="98"/>
              </a:xfrm>
              <a:custGeom>
                <a:avLst/>
                <a:gdLst>
                  <a:gd name="T0" fmla="*/ 49 w 75"/>
                  <a:gd name="T1" fmla="*/ 94 h 98"/>
                  <a:gd name="T2" fmla="*/ 31 w 75"/>
                  <a:gd name="T3" fmla="*/ 98 h 98"/>
                  <a:gd name="T4" fmla="*/ 13 w 75"/>
                  <a:gd name="T5" fmla="*/ 98 h 98"/>
                  <a:gd name="T6" fmla="*/ 0 w 75"/>
                  <a:gd name="T7" fmla="*/ 85 h 98"/>
                  <a:gd name="T8" fmla="*/ 0 w 75"/>
                  <a:gd name="T9" fmla="*/ 67 h 98"/>
                  <a:gd name="T10" fmla="*/ 4 w 75"/>
                  <a:gd name="T11" fmla="*/ 54 h 98"/>
                  <a:gd name="T12" fmla="*/ 18 w 75"/>
                  <a:gd name="T13" fmla="*/ 45 h 98"/>
                  <a:gd name="T14" fmla="*/ 31 w 75"/>
                  <a:gd name="T15" fmla="*/ 40 h 98"/>
                  <a:gd name="T16" fmla="*/ 53 w 75"/>
                  <a:gd name="T17" fmla="*/ 40 h 98"/>
                  <a:gd name="T18" fmla="*/ 62 w 75"/>
                  <a:gd name="T19" fmla="*/ 31 h 98"/>
                  <a:gd name="T20" fmla="*/ 62 w 75"/>
                  <a:gd name="T21" fmla="*/ 23 h 98"/>
                  <a:gd name="T22" fmla="*/ 53 w 75"/>
                  <a:gd name="T23" fmla="*/ 14 h 98"/>
                  <a:gd name="T24" fmla="*/ 35 w 75"/>
                  <a:gd name="T25" fmla="*/ 14 h 98"/>
                  <a:gd name="T26" fmla="*/ 26 w 75"/>
                  <a:gd name="T27" fmla="*/ 23 h 98"/>
                  <a:gd name="T28" fmla="*/ 9 w 75"/>
                  <a:gd name="T29" fmla="*/ 31 h 98"/>
                  <a:gd name="T30" fmla="*/ 22 w 75"/>
                  <a:gd name="T31" fmla="*/ 9 h 98"/>
                  <a:gd name="T32" fmla="*/ 44 w 75"/>
                  <a:gd name="T33" fmla="*/ 0 h 98"/>
                  <a:gd name="T34" fmla="*/ 71 w 75"/>
                  <a:gd name="T35" fmla="*/ 9 h 98"/>
                  <a:gd name="T36" fmla="*/ 75 w 75"/>
                  <a:gd name="T37" fmla="*/ 27 h 98"/>
                  <a:gd name="T38" fmla="*/ 75 w 75"/>
                  <a:gd name="T39" fmla="*/ 45 h 98"/>
                  <a:gd name="T40" fmla="*/ 71 w 75"/>
                  <a:gd name="T41" fmla="*/ 76 h 98"/>
                  <a:gd name="T42" fmla="*/ 71 w 75"/>
                  <a:gd name="T43" fmla="*/ 89 h 98"/>
                  <a:gd name="T44" fmla="*/ 58 w 75"/>
                  <a:gd name="T45" fmla="*/ 98 h 98"/>
                  <a:gd name="T46" fmla="*/ 53 w 75"/>
                  <a:gd name="T47" fmla="*/ 85 h 98"/>
                  <a:gd name="T48" fmla="*/ 58 w 75"/>
                  <a:gd name="T49" fmla="*/ 49 h 98"/>
                  <a:gd name="T50" fmla="*/ 49 w 75"/>
                  <a:gd name="T51" fmla="*/ 54 h 98"/>
                  <a:gd name="T52" fmla="*/ 31 w 75"/>
                  <a:gd name="T53" fmla="*/ 54 h 98"/>
                  <a:gd name="T54" fmla="*/ 18 w 75"/>
                  <a:gd name="T55" fmla="*/ 58 h 98"/>
                  <a:gd name="T56" fmla="*/ 13 w 75"/>
                  <a:gd name="T57" fmla="*/ 67 h 98"/>
                  <a:gd name="T58" fmla="*/ 13 w 75"/>
                  <a:gd name="T59" fmla="*/ 80 h 98"/>
                  <a:gd name="T60" fmla="*/ 22 w 75"/>
                  <a:gd name="T61" fmla="*/ 85 h 98"/>
                  <a:gd name="T62" fmla="*/ 35 w 75"/>
                  <a:gd name="T63" fmla="*/ 85 h 98"/>
                  <a:gd name="T64" fmla="*/ 49 w 75"/>
                  <a:gd name="T65" fmla="*/ 80 h 98"/>
                  <a:gd name="T66" fmla="*/ 58 w 75"/>
                  <a:gd name="T67" fmla="*/ 63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5" h="98">
                    <a:moveTo>
                      <a:pt x="53" y="85"/>
                    </a:moveTo>
                    <a:lnTo>
                      <a:pt x="49" y="94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26" y="98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4" y="58"/>
                    </a:lnTo>
                    <a:lnTo>
                      <a:pt x="4" y="54"/>
                    </a:lnTo>
                    <a:lnTo>
                      <a:pt x="9" y="49"/>
                    </a:lnTo>
                    <a:lnTo>
                      <a:pt x="18" y="45"/>
                    </a:lnTo>
                    <a:lnTo>
                      <a:pt x="22" y="45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31" y="18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5" y="14"/>
                    </a:lnTo>
                    <a:lnTo>
                      <a:pt x="75" y="27"/>
                    </a:lnTo>
                    <a:lnTo>
                      <a:pt x="75" y="31"/>
                    </a:lnTo>
                    <a:lnTo>
                      <a:pt x="75" y="45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66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3" y="94"/>
                    </a:lnTo>
                    <a:lnTo>
                      <a:pt x="53" y="85"/>
                    </a:lnTo>
                    <a:close/>
                    <a:moveTo>
                      <a:pt x="58" y="49"/>
                    </a:moveTo>
                    <a:lnTo>
                      <a:pt x="58" y="49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31" y="54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8" y="63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35" y="85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3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833"/>
              <p:cNvSpPr>
                <a:spLocks noEditPoints="1"/>
              </p:cNvSpPr>
              <p:nvPr/>
            </p:nvSpPr>
            <p:spPr bwMode="auto">
              <a:xfrm>
                <a:off x="2392" y="11112"/>
                <a:ext cx="75" cy="98"/>
              </a:xfrm>
              <a:custGeom>
                <a:avLst/>
                <a:gdLst>
                  <a:gd name="T0" fmla="*/ 53 w 75"/>
                  <a:gd name="T1" fmla="*/ 49 h 98"/>
                  <a:gd name="T2" fmla="*/ 62 w 75"/>
                  <a:gd name="T3" fmla="*/ 54 h 98"/>
                  <a:gd name="T4" fmla="*/ 66 w 75"/>
                  <a:gd name="T5" fmla="*/ 58 h 98"/>
                  <a:gd name="T6" fmla="*/ 71 w 75"/>
                  <a:gd name="T7" fmla="*/ 63 h 98"/>
                  <a:gd name="T8" fmla="*/ 71 w 75"/>
                  <a:gd name="T9" fmla="*/ 71 h 98"/>
                  <a:gd name="T10" fmla="*/ 66 w 75"/>
                  <a:gd name="T11" fmla="*/ 80 h 98"/>
                  <a:gd name="T12" fmla="*/ 62 w 75"/>
                  <a:gd name="T13" fmla="*/ 89 h 98"/>
                  <a:gd name="T14" fmla="*/ 53 w 75"/>
                  <a:gd name="T15" fmla="*/ 98 h 98"/>
                  <a:gd name="T16" fmla="*/ 35 w 75"/>
                  <a:gd name="T17" fmla="*/ 98 h 98"/>
                  <a:gd name="T18" fmla="*/ 26 w 75"/>
                  <a:gd name="T19" fmla="*/ 98 h 98"/>
                  <a:gd name="T20" fmla="*/ 17 w 75"/>
                  <a:gd name="T21" fmla="*/ 94 h 98"/>
                  <a:gd name="T22" fmla="*/ 9 w 75"/>
                  <a:gd name="T23" fmla="*/ 89 h 98"/>
                  <a:gd name="T24" fmla="*/ 4 w 75"/>
                  <a:gd name="T25" fmla="*/ 80 h 98"/>
                  <a:gd name="T26" fmla="*/ 4 w 75"/>
                  <a:gd name="T27" fmla="*/ 71 h 98"/>
                  <a:gd name="T28" fmla="*/ 0 w 75"/>
                  <a:gd name="T29" fmla="*/ 63 h 98"/>
                  <a:gd name="T30" fmla="*/ 4 w 75"/>
                  <a:gd name="T31" fmla="*/ 40 h 98"/>
                  <a:gd name="T32" fmla="*/ 13 w 75"/>
                  <a:gd name="T33" fmla="*/ 18 h 98"/>
                  <a:gd name="T34" fmla="*/ 22 w 75"/>
                  <a:gd name="T35" fmla="*/ 9 h 98"/>
                  <a:gd name="T36" fmla="*/ 31 w 75"/>
                  <a:gd name="T37" fmla="*/ 5 h 98"/>
                  <a:gd name="T38" fmla="*/ 40 w 75"/>
                  <a:gd name="T39" fmla="*/ 0 h 98"/>
                  <a:gd name="T40" fmla="*/ 49 w 75"/>
                  <a:gd name="T41" fmla="*/ 0 h 98"/>
                  <a:gd name="T42" fmla="*/ 62 w 75"/>
                  <a:gd name="T43" fmla="*/ 0 h 98"/>
                  <a:gd name="T44" fmla="*/ 71 w 75"/>
                  <a:gd name="T45" fmla="*/ 5 h 98"/>
                  <a:gd name="T46" fmla="*/ 75 w 75"/>
                  <a:gd name="T47" fmla="*/ 14 h 98"/>
                  <a:gd name="T48" fmla="*/ 75 w 75"/>
                  <a:gd name="T49" fmla="*/ 23 h 98"/>
                  <a:gd name="T50" fmla="*/ 75 w 75"/>
                  <a:gd name="T51" fmla="*/ 31 h 98"/>
                  <a:gd name="T52" fmla="*/ 71 w 75"/>
                  <a:gd name="T53" fmla="*/ 40 h 98"/>
                  <a:gd name="T54" fmla="*/ 62 w 75"/>
                  <a:gd name="T55" fmla="*/ 45 h 98"/>
                  <a:gd name="T56" fmla="*/ 53 w 75"/>
                  <a:gd name="T57" fmla="*/ 49 h 98"/>
                  <a:gd name="T58" fmla="*/ 17 w 75"/>
                  <a:gd name="T59" fmla="*/ 40 h 98"/>
                  <a:gd name="T60" fmla="*/ 22 w 75"/>
                  <a:gd name="T61" fmla="*/ 40 h 98"/>
                  <a:gd name="T62" fmla="*/ 26 w 75"/>
                  <a:gd name="T63" fmla="*/ 40 h 98"/>
                  <a:gd name="T64" fmla="*/ 44 w 75"/>
                  <a:gd name="T65" fmla="*/ 40 h 98"/>
                  <a:gd name="T66" fmla="*/ 53 w 75"/>
                  <a:gd name="T67" fmla="*/ 36 h 98"/>
                  <a:gd name="T68" fmla="*/ 57 w 75"/>
                  <a:gd name="T69" fmla="*/ 31 h 98"/>
                  <a:gd name="T70" fmla="*/ 62 w 75"/>
                  <a:gd name="T71" fmla="*/ 27 h 98"/>
                  <a:gd name="T72" fmla="*/ 62 w 75"/>
                  <a:gd name="T73" fmla="*/ 23 h 98"/>
                  <a:gd name="T74" fmla="*/ 57 w 75"/>
                  <a:gd name="T75" fmla="*/ 18 h 98"/>
                  <a:gd name="T76" fmla="*/ 53 w 75"/>
                  <a:gd name="T77" fmla="*/ 14 h 98"/>
                  <a:gd name="T78" fmla="*/ 49 w 75"/>
                  <a:gd name="T79" fmla="*/ 14 h 98"/>
                  <a:gd name="T80" fmla="*/ 40 w 75"/>
                  <a:gd name="T81" fmla="*/ 14 h 98"/>
                  <a:gd name="T82" fmla="*/ 31 w 75"/>
                  <a:gd name="T83" fmla="*/ 23 h 98"/>
                  <a:gd name="T84" fmla="*/ 22 w 75"/>
                  <a:gd name="T85" fmla="*/ 31 h 98"/>
                  <a:gd name="T86" fmla="*/ 17 w 75"/>
                  <a:gd name="T87" fmla="*/ 40 h 98"/>
                  <a:gd name="T88" fmla="*/ 17 w 75"/>
                  <a:gd name="T89" fmla="*/ 54 h 98"/>
                  <a:gd name="T90" fmla="*/ 17 w 75"/>
                  <a:gd name="T91" fmla="*/ 58 h 98"/>
                  <a:gd name="T92" fmla="*/ 17 w 75"/>
                  <a:gd name="T93" fmla="*/ 63 h 98"/>
                  <a:gd name="T94" fmla="*/ 17 w 75"/>
                  <a:gd name="T95" fmla="*/ 71 h 98"/>
                  <a:gd name="T96" fmla="*/ 22 w 75"/>
                  <a:gd name="T97" fmla="*/ 80 h 98"/>
                  <a:gd name="T98" fmla="*/ 26 w 75"/>
                  <a:gd name="T99" fmla="*/ 85 h 98"/>
                  <a:gd name="T100" fmla="*/ 40 w 75"/>
                  <a:gd name="T101" fmla="*/ 89 h 98"/>
                  <a:gd name="T102" fmla="*/ 44 w 75"/>
                  <a:gd name="T103" fmla="*/ 85 h 98"/>
                  <a:gd name="T104" fmla="*/ 53 w 75"/>
                  <a:gd name="T105" fmla="*/ 80 h 98"/>
                  <a:gd name="T106" fmla="*/ 53 w 75"/>
                  <a:gd name="T107" fmla="*/ 76 h 98"/>
                  <a:gd name="T108" fmla="*/ 57 w 75"/>
                  <a:gd name="T109" fmla="*/ 71 h 98"/>
                  <a:gd name="T110" fmla="*/ 53 w 75"/>
                  <a:gd name="T111" fmla="*/ 63 h 98"/>
                  <a:gd name="T112" fmla="*/ 49 w 75"/>
                  <a:gd name="T113" fmla="*/ 58 h 98"/>
                  <a:gd name="T114" fmla="*/ 40 w 75"/>
                  <a:gd name="T115" fmla="*/ 54 h 98"/>
                  <a:gd name="T116" fmla="*/ 22 w 75"/>
                  <a:gd name="T117" fmla="*/ 54 h 98"/>
                  <a:gd name="T118" fmla="*/ 22 w 75"/>
                  <a:gd name="T119" fmla="*/ 54 h 98"/>
                  <a:gd name="T120" fmla="*/ 17 w 75"/>
                  <a:gd name="T121" fmla="*/ 5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98">
                    <a:moveTo>
                      <a:pt x="53" y="49"/>
                    </a:moveTo>
                    <a:lnTo>
                      <a:pt x="62" y="54"/>
                    </a:lnTo>
                    <a:lnTo>
                      <a:pt x="66" y="58"/>
                    </a:lnTo>
                    <a:lnTo>
                      <a:pt x="71" y="63"/>
                    </a:lnTo>
                    <a:lnTo>
                      <a:pt x="71" y="71"/>
                    </a:lnTo>
                    <a:lnTo>
                      <a:pt x="66" y="80"/>
                    </a:lnTo>
                    <a:lnTo>
                      <a:pt x="62" y="89"/>
                    </a:lnTo>
                    <a:lnTo>
                      <a:pt x="53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7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63"/>
                    </a:lnTo>
                    <a:lnTo>
                      <a:pt x="4" y="40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14"/>
                    </a:lnTo>
                    <a:lnTo>
                      <a:pt x="75" y="23"/>
                    </a:lnTo>
                    <a:lnTo>
                      <a:pt x="75" y="31"/>
                    </a:lnTo>
                    <a:lnTo>
                      <a:pt x="71" y="40"/>
                    </a:lnTo>
                    <a:lnTo>
                      <a:pt x="62" y="45"/>
                    </a:lnTo>
                    <a:lnTo>
                      <a:pt x="53" y="49"/>
                    </a:lnTo>
                    <a:close/>
                    <a:moveTo>
                      <a:pt x="17" y="40"/>
                    </a:moveTo>
                    <a:lnTo>
                      <a:pt x="22" y="40"/>
                    </a:lnTo>
                    <a:lnTo>
                      <a:pt x="26" y="40"/>
                    </a:lnTo>
                    <a:lnTo>
                      <a:pt x="44" y="40"/>
                    </a:lnTo>
                    <a:lnTo>
                      <a:pt x="53" y="36"/>
                    </a:lnTo>
                    <a:lnTo>
                      <a:pt x="57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57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23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  <a:moveTo>
                      <a:pt x="17" y="54"/>
                    </a:moveTo>
                    <a:lnTo>
                      <a:pt x="17" y="58"/>
                    </a:lnTo>
                    <a:lnTo>
                      <a:pt x="17" y="63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26" y="85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7" y="71"/>
                    </a:lnTo>
                    <a:lnTo>
                      <a:pt x="53" y="63"/>
                    </a:lnTo>
                    <a:lnTo>
                      <a:pt x="49" y="58"/>
                    </a:lnTo>
                    <a:lnTo>
                      <a:pt x="40" y="54"/>
                    </a:lnTo>
                    <a:lnTo>
                      <a:pt x="22" y="54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834"/>
              <p:cNvSpPr>
                <a:spLocks noEditPoints="1"/>
              </p:cNvSpPr>
              <p:nvPr/>
            </p:nvSpPr>
            <p:spPr bwMode="auto">
              <a:xfrm>
                <a:off x="2472" y="11112"/>
                <a:ext cx="80" cy="98"/>
              </a:xfrm>
              <a:custGeom>
                <a:avLst/>
                <a:gdLst>
                  <a:gd name="T0" fmla="*/ 48 w 80"/>
                  <a:gd name="T1" fmla="*/ 94 h 98"/>
                  <a:gd name="T2" fmla="*/ 35 w 80"/>
                  <a:gd name="T3" fmla="*/ 98 h 98"/>
                  <a:gd name="T4" fmla="*/ 17 w 80"/>
                  <a:gd name="T5" fmla="*/ 98 h 98"/>
                  <a:gd name="T6" fmla="*/ 4 w 80"/>
                  <a:gd name="T7" fmla="*/ 85 h 98"/>
                  <a:gd name="T8" fmla="*/ 4 w 80"/>
                  <a:gd name="T9" fmla="*/ 67 h 98"/>
                  <a:gd name="T10" fmla="*/ 8 w 80"/>
                  <a:gd name="T11" fmla="*/ 54 h 98"/>
                  <a:gd name="T12" fmla="*/ 17 w 80"/>
                  <a:gd name="T13" fmla="*/ 45 h 98"/>
                  <a:gd name="T14" fmla="*/ 35 w 80"/>
                  <a:gd name="T15" fmla="*/ 40 h 98"/>
                  <a:gd name="T16" fmla="*/ 57 w 80"/>
                  <a:gd name="T17" fmla="*/ 40 h 98"/>
                  <a:gd name="T18" fmla="*/ 66 w 80"/>
                  <a:gd name="T19" fmla="*/ 31 h 98"/>
                  <a:gd name="T20" fmla="*/ 66 w 80"/>
                  <a:gd name="T21" fmla="*/ 23 h 98"/>
                  <a:gd name="T22" fmla="*/ 57 w 80"/>
                  <a:gd name="T23" fmla="*/ 14 h 98"/>
                  <a:gd name="T24" fmla="*/ 40 w 80"/>
                  <a:gd name="T25" fmla="*/ 14 h 98"/>
                  <a:gd name="T26" fmla="*/ 26 w 80"/>
                  <a:gd name="T27" fmla="*/ 23 h 98"/>
                  <a:gd name="T28" fmla="*/ 8 w 80"/>
                  <a:gd name="T29" fmla="*/ 31 h 98"/>
                  <a:gd name="T30" fmla="*/ 22 w 80"/>
                  <a:gd name="T31" fmla="*/ 9 h 98"/>
                  <a:gd name="T32" fmla="*/ 48 w 80"/>
                  <a:gd name="T33" fmla="*/ 0 h 98"/>
                  <a:gd name="T34" fmla="*/ 71 w 80"/>
                  <a:gd name="T35" fmla="*/ 9 h 98"/>
                  <a:gd name="T36" fmla="*/ 80 w 80"/>
                  <a:gd name="T37" fmla="*/ 27 h 98"/>
                  <a:gd name="T38" fmla="*/ 80 w 80"/>
                  <a:gd name="T39" fmla="*/ 45 h 98"/>
                  <a:gd name="T40" fmla="*/ 71 w 80"/>
                  <a:gd name="T41" fmla="*/ 76 h 98"/>
                  <a:gd name="T42" fmla="*/ 71 w 80"/>
                  <a:gd name="T43" fmla="*/ 89 h 98"/>
                  <a:gd name="T44" fmla="*/ 57 w 80"/>
                  <a:gd name="T45" fmla="*/ 98 h 98"/>
                  <a:gd name="T46" fmla="*/ 57 w 80"/>
                  <a:gd name="T47" fmla="*/ 85 h 98"/>
                  <a:gd name="T48" fmla="*/ 57 w 80"/>
                  <a:gd name="T49" fmla="*/ 49 h 98"/>
                  <a:gd name="T50" fmla="*/ 48 w 80"/>
                  <a:gd name="T51" fmla="*/ 54 h 98"/>
                  <a:gd name="T52" fmla="*/ 35 w 80"/>
                  <a:gd name="T53" fmla="*/ 54 h 98"/>
                  <a:gd name="T54" fmla="*/ 22 w 80"/>
                  <a:gd name="T55" fmla="*/ 58 h 98"/>
                  <a:gd name="T56" fmla="*/ 17 w 80"/>
                  <a:gd name="T57" fmla="*/ 67 h 98"/>
                  <a:gd name="T58" fmla="*/ 17 w 80"/>
                  <a:gd name="T59" fmla="*/ 80 h 98"/>
                  <a:gd name="T60" fmla="*/ 26 w 80"/>
                  <a:gd name="T61" fmla="*/ 85 h 98"/>
                  <a:gd name="T62" fmla="*/ 40 w 80"/>
                  <a:gd name="T63" fmla="*/ 85 h 98"/>
                  <a:gd name="T64" fmla="*/ 53 w 80"/>
                  <a:gd name="T65" fmla="*/ 80 h 98"/>
                  <a:gd name="T66" fmla="*/ 57 w 80"/>
                  <a:gd name="T67" fmla="*/ 63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8">
                    <a:moveTo>
                      <a:pt x="57" y="85"/>
                    </a:moveTo>
                    <a:lnTo>
                      <a:pt x="48" y="94"/>
                    </a:lnTo>
                    <a:lnTo>
                      <a:pt x="44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7" y="98"/>
                    </a:lnTo>
                    <a:lnTo>
                      <a:pt x="8" y="94"/>
                    </a:lnTo>
                    <a:lnTo>
                      <a:pt x="4" y="85"/>
                    </a:lnTo>
                    <a:lnTo>
                      <a:pt x="0" y="71"/>
                    </a:lnTo>
                    <a:lnTo>
                      <a:pt x="4" y="67"/>
                    </a:lnTo>
                    <a:lnTo>
                      <a:pt x="4" y="58"/>
                    </a:lnTo>
                    <a:lnTo>
                      <a:pt x="8" y="54"/>
                    </a:lnTo>
                    <a:lnTo>
                      <a:pt x="13" y="49"/>
                    </a:lnTo>
                    <a:lnTo>
                      <a:pt x="17" y="45"/>
                    </a:lnTo>
                    <a:lnTo>
                      <a:pt x="26" y="45"/>
                    </a:lnTo>
                    <a:lnTo>
                      <a:pt x="35" y="40"/>
                    </a:lnTo>
                    <a:lnTo>
                      <a:pt x="44" y="40"/>
                    </a:lnTo>
                    <a:lnTo>
                      <a:pt x="57" y="40"/>
                    </a:lnTo>
                    <a:lnTo>
                      <a:pt x="62" y="36"/>
                    </a:lnTo>
                    <a:lnTo>
                      <a:pt x="66" y="31"/>
                    </a:lnTo>
                    <a:lnTo>
                      <a:pt x="66" y="27"/>
                    </a:lnTo>
                    <a:lnTo>
                      <a:pt x="66" y="23"/>
                    </a:lnTo>
                    <a:lnTo>
                      <a:pt x="62" y="18"/>
                    </a:lnTo>
                    <a:lnTo>
                      <a:pt x="57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6" y="23"/>
                    </a:lnTo>
                    <a:lnTo>
                      <a:pt x="26" y="31"/>
                    </a:lnTo>
                    <a:lnTo>
                      <a:pt x="8" y="31"/>
                    </a:lnTo>
                    <a:lnTo>
                      <a:pt x="17" y="18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80" y="14"/>
                    </a:lnTo>
                    <a:lnTo>
                      <a:pt x="80" y="27"/>
                    </a:lnTo>
                    <a:lnTo>
                      <a:pt x="80" y="31"/>
                    </a:lnTo>
                    <a:lnTo>
                      <a:pt x="80" y="45"/>
                    </a:lnTo>
                    <a:lnTo>
                      <a:pt x="75" y="67"/>
                    </a:lnTo>
                    <a:lnTo>
                      <a:pt x="71" y="76"/>
                    </a:lnTo>
                    <a:lnTo>
                      <a:pt x="71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7" y="98"/>
                    </a:lnTo>
                    <a:lnTo>
                      <a:pt x="57" y="94"/>
                    </a:lnTo>
                    <a:lnTo>
                      <a:pt x="57" y="85"/>
                    </a:lnTo>
                    <a:close/>
                    <a:moveTo>
                      <a:pt x="62" y="49"/>
                    </a:moveTo>
                    <a:lnTo>
                      <a:pt x="57" y="49"/>
                    </a:lnTo>
                    <a:lnTo>
                      <a:pt x="57" y="54"/>
                    </a:lnTo>
                    <a:lnTo>
                      <a:pt x="48" y="54"/>
                    </a:lnTo>
                    <a:lnTo>
                      <a:pt x="44" y="54"/>
                    </a:lnTo>
                    <a:lnTo>
                      <a:pt x="35" y="54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7" y="63"/>
                    </a:lnTo>
                    <a:lnTo>
                      <a:pt x="17" y="67"/>
                    </a:lnTo>
                    <a:lnTo>
                      <a:pt x="17" y="71"/>
                    </a:lnTo>
                    <a:lnTo>
                      <a:pt x="17" y="80"/>
                    </a:lnTo>
                    <a:lnTo>
                      <a:pt x="22" y="85"/>
                    </a:lnTo>
                    <a:lnTo>
                      <a:pt x="26" y="85"/>
                    </a:lnTo>
                    <a:lnTo>
                      <a:pt x="31" y="89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53" y="80"/>
                    </a:lnTo>
                    <a:lnTo>
                      <a:pt x="57" y="71"/>
                    </a:lnTo>
                    <a:lnTo>
                      <a:pt x="57" y="63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835"/>
              <p:cNvSpPr>
                <a:spLocks noEditPoints="1"/>
              </p:cNvSpPr>
              <p:nvPr/>
            </p:nvSpPr>
            <p:spPr bwMode="auto">
              <a:xfrm>
                <a:off x="2565" y="11077"/>
                <a:ext cx="80" cy="133"/>
              </a:xfrm>
              <a:custGeom>
                <a:avLst/>
                <a:gdLst>
                  <a:gd name="T0" fmla="*/ 53 w 80"/>
                  <a:gd name="T1" fmla="*/ 115 h 133"/>
                  <a:gd name="T2" fmla="*/ 40 w 80"/>
                  <a:gd name="T3" fmla="*/ 129 h 133"/>
                  <a:gd name="T4" fmla="*/ 22 w 80"/>
                  <a:gd name="T5" fmla="*/ 133 h 133"/>
                  <a:gd name="T6" fmla="*/ 13 w 80"/>
                  <a:gd name="T7" fmla="*/ 133 h 133"/>
                  <a:gd name="T8" fmla="*/ 9 w 80"/>
                  <a:gd name="T9" fmla="*/ 129 h 133"/>
                  <a:gd name="T10" fmla="*/ 4 w 80"/>
                  <a:gd name="T11" fmla="*/ 120 h 133"/>
                  <a:gd name="T12" fmla="*/ 0 w 80"/>
                  <a:gd name="T13" fmla="*/ 115 h 133"/>
                  <a:gd name="T14" fmla="*/ 4 w 80"/>
                  <a:gd name="T15" fmla="*/ 106 h 133"/>
                  <a:gd name="T16" fmla="*/ 4 w 80"/>
                  <a:gd name="T17" fmla="*/ 93 h 133"/>
                  <a:gd name="T18" fmla="*/ 13 w 80"/>
                  <a:gd name="T19" fmla="*/ 35 h 133"/>
                  <a:gd name="T20" fmla="*/ 31 w 80"/>
                  <a:gd name="T21" fmla="*/ 35 h 133"/>
                  <a:gd name="T22" fmla="*/ 18 w 80"/>
                  <a:gd name="T23" fmla="*/ 98 h 133"/>
                  <a:gd name="T24" fmla="*/ 18 w 80"/>
                  <a:gd name="T25" fmla="*/ 106 h 133"/>
                  <a:gd name="T26" fmla="*/ 18 w 80"/>
                  <a:gd name="T27" fmla="*/ 111 h 133"/>
                  <a:gd name="T28" fmla="*/ 18 w 80"/>
                  <a:gd name="T29" fmla="*/ 115 h 133"/>
                  <a:gd name="T30" fmla="*/ 18 w 80"/>
                  <a:gd name="T31" fmla="*/ 120 h 133"/>
                  <a:gd name="T32" fmla="*/ 22 w 80"/>
                  <a:gd name="T33" fmla="*/ 120 h 133"/>
                  <a:gd name="T34" fmla="*/ 27 w 80"/>
                  <a:gd name="T35" fmla="*/ 120 h 133"/>
                  <a:gd name="T36" fmla="*/ 35 w 80"/>
                  <a:gd name="T37" fmla="*/ 120 h 133"/>
                  <a:gd name="T38" fmla="*/ 40 w 80"/>
                  <a:gd name="T39" fmla="*/ 120 h 133"/>
                  <a:gd name="T40" fmla="*/ 44 w 80"/>
                  <a:gd name="T41" fmla="*/ 115 h 133"/>
                  <a:gd name="T42" fmla="*/ 49 w 80"/>
                  <a:gd name="T43" fmla="*/ 111 h 133"/>
                  <a:gd name="T44" fmla="*/ 53 w 80"/>
                  <a:gd name="T45" fmla="*/ 102 h 133"/>
                  <a:gd name="T46" fmla="*/ 58 w 80"/>
                  <a:gd name="T47" fmla="*/ 98 h 133"/>
                  <a:gd name="T48" fmla="*/ 58 w 80"/>
                  <a:gd name="T49" fmla="*/ 89 h 133"/>
                  <a:gd name="T50" fmla="*/ 62 w 80"/>
                  <a:gd name="T51" fmla="*/ 80 h 133"/>
                  <a:gd name="T52" fmla="*/ 67 w 80"/>
                  <a:gd name="T53" fmla="*/ 35 h 133"/>
                  <a:gd name="T54" fmla="*/ 80 w 80"/>
                  <a:gd name="T55" fmla="*/ 35 h 133"/>
                  <a:gd name="T56" fmla="*/ 67 w 80"/>
                  <a:gd name="T57" fmla="*/ 133 h 133"/>
                  <a:gd name="T58" fmla="*/ 53 w 80"/>
                  <a:gd name="T59" fmla="*/ 133 h 133"/>
                  <a:gd name="T60" fmla="*/ 53 w 80"/>
                  <a:gd name="T61" fmla="*/ 115 h 133"/>
                  <a:gd name="T62" fmla="*/ 27 w 80"/>
                  <a:gd name="T63" fmla="*/ 0 h 133"/>
                  <a:gd name="T64" fmla="*/ 35 w 80"/>
                  <a:gd name="T65" fmla="*/ 0 h 133"/>
                  <a:gd name="T66" fmla="*/ 40 w 80"/>
                  <a:gd name="T67" fmla="*/ 4 h 133"/>
                  <a:gd name="T68" fmla="*/ 40 w 80"/>
                  <a:gd name="T69" fmla="*/ 9 h 133"/>
                  <a:gd name="T70" fmla="*/ 44 w 80"/>
                  <a:gd name="T71" fmla="*/ 13 h 133"/>
                  <a:gd name="T72" fmla="*/ 49 w 80"/>
                  <a:gd name="T73" fmla="*/ 13 h 133"/>
                  <a:gd name="T74" fmla="*/ 53 w 80"/>
                  <a:gd name="T75" fmla="*/ 13 h 133"/>
                  <a:gd name="T76" fmla="*/ 62 w 80"/>
                  <a:gd name="T77" fmla="*/ 9 h 133"/>
                  <a:gd name="T78" fmla="*/ 62 w 80"/>
                  <a:gd name="T79" fmla="*/ 4 h 133"/>
                  <a:gd name="T80" fmla="*/ 67 w 80"/>
                  <a:gd name="T81" fmla="*/ 0 h 133"/>
                  <a:gd name="T82" fmla="*/ 75 w 80"/>
                  <a:gd name="T83" fmla="*/ 0 h 133"/>
                  <a:gd name="T84" fmla="*/ 71 w 80"/>
                  <a:gd name="T85" fmla="*/ 9 h 133"/>
                  <a:gd name="T86" fmla="*/ 67 w 80"/>
                  <a:gd name="T87" fmla="*/ 18 h 133"/>
                  <a:gd name="T88" fmla="*/ 58 w 80"/>
                  <a:gd name="T89" fmla="*/ 22 h 133"/>
                  <a:gd name="T90" fmla="*/ 49 w 80"/>
                  <a:gd name="T91" fmla="*/ 22 h 133"/>
                  <a:gd name="T92" fmla="*/ 40 w 80"/>
                  <a:gd name="T93" fmla="*/ 22 h 133"/>
                  <a:gd name="T94" fmla="*/ 35 w 80"/>
                  <a:gd name="T95" fmla="*/ 18 h 133"/>
                  <a:gd name="T96" fmla="*/ 31 w 80"/>
                  <a:gd name="T97" fmla="*/ 9 h 133"/>
                  <a:gd name="T98" fmla="*/ 27 w 80"/>
                  <a:gd name="T99" fmla="*/ 0 h 1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" h="133">
                    <a:moveTo>
                      <a:pt x="53" y="115"/>
                    </a:moveTo>
                    <a:lnTo>
                      <a:pt x="40" y="129"/>
                    </a:lnTo>
                    <a:lnTo>
                      <a:pt x="22" y="133"/>
                    </a:lnTo>
                    <a:lnTo>
                      <a:pt x="13" y="133"/>
                    </a:lnTo>
                    <a:lnTo>
                      <a:pt x="9" y="129"/>
                    </a:lnTo>
                    <a:lnTo>
                      <a:pt x="4" y="120"/>
                    </a:lnTo>
                    <a:lnTo>
                      <a:pt x="0" y="115"/>
                    </a:lnTo>
                    <a:lnTo>
                      <a:pt x="4" y="106"/>
                    </a:lnTo>
                    <a:lnTo>
                      <a:pt x="4" y="93"/>
                    </a:lnTo>
                    <a:lnTo>
                      <a:pt x="13" y="35"/>
                    </a:lnTo>
                    <a:lnTo>
                      <a:pt x="31" y="35"/>
                    </a:lnTo>
                    <a:lnTo>
                      <a:pt x="18" y="98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5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7" y="120"/>
                    </a:lnTo>
                    <a:lnTo>
                      <a:pt x="35" y="120"/>
                    </a:lnTo>
                    <a:lnTo>
                      <a:pt x="40" y="120"/>
                    </a:lnTo>
                    <a:lnTo>
                      <a:pt x="44" y="115"/>
                    </a:lnTo>
                    <a:lnTo>
                      <a:pt x="49" y="111"/>
                    </a:lnTo>
                    <a:lnTo>
                      <a:pt x="53" y="102"/>
                    </a:lnTo>
                    <a:lnTo>
                      <a:pt x="58" y="98"/>
                    </a:lnTo>
                    <a:lnTo>
                      <a:pt x="58" y="89"/>
                    </a:lnTo>
                    <a:lnTo>
                      <a:pt x="62" y="80"/>
                    </a:lnTo>
                    <a:lnTo>
                      <a:pt x="67" y="35"/>
                    </a:lnTo>
                    <a:lnTo>
                      <a:pt x="80" y="35"/>
                    </a:lnTo>
                    <a:lnTo>
                      <a:pt x="67" y="133"/>
                    </a:lnTo>
                    <a:lnTo>
                      <a:pt x="53" y="133"/>
                    </a:lnTo>
                    <a:lnTo>
                      <a:pt x="53" y="115"/>
                    </a:lnTo>
                    <a:close/>
                    <a:moveTo>
                      <a:pt x="27" y="0"/>
                    </a:moveTo>
                    <a:lnTo>
                      <a:pt x="35" y="0"/>
                    </a:lnTo>
                    <a:lnTo>
                      <a:pt x="40" y="4"/>
                    </a:lnTo>
                    <a:lnTo>
                      <a:pt x="40" y="9"/>
                    </a:lnTo>
                    <a:lnTo>
                      <a:pt x="44" y="13"/>
                    </a:lnTo>
                    <a:lnTo>
                      <a:pt x="49" y="13"/>
                    </a:lnTo>
                    <a:lnTo>
                      <a:pt x="53" y="13"/>
                    </a:lnTo>
                    <a:lnTo>
                      <a:pt x="62" y="9"/>
                    </a:lnTo>
                    <a:lnTo>
                      <a:pt x="62" y="4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1" y="9"/>
                    </a:lnTo>
                    <a:lnTo>
                      <a:pt x="67" y="18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5" y="18"/>
                    </a:lnTo>
                    <a:lnTo>
                      <a:pt x="31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836"/>
              <p:cNvSpPr>
                <a:spLocks/>
              </p:cNvSpPr>
              <p:nvPr/>
            </p:nvSpPr>
            <p:spPr bwMode="auto">
              <a:xfrm>
                <a:off x="2649" y="11192"/>
                <a:ext cx="27" cy="45"/>
              </a:xfrm>
              <a:custGeom>
                <a:avLst/>
                <a:gdLst>
                  <a:gd name="T0" fmla="*/ 5 w 27"/>
                  <a:gd name="T1" fmla="*/ 18 h 45"/>
                  <a:gd name="T2" fmla="*/ 9 w 27"/>
                  <a:gd name="T3" fmla="*/ 0 h 45"/>
                  <a:gd name="T4" fmla="*/ 27 w 27"/>
                  <a:gd name="T5" fmla="*/ 0 h 45"/>
                  <a:gd name="T6" fmla="*/ 23 w 27"/>
                  <a:gd name="T7" fmla="*/ 14 h 45"/>
                  <a:gd name="T8" fmla="*/ 18 w 27"/>
                  <a:gd name="T9" fmla="*/ 27 h 45"/>
                  <a:gd name="T10" fmla="*/ 14 w 27"/>
                  <a:gd name="T11" fmla="*/ 36 h 45"/>
                  <a:gd name="T12" fmla="*/ 9 w 27"/>
                  <a:gd name="T13" fmla="*/ 40 h 45"/>
                  <a:gd name="T14" fmla="*/ 0 w 27"/>
                  <a:gd name="T15" fmla="*/ 45 h 45"/>
                  <a:gd name="T16" fmla="*/ 5 w 27"/>
                  <a:gd name="T17" fmla="*/ 36 h 45"/>
                  <a:gd name="T18" fmla="*/ 9 w 27"/>
                  <a:gd name="T19" fmla="*/ 31 h 45"/>
                  <a:gd name="T20" fmla="*/ 14 w 27"/>
                  <a:gd name="T21" fmla="*/ 18 h 45"/>
                  <a:gd name="T22" fmla="*/ 5 w 27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45">
                    <a:moveTo>
                      <a:pt x="5" y="18"/>
                    </a:moveTo>
                    <a:lnTo>
                      <a:pt x="9" y="0"/>
                    </a:lnTo>
                    <a:lnTo>
                      <a:pt x="27" y="0"/>
                    </a:lnTo>
                    <a:lnTo>
                      <a:pt x="23" y="14"/>
                    </a:lnTo>
                    <a:lnTo>
                      <a:pt x="18" y="27"/>
                    </a:lnTo>
                    <a:lnTo>
                      <a:pt x="14" y="36"/>
                    </a:lnTo>
                    <a:lnTo>
                      <a:pt x="9" y="40"/>
                    </a:lnTo>
                    <a:lnTo>
                      <a:pt x="0" y="45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837"/>
              <p:cNvSpPr>
                <a:spLocks noEditPoints="1"/>
              </p:cNvSpPr>
              <p:nvPr/>
            </p:nvSpPr>
            <p:spPr bwMode="auto">
              <a:xfrm>
                <a:off x="2747" y="11077"/>
                <a:ext cx="80" cy="133"/>
              </a:xfrm>
              <a:custGeom>
                <a:avLst/>
                <a:gdLst>
                  <a:gd name="T0" fmla="*/ 27 w 80"/>
                  <a:gd name="T1" fmla="*/ 13 h 133"/>
                  <a:gd name="T2" fmla="*/ 27 w 80"/>
                  <a:gd name="T3" fmla="*/ 0 h 133"/>
                  <a:gd name="T4" fmla="*/ 40 w 80"/>
                  <a:gd name="T5" fmla="*/ 0 h 133"/>
                  <a:gd name="T6" fmla="*/ 58 w 80"/>
                  <a:gd name="T7" fmla="*/ 0 h 133"/>
                  <a:gd name="T8" fmla="*/ 67 w 80"/>
                  <a:gd name="T9" fmla="*/ 9 h 133"/>
                  <a:gd name="T10" fmla="*/ 76 w 80"/>
                  <a:gd name="T11" fmla="*/ 26 h 133"/>
                  <a:gd name="T12" fmla="*/ 80 w 80"/>
                  <a:gd name="T13" fmla="*/ 49 h 133"/>
                  <a:gd name="T14" fmla="*/ 76 w 80"/>
                  <a:gd name="T15" fmla="*/ 84 h 133"/>
                  <a:gd name="T16" fmla="*/ 67 w 80"/>
                  <a:gd name="T17" fmla="*/ 111 h 133"/>
                  <a:gd name="T18" fmla="*/ 58 w 80"/>
                  <a:gd name="T19" fmla="*/ 124 h 133"/>
                  <a:gd name="T20" fmla="*/ 53 w 80"/>
                  <a:gd name="T21" fmla="*/ 129 h 133"/>
                  <a:gd name="T22" fmla="*/ 44 w 80"/>
                  <a:gd name="T23" fmla="*/ 133 h 133"/>
                  <a:gd name="T24" fmla="*/ 31 w 80"/>
                  <a:gd name="T25" fmla="*/ 133 h 133"/>
                  <a:gd name="T26" fmla="*/ 18 w 80"/>
                  <a:gd name="T27" fmla="*/ 133 h 133"/>
                  <a:gd name="T28" fmla="*/ 9 w 80"/>
                  <a:gd name="T29" fmla="*/ 124 h 133"/>
                  <a:gd name="T30" fmla="*/ 0 w 80"/>
                  <a:gd name="T31" fmla="*/ 111 h 133"/>
                  <a:gd name="T32" fmla="*/ 0 w 80"/>
                  <a:gd name="T33" fmla="*/ 93 h 133"/>
                  <a:gd name="T34" fmla="*/ 0 w 80"/>
                  <a:gd name="T35" fmla="*/ 71 h 133"/>
                  <a:gd name="T36" fmla="*/ 13 w 80"/>
                  <a:gd name="T37" fmla="*/ 53 h 133"/>
                  <a:gd name="T38" fmla="*/ 18 w 80"/>
                  <a:gd name="T39" fmla="*/ 44 h 133"/>
                  <a:gd name="T40" fmla="*/ 27 w 80"/>
                  <a:gd name="T41" fmla="*/ 40 h 133"/>
                  <a:gd name="T42" fmla="*/ 36 w 80"/>
                  <a:gd name="T43" fmla="*/ 35 h 133"/>
                  <a:gd name="T44" fmla="*/ 44 w 80"/>
                  <a:gd name="T45" fmla="*/ 35 h 133"/>
                  <a:gd name="T46" fmla="*/ 49 w 80"/>
                  <a:gd name="T47" fmla="*/ 35 h 133"/>
                  <a:gd name="T48" fmla="*/ 58 w 80"/>
                  <a:gd name="T49" fmla="*/ 40 h 133"/>
                  <a:gd name="T50" fmla="*/ 62 w 80"/>
                  <a:gd name="T51" fmla="*/ 44 h 133"/>
                  <a:gd name="T52" fmla="*/ 67 w 80"/>
                  <a:gd name="T53" fmla="*/ 53 h 133"/>
                  <a:gd name="T54" fmla="*/ 67 w 80"/>
                  <a:gd name="T55" fmla="*/ 40 h 133"/>
                  <a:gd name="T56" fmla="*/ 67 w 80"/>
                  <a:gd name="T57" fmla="*/ 31 h 133"/>
                  <a:gd name="T58" fmla="*/ 62 w 80"/>
                  <a:gd name="T59" fmla="*/ 26 h 133"/>
                  <a:gd name="T60" fmla="*/ 62 w 80"/>
                  <a:gd name="T61" fmla="*/ 22 h 133"/>
                  <a:gd name="T62" fmla="*/ 58 w 80"/>
                  <a:gd name="T63" fmla="*/ 18 h 133"/>
                  <a:gd name="T64" fmla="*/ 49 w 80"/>
                  <a:gd name="T65" fmla="*/ 13 h 133"/>
                  <a:gd name="T66" fmla="*/ 44 w 80"/>
                  <a:gd name="T67" fmla="*/ 13 h 133"/>
                  <a:gd name="T68" fmla="*/ 36 w 80"/>
                  <a:gd name="T69" fmla="*/ 13 h 133"/>
                  <a:gd name="T70" fmla="*/ 27 w 80"/>
                  <a:gd name="T71" fmla="*/ 13 h 133"/>
                  <a:gd name="T72" fmla="*/ 13 w 80"/>
                  <a:gd name="T73" fmla="*/ 98 h 133"/>
                  <a:gd name="T74" fmla="*/ 13 w 80"/>
                  <a:gd name="T75" fmla="*/ 106 h 133"/>
                  <a:gd name="T76" fmla="*/ 18 w 80"/>
                  <a:gd name="T77" fmla="*/ 115 h 133"/>
                  <a:gd name="T78" fmla="*/ 22 w 80"/>
                  <a:gd name="T79" fmla="*/ 120 h 133"/>
                  <a:gd name="T80" fmla="*/ 31 w 80"/>
                  <a:gd name="T81" fmla="*/ 124 h 133"/>
                  <a:gd name="T82" fmla="*/ 44 w 80"/>
                  <a:gd name="T83" fmla="*/ 120 h 133"/>
                  <a:gd name="T84" fmla="*/ 53 w 80"/>
                  <a:gd name="T85" fmla="*/ 106 h 133"/>
                  <a:gd name="T86" fmla="*/ 62 w 80"/>
                  <a:gd name="T87" fmla="*/ 93 h 133"/>
                  <a:gd name="T88" fmla="*/ 62 w 80"/>
                  <a:gd name="T89" fmla="*/ 75 h 133"/>
                  <a:gd name="T90" fmla="*/ 62 w 80"/>
                  <a:gd name="T91" fmla="*/ 62 h 133"/>
                  <a:gd name="T92" fmla="*/ 58 w 80"/>
                  <a:gd name="T93" fmla="*/ 53 h 133"/>
                  <a:gd name="T94" fmla="*/ 53 w 80"/>
                  <a:gd name="T95" fmla="*/ 49 h 133"/>
                  <a:gd name="T96" fmla="*/ 44 w 80"/>
                  <a:gd name="T97" fmla="*/ 49 h 133"/>
                  <a:gd name="T98" fmla="*/ 31 w 80"/>
                  <a:gd name="T99" fmla="*/ 53 h 133"/>
                  <a:gd name="T100" fmla="*/ 22 w 80"/>
                  <a:gd name="T101" fmla="*/ 62 h 133"/>
                  <a:gd name="T102" fmla="*/ 13 w 80"/>
                  <a:gd name="T103" fmla="*/ 80 h 133"/>
                  <a:gd name="T104" fmla="*/ 13 w 80"/>
                  <a:gd name="T105" fmla="*/ 98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3">
                    <a:moveTo>
                      <a:pt x="27" y="13"/>
                    </a:moveTo>
                    <a:lnTo>
                      <a:pt x="27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6" y="26"/>
                    </a:lnTo>
                    <a:lnTo>
                      <a:pt x="80" y="49"/>
                    </a:lnTo>
                    <a:lnTo>
                      <a:pt x="76" y="84"/>
                    </a:lnTo>
                    <a:lnTo>
                      <a:pt x="67" y="111"/>
                    </a:lnTo>
                    <a:lnTo>
                      <a:pt x="58" y="124"/>
                    </a:lnTo>
                    <a:lnTo>
                      <a:pt x="53" y="129"/>
                    </a:lnTo>
                    <a:lnTo>
                      <a:pt x="44" y="133"/>
                    </a:lnTo>
                    <a:lnTo>
                      <a:pt x="31" y="133"/>
                    </a:lnTo>
                    <a:lnTo>
                      <a:pt x="18" y="133"/>
                    </a:lnTo>
                    <a:lnTo>
                      <a:pt x="9" y="124"/>
                    </a:lnTo>
                    <a:lnTo>
                      <a:pt x="0" y="111"/>
                    </a:lnTo>
                    <a:lnTo>
                      <a:pt x="0" y="93"/>
                    </a:lnTo>
                    <a:lnTo>
                      <a:pt x="0" y="71"/>
                    </a:lnTo>
                    <a:lnTo>
                      <a:pt x="13" y="53"/>
                    </a:lnTo>
                    <a:lnTo>
                      <a:pt x="18" y="44"/>
                    </a:lnTo>
                    <a:lnTo>
                      <a:pt x="27" y="40"/>
                    </a:lnTo>
                    <a:lnTo>
                      <a:pt x="36" y="35"/>
                    </a:lnTo>
                    <a:lnTo>
                      <a:pt x="44" y="35"/>
                    </a:lnTo>
                    <a:lnTo>
                      <a:pt x="49" y="35"/>
                    </a:lnTo>
                    <a:lnTo>
                      <a:pt x="58" y="40"/>
                    </a:lnTo>
                    <a:lnTo>
                      <a:pt x="62" y="44"/>
                    </a:lnTo>
                    <a:lnTo>
                      <a:pt x="67" y="53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6" y="13"/>
                    </a:lnTo>
                    <a:lnTo>
                      <a:pt x="27" y="13"/>
                    </a:lnTo>
                    <a:close/>
                    <a:moveTo>
                      <a:pt x="13" y="98"/>
                    </a:moveTo>
                    <a:lnTo>
                      <a:pt x="13" y="106"/>
                    </a:lnTo>
                    <a:lnTo>
                      <a:pt x="18" y="115"/>
                    </a:lnTo>
                    <a:lnTo>
                      <a:pt x="22" y="120"/>
                    </a:lnTo>
                    <a:lnTo>
                      <a:pt x="31" y="124"/>
                    </a:lnTo>
                    <a:lnTo>
                      <a:pt x="44" y="120"/>
                    </a:lnTo>
                    <a:lnTo>
                      <a:pt x="53" y="106"/>
                    </a:lnTo>
                    <a:lnTo>
                      <a:pt x="62" y="93"/>
                    </a:lnTo>
                    <a:lnTo>
                      <a:pt x="62" y="75"/>
                    </a:lnTo>
                    <a:lnTo>
                      <a:pt x="62" y="62"/>
                    </a:lnTo>
                    <a:lnTo>
                      <a:pt x="58" y="53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31" y="53"/>
                    </a:lnTo>
                    <a:lnTo>
                      <a:pt x="22" y="62"/>
                    </a:lnTo>
                    <a:lnTo>
                      <a:pt x="13" y="80"/>
                    </a:lnTo>
                    <a:lnTo>
                      <a:pt x="13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838"/>
              <p:cNvSpPr>
                <a:spLocks noEditPoints="1"/>
              </p:cNvSpPr>
              <p:nvPr/>
            </p:nvSpPr>
            <p:spPr bwMode="auto">
              <a:xfrm>
                <a:off x="2836" y="11112"/>
                <a:ext cx="75" cy="98"/>
              </a:xfrm>
              <a:custGeom>
                <a:avLst/>
                <a:gdLst>
                  <a:gd name="T0" fmla="*/ 44 w 75"/>
                  <a:gd name="T1" fmla="*/ 94 h 98"/>
                  <a:gd name="T2" fmla="*/ 31 w 75"/>
                  <a:gd name="T3" fmla="*/ 98 h 98"/>
                  <a:gd name="T4" fmla="*/ 13 w 75"/>
                  <a:gd name="T5" fmla="*/ 98 h 98"/>
                  <a:gd name="T6" fmla="*/ 0 w 75"/>
                  <a:gd name="T7" fmla="*/ 85 h 98"/>
                  <a:gd name="T8" fmla="*/ 0 w 75"/>
                  <a:gd name="T9" fmla="*/ 67 h 98"/>
                  <a:gd name="T10" fmla="*/ 4 w 75"/>
                  <a:gd name="T11" fmla="*/ 54 h 98"/>
                  <a:gd name="T12" fmla="*/ 13 w 75"/>
                  <a:gd name="T13" fmla="*/ 45 h 98"/>
                  <a:gd name="T14" fmla="*/ 31 w 75"/>
                  <a:gd name="T15" fmla="*/ 40 h 98"/>
                  <a:gd name="T16" fmla="*/ 53 w 75"/>
                  <a:gd name="T17" fmla="*/ 40 h 98"/>
                  <a:gd name="T18" fmla="*/ 62 w 75"/>
                  <a:gd name="T19" fmla="*/ 31 h 98"/>
                  <a:gd name="T20" fmla="*/ 62 w 75"/>
                  <a:gd name="T21" fmla="*/ 23 h 98"/>
                  <a:gd name="T22" fmla="*/ 53 w 75"/>
                  <a:gd name="T23" fmla="*/ 14 h 98"/>
                  <a:gd name="T24" fmla="*/ 35 w 75"/>
                  <a:gd name="T25" fmla="*/ 14 h 98"/>
                  <a:gd name="T26" fmla="*/ 22 w 75"/>
                  <a:gd name="T27" fmla="*/ 23 h 98"/>
                  <a:gd name="T28" fmla="*/ 4 w 75"/>
                  <a:gd name="T29" fmla="*/ 31 h 98"/>
                  <a:gd name="T30" fmla="*/ 22 w 75"/>
                  <a:gd name="T31" fmla="*/ 9 h 98"/>
                  <a:gd name="T32" fmla="*/ 44 w 75"/>
                  <a:gd name="T33" fmla="*/ 0 h 98"/>
                  <a:gd name="T34" fmla="*/ 71 w 75"/>
                  <a:gd name="T35" fmla="*/ 9 h 98"/>
                  <a:gd name="T36" fmla="*/ 75 w 75"/>
                  <a:gd name="T37" fmla="*/ 27 h 98"/>
                  <a:gd name="T38" fmla="*/ 75 w 75"/>
                  <a:gd name="T39" fmla="*/ 45 h 98"/>
                  <a:gd name="T40" fmla="*/ 67 w 75"/>
                  <a:gd name="T41" fmla="*/ 76 h 98"/>
                  <a:gd name="T42" fmla="*/ 67 w 75"/>
                  <a:gd name="T43" fmla="*/ 89 h 98"/>
                  <a:gd name="T44" fmla="*/ 53 w 75"/>
                  <a:gd name="T45" fmla="*/ 98 h 98"/>
                  <a:gd name="T46" fmla="*/ 53 w 75"/>
                  <a:gd name="T47" fmla="*/ 85 h 98"/>
                  <a:gd name="T48" fmla="*/ 53 w 75"/>
                  <a:gd name="T49" fmla="*/ 49 h 98"/>
                  <a:gd name="T50" fmla="*/ 49 w 75"/>
                  <a:gd name="T51" fmla="*/ 54 h 98"/>
                  <a:gd name="T52" fmla="*/ 31 w 75"/>
                  <a:gd name="T53" fmla="*/ 54 h 98"/>
                  <a:gd name="T54" fmla="*/ 18 w 75"/>
                  <a:gd name="T55" fmla="*/ 58 h 98"/>
                  <a:gd name="T56" fmla="*/ 13 w 75"/>
                  <a:gd name="T57" fmla="*/ 67 h 98"/>
                  <a:gd name="T58" fmla="*/ 13 w 75"/>
                  <a:gd name="T59" fmla="*/ 80 h 98"/>
                  <a:gd name="T60" fmla="*/ 22 w 75"/>
                  <a:gd name="T61" fmla="*/ 85 h 98"/>
                  <a:gd name="T62" fmla="*/ 35 w 75"/>
                  <a:gd name="T63" fmla="*/ 85 h 98"/>
                  <a:gd name="T64" fmla="*/ 49 w 75"/>
                  <a:gd name="T65" fmla="*/ 80 h 98"/>
                  <a:gd name="T66" fmla="*/ 58 w 75"/>
                  <a:gd name="T67" fmla="*/ 63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5" h="98">
                    <a:moveTo>
                      <a:pt x="53" y="85"/>
                    </a:moveTo>
                    <a:lnTo>
                      <a:pt x="44" y="94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58"/>
                    </a:lnTo>
                    <a:lnTo>
                      <a:pt x="4" y="54"/>
                    </a:lnTo>
                    <a:lnTo>
                      <a:pt x="9" y="49"/>
                    </a:lnTo>
                    <a:lnTo>
                      <a:pt x="13" y="45"/>
                    </a:lnTo>
                    <a:lnTo>
                      <a:pt x="22" y="45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31" y="18"/>
                    </a:lnTo>
                    <a:lnTo>
                      <a:pt x="22" y="23"/>
                    </a:lnTo>
                    <a:lnTo>
                      <a:pt x="22" y="31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5" y="14"/>
                    </a:lnTo>
                    <a:lnTo>
                      <a:pt x="75" y="27"/>
                    </a:lnTo>
                    <a:lnTo>
                      <a:pt x="75" y="31"/>
                    </a:lnTo>
                    <a:lnTo>
                      <a:pt x="75" y="45"/>
                    </a:lnTo>
                    <a:lnTo>
                      <a:pt x="71" y="67"/>
                    </a:lnTo>
                    <a:lnTo>
                      <a:pt x="67" y="76"/>
                    </a:lnTo>
                    <a:lnTo>
                      <a:pt x="67" y="85"/>
                    </a:lnTo>
                    <a:lnTo>
                      <a:pt x="67" y="89"/>
                    </a:lnTo>
                    <a:lnTo>
                      <a:pt x="71" y="98"/>
                    </a:lnTo>
                    <a:lnTo>
                      <a:pt x="53" y="98"/>
                    </a:lnTo>
                    <a:lnTo>
                      <a:pt x="53" y="94"/>
                    </a:lnTo>
                    <a:lnTo>
                      <a:pt x="53" y="85"/>
                    </a:lnTo>
                    <a:close/>
                    <a:moveTo>
                      <a:pt x="58" y="49"/>
                    </a:moveTo>
                    <a:lnTo>
                      <a:pt x="53" y="49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31" y="54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3" y="63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27" y="89"/>
                    </a:lnTo>
                    <a:lnTo>
                      <a:pt x="35" y="85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3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3" name="Freeform 839"/>
              <p:cNvSpPr>
                <a:spLocks noEditPoints="1"/>
              </p:cNvSpPr>
              <p:nvPr/>
            </p:nvSpPr>
            <p:spPr bwMode="auto">
              <a:xfrm>
                <a:off x="2925" y="11112"/>
                <a:ext cx="75" cy="98"/>
              </a:xfrm>
              <a:custGeom>
                <a:avLst/>
                <a:gdLst>
                  <a:gd name="T0" fmla="*/ 53 w 75"/>
                  <a:gd name="T1" fmla="*/ 49 h 98"/>
                  <a:gd name="T2" fmla="*/ 62 w 75"/>
                  <a:gd name="T3" fmla="*/ 54 h 98"/>
                  <a:gd name="T4" fmla="*/ 66 w 75"/>
                  <a:gd name="T5" fmla="*/ 58 h 98"/>
                  <a:gd name="T6" fmla="*/ 66 w 75"/>
                  <a:gd name="T7" fmla="*/ 63 h 98"/>
                  <a:gd name="T8" fmla="*/ 71 w 75"/>
                  <a:gd name="T9" fmla="*/ 71 h 98"/>
                  <a:gd name="T10" fmla="*/ 66 w 75"/>
                  <a:gd name="T11" fmla="*/ 80 h 98"/>
                  <a:gd name="T12" fmla="*/ 62 w 75"/>
                  <a:gd name="T13" fmla="*/ 89 h 98"/>
                  <a:gd name="T14" fmla="*/ 49 w 75"/>
                  <a:gd name="T15" fmla="*/ 98 h 98"/>
                  <a:gd name="T16" fmla="*/ 35 w 75"/>
                  <a:gd name="T17" fmla="*/ 98 h 98"/>
                  <a:gd name="T18" fmla="*/ 26 w 75"/>
                  <a:gd name="T19" fmla="*/ 98 h 98"/>
                  <a:gd name="T20" fmla="*/ 18 w 75"/>
                  <a:gd name="T21" fmla="*/ 94 h 98"/>
                  <a:gd name="T22" fmla="*/ 9 w 75"/>
                  <a:gd name="T23" fmla="*/ 89 h 98"/>
                  <a:gd name="T24" fmla="*/ 4 w 75"/>
                  <a:gd name="T25" fmla="*/ 80 h 98"/>
                  <a:gd name="T26" fmla="*/ 0 w 75"/>
                  <a:gd name="T27" fmla="*/ 71 h 98"/>
                  <a:gd name="T28" fmla="*/ 0 w 75"/>
                  <a:gd name="T29" fmla="*/ 63 h 98"/>
                  <a:gd name="T30" fmla="*/ 4 w 75"/>
                  <a:gd name="T31" fmla="*/ 40 h 98"/>
                  <a:gd name="T32" fmla="*/ 13 w 75"/>
                  <a:gd name="T33" fmla="*/ 18 h 98"/>
                  <a:gd name="T34" fmla="*/ 22 w 75"/>
                  <a:gd name="T35" fmla="*/ 9 h 98"/>
                  <a:gd name="T36" fmla="*/ 26 w 75"/>
                  <a:gd name="T37" fmla="*/ 5 h 98"/>
                  <a:gd name="T38" fmla="*/ 35 w 75"/>
                  <a:gd name="T39" fmla="*/ 0 h 98"/>
                  <a:gd name="T40" fmla="*/ 49 w 75"/>
                  <a:gd name="T41" fmla="*/ 0 h 98"/>
                  <a:gd name="T42" fmla="*/ 58 w 75"/>
                  <a:gd name="T43" fmla="*/ 0 h 98"/>
                  <a:gd name="T44" fmla="*/ 66 w 75"/>
                  <a:gd name="T45" fmla="*/ 5 h 98"/>
                  <a:gd name="T46" fmla="*/ 71 w 75"/>
                  <a:gd name="T47" fmla="*/ 14 h 98"/>
                  <a:gd name="T48" fmla="*/ 75 w 75"/>
                  <a:gd name="T49" fmla="*/ 23 h 98"/>
                  <a:gd name="T50" fmla="*/ 75 w 75"/>
                  <a:gd name="T51" fmla="*/ 31 h 98"/>
                  <a:gd name="T52" fmla="*/ 71 w 75"/>
                  <a:gd name="T53" fmla="*/ 40 h 98"/>
                  <a:gd name="T54" fmla="*/ 62 w 75"/>
                  <a:gd name="T55" fmla="*/ 45 h 98"/>
                  <a:gd name="T56" fmla="*/ 53 w 75"/>
                  <a:gd name="T57" fmla="*/ 49 h 98"/>
                  <a:gd name="T58" fmla="*/ 18 w 75"/>
                  <a:gd name="T59" fmla="*/ 40 h 98"/>
                  <a:gd name="T60" fmla="*/ 22 w 75"/>
                  <a:gd name="T61" fmla="*/ 40 h 98"/>
                  <a:gd name="T62" fmla="*/ 26 w 75"/>
                  <a:gd name="T63" fmla="*/ 40 h 98"/>
                  <a:gd name="T64" fmla="*/ 40 w 75"/>
                  <a:gd name="T65" fmla="*/ 40 h 98"/>
                  <a:gd name="T66" fmla="*/ 53 w 75"/>
                  <a:gd name="T67" fmla="*/ 36 h 98"/>
                  <a:gd name="T68" fmla="*/ 58 w 75"/>
                  <a:gd name="T69" fmla="*/ 31 h 98"/>
                  <a:gd name="T70" fmla="*/ 62 w 75"/>
                  <a:gd name="T71" fmla="*/ 27 h 98"/>
                  <a:gd name="T72" fmla="*/ 58 w 75"/>
                  <a:gd name="T73" fmla="*/ 23 h 98"/>
                  <a:gd name="T74" fmla="*/ 58 w 75"/>
                  <a:gd name="T75" fmla="*/ 18 h 98"/>
                  <a:gd name="T76" fmla="*/ 53 w 75"/>
                  <a:gd name="T77" fmla="*/ 14 h 98"/>
                  <a:gd name="T78" fmla="*/ 49 w 75"/>
                  <a:gd name="T79" fmla="*/ 14 h 98"/>
                  <a:gd name="T80" fmla="*/ 40 w 75"/>
                  <a:gd name="T81" fmla="*/ 14 h 98"/>
                  <a:gd name="T82" fmla="*/ 31 w 75"/>
                  <a:gd name="T83" fmla="*/ 23 h 98"/>
                  <a:gd name="T84" fmla="*/ 22 w 75"/>
                  <a:gd name="T85" fmla="*/ 31 h 98"/>
                  <a:gd name="T86" fmla="*/ 18 w 75"/>
                  <a:gd name="T87" fmla="*/ 40 h 98"/>
                  <a:gd name="T88" fmla="*/ 13 w 75"/>
                  <a:gd name="T89" fmla="*/ 54 h 98"/>
                  <a:gd name="T90" fmla="*/ 13 w 75"/>
                  <a:gd name="T91" fmla="*/ 58 h 98"/>
                  <a:gd name="T92" fmla="*/ 13 w 75"/>
                  <a:gd name="T93" fmla="*/ 63 h 98"/>
                  <a:gd name="T94" fmla="*/ 18 w 75"/>
                  <a:gd name="T95" fmla="*/ 71 h 98"/>
                  <a:gd name="T96" fmla="*/ 22 w 75"/>
                  <a:gd name="T97" fmla="*/ 80 h 98"/>
                  <a:gd name="T98" fmla="*/ 26 w 75"/>
                  <a:gd name="T99" fmla="*/ 85 h 98"/>
                  <a:gd name="T100" fmla="*/ 35 w 75"/>
                  <a:gd name="T101" fmla="*/ 89 h 98"/>
                  <a:gd name="T102" fmla="*/ 44 w 75"/>
                  <a:gd name="T103" fmla="*/ 85 h 98"/>
                  <a:gd name="T104" fmla="*/ 49 w 75"/>
                  <a:gd name="T105" fmla="*/ 80 h 98"/>
                  <a:gd name="T106" fmla="*/ 53 w 75"/>
                  <a:gd name="T107" fmla="*/ 76 h 98"/>
                  <a:gd name="T108" fmla="*/ 53 w 75"/>
                  <a:gd name="T109" fmla="*/ 71 h 98"/>
                  <a:gd name="T110" fmla="*/ 53 w 75"/>
                  <a:gd name="T111" fmla="*/ 63 h 98"/>
                  <a:gd name="T112" fmla="*/ 49 w 75"/>
                  <a:gd name="T113" fmla="*/ 58 h 98"/>
                  <a:gd name="T114" fmla="*/ 40 w 75"/>
                  <a:gd name="T115" fmla="*/ 54 h 98"/>
                  <a:gd name="T116" fmla="*/ 22 w 75"/>
                  <a:gd name="T117" fmla="*/ 54 h 98"/>
                  <a:gd name="T118" fmla="*/ 22 w 75"/>
                  <a:gd name="T119" fmla="*/ 54 h 98"/>
                  <a:gd name="T120" fmla="*/ 13 w 75"/>
                  <a:gd name="T121" fmla="*/ 5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5" h="98">
                    <a:moveTo>
                      <a:pt x="53" y="49"/>
                    </a:moveTo>
                    <a:lnTo>
                      <a:pt x="62" y="54"/>
                    </a:lnTo>
                    <a:lnTo>
                      <a:pt x="66" y="58"/>
                    </a:lnTo>
                    <a:lnTo>
                      <a:pt x="66" y="63"/>
                    </a:lnTo>
                    <a:lnTo>
                      <a:pt x="71" y="71"/>
                    </a:lnTo>
                    <a:lnTo>
                      <a:pt x="66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4" y="40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26" y="5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6" y="5"/>
                    </a:lnTo>
                    <a:lnTo>
                      <a:pt x="71" y="14"/>
                    </a:lnTo>
                    <a:lnTo>
                      <a:pt x="75" y="23"/>
                    </a:lnTo>
                    <a:lnTo>
                      <a:pt x="75" y="31"/>
                    </a:lnTo>
                    <a:lnTo>
                      <a:pt x="71" y="40"/>
                    </a:lnTo>
                    <a:lnTo>
                      <a:pt x="62" y="45"/>
                    </a:lnTo>
                    <a:lnTo>
                      <a:pt x="53" y="49"/>
                    </a:lnTo>
                    <a:close/>
                    <a:moveTo>
                      <a:pt x="18" y="40"/>
                    </a:moveTo>
                    <a:lnTo>
                      <a:pt x="22" y="40"/>
                    </a:lnTo>
                    <a:lnTo>
                      <a:pt x="26" y="40"/>
                    </a:lnTo>
                    <a:lnTo>
                      <a:pt x="40" y="40"/>
                    </a:lnTo>
                    <a:lnTo>
                      <a:pt x="53" y="36"/>
                    </a:lnTo>
                    <a:lnTo>
                      <a:pt x="58" y="31"/>
                    </a:lnTo>
                    <a:lnTo>
                      <a:pt x="62" y="27"/>
                    </a:lnTo>
                    <a:lnTo>
                      <a:pt x="58" y="23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23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  <a:moveTo>
                      <a:pt x="13" y="54"/>
                    </a:moveTo>
                    <a:lnTo>
                      <a:pt x="13" y="58"/>
                    </a:lnTo>
                    <a:lnTo>
                      <a:pt x="13" y="63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6" y="85"/>
                    </a:lnTo>
                    <a:lnTo>
                      <a:pt x="35" y="89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3" y="71"/>
                    </a:lnTo>
                    <a:lnTo>
                      <a:pt x="53" y="63"/>
                    </a:lnTo>
                    <a:lnTo>
                      <a:pt x="49" y="58"/>
                    </a:lnTo>
                    <a:lnTo>
                      <a:pt x="40" y="54"/>
                    </a:lnTo>
                    <a:lnTo>
                      <a:pt x="22" y="54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4" name="Freeform 840"/>
              <p:cNvSpPr>
                <a:spLocks noEditPoints="1"/>
              </p:cNvSpPr>
              <p:nvPr/>
            </p:nvSpPr>
            <p:spPr bwMode="auto">
              <a:xfrm>
                <a:off x="3005" y="11112"/>
                <a:ext cx="80" cy="98"/>
              </a:xfrm>
              <a:custGeom>
                <a:avLst/>
                <a:gdLst>
                  <a:gd name="T0" fmla="*/ 49 w 80"/>
                  <a:gd name="T1" fmla="*/ 94 h 98"/>
                  <a:gd name="T2" fmla="*/ 35 w 80"/>
                  <a:gd name="T3" fmla="*/ 98 h 98"/>
                  <a:gd name="T4" fmla="*/ 18 w 80"/>
                  <a:gd name="T5" fmla="*/ 98 h 98"/>
                  <a:gd name="T6" fmla="*/ 4 w 80"/>
                  <a:gd name="T7" fmla="*/ 85 h 98"/>
                  <a:gd name="T8" fmla="*/ 0 w 80"/>
                  <a:gd name="T9" fmla="*/ 67 h 98"/>
                  <a:gd name="T10" fmla="*/ 9 w 80"/>
                  <a:gd name="T11" fmla="*/ 54 h 98"/>
                  <a:gd name="T12" fmla="*/ 18 w 80"/>
                  <a:gd name="T13" fmla="*/ 45 h 98"/>
                  <a:gd name="T14" fmla="*/ 31 w 80"/>
                  <a:gd name="T15" fmla="*/ 40 h 98"/>
                  <a:gd name="T16" fmla="*/ 53 w 80"/>
                  <a:gd name="T17" fmla="*/ 40 h 98"/>
                  <a:gd name="T18" fmla="*/ 62 w 80"/>
                  <a:gd name="T19" fmla="*/ 31 h 98"/>
                  <a:gd name="T20" fmla="*/ 62 w 80"/>
                  <a:gd name="T21" fmla="*/ 23 h 98"/>
                  <a:gd name="T22" fmla="*/ 53 w 80"/>
                  <a:gd name="T23" fmla="*/ 14 h 98"/>
                  <a:gd name="T24" fmla="*/ 40 w 80"/>
                  <a:gd name="T25" fmla="*/ 14 h 98"/>
                  <a:gd name="T26" fmla="*/ 26 w 80"/>
                  <a:gd name="T27" fmla="*/ 23 h 98"/>
                  <a:gd name="T28" fmla="*/ 9 w 80"/>
                  <a:gd name="T29" fmla="*/ 31 h 98"/>
                  <a:gd name="T30" fmla="*/ 22 w 80"/>
                  <a:gd name="T31" fmla="*/ 9 h 98"/>
                  <a:gd name="T32" fmla="*/ 49 w 80"/>
                  <a:gd name="T33" fmla="*/ 0 h 98"/>
                  <a:gd name="T34" fmla="*/ 71 w 80"/>
                  <a:gd name="T35" fmla="*/ 9 h 98"/>
                  <a:gd name="T36" fmla="*/ 80 w 80"/>
                  <a:gd name="T37" fmla="*/ 27 h 98"/>
                  <a:gd name="T38" fmla="*/ 75 w 80"/>
                  <a:gd name="T39" fmla="*/ 45 h 98"/>
                  <a:gd name="T40" fmla="*/ 71 w 80"/>
                  <a:gd name="T41" fmla="*/ 76 h 98"/>
                  <a:gd name="T42" fmla="*/ 71 w 80"/>
                  <a:gd name="T43" fmla="*/ 89 h 98"/>
                  <a:gd name="T44" fmla="*/ 58 w 80"/>
                  <a:gd name="T45" fmla="*/ 98 h 98"/>
                  <a:gd name="T46" fmla="*/ 53 w 80"/>
                  <a:gd name="T47" fmla="*/ 85 h 98"/>
                  <a:gd name="T48" fmla="*/ 58 w 80"/>
                  <a:gd name="T49" fmla="*/ 49 h 98"/>
                  <a:gd name="T50" fmla="*/ 49 w 80"/>
                  <a:gd name="T51" fmla="*/ 54 h 98"/>
                  <a:gd name="T52" fmla="*/ 31 w 80"/>
                  <a:gd name="T53" fmla="*/ 54 h 98"/>
                  <a:gd name="T54" fmla="*/ 22 w 80"/>
                  <a:gd name="T55" fmla="*/ 58 h 98"/>
                  <a:gd name="T56" fmla="*/ 13 w 80"/>
                  <a:gd name="T57" fmla="*/ 67 h 98"/>
                  <a:gd name="T58" fmla="*/ 18 w 80"/>
                  <a:gd name="T59" fmla="*/ 80 h 98"/>
                  <a:gd name="T60" fmla="*/ 22 w 80"/>
                  <a:gd name="T61" fmla="*/ 85 h 98"/>
                  <a:gd name="T62" fmla="*/ 40 w 80"/>
                  <a:gd name="T63" fmla="*/ 85 h 98"/>
                  <a:gd name="T64" fmla="*/ 49 w 80"/>
                  <a:gd name="T65" fmla="*/ 80 h 98"/>
                  <a:gd name="T66" fmla="*/ 58 w 80"/>
                  <a:gd name="T67" fmla="*/ 63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8">
                    <a:moveTo>
                      <a:pt x="53" y="85"/>
                    </a:moveTo>
                    <a:lnTo>
                      <a:pt x="49" y="94"/>
                    </a:lnTo>
                    <a:lnTo>
                      <a:pt x="40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4" y="58"/>
                    </a:lnTo>
                    <a:lnTo>
                      <a:pt x="9" y="54"/>
                    </a:lnTo>
                    <a:lnTo>
                      <a:pt x="13" y="49"/>
                    </a:lnTo>
                    <a:lnTo>
                      <a:pt x="18" y="45"/>
                    </a:lnTo>
                    <a:lnTo>
                      <a:pt x="26" y="45"/>
                    </a:lnTo>
                    <a:lnTo>
                      <a:pt x="31" y="40"/>
                    </a:lnTo>
                    <a:lnTo>
                      <a:pt x="44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6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5" y="14"/>
                    </a:lnTo>
                    <a:lnTo>
                      <a:pt x="80" y="27"/>
                    </a:lnTo>
                    <a:lnTo>
                      <a:pt x="80" y="31"/>
                    </a:lnTo>
                    <a:lnTo>
                      <a:pt x="75" y="45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71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8" y="94"/>
                    </a:lnTo>
                    <a:lnTo>
                      <a:pt x="53" y="85"/>
                    </a:lnTo>
                    <a:close/>
                    <a:moveTo>
                      <a:pt x="62" y="49"/>
                    </a:moveTo>
                    <a:lnTo>
                      <a:pt x="58" y="49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44" y="54"/>
                    </a:lnTo>
                    <a:lnTo>
                      <a:pt x="31" y="54"/>
                    </a:lnTo>
                    <a:lnTo>
                      <a:pt x="26" y="58"/>
                    </a:lnTo>
                    <a:lnTo>
                      <a:pt x="22" y="58"/>
                    </a:lnTo>
                    <a:lnTo>
                      <a:pt x="18" y="63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3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5" name="Freeform 841"/>
              <p:cNvSpPr>
                <a:spLocks noEditPoints="1"/>
              </p:cNvSpPr>
              <p:nvPr/>
            </p:nvSpPr>
            <p:spPr bwMode="auto">
              <a:xfrm>
                <a:off x="3098" y="11077"/>
                <a:ext cx="80" cy="133"/>
              </a:xfrm>
              <a:custGeom>
                <a:avLst/>
                <a:gdLst>
                  <a:gd name="T0" fmla="*/ 53 w 80"/>
                  <a:gd name="T1" fmla="*/ 115 h 133"/>
                  <a:gd name="T2" fmla="*/ 40 w 80"/>
                  <a:gd name="T3" fmla="*/ 129 h 133"/>
                  <a:gd name="T4" fmla="*/ 22 w 80"/>
                  <a:gd name="T5" fmla="*/ 133 h 133"/>
                  <a:gd name="T6" fmla="*/ 13 w 80"/>
                  <a:gd name="T7" fmla="*/ 133 h 133"/>
                  <a:gd name="T8" fmla="*/ 4 w 80"/>
                  <a:gd name="T9" fmla="*/ 129 h 133"/>
                  <a:gd name="T10" fmla="*/ 0 w 80"/>
                  <a:gd name="T11" fmla="*/ 120 h 133"/>
                  <a:gd name="T12" fmla="*/ 0 w 80"/>
                  <a:gd name="T13" fmla="*/ 115 h 133"/>
                  <a:gd name="T14" fmla="*/ 0 w 80"/>
                  <a:gd name="T15" fmla="*/ 106 h 133"/>
                  <a:gd name="T16" fmla="*/ 4 w 80"/>
                  <a:gd name="T17" fmla="*/ 93 h 133"/>
                  <a:gd name="T18" fmla="*/ 13 w 80"/>
                  <a:gd name="T19" fmla="*/ 35 h 133"/>
                  <a:gd name="T20" fmla="*/ 27 w 80"/>
                  <a:gd name="T21" fmla="*/ 35 h 133"/>
                  <a:gd name="T22" fmla="*/ 18 w 80"/>
                  <a:gd name="T23" fmla="*/ 98 h 133"/>
                  <a:gd name="T24" fmla="*/ 13 w 80"/>
                  <a:gd name="T25" fmla="*/ 106 h 133"/>
                  <a:gd name="T26" fmla="*/ 13 w 80"/>
                  <a:gd name="T27" fmla="*/ 111 h 133"/>
                  <a:gd name="T28" fmla="*/ 18 w 80"/>
                  <a:gd name="T29" fmla="*/ 115 h 133"/>
                  <a:gd name="T30" fmla="*/ 18 w 80"/>
                  <a:gd name="T31" fmla="*/ 120 h 133"/>
                  <a:gd name="T32" fmla="*/ 22 w 80"/>
                  <a:gd name="T33" fmla="*/ 120 h 133"/>
                  <a:gd name="T34" fmla="*/ 27 w 80"/>
                  <a:gd name="T35" fmla="*/ 120 h 133"/>
                  <a:gd name="T36" fmla="*/ 31 w 80"/>
                  <a:gd name="T37" fmla="*/ 120 h 133"/>
                  <a:gd name="T38" fmla="*/ 40 w 80"/>
                  <a:gd name="T39" fmla="*/ 120 h 133"/>
                  <a:gd name="T40" fmla="*/ 44 w 80"/>
                  <a:gd name="T41" fmla="*/ 115 h 133"/>
                  <a:gd name="T42" fmla="*/ 49 w 80"/>
                  <a:gd name="T43" fmla="*/ 111 h 133"/>
                  <a:gd name="T44" fmla="*/ 53 w 80"/>
                  <a:gd name="T45" fmla="*/ 102 h 133"/>
                  <a:gd name="T46" fmla="*/ 53 w 80"/>
                  <a:gd name="T47" fmla="*/ 98 h 133"/>
                  <a:gd name="T48" fmla="*/ 58 w 80"/>
                  <a:gd name="T49" fmla="*/ 89 h 133"/>
                  <a:gd name="T50" fmla="*/ 58 w 80"/>
                  <a:gd name="T51" fmla="*/ 80 h 133"/>
                  <a:gd name="T52" fmla="*/ 67 w 80"/>
                  <a:gd name="T53" fmla="*/ 35 h 133"/>
                  <a:gd name="T54" fmla="*/ 80 w 80"/>
                  <a:gd name="T55" fmla="*/ 35 h 133"/>
                  <a:gd name="T56" fmla="*/ 62 w 80"/>
                  <a:gd name="T57" fmla="*/ 133 h 133"/>
                  <a:gd name="T58" fmla="*/ 49 w 80"/>
                  <a:gd name="T59" fmla="*/ 133 h 133"/>
                  <a:gd name="T60" fmla="*/ 53 w 80"/>
                  <a:gd name="T61" fmla="*/ 115 h 133"/>
                  <a:gd name="T62" fmla="*/ 27 w 80"/>
                  <a:gd name="T63" fmla="*/ 0 h 133"/>
                  <a:gd name="T64" fmla="*/ 36 w 80"/>
                  <a:gd name="T65" fmla="*/ 0 h 133"/>
                  <a:gd name="T66" fmla="*/ 40 w 80"/>
                  <a:gd name="T67" fmla="*/ 4 h 133"/>
                  <a:gd name="T68" fmla="*/ 40 w 80"/>
                  <a:gd name="T69" fmla="*/ 9 h 133"/>
                  <a:gd name="T70" fmla="*/ 44 w 80"/>
                  <a:gd name="T71" fmla="*/ 13 h 133"/>
                  <a:gd name="T72" fmla="*/ 49 w 80"/>
                  <a:gd name="T73" fmla="*/ 13 h 133"/>
                  <a:gd name="T74" fmla="*/ 53 w 80"/>
                  <a:gd name="T75" fmla="*/ 13 h 133"/>
                  <a:gd name="T76" fmla="*/ 58 w 80"/>
                  <a:gd name="T77" fmla="*/ 9 h 133"/>
                  <a:gd name="T78" fmla="*/ 62 w 80"/>
                  <a:gd name="T79" fmla="*/ 4 h 133"/>
                  <a:gd name="T80" fmla="*/ 67 w 80"/>
                  <a:gd name="T81" fmla="*/ 0 h 133"/>
                  <a:gd name="T82" fmla="*/ 76 w 80"/>
                  <a:gd name="T83" fmla="*/ 0 h 133"/>
                  <a:gd name="T84" fmla="*/ 71 w 80"/>
                  <a:gd name="T85" fmla="*/ 9 h 133"/>
                  <a:gd name="T86" fmla="*/ 67 w 80"/>
                  <a:gd name="T87" fmla="*/ 18 h 133"/>
                  <a:gd name="T88" fmla="*/ 58 w 80"/>
                  <a:gd name="T89" fmla="*/ 22 h 133"/>
                  <a:gd name="T90" fmla="*/ 49 w 80"/>
                  <a:gd name="T91" fmla="*/ 22 h 133"/>
                  <a:gd name="T92" fmla="*/ 40 w 80"/>
                  <a:gd name="T93" fmla="*/ 22 h 133"/>
                  <a:gd name="T94" fmla="*/ 36 w 80"/>
                  <a:gd name="T95" fmla="*/ 18 h 133"/>
                  <a:gd name="T96" fmla="*/ 31 w 80"/>
                  <a:gd name="T97" fmla="*/ 9 h 133"/>
                  <a:gd name="T98" fmla="*/ 27 w 80"/>
                  <a:gd name="T99" fmla="*/ 0 h 1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" h="133">
                    <a:moveTo>
                      <a:pt x="53" y="115"/>
                    </a:moveTo>
                    <a:lnTo>
                      <a:pt x="40" y="129"/>
                    </a:lnTo>
                    <a:lnTo>
                      <a:pt x="22" y="133"/>
                    </a:lnTo>
                    <a:lnTo>
                      <a:pt x="13" y="133"/>
                    </a:lnTo>
                    <a:lnTo>
                      <a:pt x="4" y="129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06"/>
                    </a:lnTo>
                    <a:lnTo>
                      <a:pt x="4" y="93"/>
                    </a:lnTo>
                    <a:lnTo>
                      <a:pt x="13" y="35"/>
                    </a:lnTo>
                    <a:lnTo>
                      <a:pt x="27" y="35"/>
                    </a:lnTo>
                    <a:lnTo>
                      <a:pt x="18" y="98"/>
                    </a:lnTo>
                    <a:lnTo>
                      <a:pt x="13" y="106"/>
                    </a:lnTo>
                    <a:lnTo>
                      <a:pt x="13" y="111"/>
                    </a:lnTo>
                    <a:lnTo>
                      <a:pt x="18" y="115"/>
                    </a:lnTo>
                    <a:lnTo>
                      <a:pt x="18" y="120"/>
                    </a:lnTo>
                    <a:lnTo>
                      <a:pt x="22" y="120"/>
                    </a:lnTo>
                    <a:lnTo>
                      <a:pt x="27" y="120"/>
                    </a:lnTo>
                    <a:lnTo>
                      <a:pt x="31" y="120"/>
                    </a:lnTo>
                    <a:lnTo>
                      <a:pt x="40" y="120"/>
                    </a:lnTo>
                    <a:lnTo>
                      <a:pt x="44" y="115"/>
                    </a:lnTo>
                    <a:lnTo>
                      <a:pt x="49" y="111"/>
                    </a:lnTo>
                    <a:lnTo>
                      <a:pt x="53" y="102"/>
                    </a:lnTo>
                    <a:lnTo>
                      <a:pt x="53" y="98"/>
                    </a:lnTo>
                    <a:lnTo>
                      <a:pt x="58" y="89"/>
                    </a:lnTo>
                    <a:lnTo>
                      <a:pt x="58" y="80"/>
                    </a:lnTo>
                    <a:lnTo>
                      <a:pt x="67" y="35"/>
                    </a:lnTo>
                    <a:lnTo>
                      <a:pt x="80" y="35"/>
                    </a:lnTo>
                    <a:lnTo>
                      <a:pt x="62" y="133"/>
                    </a:lnTo>
                    <a:lnTo>
                      <a:pt x="49" y="133"/>
                    </a:lnTo>
                    <a:lnTo>
                      <a:pt x="53" y="115"/>
                    </a:lnTo>
                    <a:close/>
                    <a:moveTo>
                      <a:pt x="27" y="0"/>
                    </a:moveTo>
                    <a:lnTo>
                      <a:pt x="36" y="0"/>
                    </a:lnTo>
                    <a:lnTo>
                      <a:pt x="40" y="4"/>
                    </a:lnTo>
                    <a:lnTo>
                      <a:pt x="40" y="9"/>
                    </a:lnTo>
                    <a:lnTo>
                      <a:pt x="44" y="13"/>
                    </a:lnTo>
                    <a:lnTo>
                      <a:pt x="49" y="13"/>
                    </a:lnTo>
                    <a:lnTo>
                      <a:pt x="53" y="13"/>
                    </a:lnTo>
                    <a:lnTo>
                      <a:pt x="58" y="9"/>
                    </a:lnTo>
                    <a:lnTo>
                      <a:pt x="62" y="4"/>
                    </a:lnTo>
                    <a:lnTo>
                      <a:pt x="67" y="0"/>
                    </a:lnTo>
                    <a:lnTo>
                      <a:pt x="76" y="0"/>
                    </a:lnTo>
                    <a:lnTo>
                      <a:pt x="71" y="9"/>
                    </a:lnTo>
                    <a:lnTo>
                      <a:pt x="67" y="18"/>
                    </a:lnTo>
                    <a:lnTo>
                      <a:pt x="58" y="22"/>
                    </a:lnTo>
                    <a:lnTo>
                      <a:pt x="49" y="22"/>
                    </a:lnTo>
                    <a:lnTo>
                      <a:pt x="40" y="22"/>
                    </a:lnTo>
                    <a:lnTo>
                      <a:pt x="36" y="18"/>
                    </a:lnTo>
                    <a:lnTo>
                      <a:pt x="31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6" name="Freeform 842"/>
              <p:cNvSpPr>
                <a:spLocks/>
              </p:cNvSpPr>
              <p:nvPr/>
            </p:nvSpPr>
            <p:spPr bwMode="auto">
              <a:xfrm>
                <a:off x="3182" y="11112"/>
                <a:ext cx="129" cy="98"/>
              </a:xfrm>
              <a:custGeom>
                <a:avLst/>
                <a:gdLst>
                  <a:gd name="T0" fmla="*/ 0 w 129"/>
                  <a:gd name="T1" fmla="*/ 98 h 98"/>
                  <a:gd name="T2" fmla="*/ 18 w 129"/>
                  <a:gd name="T3" fmla="*/ 0 h 98"/>
                  <a:gd name="T4" fmla="*/ 36 w 129"/>
                  <a:gd name="T5" fmla="*/ 0 h 98"/>
                  <a:gd name="T6" fmla="*/ 32 w 129"/>
                  <a:gd name="T7" fmla="*/ 18 h 98"/>
                  <a:gd name="T8" fmla="*/ 40 w 129"/>
                  <a:gd name="T9" fmla="*/ 9 h 98"/>
                  <a:gd name="T10" fmla="*/ 45 w 129"/>
                  <a:gd name="T11" fmla="*/ 5 h 98"/>
                  <a:gd name="T12" fmla="*/ 54 w 129"/>
                  <a:gd name="T13" fmla="*/ 0 h 98"/>
                  <a:gd name="T14" fmla="*/ 58 w 129"/>
                  <a:gd name="T15" fmla="*/ 0 h 98"/>
                  <a:gd name="T16" fmla="*/ 67 w 129"/>
                  <a:gd name="T17" fmla="*/ 0 h 98"/>
                  <a:gd name="T18" fmla="*/ 72 w 129"/>
                  <a:gd name="T19" fmla="*/ 5 h 98"/>
                  <a:gd name="T20" fmla="*/ 76 w 129"/>
                  <a:gd name="T21" fmla="*/ 9 h 98"/>
                  <a:gd name="T22" fmla="*/ 80 w 129"/>
                  <a:gd name="T23" fmla="*/ 18 h 98"/>
                  <a:gd name="T24" fmla="*/ 85 w 129"/>
                  <a:gd name="T25" fmla="*/ 9 h 98"/>
                  <a:gd name="T26" fmla="*/ 94 w 129"/>
                  <a:gd name="T27" fmla="*/ 5 h 98"/>
                  <a:gd name="T28" fmla="*/ 98 w 129"/>
                  <a:gd name="T29" fmla="*/ 0 h 98"/>
                  <a:gd name="T30" fmla="*/ 107 w 129"/>
                  <a:gd name="T31" fmla="*/ 0 h 98"/>
                  <a:gd name="T32" fmla="*/ 116 w 129"/>
                  <a:gd name="T33" fmla="*/ 0 h 98"/>
                  <a:gd name="T34" fmla="*/ 125 w 129"/>
                  <a:gd name="T35" fmla="*/ 5 h 98"/>
                  <a:gd name="T36" fmla="*/ 129 w 129"/>
                  <a:gd name="T37" fmla="*/ 14 h 98"/>
                  <a:gd name="T38" fmla="*/ 129 w 129"/>
                  <a:gd name="T39" fmla="*/ 23 h 98"/>
                  <a:gd name="T40" fmla="*/ 129 w 129"/>
                  <a:gd name="T41" fmla="*/ 27 h 98"/>
                  <a:gd name="T42" fmla="*/ 125 w 129"/>
                  <a:gd name="T43" fmla="*/ 36 h 98"/>
                  <a:gd name="T44" fmla="*/ 116 w 129"/>
                  <a:gd name="T45" fmla="*/ 98 h 98"/>
                  <a:gd name="T46" fmla="*/ 103 w 129"/>
                  <a:gd name="T47" fmla="*/ 98 h 98"/>
                  <a:gd name="T48" fmla="*/ 112 w 129"/>
                  <a:gd name="T49" fmla="*/ 36 h 98"/>
                  <a:gd name="T50" fmla="*/ 116 w 129"/>
                  <a:gd name="T51" fmla="*/ 27 h 98"/>
                  <a:gd name="T52" fmla="*/ 116 w 129"/>
                  <a:gd name="T53" fmla="*/ 23 h 98"/>
                  <a:gd name="T54" fmla="*/ 112 w 129"/>
                  <a:gd name="T55" fmla="*/ 18 h 98"/>
                  <a:gd name="T56" fmla="*/ 112 w 129"/>
                  <a:gd name="T57" fmla="*/ 18 h 98"/>
                  <a:gd name="T58" fmla="*/ 107 w 129"/>
                  <a:gd name="T59" fmla="*/ 14 h 98"/>
                  <a:gd name="T60" fmla="*/ 103 w 129"/>
                  <a:gd name="T61" fmla="*/ 14 h 98"/>
                  <a:gd name="T62" fmla="*/ 98 w 129"/>
                  <a:gd name="T63" fmla="*/ 14 h 98"/>
                  <a:gd name="T64" fmla="*/ 89 w 129"/>
                  <a:gd name="T65" fmla="*/ 18 h 98"/>
                  <a:gd name="T66" fmla="*/ 85 w 129"/>
                  <a:gd name="T67" fmla="*/ 23 h 98"/>
                  <a:gd name="T68" fmla="*/ 80 w 129"/>
                  <a:gd name="T69" fmla="*/ 31 h 98"/>
                  <a:gd name="T70" fmla="*/ 76 w 129"/>
                  <a:gd name="T71" fmla="*/ 40 h 98"/>
                  <a:gd name="T72" fmla="*/ 76 w 129"/>
                  <a:gd name="T73" fmla="*/ 54 h 98"/>
                  <a:gd name="T74" fmla="*/ 67 w 129"/>
                  <a:gd name="T75" fmla="*/ 98 h 98"/>
                  <a:gd name="T76" fmla="*/ 49 w 129"/>
                  <a:gd name="T77" fmla="*/ 98 h 98"/>
                  <a:gd name="T78" fmla="*/ 63 w 129"/>
                  <a:gd name="T79" fmla="*/ 31 h 98"/>
                  <a:gd name="T80" fmla="*/ 63 w 129"/>
                  <a:gd name="T81" fmla="*/ 27 h 98"/>
                  <a:gd name="T82" fmla="*/ 63 w 129"/>
                  <a:gd name="T83" fmla="*/ 23 h 98"/>
                  <a:gd name="T84" fmla="*/ 63 w 129"/>
                  <a:gd name="T85" fmla="*/ 18 h 98"/>
                  <a:gd name="T86" fmla="*/ 63 w 129"/>
                  <a:gd name="T87" fmla="*/ 18 h 98"/>
                  <a:gd name="T88" fmla="*/ 58 w 129"/>
                  <a:gd name="T89" fmla="*/ 14 h 98"/>
                  <a:gd name="T90" fmla="*/ 54 w 129"/>
                  <a:gd name="T91" fmla="*/ 14 h 98"/>
                  <a:gd name="T92" fmla="*/ 49 w 129"/>
                  <a:gd name="T93" fmla="*/ 14 h 98"/>
                  <a:gd name="T94" fmla="*/ 40 w 129"/>
                  <a:gd name="T95" fmla="*/ 18 h 98"/>
                  <a:gd name="T96" fmla="*/ 36 w 129"/>
                  <a:gd name="T97" fmla="*/ 23 h 98"/>
                  <a:gd name="T98" fmla="*/ 32 w 129"/>
                  <a:gd name="T99" fmla="*/ 31 h 98"/>
                  <a:gd name="T100" fmla="*/ 27 w 129"/>
                  <a:gd name="T101" fmla="*/ 40 h 98"/>
                  <a:gd name="T102" fmla="*/ 23 w 129"/>
                  <a:gd name="T103" fmla="*/ 54 h 98"/>
                  <a:gd name="T104" fmla="*/ 18 w 129"/>
                  <a:gd name="T105" fmla="*/ 98 h 98"/>
                  <a:gd name="T106" fmla="*/ 0 w 129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8">
                    <a:moveTo>
                      <a:pt x="0" y="98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2" y="18"/>
                    </a:lnTo>
                    <a:lnTo>
                      <a:pt x="40" y="9"/>
                    </a:lnTo>
                    <a:lnTo>
                      <a:pt x="45" y="5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2" y="5"/>
                    </a:lnTo>
                    <a:lnTo>
                      <a:pt x="76" y="9"/>
                    </a:lnTo>
                    <a:lnTo>
                      <a:pt x="80" y="18"/>
                    </a:lnTo>
                    <a:lnTo>
                      <a:pt x="85" y="9"/>
                    </a:lnTo>
                    <a:lnTo>
                      <a:pt x="94" y="5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5" y="5"/>
                    </a:lnTo>
                    <a:lnTo>
                      <a:pt x="129" y="14"/>
                    </a:lnTo>
                    <a:lnTo>
                      <a:pt x="129" y="23"/>
                    </a:lnTo>
                    <a:lnTo>
                      <a:pt x="129" y="27"/>
                    </a:lnTo>
                    <a:lnTo>
                      <a:pt x="125" y="36"/>
                    </a:lnTo>
                    <a:lnTo>
                      <a:pt x="116" y="98"/>
                    </a:lnTo>
                    <a:lnTo>
                      <a:pt x="103" y="98"/>
                    </a:lnTo>
                    <a:lnTo>
                      <a:pt x="112" y="36"/>
                    </a:lnTo>
                    <a:lnTo>
                      <a:pt x="116" y="27"/>
                    </a:lnTo>
                    <a:lnTo>
                      <a:pt x="116" y="23"/>
                    </a:lnTo>
                    <a:lnTo>
                      <a:pt x="112" y="18"/>
                    </a:lnTo>
                    <a:lnTo>
                      <a:pt x="107" y="14"/>
                    </a:lnTo>
                    <a:lnTo>
                      <a:pt x="103" y="14"/>
                    </a:lnTo>
                    <a:lnTo>
                      <a:pt x="98" y="14"/>
                    </a:lnTo>
                    <a:lnTo>
                      <a:pt x="89" y="18"/>
                    </a:lnTo>
                    <a:lnTo>
                      <a:pt x="85" y="23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6" y="54"/>
                    </a:lnTo>
                    <a:lnTo>
                      <a:pt x="67" y="98"/>
                    </a:lnTo>
                    <a:lnTo>
                      <a:pt x="49" y="98"/>
                    </a:lnTo>
                    <a:lnTo>
                      <a:pt x="63" y="31"/>
                    </a:lnTo>
                    <a:lnTo>
                      <a:pt x="63" y="27"/>
                    </a:lnTo>
                    <a:lnTo>
                      <a:pt x="63" y="23"/>
                    </a:lnTo>
                    <a:lnTo>
                      <a:pt x="63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6" y="23"/>
                    </a:lnTo>
                    <a:lnTo>
                      <a:pt x="32" y="31"/>
                    </a:lnTo>
                    <a:lnTo>
                      <a:pt x="27" y="40"/>
                    </a:lnTo>
                    <a:lnTo>
                      <a:pt x="23" y="54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7" name="Freeform 843"/>
              <p:cNvSpPr>
                <a:spLocks noEditPoints="1"/>
              </p:cNvSpPr>
              <p:nvPr/>
            </p:nvSpPr>
            <p:spPr bwMode="auto">
              <a:xfrm>
                <a:off x="3320" y="11112"/>
                <a:ext cx="80" cy="98"/>
              </a:xfrm>
              <a:custGeom>
                <a:avLst/>
                <a:gdLst>
                  <a:gd name="T0" fmla="*/ 62 w 80"/>
                  <a:gd name="T1" fmla="*/ 67 h 98"/>
                  <a:gd name="T2" fmla="*/ 76 w 80"/>
                  <a:gd name="T3" fmla="*/ 67 h 98"/>
                  <a:gd name="T4" fmla="*/ 71 w 80"/>
                  <a:gd name="T5" fmla="*/ 80 h 98"/>
                  <a:gd name="T6" fmla="*/ 62 w 80"/>
                  <a:gd name="T7" fmla="*/ 89 h 98"/>
                  <a:gd name="T8" fmla="*/ 49 w 80"/>
                  <a:gd name="T9" fmla="*/ 98 h 98"/>
                  <a:gd name="T10" fmla="*/ 36 w 80"/>
                  <a:gd name="T11" fmla="*/ 98 h 98"/>
                  <a:gd name="T12" fmla="*/ 27 w 80"/>
                  <a:gd name="T13" fmla="*/ 98 h 98"/>
                  <a:gd name="T14" fmla="*/ 18 w 80"/>
                  <a:gd name="T15" fmla="*/ 94 h 98"/>
                  <a:gd name="T16" fmla="*/ 14 w 80"/>
                  <a:gd name="T17" fmla="*/ 89 h 98"/>
                  <a:gd name="T18" fmla="*/ 5 w 80"/>
                  <a:gd name="T19" fmla="*/ 80 h 98"/>
                  <a:gd name="T20" fmla="*/ 5 w 80"/>
                  <a:gd name="T21" fmla="*/ 71 h 98"/>
                  <a:gd name="T22" fmla="*/ 0 w 80"/>
                  <a:gd name="T23" fmla="*/ 58 h 98"/>
                  <a:gd name="T24" fmla="*/ 5 w 80"/>
                  <a:gd name="T25" fmla="*/ 45 h 98"/>
                  <a:gd name="T26" fmla="*/ 9 w 80"/>
                  <a:gd name="T27" fmla="*/ 27 h 98"/>
                  <a:gd name="T28" fmla="*/ 18 w 80"/>
                  <a:gd name="T29" fmla="*/ 18 h 98"/>
                  <a:gd name="T30" fmla="*/ 27 w 80"/>
                  <a:gd name="T31" fmla="*/ 9 h 98"/>
                  <a:gd name="T32" fmla="*/ 36 w 80"/>
                  <a:gd name="T33" fmla="*/ 0 h 98"/>
                  <a:gd name="T34" fmla="*/ 49 w 80"/>
                  <a:gd name="T35" fmla="*/ 0 h 98"/>
                  <a:gd name="T36" fmla="*/ 62 w 80"/>
                  <a:gd name="T37" fmla="*/ 5 h 98"/>
                  <a:gd name="T38" fmla="*/ 71 w 80"/>
                  <a:gd name="T39" fmla="*/ 9 h 98"/>
                  <a:gd name="T40" fmla="*/ 80 w 80"/>
                  <a:gd name="T41" fmla="*/ 23 h 98"/>
                  <a:gd name="T42" fmla="*/ 80 w 80"/>
                  <a:gd name="T43" fmla="*/ 40 h 98"/>
                  <a:gd name="T44" fmla="*/ 80 w 80"/>
                  <a:gd name="T45" fmla="*/ 45 h 98"/>
                  <a:gd name="T46" fmla="*/ 80 w 80"/>
                  <a:gd name="T47" fmla="*/ 54 h 98"/>
                  <a:gd name="T48" fmla="*/ 18 w 80"/>
                  <a:gd name="T49" fmla="*/ 54 h 98"/>
                  <a:gd name="T50" fmla="*/ 18 w 80"/>
                  <a:gd name="T51" fmla="*/ 58 h 98"/>
                  <a:gd name="T52" fmla="*/ 18 w 80"/>
                  <a:gd name="T53" fmla="*/ 58 h 98"/>
                  <a:gd name="T54" fmla="*/ 18 w 80"/>
                  <a:gd name="T55" fmla="*/ 71 h 98"/>
                  <a:gd name="T56" fmla="*/ 22 w 80"/>
                  <a:gd name="T57" fmla="*/ 80 h 98"/>
                  <a:gd name="T58" fmla="*/ 27 w 80"/>
                  <a:gd name="T59" fmla="*/ 85 h 98"/>
                  <a:gd name="T60" fmla="*/ 36 w 80"/>
                  <a:gd name="T61" fmla="*/ 85 h 98"/>
                  <a:gd name="T62" fmla="*/ 45 w 80"/>
                  <a:gd name="T63" fmla="*/ 85 h 98"/>
                  <a:gd name="T64" fmla="*/ 49 w 80"/>
                  <a:gd name="T65" fmla="*/ 80 h 98"/>
                  <a:gd name="T66" fmla="*/ 58 w 80"/>
                  <a:gd name="T67" fmla="*/ 76 h 98"/>
                  <a:gd name="T68" fmla="*/ 62 w 80"/>
                  <a:gd name="T69" fmla="*/ 67 h 98"/>
                  <a:gd name="T70" fmla="*/ 18 w 80"/>
                  <a:gd name="T71" fmla="*/ 40 h 98"/>
                  <a:gd name="T72" fmla="*/ 67 w 80"/>
                  <a:gd name="T73" fmla="*/ 40 h 98"/>
                  <a:gd name="T74" fmla="*/ 67 w 80"/>
                  <a:gd name="T75" fmla="*/ 40 h 98"/>
                  <a:gd name="T76" fmla="*/ 67 w 80"/>
                  <a:gd name="T77" fmla="*/ 36 h 98"/>
                  <a:gd name="T78" fmla="*/ 67 w 80"/>
                  <a:gd name="T79" fmla="*/ 27 h 98"/>
                  <a:gd name="T80" fmla="*/ 62 w 80"/>
                  <a:gd name="T81" fmla="*/ 18 h 98"/>
                  <a:gd name="T82" fmla="*/ 53 w 80"/>
                  <a:gd name="T83" fmla="*/ 14 h 98"/>
                  <a:gd name="T84" fmla="*/ 49 w 80"/>
                  <a:gd name="T85" fmla="*/ 14 h 98"/>
                  <a:gd name="T86" fmla="*/ 40 w 80"/>
                  <a:gd name="T87" fmla="*/ 14 h 98"/>
                  <a:gd name="T88" fmla="*/ 31 w 80"/>
                  <a:gd name="T89" fmla="*/ 18 h 98"/>
                  <a:gd name="T90" fmla="*/ 22 w 80"/>
                  <a:gd name="T91" fmla="*/ 27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62" y="67"/>
                    </a:moveTo>
                    <a:lnTo>
                      <a:pt x="76" y="67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58"/>
                    </a:lnTo>
                    <a:lnTo>
                      <a:pt x="5" y="45"/>
                    </a:lnTo>
                    <a:lnTo>
                      <a:pt x="9" y="27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1" y="9"/>
                    </a:lnTo>
                    <a:lnTo>
                      <a:pt x="80" y="23"/>
                    </a:lnTo>
                    <a:lnTo>
                      <a:pt x="80" y="40"/>
                    </a:lnTo>
                    <a:lnTo>
                      <a:pt x="80" y="45"/>
                    </a:lnTo>
                    <a:lnTo>
                      <a:pt x="80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8" y="76"/>
                    </a:lnTo>
                    <a:lnTo>
                      <a:pt x="62" y="67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36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8" name="Freeform 844"/>
              <p:cNvSpPr>
                <a:spLocks/>
              </p:cNvSpPr>
              <p:nvPr/>
            </p:nvSpPr>
            <p:spPr bwMode="auto">
              <a:xfrm>
                <a:off x="3409" y="11192"/>
                <a:ext cx="22" cy="45"/>
              </a:xfrm>
              <a:custGeom>
                <a:avLst/>
                <a:gdLst>
                  <a:gd name="T0" fmla="*/ 4 w 22"/>
                  <a:gd name="T1" fmla="*/ 18 h 45"/>
                  <a:gd name="T2" fmla="*/ 9 w 22"/>
                  <a:gd name="T3" fmla="*/ 0 h 45"/>
                  <a:gd name="T4" fmla="*/ 22 w 22"/>
                  <a:gd name="T5" fmla="*/ 0 h 45"/>
                  <a:gd name="T6" fmla="*/ 22 w 22"/>
                  <a:gd name="T7" fmla="*/ 14 h 45"/>
                  <a:gd name="T8" fmla="*/ 18 w 22"/>
                  <a:gd name="T9" fmla="*/ 27 h 45"/>
                  <a:gd name="T10" fmla="*/ 13 w 22"/>
                  <a:gd name="T11" fmla="*/ 36 h 45"/>
                  <a:gd name="T12" fmla="*/ 4 w 22"/>
                  <a:gd name="T13" fmla="*/ 40 h 45"/>
                  <a:gd name="T14" fmla="*/ 0 w 22"/>
                  <a:gd name="T15" fmla="*/ 45 h 45"/>
                  <a:gd name="T16" fmla="*/ 0 w 22"/>
                  <a:gd name="T17" fmla="*/ 36 h 45"/>
                  <a:gd name="T18" fmla="*/ 9 w 22"/>
                  <a:gd name="T19" fmla="*/ 31 h 45"/>
                  <a:gd name="T20" fmla="*/ 13 w 22"/>
                  <a:gd name="T21" fmla="*/ 18 h 45"/>
                  <a:gd name="T22" fmla="*/ 4 w 22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45">
                    <a:moveTo>
                      <a:pt x="4" y="18"/>
                    </a:moveTo>
                    <a:lnTo>
                      <a:pt x="9" y="0"/>
                    </a:lnTo>
                    <a:lnTo>
                      <a:pt x="22" y="0"/>
                    </a:lnTo>
                    <a:lnTo>
                      <a:pt x="22" y="14"/>
                    </a:lnTo>
                    <a:lnTo>
                      <a:pt x="18" y="27"/>
                    </a:lnTo>
                    <a:lnTo>
                      <a:pt x="13" y="36"/>
                    </a:lnTo>
                    <a:lnTo>
                      <a:pt x="4" y="40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9" name="Freeform 845"/>
              <p:cNvSpPr>
                <a:spLocks/>
              </p:cNvSpPr>
              <p:nvPr/>
            </p:nvSpPr>
            <p:spPr bwMode="auto">
              <a:xfrm>
                <a:off x="2107" y="11299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85 w 85"/>
                  <a:gd name="T3" fmla="*/ 0 h 98"/>
                  <a:gd name="T4" fmla="*/ 67 w 85"/>
                  <a:gd name="T5" fmla="*/ 98 h 98"/>
                  <a:gd name="T6" fmla="*/ 54 w 85"/>
                  <a:gd name="T7" fmla="*/ 98 h 98"/>
                  <a:gd name="T8" fmla="*/ 67 w 85"/>
                  <a:gd name="T9" fmla="*/ 13 h 98"/>
                  <a:gd name="T10" fmla="*/ 31 w 85"/>
                  <a:gd name="T11" fmla="*/ 13 h 98"/>
                  <a:gd name="T12" fmla="*/ 14 w 85"/>
                  <a:gd name="T13" fmla="*/ 98 h 98"/>
                  <a:gd name="T14" fmla="*/ 0 w 85"/>
                  <a:gd name="T15" fmla="*/ 98 h 98"/>
                  <a:gd name="T16" fmla="*/ 18 w 85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85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67" y="13"/>
                    </a:lnTo>
                    <a:lnTo>
                      <a:pt x="31" y="1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0" name="Freeform 846"/>
              <p:cNvSpPr>
                <a:spLocks/>
              </p:cNvSpPr>
              <p:nvPr/>
            </p:nvSpPr>
            <p:spPr bwMode="auto">
              <a:xfrm>
                <a:off x="2192" y="11299"/>
                <a:ext cx="89" cy="138"/>
              </a:xfrm>
              <a:custGeom>
                <a:avLst/>
                <a:gdLst>
                  <a:gd name="T0" fmla="*/ 0 w 89"/>
                  <a:gd name="T1" fmla="*/ 133 h 138"/>
                  <a:gd name="T2" fmla="*/ 0 w 89"/>
                  <a:gd name="T3" fmla="*/ 120 h 138"/>
                  <a:gd name="T4" fmla="*/ 4 w 89"/>
                  <a:gd name="T5" fmla="*/ 120 h 138"/>
                  <a:gd name="T6" fmla="*/ 9 w 89"/>
                  <a:gd name="T7" fmla="*/ 120 h 138"/>
                  <a:gd name="T8" fmla="*/ 13 w 89"/>
                  <a:gd name="T9" fmla="*/ 120 h 138"/>
                  <a:gd name="T10" fmla="*/ 17 w 89"/>
                  <a:gd name="T11" fmla="*/ 120 h 138"/>
                  <a:gd name="T12" fmla="*/ 22 w 89"/>
                  <a:gd name="T13" fmla="*/ 116 h 138"/>
                  <a:gd name="T14" fmla="*/ 22 w 89"/>
                  <a:gd name="T15" fmla="*/ 107 h 138"/>
                  <a:gd name="T16" fmla="*/ 26 w 89"/>
                  <a:gd name="T17" fmla="*/ 98 h 138"/>
                  <a:gd name="T18" fmla="*/ 13 w 89"/>
                  <a:gd name="T19" fmla="*/ 0 h 138"/>
                  <a:gd name="T20" fmla="*/ 26 w 89"/>
                  <a:gd name="T21" fmla="*/ 0 h 138"/>
                  <a:gd name="T22" fmla="*/ 35 w 89"/>
                  <a:gd name="T23" fmla="*/ 49 h 138"/>
                  <a:gd name="T24" fmla="*/ 35 w 89"/>
                  <a:gd name="T25" fmla="*/ 62 h 138"/>
                  <a:gd name="T26" fmla="*/ 40 w 89"/>
                  <a:gd name="T27" fmla="*/ 80 h 138"/>
                  <a:gd name="T28" fmla="*/ 75 w 89"/>
                  <a:gd name="T29" fmla="*/ 0 h 138"/>
                  <a:gd name="T30" fmla="*/ 89 w 89"/>
                  <a:gd name="T31" fmla="*/ 0 h 138"/>
                  <a:gd name="T32" fmla="*/ 35 w 89"/>
                  <a:gd name="T33" fmla="*/ 111 h 138"/>
                  <a:gd name="T34" fmla="*/ 31 w 89"/>
                  <a:gd name="T35" fmla="*/ 124 h 138"/>
                  <a:gd name="T36" fmla="*/ 22 w 89"/>
                  <a:gd name="T37" fmla="*/ 133 h 138"/>
                  <a:gd name="T38" fmla="*/ 17 w 89"/>
                  <a:gd name="T39" fmla="*/ 133 h 138"/>
                  <a:gd name="T40" fmla="*/ 9 w 89"/>
                  <a:gd name="T41" fmla="*/ 138 h 138"/>
                  <a:gd name="T42" fmla="*/ 4 w 89"/>
                  <a:gd name="T43" fmla="*/ 138 h 138"/>
                  <a:gd name="T44" fmla="*/ 0 w 89"/>
                  <a:gd name="T45" fmla="*/ 133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" h="138">
                    <a:moveTo>
                      <a:pt x="0" y="133"/>
                    </a:moveTo>
                    <a:lnTo>
                      <a:pt x="0" y="120"/>
                    </a:lnTo>
                    <a:lnTo>
                      <a:pt x="4" y="120"/>
                    </a:lnTo>
                    <a:lnTo>
                      <a:pt x="9" y="120"/>
                    </a:lnTo>
                    <a:lnTo>
                      <a:pt x="13" y="120"/>
                    </a:lnTo>
                    <a:lnTo>
                      <a:pt x="17" y="120"/>
                    </a:lnTo>
                    <a:lnTo>
                      <a:pt x="22" y="116"/>
                    </a:lnTo>
                    <a:lnTo>
                      <a:pt x="22" y="107"/>
                    </a:lnTo>
                    <a:lnTo>
                      <a:pt x="26" y="98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35" y="49"/>
                    </a:lnTo>
                    <a:lnTo>
                      <a:pt x="35" y="62"/>
                    </a:lnTo>
                    <a:lnTo>
                      <a:pt x="40" y="80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35" y="111"/>
                    </a:lnTo>
                    <a:lnTo>
                      <a:pt x="31" y="124"/>
                    </a:lnTo>
                    <a:lnTo>
                      <a:pt x="22" y="133"/>
                    </a:lnTo>
                    <a:lnTo>
                      <a:pt x="17" y="133"/>
                    </a:lnTo>
                    <a:lnTo>
                      <a:pt x="9" y="138"/>
                    </a:lnTo>
                    <a:lnTo>
                      <a:pt x="4" y="13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1" name="Freeform 847"/>
              <p:cNvSpPr>
                <a:spLocks/>
              </p:cNvSpPr>
              <p:nvPr/>
            </p:nvSpPr>
            <p:spPr bwMode="auto">
              <a:xfrm>
                <a:off x="2281" y="11299"/>
                <a:ext cx="75" cy="98"/>
              </a:xfrm>
              <a:custGeom>
                <a:avLst/>
                <a:gdLst>
                  <a:gd name="T0" fmla="*/ 57 w 75"/>
                  <a:gd name="T1" fmla="*/ 62 h 98"/>
                  <a:gd name="T2" fmla="*/ 71 w 75"/>
                  <a:gd name="T3" fmla="*/ 62 h 98"/>
                  <a:gd name="T4" fmla="*/ 62 w 75"/>
                  <a:gd name="T5" fmla="*/ 80 h 98"/>
                  <a:gd name="T6" fmla="*/ 53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17 w 75"/>
                  <a:gd name="T13" fmla="*/ 98 h 98"/>
                  <a:gd name="T14" fmla="*/ 8 w 75"/>
                  <a:gd name="T15" fmla="*/ 89 h 98"/>
                  <a:gd name="T16" fmla="*/ 4 w 75"/>
                  <a:gd name="T17" fmla="*/ 76 h 98"/>
                  <a:gd name="T18" fmla="*/ 0 w 75"/>
                  <a:gd name="T19" fmla="*/ 62 h 98"/>
                  <a:gd name="T20" fmla="*/ 4 w 75"/>
                  <a:gd name="T21" fmla="*/ 44 h 98"/>
                  <a:gd name="T22" fmla="*/ 8 w 75"/>
                  <a:gd name="T23" fmla="*/ 31 h 98"/>
                  <a:gd name="T24" fmla="*/ 13 w 75"/>
                  <a:gd name="T25" fmla="*/ 18 h 98"/>
                  <a:gd name="T26" fmla="*/ 22 w 75"/>
                  <a:gd name="T27" fmla="*/ 9 h 98"/>
                  <a:gd name="T28" fmla="*/ 35 w 75"/>
                  <a:gd name="T29" fmla="*/ 0 h 98"/>
                  <a:gd name="T30" fmla="*/ 44 w 75"/>
                  <a:gd name="T31" fmla="*/ 0 h 98"/>
                  <a:gd name="T32" fmla="*/ 57 w 75"/>
                  <a:gd name="T33" fmla="*/ 0 h 98"/>
                  <a:gd name="T34" fmla="*/ 66 w 75"/>
                  <a:gd name="T35" fmla="*/ 9 h 98"/>
                  <a:gd name="T36" fmla="*/ 71 w 75"/>
                  <a:gd name="T37" fmla="*/ 18 h 98"/>
                  <a:gd name="T38" fmla="*/ 75 w 75"/>
                  <a:gd name="T39" fmla="*/ 31 h 98"/>
                  <a:gd name="T40" fmla="*/ 62 w 75"/>
                  <a:gd name="T41" fmla="*/ 31 h 98"/>
                  <a:gd name="T42" fmla="*/ 57 w 75"/>
                  <a:gd name="T43" fmla="*/ 22 h 98"/>
                  <a:gd name="T44" fmla="*/ 57 w 75"/>
                  <a:gd name="T45" fmla="*/ 18 h 98"/>
                  <a:gd name="T46" fmla="*/ 53 w 75"/>
                  <a:gd name="T47" fmla="*/ 13 h 98"/>
                  <a:gd name="T48" fmla="*/ 44 w 75"/>
                  <a:gd name="T49" fmla="*/ 13 h 98"/>
                  <a:gd name="T50" fmla="*/ 35 w 75"/>
                  <a:gd name="T51" fmla="*/ 13 h 98"/>
                  <a:gd name="T52" fmla="*/ 31 w 75"/>
                  <a:gd name="T53" fmla="*/ 18 h 98"/>
                  <a:gd name="T54" fmla="*/ 22 w 75"/>
                  <a:gd name="T55" fmla="*/ 27 h 98"/>
                  <a:gd name="T56" fmla="*/ 17 w 75"/>
                  <a:gd name="T57" fmla="*/ 40 h 98"/>
                  <a:gd name="T58" fmla="*/ 17 w 75"/>
                  <a:gd name="T59" fmla="*/ 49 h 98"/>
                  <a:gd name="T60" fmla="*/ 17 w 75"/>
                  <a:gd name="T61" fmla="*/ 62 h 98"/>
                  <a:gd name="T62" fmla="*/ 17 w 75"/>
                  <a:gd name="T63" fmla="*/ 71 h 98"/>
                  <a:gd name="T64" fmla="*/ 22 w 75"/>
                  <a:gd name="T65" fmla="*/ 80 h 98"/>
                  <a:gd name="T66" fmla="*/ 26 w 75"/>
                  <a:gd name="T67" fmla="*/ 84 h 98"/>
                  <a:gd name="T68" fmla="*/ 31 w 75"/>
                  <a:gd name="T69" fmla="*/ 89 h 98"/>
                  <a:gd name="T70" fmla="*/ 40 w 75"/>
                  <a:gd name="T71" fmla="*/ 84 h 98"/>
                  <a:gd name="T72" fmla="*/ 44 w 75"/>
                  <a:gd name="T73" fmla="*/ 80 h 98"/>
                  <a:gd name="T74" fmla="*/ 53 w 75"/>
                  <a:gd name="T75" fmla="*/ 71 h 98"/>
                  <a:gd name="T76" fmla="*/ 57 w 75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98">
                    <a:moveTo>
                      <a:pt x="57" y="62"/>
                    </a:moveTo>
                    <a:lnTo>
                      <a:pt x="71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17" y="98"/>
                    </a:lnTo>
                    <a:lnTo>
                      <a:pt x="8" y="89"/>
                    </a:lnTo>
                    <a:lnTo>
                      <a:pt x="4" y="76"/>
                    </a:lnTo>
                    <a:lnTo>
                      <a:pt x="0" y="62"/>
                    </a:lnTo>
                    <a:lnTo>
                      <a:pt x="4" y="44"/>
                    </a:lnTo>
                    <a:lnTo>
                      <a:pt x="8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1" y="18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57" y="22"/>
                    </a:lnTo>
                    <a:lnTo>
                      <a:pt x="57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7" y="40"/>
                    </a:lnTo>
                    <a:lnTo>
                      <a:pt x="17" y="49"/>
                    </a:lnTo>
                    <a:lnTo>
                      <a:pt x="17" y="62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1"/>
                    </a:lnTo>
                    <a:lnTo>
                      <a:pt x="57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2" name="Freeform 848"/>
              <p:cNvSpPr>
                <a:spLocks/>
              </p:cNvSpPr>
              <p:nvPr/>
            </p:nvSpPr>
            <p:spPr bwMode="auto">
              <a:xfrm>
                <a:off x="2361" y="11299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7 w 124"/>
                  <a:gd name="T3" fmla="*/ 0 h 98"/>
                  <a:gd name="T4" fmla="*/ 31 w 124"/>
                  <a:gd name="T5" fmla="*/ 0 h 98"/>
                  <a:gd name="T6" fmla="*/ 26 w 124"/>
                  <a:gd name="T7" fmla="*/ 18 h 98"/>
                  <a:gd name="T8" fmla="*/ 35 w 124"/>
                  <a:gd name="T9" fmla="*/ 9 h 98"/>
                  <a:gd name="T10" fmla="*/ 40 w 124"/>
                  <a:gd name="T11" fmla="*/ 4 h 98"/>
                  <a:gd name="T12" fmla="*/ 48 w 124"/>
                  <a:gd name="T13" fmla="*/ 0 h 98"/>
                  <a:gd name="T14" fmla="*/ 57 w 124"/>
                  <a:gd name="T15" fmla="*/ 0 h 98"/>
                  <a:gd name="T16" fmla="*/ 62 w 124"/>
                  <a:gd name="T17" fmla="*/ 0 h 98"/>
                  <a:gd name="T18" fmla="*/ 71 w 124"/>
                  <a:gd name="T19" fmla="*/ 4 h 98"/>
                  <a:gd name="T20" fmla="*/ 71 w 124"/>
                  <a:gd name="T21" fmla="*/ 9 h 98"/>
                  <a:gd name="T22" fmla="*/ 75 w 124"/>
                  <a:gd name="T23" fmla="*/ 18 h 98"/>
                  <a:gd name="T24" fmla="*/ 84 w 124"/>
                  <a:gd name="T25" fmla="*/ 9 h 98"/>
                  <a:gd name="T26" fmla="*/ 88 w 124"/>
                  <a:gd name="T27" fmla="*/ 4 h 98"/>
                  <a:gd name="T28" fmla="*/ 97 w 124"/>
                  <a:gd name="T29" fmla="*/ 0 h 98"/>
                  <a:gd name="T30" fmla="*/ 102 w 124"/>
                  <a:gd name="T31" fmla="*/ 0 h 98"/>
                  <a:gd name="T32" fmla="*/ 115 w 124"/>
                  <a:gd name="T33" fmla="*/ 0 h 98"/>
                  <a:gd name="T34" fmla="*/ 119 w 124"/>
                  <a:gd name="T35" fmla="*/ 4 h 98"/>
                  <a:gd name="T36" fmla="*/ 124 w 124"/>
                  <a:gd name="T37" fmla="*/ 13 h 98"/>
                  <a:gd name="T38" fmla="*/ 124 w 124"/>
                  <a:gd name="T39" fmla="*/ 22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7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06 w 124"/>
                  <a:gd name="T57" fmla="*/ 13 h 98"/>
                  <a:gd name="T58" fmla="*/ 106 w 124"/>
                  <a:gd name="T59" fmla="*/ 13 h 98"/>
                  <a:gd name="T60" fmla="*/ 102 w 124"/>
                  <a:gd name="T61" fmla="*/ 13 h 98"/>
                  <a:gd name="T62" fmla="*/ 93 w 124"/>
                  <a:gd name="T63" fmla="*/ 13 h 98"/>
                  <a:gd name="T64" fmla="*/ 88 w 124"/>
                  <a:gd name="T65" fmla="*/ 18 h 98"/>
                  <a:gd name="T66" fmla="*/ 80 w 124"/>
                  <a:gd name="T67" fmla="*/ 22 h 98"/>
                  <a:gd name="T68" fmla="*/ 75 w 124"/>
                  <a:gd name="T69" fmla="*/ 27 h 98"/>
                  <a:gd name="T70" fmla="*/ 75 w 124"/>
                  <a:gd name="T71" fmla="*/ 40 h 98"/>
                  <a:gd name="T72" fmla="*/ 71 w 124"/>
                  <a:gd name="T73" fmla="*/ 49 h 98"/>
                  <a:gd name="T74" fmla="*/ 62 w 124"/>
                  <a:gd name="T75" fmla="*/ 98 h 98"/>
                  <a:gd name="T76" fmla="*/ 48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7 w 124"/>
                  <a:gd name="T87" fmla="*/ 13 h 98"/>
                  <a:gd name="T88" fmla="*/ 57 w 124"/>
                  <a:gd name="T89" fmla="*/ 13 h 98"/>
                  <a:gd name="T90" fmla="*/ 53 w 124"/>
                  <a:gd name="T91" fmla="*/ 13 h 98"/>
                  <a:gd name="T92" fmla="*/ 44 w 124"/>
                  <a:gd name="T93" fmla="*/ 13 h 98"/>
                  <a:gd name="T94" fmla="*/ 40 w 124"/>
                  <a:gd name="T95" fmla="*/ 18 h 98"/>
                  <a:gd name="T96" fmla="*/ 31 w 124"/>
                  <a:gd name="T97" fmla="*/ 22 h 98"/>
                  <a:gd name="T98" fmla="*/ 26 w 124"/>
                  <a:gd name="T99" fmla="*/ 31 h 98"/>
                  <a:gd name="T100" fmla="*/ 26 w 124"/>
                  <a:gd name="T101" fmla="*/ 40 h 98"/>
                  <a:gd name="T102" fmla="*/ 22 w 124"/>
                  <a:gd name="T103" fmla="*/ 53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7" y="0"/>
                    </a:lnTo>
                    <a:lnTo>
                      <a:pt x="31" y="0"/>
                    </a:lnTo>
                    <a:lnTo>
                      <a:pt x="26" y="18"/>
                    </a:lnTo>
                    <a:lnTo>
                      <a:pt x="35" y="9"/>
                    </a:lnTo>
                    <a:lnTo>
                      <a:pt x="40" y="4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71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88" y="4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15" y="0"/>
                    </a:lnTo>
                    <a:lnTo>
                      <a:pt x="119" y="4"/>
                    </a:lnTo>
                    <a:lnTo>
                      <a:pt x="124" y="13"/>
                    </a:lnTo>
                    <a:lnTo>
                      <a:pt x="124" y="22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7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6" y="13"/>
                    </a:lnTo>
                    <a:lnTo>
                      <a:pt x="102" y="13"/>
                    </a:lnTo>
                    <a:lnTo>
                      <a:pt x="93" y="13"/>
                    </a:lnTo>
                    <a:lnTo>
                      <a:pt x="88" y="18"/>
                    </a:lnTo>
                    <a:lnTo>
                      <a:pt x="80" y="22"/>
                    </a:lnTo>
                    <a:lnTo>
                      <a:pt x="75" y="27"/>
                    </a:lnTo>
                    <a:lnTo>
                      <a:pt x="75" y="40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8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7" y="13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1" y="22"/>
                    </a:lnTo>
                    <a:lnTo>
                      <a:pt x="26" y="31"/>
                    </a:lnTo>
                    <a:lnTo>
                      <a:pt x="26" y="40"/>
                    </a:lnTo>
                    <a:lnTo>
                      <a:pt x="22" y="53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3" name="Freeform 849"/>
              <p:cNvSpPr>
                <a:spLocks noEditPoints="1"/>
              </p:cNvSpPr>
              <p:nvPr/>
            </p:nvSpPr>
            <p:spPr bwMode="auto">
              <a:xfrm>
                <a:off x="2494" y="11299"/>
                <a:ext cx="75" cy="98"/>
              </a:xfrm>
              <a:custGeom>
                <a:avLst/>
                <a:gdLst>
                  <a:gd name="T0" fmla="*/ 18 w 75"/>
                  <a:gd name="T1" fmla="*/ 0 h 98"/>
                  <a:gd name="T2" fmla="*/ 31 w 75"/>
                  <a:gd name="T3" fmla="*/ 0 h 98"/>
                  <a:gd name="T4" fmla="*/ 26 w 75"/>
                  <a:gd name="T5" fmla="*/ 40 h 98"/>
                  <a:gd name="T6" fmla="*/ 40 w 75"/>
                  <a:gd name="T7" fmla="*/ 40 h 98"/>
                  <a:gd name="T8" fmla="*/ 53 w 75"/>
                  <a:gd name="T9" fmla="*/ 40 h 98"/>
                  <a:gd name="T10" fmla="*/ 62 w 75"/>
                  <a:gd name="T11" fmla="*/ 40 h 98"/>
                  <a:gd name="T12" fmla="*/ 66 w 75"/>
                  <a:gd name="T13" fmla="*/ 44 h 98"/>
                  <a:gd name="T14" fmla="*/ 71 w 75"/>
                  <a:gd name="T15" fmla="*/ 49 h 98"/>
                  <a:gd name="T16" fmla="*/ 75 w 75"/>
                  <a:gd name="T17" fmla="*/ 58 h 98"/>
                  <a:gd name="T18" fmla="*/ 75 w 75"/>
                  <a:gd name="T19" fmla="*/ 62 h 98"/>
                  <a:gd name="T20" fmla="*/ 75 w 75"/>
                  <a:gd name="T21" fmla="*/ 76 h 98"/>
                  <a:gd name="T22" fmla="*/ 71 w 75"/>
                  <a:gd name="T23" fmla="*/ 84 h 98"/>
                  <a:gd name="T24" fmla="*/ 66 w 75"/>
                  <a:gd name="T25" fmla="*/ 89 h 98"/>
                  <a:gd name="T26" fmla="*/ 58 w 75"/>
                  <a:gd name="T27" fmla="*/ 93 h 98"/>
                  <a:gd name="T28" fmla="*/ 49 w 75"/>
                  <a:gd name="T29" fmla="*/ 98 h 98"/>
                  <a:gd name="T30" fmla="*/ 35 w 75"/>
                  <a:gd name="T31" fmla="*/ 98 h 98"/>
                  <a:gd name="T32" fmla="*/ 0 w 75"/>
                  <a:gd name="T33" fmla="*/ 98 h 98"/>
                  <a:gd name="T34" fmla="*/ 18 w 75"/>
                  <a:gd name="T35" fmla="*/ 0 h 98"/>
                  <a:gd name="T36" fmla="*/ 18 w 75"/>
                  <a:gd name="T37" fmla="*/ 84 h 98"/>
                  <a:gd name="T38" fmla="*/ 35 w 75"/>
                  <a:gd name="T39" fmla="*/ 84 h 98"/>
                  <a:gd name="T40" fmla="*/ 44 w 75"/>
                  <a:gd name="T41" fmla="*/ 84 h 98"/>
                  <a:gd name="T42" fmla="*/ 49 w 75"/>
                  <a:gd name="T43" fmla="*/ 84 h 98"/>
                  <a:gd name="T44" fmla="*/ 53 w 75"/>
                  <a:gd name="T45" fmla="*/ 80 h 98"/>
                  <a:gd name="T46" fmla="*/ 58 w 75"/>
                  <a:gd name="T47" fmla="*/ 76 h 98"/>
                  <a:gd name="T48" fmla="*/ 62 w 75"/>
                  <a:gd name="T49" fmla="*/ 71 h 98"/>
                  <a:gd name="T50" fmla="*/ 62 w 75"/>
                  <a:gd name="T51" fmla="*/ 67 h 98"/>
                  <a:gd name="T52" fmla="*/ 62 w 75"/>
                  <a:gd name="T53" fmla="*/ 62 h 98"/>
                  <a:gd name="T54" fmla="*/ 58 w 75"/>
                  <a:gd name="T55" fmla="*/ 58 h 98"/>
                  <a:gd name="T56" fmla="*/ 53 w 75"/>
                  <a:gd name="T57" fmla="*/ 53 h 98"/>
                  <a:gd name="T58" fmla="*/ 53 w 75"/>
                  <a:gd name="T59" fmla="*/ 53 h 98"/>
                  <a:gd name="T60" fmla="*/ 49 w 75"/>
                  <a:gd name="T61" fmla="*/ 53 h 98"/>
                  <a:gd name="T62" fmla="*/ 40 w 75"/>
                  <a:gd name="T63" fmla="*/ 53 h 98"/>
                  <a:gd name="T64" fmla="*/ 22 w 75"/>
                  <a:gd name="T65" fmla="*/ 53 h 98"/>
                  <a:gd name="T66" fmla="*/ 18 w 75"/>
                  <a:gd name="T67" fmla="*/ 84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5" h="98">
                    <a:moveTo>
                      <a:pt x="18" y="0"/>
                    </a:moveTo>
                    <a:lnTo>
                      <a:pt x="31" y="0"/>
                    </a:lnTo>
                    <a:lnTo>
                      <a:pt x="26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66" y="44"/>
                    </a:lnTo>
                    <a:lnTo>
                      <a:pt x="71" y="49"/>
                    </a:lnTo>
                    <a:lnTo>
                      <a:pt x="75" y="58"/>
                    </a:lnTo>
                    <a:lnTo>
                      <a:pt x="75" y="62"/>
                    </a:lnTo>
                    <a:lnTo>
                      <a:pt x="75" y="76"/>
                    </a:lnTo>
                    <a:lnTo>
                      <a:pt x="71" y="84"/>
                    </a:lnTo>
                    <a:lnTo>
                      <a:pt x="66" y="89"/>
                    </a:lnTo>
                    <a:lnTo>
                      <a:pt x="58" y="93"/>
                    </a:lnTo>
                    <a:lnTo>
                      <a:pt x="49" y="98"/>
                    </a:lnTo>
                    <a:lnTo>
                      <a:pt x="35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4"/>
                    </a:moveTo>
                    <a:lnTo>
                      <a:pt x="35" y="84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2" y="67"/>
                    </a:lnTo>
                    <a:lnTo>
                      <a:pt x="62" y="62"/>
                    </a:lnTo>
                    <a:lnTo>
                      <a:pt x="58" y="58"/>
                    </a:lnTo>
                    <a:lnTo>
                      <a:pt x="53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22" y="53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4" name="Freeform 850"/>
              <p:cNvSpPr>
                <a:spLocks/>
              </p:cNvSpPr>
              <p:nvPr/>
            </p:nvSpPr>
            <p:spPr bwMode="auto">
              <a:xfrm>
                <a:off x="2578" y="11379"/>
                <a:ext cx="27" cy="44"/>
              </a:xfrm>
              <a:custGeom>
                <a:avLst/>
                <a:gdLst>
                  <a:gd name="T0" fmla="*/ 5 w 27"/>
                  <a:gd name="T1" fmla="*/ 18 h 44"/>
                  <a:gd name="T2" fmla="*/ 9 w 27"/>
                  <a:gd name="T3" fmla="*/ 0 h 44"/>
                  <a:gd name="T4" fmla="*/ 27 w 27"/>
                  <a:gd name="T5" fmla="*/ 0 h 44"/>
                  <a:gd name="T6" fmla="*/ 22 w 27"/>
                  <a:gd name="T7" fmla="*/ 13 h 44"/>
                  <a:gd name="T8" fmla="*/ 18 w 27"/>
                  <a:gd name="T9" fmla="*/ 27 h 44"/>
                  <a:gd name="T10" fmla="*/ 14 w 27"/>
                  <a:gd name="T11" fmla="*/ 36 h 44"/>
                  <a:gd name="T12" fmla="*/ 9 w 27"/>
                  <a:gd name="T13" fmla="*/ 40 h 44"/>
                  <a:gd name="T14" fmla="*/ 0 w 27"/>
                  <a:gd name="T15" fmla="*/ 44 h 44"/>
                  <a:gd name="T16" fmla="*/ 0 w 27"/>
                  <a:gd name="T17" fmla="*/ 36 h 44"/>
                  <a:gd name="T18" fmla="*/ 9 w 27"/>
                  <a:gd name="T19" fmla="*/ 31 h 44"/>
                  <a:gd name="T20" fmla="*/ 14 w 27"/>
                  <a:gd name="T21" fmla="*/ 18 h 44"/>
                  <a:gd name="T22" fmla="*/ 5 w 27"/>
                  <a:gd name="T23" fmla="*/ 18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44">
                    <a:moveTo>
                      <a:pt x="5" y="18"/>
                    </a:moveTo>
                    <a:lnTo>
                      <a:pt x="9" y="0"/>
                    </a:lnTo>
                    <a:lnTo>
                      <a:pt x="27" y="0"/>
                    </a:lnTo>
                    <a:lnTo>
                      <a:pt x="22" y="13"/>
                    </a:lnTo>
                    <a:lnTo>
                      <a:pt x="18" y="27"/>
                    </a:lnTo>
                    <a:lnTo>
                      <a:pt x="14" y="36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5" name="Freeform 851"/>
              <p:cNvSpPr>
                <a:spLocks/>
              </p:cNvSpPr>
              <p:nvPr/>
            </p:nvSpPr>
            <p:spPr bwMode="auto">
              <a:xfrm>
                <a:off x="2672" y="11299"/>
                <a:ext cx="84" cy="98"/>
              </a:xfrm>
              <a:custGeom>
                <a:avLst/>
                <a:gdLst>
                  <a:gd name="T0" fmla="*/ 17 w 84"/>
                  <a:gd name="T1" fmla="*/ 0 h 98"/>
                  <a:gd name="T2" fmla="*/ 84 w 84"/>
                  <a:gd name="T3" fmla="*/ 0 h 98"/>
                  <a:gd name="T4" fmla="*/ 66 w 84"/>
                  <a:gd name="T5" fmla="*/ 98 h 98"/>
                  <a:gd name="T6" fmla="*/ 53 w 84"/>
                  <a:gd name="T7" fmla="*/ 98 h 98"/>
                  <a:gd name="T8" fmla="*/ 66 w 84"/>
                  <a:gd name="T9" fmla="*/ 13 h 98"/>
                  <a:gd name="T10" fmla="*/ 26 w 84"/>
                  <a:gd name="T11" fmla="*/ 13 h 98"/>
                  <a:gd name="T12" fmla="*/ 13 w 84"/>
                  <a:gd name="T13" fmla="*/ 98 h 98"/>
                  <a:gd name="T14" fmla="*/ 0 w 84"/>
                  <a:gd name="T15" fmla="*/ 98 h 98"/>
                  <a:gd name="T16" fmla="*/ 17 w 8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" h="98">
                    <a:moveTo>
                      <a:pt x="17" y="0"/>
                    </a:moveTo>
                    <a:lnTo>
                      <a:pt x="84" y="0"/>
                    </a:lnTo>
                    <a:lnTo>
                      <a:pt x="66" y="98"/>
                    </a:lnTo>
                    <a:lnTo>
                      <a:pt x="53" y="98"/>
                    </a:lnTo>
                    <a:lnTo>
                      <a:pt x="66" y="13"/>
                    </a:lnTo>
                    <a:lnTo>
                      <a:pt x="26" y="13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6" name="Freeform 852"/>
              <p:cNvSpPr>
                <a:spLocks/>
              </p:cNvSpPr>
              <p:nvPr/>
            </p:nvSpPr>
            <p:spPr bwMode="auto">
              <a:xfrm>
                <a:off x="2756" y="11299"/>
                <a:ext cx="89" cy="138"/>
              </a:xfrm>
              <a:custGeom>
                <a:avLst/>
                <a:gdLst>
                  <a:gd name="T0" fmla="*/ 0 w 89"/>
                  <a:gd name="T1" fmla="*/ 133 h 138"/>
                  <a:gd name="T2" fmla="*/ 0 w 89"/>
                  <a:gd name="T3" fmla="*/ 120 h 138"/>
                  <a:gd name="T4" fmla="*/ 4 w 89"/>
                  <a:gd name="T5" fmla="*/ 120 h 138"/>
                  <a:gd name="T6" fmla="*/ 9 w 89"/>
                  <a:gd name="T7" fmla="*/ 120 h 138"/>
                  <a:gd name="T8" fmla="*/ 13 w 89"/>
                  <a:gd name="T9" fmla="*/ 120 h 138"/>
                  <a:gd name="T10" fmla="*/ 13 w 89"/>
                  <a:gd name="T11" fmla="*/ 120 h 138"/>
                  <a:gd name="T12" fmla="*/ 18 w 89"/>
                  <a:gd name="T13" fmla="*/ 116 h 138"/>
                  <a:gd name="T14" fmla="*/ 22 w 89"/>
                  <a:gd name="T15" fmla="*/ 107 h 138"/>
                  <a:gd name="T16" fmla="*/ 27 w 89"/>
                  <a:gd name="T17" fmla="*/ 98 h 138"/>
                  <a:gd name="T18" fmla="*/ 13 w 89"/>
                  <a:gd name="T19" fmla="*/ 0 h 138"/>
                  <a:gd name="T20" fmla="*/ 27 w 89"/>
                  <a:gd name="T21" fmla="*/ 0 h 138"/>
                  <a:gd name="T22" fmla="*/ 35 w 89"/>
                  <a:gd name="T23" fmla="*/ 49 h 138"/>
                  <a:gd name="T24" fmla="*/ 35 w 89"/>
                  <a:gd name="T25" fmla="*/ 62 h 138"/>
                  <a:gd name="T26" fmla="*/ 35 w 89"/>
                  <a:gd name="T27" fmla="*/ 80 h 138"/>
                  <a:gd name="T28" fmla="*/ 75 w 89"/>
                  <a:gd name="T29" fmla="*/ 0 h 138"/>
                  <a:gd name="T30" fmla="*/ 89 w 89"/>
                  <a:gd name="T31" fmla="*/ 0 h 138"/>
                  <a:gd name="T32" fmla="*/ 35 w 89"/>
                  <a:gd name="T33" fmla="*/ 111 h 138"/>
                  <a:gd name="T34" fmla="*/ 27 w 89"/>
                  <a:gd name="T35" fmla="*/ 124 h 138"/>
                  <a:gd name="T36" fmla="*/ 22 w 89"/>
                  <a:gd name="T37" fmla="*/ 133 h 138"/>
                  <a:gd name="T38" fmla="*/ 13 w 89"/>
                  <a:gd name="T39" fmla="*/ 133 h 138"/>
                  <a:gd name="T40" fmla="*/ 9 w 89"/>
                  <a:gd name="T41" fmla="*/ 138 h 138"/>
                  <a:gd name="T42" fmla="*/ 4 w 89"/>
                  <a:gd name="T43" fmla="*/ 138 h 138"/>
                  <a:gd name="T44" fmla="*/ 0 w 89"/>
                  <a:gd name="T45" fmla="*/ 133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" h="138">
                    <a:moveTo>
                      <a:pt x="0" y="133"/>
                    </a:moveTo>
                    <a:lnTo>
                      <a:pt x="0" y="120"/>
                    </a:lnTo>
                    <a:lnTo>
                      <a:pt x="4" y="120"/>
                    </a:lnTo>
                    <a:lnTo>
                      <a:pt x="9" y="120"/>
                    </a:lnTo>
                    <a:lnTo>
                      <a:pt x="13" y="120"/>
                    </a:lnTo>
                    <a:lnTo>
                      <a:pt x="18" y="116"/>
                    </a:lnTo>
                    <a:lnTo>
                      <a:pt x="22" y="107"/>
                    </a:lnTo>
                    <a:lnTo>
                      <a:pt x="27" y="98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5" y="49"/>
                    </a:lnTo>
                    <a:lnTo>
                      <a:pt x="35" y="62"/>
                    </a:lnTo>
                    <a:lnTo>
                      <a:pt x="35" y="80"/>
                    </a:lnTo>
                    <a:lnTo>
                      <a:pt x="75" y="0"/>
                    </a:lnTo>
                    <a:lnTo>
                      <a:pt x="89" y="0"/>
                    </a:lnTo>
                    <a:lnTo>
                      <a:pt x="35" y="111"/>
                    </a:lnTo>
                    <a:lnTo>
                      <a:pt x="27" y="124"/>
                    </a:lnTo>
                    <a:lnTo>
                      <a:pt x="22" y="133"/>
                    </a:lnTo>
                    <a:lnTo>
                      <a:pt x="13" y="133"/>
                    </a:lnTo>
                    <a:lnTo>
                      <a:pt x="9" y="138"/>
                    </a:lnTo>
                    <a:lnTo>
                      <a:pt x="4" y="13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7" name="Freeform 853"/>
              <p:cNvSpPr>
                <a:spLocks/>
              </p:cNvSpPr>
              <p:nvPr/>
            </p:nvSpPr>
            <p:spPr bwMode="auto">
              <a:xfrm>
                <a:off x="2845" y="11299"/>
                <a:ext cx="75" cy="98"/>
              </a:xfrm>
              <a:custGeom>
                <a:avLst/>
                <a:gdLst>
                  <a:gd name="T0" fmla="*/ 53 w 75"/>
                  <a:gd name="T1" fmla="*/ 62 h 98"/>
                  <a:gd name="T2" fmla="*/ 66 w 75"/>
                  <a:gd name="T3" fmla="*/ 62 h 98"/>
                  <a:gd name="T4" fmla="*/ 62 w 75"/>
                  <a:gd name="T5" fmla="*/ 80 h 98"/>
                  <a:gd name="T6" fmla="*/ 53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18 w 75"/>
                  <a:gd name="T13" fmla="*/ 98 h 98"/>
                  <a:gd name="T14" fmla="*/ 9 w 75"/>
                  <a:gd name="T15" fmla="*/ 89 h 98"/>
                  <a:gd name="T16" fmla="*/ 0 w 75"/>
                  <a:gd name="T17" fmla="*/ 76 h 98"/>
                  <a:gd name="T18" fmla="*/ 0 w 75"/>
                  <a:gd name="T19" fmla="*/ 62 h 98"/>
                  <a:gd name="T20" fmla="*/ 0 w 75"/>
                  <a:gd name="T21" fmla="*/ 44 h 98"/>
                  <a:gd name="T22" fmla="*/ 4 w 75"/>
                  <a:gd name="T23" fmla="*/ 31 h 98"/>
                  <a:gd name="T24" fmla="*/ 13 w 75"/>
                  <a:gd name="T25" fmla="*/ 18 h 98"/>
                  <a:gd name="T26" fmla="*/ 22 w 75"/>
                  <a:gd name="T27" fmla="*/ 9 h 98"/>
                  <a:gd name="T28" fmla="*/ 31 w 75"/>
                  <a:gd name="T29" fmla="*/ 0 h 98"/>
                  <a:gd name="T30" fmla="*/ 44 w 75"/>
                  <a:gd name="T31" fmla="*/ 0 h 98"/>
                  <a:gd name="T32" fmla="*/ 58 w 75"/>
                  <a:gd name="T33" fmla="*/ 0 h 98"/>
                  <a:gd name="T34" fmla="*/ 66 w 75"/>
                  <a:gd name="T35" fmla="*/ 9 h 98"/>
                  <a:gd name="T36" fmla="*/ 71 w 75"/>
                  <a:gd name="T37" fmla="*/ 18 h 98"/>
                  <a:gd name="T38" fmla="*/ 75 w 75"/>
                  <a:gd name="T39" fmla="*/ 31 h 98"/>
                  <a:gd name="T40" fmla="*/ 58 w 75"/>
                  <a:gd name="T41" fmla="*/ 31 h 98"/>
                  <a:gd name="T42" fmla="*/ 58 w 75"/>
                  <a:gd name="T43" fmla="*/ 22 h 98"/>
                  <a:gd name="T44" fmla="*/ 53 w 75"/>
                  <a:gd name="T45" fmla="*/ 18 h 98"/>
                  <a:gd name="T46" fmla="*/ 49 w 75"/>
                  <a:gd name="T47" fmla="*/ 13 h 98"/>
                  <a:gd name="T48" fmla="*/ 44 w 75"/>
                  <a:gd name="T49" fmla="*/ 13 h 98"/>
                  <a:gd name="T50" fmla="*/ 35 w 75"/>
                  <a:gd name="T51" fmla="*/ 13 h 98"/>
                  <a:gd name="T52" fmla="*/ 26 w 75"/>
                  <a:gd name="T53" fmla="*/ 18 h 98"/>
                  <a:gd name="T54" fmla="*/ 22 w 75"/>
                  <a:gd name="T55" fmla="*/ 27 h 98"/>
                  <a:gd name="T56" fmla="*/ 18 w 75"/>
                  <a:gd name="T57" fmla="*/ 40 h 98"/>
                  <a:gd name="T58" fmla="*/ 13 w 75"/>
                  <a:gd name="T59" fmla="*/ 49 h 98"/>
                  <a:gd name="T60" fmla="*/ 13 w 75"/>
                  <a:gd name="T61" fmla="*/ 62 h 98"/>
                  <a:gd name="T62" fmla="*/ 13 w 75"/>
                  <a:gd name="T63" fmla="*/ 71 h 98"/>
                  <a:gd name="T64" fmla="*/ 18 w 75"/>
                  <a:gd name="T65" fmla="*/ 80 h 98"/>
                  <a:gd name="T66" fmla="*/ 22 w 75"/>
                  <a:gd name="T67" fmla="*/ 84 h 98"/>
                  <a:gd name="T68" fmla="*/ 31 w 75"/>
                  <a:gd name="T69" fmla="*/ 89 h 98"/>
                  <a:gd name="T70" fmla="*/ 35 w 75"/>
                  <a:gd name="T71" fmla="*/ 84 h 98"/>
                  <a:gd name="T72" fmla="*/ 44 w 75"/>
                  <a:gd name="T73" fmla="*/ 80 h 98"/>
                  <a:gd name="T74" fmla="*/ 49 w 75"/>
                  <a:gd name="T75" fmla="*/ 71 h 98"/>
                  <a:gd name="T76" fmla="*/ 53 w 75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98">
                    <a:moveTo>
                      <a:pt x="53" y="62"/>
                    </a:moveTo>
                    <a:lnTo>
                      <a:pt x="66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6" y="9"/>
                    </a:lnTo>
                    <a:lnTo>
                      <a:pt x="71" y="18"/>
                    </a:lnTo>
                    <a:lnTo>
                      <a:pt x="75" y="31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22" y="27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35" y="84"/>
                    </a:lnTo>
                    <a:lnTo>
                      <a:pt x="44" y="80"/>
                    </a:lnTo>
                    <a:lnTo>
                      <a:pt x="49" y="71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8" name="Freeform 854"/>
              <p:cNvSpPr>
                <a:spLocks/>
              </p:cNvSpPr>
              <p:nvPr/>
            </p:nvSpPr>
            <p:spPr bwMode="auto">
              <a:xfrm>
                <a:off x="2920" y="11299"/>
                <a:ext cx="80" cy="98"/>
              </a:xfrm>
              <a:custGeom>
                <a:avLst/>
                <a:gdLst>
                  <a:gd name="T0" fmla="*/ 18 w 80"/>
                  <a:gd name="T1" fmla="*/ 0 h 98"/>
                  <a:gd name="T2" fmla="*/ 36 w 80"/>
                  <a:gd name="T3" fmla="*/ 0 h 98"/>
                  <a:gd name="T4" fmla="*/ 27 w 80"/>
                  <a:gd name="T5" fmla="*/ 44 h 98"/>
                  <a:gd name="T6" fmla="*/ 27 w 80"/>
                  <a:gd name="T7" fmla="*/ 44 h 98"/>
                  <a:gd name="T8" fmla="*/ 36 w 80"/>
                  <a:gd name="T9" fmla="*/ 40 h 98"/>
                  <a:gd name="T10" fmla="*/ 40 w 80"/>
                  <a:gd name="T11" fmla="*/ 40 h 98"/>
                  <a:gd name="T12" fmla="*/ 45 w 80"/>
                  <a:gd name="T13" fmla="*/ 31 h 98"/>
                  <a:gd name="T14" fmla="*/ 49 w 80"/>
                  <a:gd name="T15" fmla="*/ 22 h 98"/>
                  <a:gd name="T16" fmla="*/ 54 w 80"/>
                  <a:gd name="T17" fmla="*/ 13 h 98"/>
                  <a:gd name="T18" fmla="*/ 63 w 80"/>
                  <a:gd name="T19" fmla="*/ 4 h 98"/>
                  <a:gd name="T20" fmla="*/ 67 w 80"/>
                  <a:gd name="T21" fmla="*/ 4 h 98"/>
                  <a:gd name="T22" fmla="*/ 76 w 80"/>
                  <a:gd name="T23" fmla="*/ 0 h 98"/>
                  <a:gd name="T24" fmla="*/ 80 w 80"/>
                  <a:gd name="T25" fmla="*/ 0 h 98"/>
                  <a:gd name="T26" fmla="*/ 80 w 80"/>
                  <a:gd name="T27" fmla="*/ 13 h 98"/>
                  <a:gd name="T28" fmla="*/ 76 w 80"/>
                  <a:gd name="T29" fmla="*/ 13 h 98"/>
                  <a:gd name="T30" fmla="*/ 71 w 80"/>
                  <a:gd name="T31" fmla="*/ 13 h 98"/>
                  <a:gd name="T32" fmla="*/ 67 w 80"/>
                  <a:gd name="T33" fmla="*/ 18 h 98"/>
                  <a:gd name="T34" fmla="*/ 67 w 80"/>
                  <a:gd name="T35" fmla="*/ 18 h 98"/>
                  <a:gd name="T36" fmla="*/ 63 w 80"/>
                  <a:gd name="T37" fmla="*/ 27 h 98"/>
                  <a:gd name="T38" fmla="*/ 58 w 80"/>
                  <a:gd name="T39" fmla="*/ 36 h 98"/>
                  <a:gd name="T40" fmla="*/ 54 w 80"/>
                  <a:gd name="T41" fmla="*/ 40 h 98"/>
                  <a:gd name="T42" fmla="*/ 49 w 80"/>
                  <a:gd name="T43" fmla="*/ 44 h 98"/>
                  <a:gd name="T44" fmla="*/ 40 w 80"/>
                  <a:gd name="T45" fmla="*/ 49 h 98"/>
                  <a:gd name="T46" fmla="*/ 45 w 80"/>
                  <a:gd name="T47" fmla="*/ 49 h 98"/>
                  <a:gd name="T48" fmla="*/ 49 w 80"/>
                  <a:gd name="T49" fmla="*/ 53 h 98"/>
                  <a:gd name="T50" fmla="*/ 54 w 80"/>
                  <a:gd name="T51" fmla="*/ 62 h 98"/>
                  <a:gd name="T52" fmla="*/ 58 w 80"/>
                  <a:gd name="T53" fmla="*/ 67 h 98"/>
                  <a:gd name="T54" fmla="*/ 67 w 80"/>
                  <a:gd name="T55" fmla="*/ 98 h 98"/>
                  <a:gd name="T56" fmla="*/ 54 w 80"/>
                  <a:gd name="T57" fmla="*/ 98 h 98"/>
                  <a:gd name="T58" fmla="*/ 45 w 80"/>
                  <a:gd name="T59" fmla="*/ 76 h 98"/>
                  <a:gd name="T60" fmla="*/ 40 w 80"/>
                  <a:gd name="T61" fmla="*/ 62 h 98"/>
                  <a:gd name="T62" fmla="*/ 36 w 80"/>
                  <a:gd name="T63" fmla="*/ 58 h 98"/>
                  <a:gd name="T64" fmla="*/ 31 w 80"/>
                  <a:gd name="T65" fmla="*/ 53 h 98"/>
                  <a:gd name="T66" fmla="*/ 23 w 80"/>
                  <a:gd name="T67" fmla="*/ 53 h 98"/>
                  <a:gd name="T68" fmla="*/ 14 w 80"/>
                  <a:gd name="T69" fmla="*/ 98 h 98"/>
                  <a:gd name="T70" fmla="*/ 0 w 80"/>
                  <a:gd name="T71" fmla="*/ 98 h 98"/>
                  <a:gd name="T72" fmla="*/ 18 w 80"/>
                  <a:gd name="T73" fmla="*/ 0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0" h="98">
                    <a:moveTo>
                      <a:pt x="18" y="0"/>
                    </a:moveTo>
                    <a:lnTo>
                      <a:pt x="36" y="0"/>
                    </a:lnTo>
                    <a:lnTo>
                      <a:pt x="27" y="44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5" y="31"/>
                    </a:lnTo>
                    <a:lnTo>
                      <a:pt x="49" y="22"/>
                    </a:lnTo>
                    <a:lnTo>
                      <a:pt x="54" y="13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76" y="13"/>
                    </a:lnTo>
                    <a:lnTo>
                      <a:pt x="71" y="13"/>
                    </a:lnTo>
                    <a:lnTo>
                      <a:pt x="67" y="18"/>
                    </a:lnTo>
                    <a:lnTo>
                      <a:pt x="63" y="27"/>
                    </a:lnTo>
                    <a:lnTo>
                      <a:pt x="58" y="36"/>
                    </a:lnTo>
                    <a:lnTo>
                      <a:pt x="54" y="40"/>
                    </a:lnTo>
                    <a:lnTo>
                      <a:pt x="49" y="44"/>
                    </a:lnTo>
                    <a:lnTo>
                      <a:pt x="40" y="49"/>
                    </a:lnTo>
                    <a:lnTo>
                      <a:pt x="45" y="49"/>
                    </a:lnTo>
                    <a:lnTo>
                      <a:pt x="49" y="53"/>
                    </a:lnTo>
                    <a:lnTo>
                      <a:pt x="54" y="62"/>
                    </a:lnTo>
                    <a:lnTo>
                      <a:pt x="58" y="67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45" y="76"/>
                    </a:lnTo>
                    <a:lnTo>
                      <a:pt x="40" y="62"/>
                    </a:lnTo>
                    <a:lnTo>
                      <a:pt x="36" y="58"/>
                    </a:lnTo>
                    <a:lnTo>
                      <a:pt x="31" y="53"/>
                    </a:lnTo>
                    <a:lnTo>
                      <a:pt x="23" y="5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9" name="Freeform 855"/>
              <p:cNvSpPr>
                <a:spLocks noEditPoints="1"/>
              </p:cNvSpPr>
              <p:nvPr/>
            </p:nvSpPr>
            <p:spPr bwMode="auto">
              <a:xfrm>
                <a:off x="3000" y="11299"/>
                <a:ext cx="80" cy="98"/>
              </a:xfrm>
              <a:custGeom>
                <a:avLst/>
                <a:gdLst>
                  <a:gd name="T0" fmla="*/ 49 w 80"/>
                  <a:gd name="T1" fmla="*/ 93 h 98"/>
                  <a:gd name="T2" fmla="*/ 36 w 80"/>
                  <a:gd name="T3" fmla="*/ 98 h 98"/>
                  <a:gd name="T4" fmla="*/ 14 w 80"/>
                  <a:gd name="T5" fmla="*/ 98 h 98"/>
                  <a:gd name="T6" fmla="*/ 0 w 80"/>
                  <a:gd name="T7" fmla="*/ 84 h 98"/>
                  <a:gd name="T8" fmla="*/ 0 w 80"/>
                  <a:gd name="T9" fmla="*/ 62 h 98"/>
                  <a:gd name="T10" fmla="*/ 9 w 80"/>
                  <a:gd name="T11" fmla="*/ 53 h 98"/>
                  <a:gd name="T12" fmla="*/ 18 w 80"/>
                  <a:gd name="T13" fmla="*/ 44 h 98"/>
                  <a:gd name="T14" fmla="*/ 31 w 80"/>
                  <a:gd name="T15" fmla="*/ 40 h 98"/>
                  <a:gd name="T16" fmla="*/ 54 w 80"/>
                  <a:gd name="T17" fmla="*/ 40 h 98"/>
                  <a:gd name="T18" fmla="*/ 63 w 80"/>
                  <a:gd name="T19" fmla="*/ 31 h 98"/>
                  <a:gd name="T20" fmla="*/ 63 w 80"/>
                  <a:gd name="T21" fmla="*/ 22 h 98"/>
                  <a:gd name="T22" fmla="*/ 54 w 80"/>
                  <a:gd name="T23" fmla="*/ 13 h 98"/>
                  <a:gd name="T24" fmla="*/ 36 w 80"/>
                  <a:gd name="T25" fmla="*/ 13 h 98"/>
                  <a:gd name="T26" fmla="*/ 27 w 80"/>
                  <a:gd name="T27" fmla="*/ 22 h 98"/>
                  <a:gd name="T28" fmla="*/ 9 w 80"/>
                  <a:gd name="T29" fmla="*/ 27 h 98"/>
                  <a:gd name="T30" fmla="*/ 23 w 80"/>
                  <a:gd name="T31" fmla="*/ 9 h 98"/>
                  <a:gd name="T32" fmla="*/ 45 w 80"/>
                  <a:gd name="T33" fmla="*/ 0 h 98"/>
                  <a:gd name="T34" fmla="*/ 71 w 80"/>
                  <a:gd name="T35" fmla="*/ 9 h 98"/>
                  <a:gd name="T36" fmla="*/ 80 w 80"/>
                  <a:gd name="T37" fmla="*/ 22 h 98"/>
                  <a:gd name="T38" fmla="*/ 76 w 80"/>
                  <a:gd name="T39" fmla="*/ 40 h 98"/>
                  <a:gd name="T40" fmla="*/ 71 w 80"/>
                  <a:gd name="T41" fmla="*/ 76 h 98"/>
                  <a:gd name="T42" fmla="*/ 71 w 80"/>
                  <a:gd name="T43" fmla="*/ 89 h 98"/>
                  <a:gd name="T44" fmla="*/ 58 w 80"/>
                  <a:gd name="T45" fmla="*/ 98 h 98"/>
                  <a:gd name="T46" fmla="*/ 54 w 80"/>
                  <a:gd name="T47" fmla="*/ 84 h 98"/>
                  <a:gd name="T48" fmla="*/ 58 w 80"/>
                  <a:gd name="T49" fmla="*/ 49 h 98"/>
                  <a:gd name="T50" fmla="*/ 49 w 80"/>
                  <a:gd name="T51" fmla="*/ 53 h 98"/>
                  <a:gd name="T52" fmla="*/ 31 w 80"/>
                  <a:gd name="T53" fmla="*/ 53 h 98"/>
                  <a:gd name="T54" fmla="*/ 23 w 80"/>
                  <a:gd name="T55" fmla="*/ 58 h 98"/>
                  <a:gd name="T56" fmla="*/ 14 w 80"/>
                  <a:gd name="T57" fmla="*/ 67 h 98"/>
                  <a:gd name="T58" fmla="*/ 14 w 80"/>
                  <a:gd name="T59" fmla="*/ 76 h 98"/>
                  <a:gd name="T60" fmla="*/ 23 w 80"/>
                  <a:gd name="T61" fmla="*/ 84 h 98"/>
                  <a:gd name="T62" fmla="*/ 36 w 80"/>
                  <a:gd name="T63" fmla="*/ 84 h 98"/>
                  <a:gd name="T64" fmla="*/ 49 w 80"/>
                  <a:gd name="T65" fmla="*/ 76 h 98"/>
                  <a:gd name="T66" fmla="*/ 58 w 80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8">
                    <a:moveTo>
                      <a:pt x="54" y="84"/>
                    </a:moveTo>
                    <a:lnTo>
                      <a:pt x="49" y="93"/>
                    </a:lnTo>
                    <a:lnTo>
                      <a:pt x="40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4" y="98"/>
                    </a:lnTo>
                    <a:lnTo>
                      <a:pt x="9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8"/>
                    </a:lnTo>
                    <a:lnTo>
                      <a:pt x="9" y="53"/>
                    </a:lnTo>
                    <a:lnTo>
                      <a:pt x="14" y="49"/>
                    </a:lnTo>
                    <a:lnTo>
                      <a:pt x="18" y="44"/>
                    </a:lnTo>
                    <a:lnTo>
                      <a:pt x="27" y="40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4" y="40"/>
                    </a:lnTo>
                    <a:lnTo>
                      <a:pt x="63" y="36"/>
                    </a:lnTo>
                    <a:lnTo>
                      <a:pt x="63" y="31"/>
                    </a:lnTo>
                    <a:lnTo>
                      <a:pt x="63" y="27"/>
                    </a:lnTo>
                    <a:lnTo>
                      <a:pt x="63" y="22"/>
                    </a:lnTo>
                    <a:lnTo>
                      <a:pt x="63" y="18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9" y="27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63" y="0"/>
                    </a:lnTo>
                    <a:lnTo>
                      <a:pt x="71" y="9"/>
                    </a:lnTo>
                    <a:lnTo>
                      <a:pt x="76" y="13"/>
                    </a:lnTo>
                    <a:lnTo>
                      <a:pt x="80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8" y="93"/>
                    </a:lnTo>
                    <a:lnTo>
                      <a:pt x="54" y="84"/>
                    </a:lnTo>
                    <a:close/>
                    <a:moveTo>
                      <a:pt x="63" y="49"/>
                    </a:moveTo>
                    <a:lnTo>
                      <a:pt x="58" y="49"/>
                    </a:lnTo>
                    <a:lnTo>
                      <a:pt x="54" y="49"/>
                    </a:lnTo>
                    <a:lnTo>
                      <a:pt x="49" y="53"/>
                    </a:lnTo>
                    <a:lnTo>
                      <a:pt x="45" y="53"/>
                    </a:lnTo>
                    <a:lnTo>
                      <a:pt x="31" y="53"/>
                    </a:lnTo>
                    <a:lnTo>
                      <a:pt x="27" y="58"/>
                    </a:lnTo>
                    <a:lnTo>
                      <a:pt x="23" y="58"/>
                    </a:lnTo>
                    <a:lnTo>
                      <a:pt x="18" y="62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8" y="84"/>
                    </a:lnTo>
                    <a:lnTo>
                      <a:pt x="23" y="84"/>
                    </a:lnTo>
                    <a:lnTo>
                      <a:pt x="31" y="89"/>
                    </a:lnTo>
                    <a:lnTo>
                      <a:pt x="36" y="84"/>
                    </a:lnTo>
                    <a:lnTo>
                      <a:pt x="45" y="84"/>
                    </a:lnTo>
                    <a:lnTo>
                      <a:pt x="49" y="76"/>
                    </a:lnTo>
                    <a:lnTo>
                      <a:pt x="54" y="71"/>
                    </a:lnTo>
                    <a:lnTo>
                      <a:pt x="58" y="62"/>
                    </a:lnTo>
                    <a:lnTo>
                      <a:pt x="63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0" name="Freeform 856"/>
              <p:cNvSpPr>
                <a:spLocks noEditPoints="1"/>
              </p:cNvSpPr>
              <p:nvPr/>
            </p:nvSpPr>
            <p:spPr bwMode="auto">
              <a:xfrm>
                <a:off x="3094" y="11263"/>
                <a:ext cx="80" cy="134"/>
              </a:xfrm>
              <a:custGeom>
                <a:avLst/>
                <a:gdLst>
                  <a:gd name="T0" fmla="*/ 53 w 80"/>
                  <a:gd name="T1" fmla="*/ 116 h 134"/>
                  <a:gd name="T2" fmla="*/ 35 w 80"/>
                  <a:gd name="T3" fmla="*/ 129 h 134"/>
                  <a:gd name="T4" fmla="*/ 22 w 80"/>
                  <a:gd name="T5" fmla="*/ 134 h 134"/>
                  <a:gd name="T6" fmla="*/ 13 w 80"/>
                  <a:gd name="T7" fmla="*/ 134 h 134"/>
                  <a:gd name="T8" fmla="*/ 4 w 80"/>
                  <a:gd name="T9" fmla="*/ 129 h 134"/>
                  <a:gd name="T10" fmla="*/ 0 w 80"/>
                  <a:gd name="T11" fmla="*/ 120 h 134"/>
                  <a:gd name="T12" fmla="*/ 0 w 80"/>
                  <a:gd name="T13" fmla="*/ 112 h 134"/>
                  <a:gd name="T14" fmla="*/ 0 w 80"/>
                  <a:gd name="T15" fmla="*/ 107 h 134"/>
                  <a:gd name="T16" fmla="*/ 4 w 80"/>
                  <a:gd name="T17" fmla="*/ 94 h 134"/>
                  <a:gd name="T18" fmla="*/ 13 w 80"/>
                  <a:gd name="T19" fmla="*/ 36 h 134"/>
                  <a:gd name="T20" fmla="*/ 26 w 80"/>
                  <a:gd name="T21" fmla="*/ 36 h 134"/>
                  <a:gd name="T22" fmla="*/ 17 w 80"/>
                  <a:gd name="T23" fmla="*/ 98 h 134"/>
                  <a:gd name="T24" fmla="*/ 13 w 80"/>
                  <a:gd name="T25" fmla="*/ 107 h 134"/>
                  <a:gd name="T26" fmla="*/ 13 w 80"/>
                  <a:gd name="T27" fmla="*/ 112 h 134"/>
                  <a:gd name="T28" fmla="*/ 13 w 80"/>
                  <a:gd name="T29" fmla="*/ 116 h 134"/>
                  <a:gd name="T30" fmla="*/ 17 w 80"/>
                  <a:gd name="T31" fmla="*/ 120 h 134"/>
                  <a:gd name="T32" fmla="*/ 22 w 80"/>
                  <a:gd name="T33" fmla="*/ 120 h 134"/>
                  <a:gd name="T34" fmla="*/ 26 w 80"/>
                  <a:gd name="T35" fmla="*/ 120 h 134"/>
                  <a:gd name="T36" fmla="*/ 31 w 80"/>
                  <a:gd name="T37" fmla="*/ 120 h 134"/>
                  <a:gd name="T38" fmla="*/ 35 w 80"/>
                  <a:gd name="T39" fmla="*/ 120 h 134"/>
                  <a:gd name="T40" fmla="*/ 44 w 80"/>
                  <a:gd name="T41" fmla="*/ 116 h 134"/>
                  <a:gd name="T42" fmla="*/ 48 w 80"/>
                  <a:gd name="T43" fmla="*/ 112 h 134"/>
                  <a:gd name="T44" fmla="*/ 53 w 80"/>
                  <a:gd name="T45" fmla="*/ 103 h 134"/>
                  <a:gd name="T46" fmla="*/ 53 w 80"/>
                  <a:gd name="T47" fmla="*/ 98 h 134"/>
                  <a:gd name="T48" fmla="*/ 57 w 80"/>
                  <a:gd name="T49" fmla="*/ 89 h 134"/>
                  <a:gd name="T50" fmla="*/ 57 w 80"/>
                  <a:gd name="T51" fmla="*/ 80 h 134"/>
                  <a:gd name="T52" fmla="*/ 66 w 80"/>
                  <a:gd name="T53" fmla="*/ 36 h 134"/>
                  <a:gd name="T54" fmla="*/ 80 w 80"/>
                  <a:gd name="T55" fmla="*/ 36 h 134"/>
                  <a:gd name="T56" fmla="*/ 62 w 80"/>
                  <a:gd name="T57" fmla="*/ 134 h 134"/>
                  <a:gd name="T58" fmla="*/ 48 w 80"/>
                  <a:gd name="T59" fmla="*/ 134 h 134"/>
                  <a:gd name="T60" fmla="*/ 53 w 80"/>
                  <a:gd name="T61" fmla="*/ 116 h 134"/>
                  <a:gd name="T62" fmla="*/ 26 w 80"/>
                  <a:gd name="T63" fmla="*/ 0 h 134"/>
                  <a:gd name="T64" fmla="*/ 35 w 80"/>
                  <a:gd name="T65" fmla="*/ 0 h 134"/>
                  <a:gd name="T66" fmla="*/ 35 w 80"/>
                  <a:gd name="T67" fmla="*/ 5 h 134"/>
                  <a:gd name="T68" fmla="*/ 40 w 80"/>
                  <a:gd name="T69" fmla="*/ 9 h 134"/>
                  <a:gd name="T70" fmla="*/ 44 w 80"/>
                  <a:gd name="T71" fmla="*/ 14 h 134"/>
                  <a:gd name="T72" fmla="*/ 48 w 80"/>
                  <a:gd name="T73" fmla="*/ 14 h 134"/>
                  <a:gd name="T74" fmla="*/ 53 w 80"/>
                  <a:gd name="T75" fmla="*/ 14 h 134"/>
                  <a:gd name="T76" fmla="*/ 57 w 80"/>
                  <a:gd name="T77" fmla="*/ 9 h 134"/>
                  <a:gd name="T78" fmla="*/ 62 w 80"/>
                  <a:gd name="T79" fmla="*/ 5 h 134"/>
                  <a:gd name="T80" fmla="*/ 66 w 80"/>
                  <a:gd name="T81" fmla="*/ 0 h 134"/>
                  <a:gd name="T82" fmla="*/ 75 w 80"/>
                  <a:gd name="T83" fmla="*/ 0 h 134"/>
                  <a:gd name="T84" fmla="*/ 71 w 80"/>
                  <a:gd name="T85" fmla="*/ 9 h 134"/>
                  <a:gd name="T86" fmla="*/ 62 w 80"/>
                  <a:gd name="T87" fmla="*/ 18 h 134"/>
                  <a:gd name="T88" fmla="*/ 57 w 80"/>
                  <a:gd name="T89" fmla="*/ 23 h 134"/>
                  <a:gd name="T90" fmla="*/ 48 w 80"/>
                  <a:gd name="T91" fmla="*/ 23 h 134"/>
                  <a:gd name="T92" fmla="*/ 40 w 80"/>
                  <a:gd name="T93" fmla="*/ 23 h 134"/>
                  <a:gd name="T94" fmla="*/ 31 w 80"/>
                  <a:gd name="T95" fmla="*/ 18 h 134"/>
                  <a:gd name="T96" fmla="*/ 26 w 80"/>
                  <a:gd name="T97" fmla="*/ 9 h 134"/>
                  <a:gd name="T98" fmla="*/ 26 w 80"/>
                  <a:gd name="T99" fmla="*/ 0 h 1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0" h="134">
                    <a:moveTo>
                      <a:pt x="53" y="116"/>
                    </a:moveTo>
                    <a:lnTo>
                      <a:pt x="35" y="129"/>
                    </a:lnTo>
                    <a:lnTo>
                      <a:pt x="22" y="134"/>
                    </a:lnTo>
                    <a:lnTo>
                      <a:pt x="13" y="134"/>
                    </a:lnTo>
                    <a:lnTo>
                      <a:pt x="4" y="129"/>
                    </a:lnTo>
                    <a:lnTo>
                      <a:pt x="0" y="120"/>
                    </a:lnTo>
                    <a:lnTo>
                      <a:pt x="0" y="112"/>
                    </a:lnTo>
                    <a:lnTo>
                      <a:pt x="0" y="107"/>
                    </a:lnTo>
                    <a:lnTo>
                      <a:pt x="4" y="94"/>
                    </a:lnTo>
                    <a:lnTo>
                      <a:pt x="13" y="36"/>
                    </a:lnTo>
                    <a:lnTo>
                      <a:pt x="26" y="36"/>
                    </a:lnTo>
                    <a:lnTo>
                      <a:pt x="17" y="98"/>
                    </a:lnTo>
                    <a:lnTo>
                      <a:pt x="13" y="107"/>
                    </a:lnTo>
                    <a:lnTo>
                      <a:pt x="13" y="112"/>
                    </a:lnTo>
                    <a:lnTo>
                      <a:pt x="13" y="116"/>
                    </a:lnTo>
                    <a:lnTo>
                      <a:pt x="17" y="120"/>
                    </a:lnTo>
                    <a:lnTo>
                      <a:pt x="22" y="120"/>
                    </a:lnTo>
                    <a:lnTo>
                      <a:pt x="26" y="120"/>
                    </a:lnTo>
                    <a:lnTo>
                      <a:pt x="31" y="120"/>
                    </a:lnTo>
                    <a:lnTo>
                      <a:pt x="35" y="120"/>
                    </a:lnTo>
                    <a:lnTo>
                      <a:pt x="44" y="116"/>
                    </a:lnTo>
                    <a:lnTo>
                      <a:pt x="48" y="112"/>
                    </a:lnTo>
                    <a:lnTo>
                      <a:pt x="53" y="103"/>
                    </a:lnTo>
                    <a:lnTo>
                      <a:pt x="53" y="98"/>
                    </a:lnTo>
                    <a:lnTo>
                      <a:pt x="57" y="89"/>
                    </a:lnTo>
                    <a:lnTo>
                      <a:pt x="57" y="80"/>
                    </a:lnTo>
                    <a:lnTo>
                      <a:pt x="66" y="36"/>
                    </a:lnTo>
                    <a:lnTo>
                      <a:pt x="80" y="36"/>
                    </a:lnTo>
                    <a:lnTo>
                      <a:pt x="62" y="134"/>
                    </a:lnTo>
                    <a:lnTo>
                      <a:pt x="48" y="134"/>
                    </a:lnTo>
                    <a:lnTo>
                      <a:pt x="53" y="116"/>
                    </a:lnTo>
                    <a:close/>
                    <a:moveTo>
                      <a:pt x="26" y="0"/>
                    </a:moveTo>
                    <a:lnTo>
                      <a:pt x="35" y="0"/>
                    </a:lnTo>
                    <a:lnTo>
                      <a:pt x="35" y="5"/>
                    </a:lnTo>
                    <a:lnTo>
                      <a:pt x="40" y="9"/>
                    </a:lnTo>
                    <a:lnTo>
                      <a:pt x="44" y="14"/>
                    </a:lnTo>
                    <a:lnTo>
                      <a:pt x="48" y="14"/>
                    </a:lnTo>
                    <a:lnTo>
                      <a:pt x="53" y="14"/>
                    </a:lnTo>
                    <a:lnTo>
                      <a:pt x="57" y="9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71" y="9"/>
                    </a:lnTo>
                    <a:lnTo>
                      <a:pt x="62" y="18"/>
                    </a:lnTo>
                    <a:lnTo>
                      <a:pt x="57" y="23"/>
                    </a:lnTo>
                    <a:lnTo>
                      <a:pt x="48" y="23"/>
                    </a:lnTo>
                    <a:lnTo>
                      <a:pt x="40" y="23"/>
                    </a:lnTo>
                    <a:lnTo>
                      <a:pt x="31" y="18"/>
                    </a:lnTo>
                    <a:lnTo>
                      <a:pt x="26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1" name="Freeform 857"/>
              <p:cNvSpPr>
                <a:spLocks/>
              </p:cNvSpPr>
              <p:nvPr/>
            </p:nvSpPr>
            <p:spPr bwMode="auto">
              <a:xfrm>
                <a:off x="3165" y="11263"/>
                <a:ext cx="53" cy="174"/>
              </a:xfrm>
              <a:custGeom>
                <a:avLst/>
                <a:gdLst>
                  <a:gd name="T0" fmla="*/ 40 w 53"/>
                  <a:gd name="T1" fmla="*/ 0 h 174"/>
                  <a:gd name="T2" fmla="*/ 49 w 53"/>
                  <a:gd name="T3" fmla="*/ 32 h 174"/>
                  <a:gd name="T4" fmla="*/ 53 w 53"/>
                  <a:gd name="T5" fmla="*/ 63 h 174"/>
                  <a:gd name="T6" fmla="*/ 53 w 53"/>
                  <a:gd name="T7" fmla="*/ 85 h 174"/>
                  <a:gd name="T8" fmla="*/ 49 w 53"/>
                  <a:gd name="T9" fmla="*/ 103 h 174"/>
                  <a:gd name="T10" fmla="*/ 44 w 53"/>
                  <a:gd name="T11" fmla="*/ 120 h 174"/>
                  <a:gd name="T12" fmla="*/ 31 w 53"/>
                  <a:gd name="T13" fmla="*/ 143 h 174"/>
                  <a:gd name="T14" fmla="*/ 22 w 53"/>
                  <a:gd name="T15" fmla="*/ 156 h 174"/>
                  <a:gd name="T16" fmla="*/ 13 w 53"/>
                  <a:gd name="T17" fmla="*/ 174 h 174"/>
                  <a:gd name="T18" fmla="*/ 0 w 53"/>
                  <a:gd name="T19" fmla="*/ 174 h 174"/>
                  <a:gd name="T20" fmla="*/ 9 w 53"/>
                  <a:gd name="T21" fmla="*/ 160 h 174"/>
                  <a:gd name="T22" fmla="*/ 17 w 53"/>
                  <a:gd name="T23" fmla="*/ 143 h 174"/>
                  <a:gd name="T24" fmla="*/ 26 w 53"/>
                  <a:gd name="T25" fmla="*/ 120 h 174"/>
                  <a:gd name="T26" fmla="*/ 35 w 53"/>
                  <a:gd name="T27" fmla="*/ 98 h 174"/>
                  <a:gd name="T28" fmla="*/ 40 w 53"/>
                  <a:gd name="T29" fmla="*/ 80 h 174"/>
                  <a:gd name="T30" fmla="*/ 40 w 53"/>
                  <a:gd name="T31" fmla="*/ 58 h 174"/>
                  <a:gd name="T32" fmla="*/ 35 w 53"/>
                  <a:gd name="T33" fmla="*/ 32 h 174"/>
                  <a:gd name="T34" fmla="*/ 31 w 53"/>
                  <a:gd name="T35" fmla="*/ 0 h 174"/>
                  <a:gd name="T36" fmla="*/ 40 w 5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4">
                    <a:moveTo>
                      <a:pt x="40" y="0"/>
                    </a:moveTo>
                    <a:lnTo>
                      <a:pt x="49" y="32"/>
                    </a:lnTo>
                    <a:lnTo>
                      <a:pt x="53" y="63"/>
                    </a:lnTo>
                    <a:lnTo>
                      <a:pt x="53" y="85"/>
                    </a:lnTo>
                    <a:lnTo>
                      <a:pt x="49" y="103"/>
                    </a:lnTo>
                    <a:lnTo>
                      <a:pt x="44" y="120"/>
                    </a:lnTo>
                    <a:lnTo>
                      <a:pt x="31" y="143"/>
                    </a:lnTo>
                    <a:lnTo>
                      <a:pt x="22" y="156"/>
                    </a:lnTo>
                    <a:lnTo>
                      <a:pt x="13" y="174"/>
                    </a:lnTo>
                    <a:lnTo>
                      <a:pt x="0" y="174"/>
                    </a:lnTo>
                    <a:lnTo>
                      <a:pt x="9" y="160"/>
                    </a:lnTo>
                    <a:lnTo>
                      <a:pt x="17" y="143"/>
                    </a:lnTo>
                    <a:lnTo>
                      <a:pt x="26" y="120"/>
                    </a:lnTo>
                    <a:lnTo>
                      <a:pt x="35" y="98"/>
                    </a:lnTo>
                    <a:lnTo>
                      <a:pt x="40" y="80"/>
                    </a:lnTo>
                    <a:lnTo>
                      <a:pt x="40" y="58"/>
                    </a:lnTo>
                    <a:lnTo>
                      <a:pt x="35" y="32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2" name="Freeform 858"/>
              <p:cNvSpPr>
                <a:spLocks noEditPoints="1"/>
              </p:cNvSpPr>
              <p:nvPr/>
            </p:nvSpPr>
            <p:spPr bwMode="auto">
              <a:xfrm>
                <a:off x="4542" y="10886"/>
                <a:ext cx="89" cy="133"/>
              </a:xfrm>
              <a:custGeom>
                <a:avLst/>
                <a:gdLst>
                  <a:gd name="T0" fmla="*/ 0 w 89"/>
                  <a:gd name="T1" fmla="*/ 133 h 133"/>
                  <a:gd name="T2" fmla="*/ 27 w 89"/>
                  <a:gd name="T3" fmla="*/ 4 h 133"/>
                  <a:gd name="T4" fmla="*/ 40 w 89"/>
                  <a:gd name="T5" fmla="*/ 4 h 133"/>
                  <a:gd name="T6" fmla="*/ 35 w 89"/>
                  <a:gd name="T7" fmla="*/ 17 h 133"/>
                  <a:gd name="T8" fmla="*/ 44 w 89"/>
                  <a:gd name="T9" fmla="*/ 9 h 133"/>
                  <a:gd name="T10" fmla="*/ 49 w 89"/>
                  <a:gd name="T11" fmla="*/ 4 h 133"/>
                  <a:gd name="T12" fmla="*/ 58 w 89"/>
                  <a:gd name="T13" fmla="*/ 0 h 133"/>
                  <a:gd name="T14" fmla="*/ 62 w 89"/>
                  <a:gd name="T15" fmla="*/ 0 h 133"/>
                  <a:gd name="T16" fmla="*/ 75 w 89"/>
                  <a:gd name="T17" fmla="*/ 4 h 133"/>
                  <a:gd name="T18" fmla="*/ 84 w 89"/>
                  <a:gd name="T19" fmla="*/ 9 h 133"/>
                  <a:gd name="T20" fmla="*/ 89 w 89"/>
                  <a:gd name="T21" fmla="*/ 22 h 133"/>
                  <a:gd name="T22" fmla="*/ 89 w 89"/>
                  <a:gd name="T23" fmla="*/ 40 h 133"/>
                  <a:gd name="T24" fmla="*/ 89 w 89"/>
                  <a:gd name="T25" fmla="*/ 53 h 133"/>
                  <a:gd name="T26" fmla="*/ 84 w 89"/>
                  <a:gd name="T27" fmla="*/ 66 h 133"/>
                  <a:gd name="T28" fmla="*/ 80 w 89"/>
                  <a:gd name="T29" fmla="*/ 75 h 133"/>
                  <a:gd name="T30" fmla="*/ 75 w 89"/>
                  <a:gd name="T31" fmla="*/ 84 h 133"/>
                  <a:gd name="T32" fmla="*/ 71 w 89"/>
                  <a:gd name="T33" fmla="*/ 93 h 133"/>
                  <a:gd name="T34" fmla="*/ 62 w 89"/>
                  <a:gd name="T35" fmla="*/ 97 h 133"/>
                  <a:gd name="T36" fmla="*/ 58 w 89"/>
                  <a:gd name="T37" fmla="*/ 97 h 133"/>
                  <a:gd name="T38" fmla="*/ 49 w 89"/>
                  <a:gd name="T39" fmla="*/ 102 h 133"/>
                  <a:gd name="T40" fmla="*/ 44 w 89"/>
                  <a:gd name="T41" fmla="*/ 97 h 133"/>
                  <a:gd name="T42" fmla="*/ 35 w 89"/>
                  <a:gd name="T43" fmla="*/ 97 h 133"/>
                  <a:gd name="T44" fmla="*/ 31 w 89"/>
                  <a:gd name="T45" fmla="*/ 89 h 133"/>
                  <a:gd name="T46" fmla="*/ 27 w 89"/>
                  <a:gd name="T47" fmla="*/ 84 h 133"/>
                  <a:gd name="T48" fmla="*/ 18 w 89"/>
                  <a:gd name="T49" fmla="*/ 133 h 133"/>
                  <a:gd name="T50" fmla="*/ 0 w 89"/>
                  <a:gd name="T51" fmla="*/ 133 h 133"/>
                  <a:gd name="T52" fmla="*/ 31 w 89"/>
                  <a:gd name="T53" fmla="*/ 57 h 133"/>
                  <a:gd name="T54" fmla="*/ 31 w 89"/>
                  <a:gd name="T55" fmla="*/ 66 h 133"/>
                  <a:gd name="T56" fmla="*/ 31 w 89"/>
                  <a:gd name="T57" fmla="*/ 75 h 133"/>
                  <a:gd name="T58" fmla="*/ 35 w 89"/>
                  <a:gd name="T59" fmla="*/ 80 h 133"/>
                  <a:gd name="T60" fmla="*/ 40 w 89"/>
                  <a:gd name="T61" fmla="*/ 84 h 133"/>
                  <a:gd name="T62" fmla="*/ 44 w 89"/>
                  <a:gd name="T63" fmla="*/ 84 h 133"/>
                  <a:gd name="T64" fmla="*/ 49 w 89"/>
                  <a:gd name="T65" fmla="*/ 89 h 133"/>
                  <a:gd name="T66" fmla="*/ 62 w 89"/>
                  <a:gd name="T67" fmla="*/ 84 h 133"/>
                  <a:gd name="T68" fmla="*/ 67 w 89"/>
                  <a:gd name="T69" fmla="*/ 71 h 133"/>
                  <a:gd name="T70" fmla="*/ 75 w 89"/>
                  <a:gd name="T71" fmla="*/ 53 h 133"/>
                  <a:gd name="T72" fmla="*/ 75 w 89"/>
                  <a:gd name="T73" fmla="*/ 40 h 133"/>
                  <a:gd name="T74" fmla="*/ 75 w 89"/>
                  <a:gd name="T75" fmla="*/ 26 h 133"/>
                  <a:gd name="T76" fmla="*/ 71 w 89"/>
                  <a:gd name="T77" fmla="*/ 17 h 133"/>
                  <a:gd name="T78" fmla="*/ 67 w 89"/>
                  <a:gd name="T79" fmla="*/ 13 h 133"/>
                  <a:gd name="T80" fmla="*/ 58 w 89"/>
                  <a:gd name="T81" fmla="*/ 13 h 133"/>
                  <a:gd name="T82" fmla="*/ 53 w 89"/>
                  <a:gd name="T83" fmla="*/ 13 h 133"/>
                  <a:gd name="T84" fmla="*/ 49 w 89"/>
                  <a:gd name="T85" fmla="*/ 17 h 133"/>
                  <a:gd name="T86" fmla="*/ 44 w 89"/>
                  <a:gd name="T87" fmla="*/ 22 h 133"/>
                  <a:gd name="T88" fmla="*/ 40 w 89"/>
                  <a:gd name="T89" fmla="*/ 26 h 133"/>
                  <a:gd name="T90" fmla="*/ 35 w 89"/>
                  <a:gd name="T91" fmla="*/ 35 h 133"/>
                  <a:gd name="T92" fmla="*/ 31 w 89"/>
                  <a:gd name="T93" fmla="*/ 44 h 133"/>
                  <a:gd name="T94" fmla="*/ 31 w 89"/>
                  <a:gd name="T95" fmla="*/ 53 h 133"/>
                  <a:gd name="T96" fmla="*/ 31 w 89"/>
                  <a:gd name="T97" fmla="*/ 57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133">
                    <a:moveTo>
                      <a:pt x="0" y="133"/>
                    </a:moveTo>
                    <a:lnTo>
                      <a:pt x="27" y="4"/>
                    </a:lnTo>
                    <a:lnTo>
                      <a:pt x="40" y="4"/>
                    </a:lnTo>
                    <a:lnTo>
                      <a:pt x="35" y="17"/>
                    </a:lnTo>
                    <a:lnTo>
                      <a:pt x="44" y="9"/>
                    </a:lnTo>
                    <a:lnTo>
                      <a:pt x="49" y="4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5" y="4"/>
                    </a:lnTo>
                    <a:lnTo>
                      <a:pt x="84" y="9"/>
                    </a:lnTo>
                    <a:lnTo>
                      <a:pt x="89" y="22"/>
                    </a:lnTo>
                    <a:lnTo>
                      <a:pt x="89" y="40"/>
                    </a:lnTo>
                    <a:lnTo>
                      <a:pt x="89" y="53"/>
                    </a:lnTo>
                    <a:lnTo>
                      <a:pt x="84" y="66"/>
                    </a:lnTo>
                    <a:lnTo>
                      <a:pt x="80" y="75"/>
                    </a:lnTo>
                    <a:lnTo>
                      <a:pt x="75" y="84"/>
                    </a:lnTo>
                    <a:lnTo>
                      <a:pt x="71" y="93"/>
                    </a:lnTo>
                    <a:lnTo>
                      <a:pt x="62" y="97"/>
                    </a:lnTo>
                    <a:lnTo>
                      <a:pt x="58" y="97"/>
                    </a:lnTo>
                    <a:lnTo>
                      <a:pt x="49" y="102"/>
                    </a:lnTo>
                    <a:lnTo>
                      <a:pt x="44" y="97"/>
                    </a:lnTo>
                    <a:lnTo>
                      <a:pt x="35" y="97"/>
                    </a:lnTo>
                    <a:lnTo>
                      <a:pt x="31" y="89"/>
                    </a:lnTo>
                    <a:lnTo>
                      <a:pt x="27" y="84"/>
                    </a:lnTo>
                    <a:lnTo>
                      <a:pt x="18" y="133"/>
                    </a:lnTo>
                    <a:lnTo>
                      <a:pt x="0" y="133"/>
                    </a:lnTo>
                    <a:close/>
                    <a:moveTo>
                      <a:pt x="31" y="57"/>
                    </a:moveTo>
                    <a:lnTo>
                      <a:pt x="31" y="66"/>
                    </a:lnTo>
                    <a:lnTo>
                      <a:pt x="31" y="75"/>
                    </a:lnTo>
                    <a:lnTo>
                      <a:pt x="35" y="80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49" y="89"/>
                    </a:lnTo>
                    <a:lnTo>
                      <a:pt x="62" y="84"/>
                    </a:lnTo>
                    <a:lnTo>
                      <a:pt x="67" y="71"/>
                    </a:lnTo>
                    <a:lnTo>
                      <a:pt x="75" y="53"/>
                    </a:lnTo>
                    <a:lnTo>
                      <a:pt x="75" y="40"/>
                    </a:lnTo>
                    <a:lnTo>
                      <a:pt x="75" y="26"/>
                    </a:lnTo>
                    <a:lnTo>
                      <a:pt x="71" y="17"/>
                    </a:lnTo>
                    <a:lnTo>
                      <a:pt x="67" y="13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4" y="22"/>
                    </a:lnTo>
                    <a:lnTo>
                      <a:pt x="40" y="26"/>
                    </a:lnTo>
                    <a:lnTo>
                      <a:pt x="35" y="35"/>
                    </a:lnTo>
                    <a:lnTo>
                      <a:pt x="31" y="44"/>
                    </a:lnTo>
                    <a:lnTo>
                      <a:pt x="31" y="53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3" name="Freeform 859"/>
              <p:cNvSpPr>
                <a:spLocks noEditPoints="1"/>
              </p:cNvSpPr>
              <p:nvPr/>
            </p:nvSpPr>
            <p:spPr bwMode="auto">
              <a:xfrm>
                <a:off x="4644" y="10886"/>
                <a:ext cx="76" cy="102"/>
              </a:xfrm>
              <a:custGeom>
                <a:avLst/>
                <a:gdLst>
                  <a:gd name="T0" fmla="*/ 49 w 76"/>
                  <a:gd name="T1" fmla="*/ 93 h 102"/>
                  <a:gd name="T2" fmla="*/ 31 w 76"/>
                  <a:gd name="T3" fmla="*/ 97 h 102"/>
                  <a:gd name="T4" fmla="*/ 13 w 76"/>
                  <a:gd name="T5" fmla="*/ 97 h 102"/>
                  <a:gd name="T6" fmla="*/ 0 w 76"/>
                  <a:gd name="T7" fmla="*/ 84 h 102"/>
                  <a:gd name="T8" fmla="*/ 0 w 76"/>
                  <a:gd name="T9" fmla="*/ 66 h 102"/>
                  <a:gd name="T10" fmla="*/ 5 w 76"/>
                  <a:gd name="T11" fmla="*/ 53 h 102"/>
                  <a:gd name="T12" fmla="*/ 18 w 76"/>
                  <a:gd name="T13" fmla="*/ 44 h 102"/>
                  <a:gd name="T14" fmla="*/ 31 w 76"/>
                  <a:gd name="T15" fmla="*/ 40 h 102"/>
                  <a:gd name="T16" fmla="*/ 53 w 76"/>
                  <a:gd name="T17" fmla="*/ 40 h 102"/>
                  <a:gd name="T18" fmla="*/ 62 w 76"/>
                  <a:gd name="T19" fmla="*/ 31 h 102"/>
                  <a:gd name="T20" fmla="*/ 62 w 76"/>
                  <a:gd name="T21" fmla="*/ 22 h 102"/>
                  <a:gd name="T22" fmla="*/ 53 w 76"/>
                  <a:gd name="T23" fmla="*/ 13 h 102"/>
                  <a:gd name="T24" fmla="*/ 36 w 76"/>
                  <a:gd name="T25" fmla="*/ 13 h 102"/>
                  <a:gd name="T26" fmla="*/ 27 w 76"/>
                  <a:gd name="T27" fmla="*/ 22 h 102"/>
                  <a:gd name="T28" fmla="*/ 9 w 76"/>
                  <a:gd name="T29" fmla="*/ 31 h 102"/>
                  <a:gd name="T30" fmla="*/ 22 w 76"/>
                  <a:gd name="T31" fmla="*/ 9 h 102"/>
                  <a:gd name="T32" fmla="*/ 45 w 76"/>
                  <a:gd name="T33" fmla="*/ 0 h 102"/>
                  <a:gd name="T34" fmla="*/ 71 w 76"/>
                  <a:gd name="T35" fmla="*/ 9 h 102"/>
                  <a:gd name="T36" fmla="*/ 76 w 76"/>
                  <a:gd name="T37" fmla="*/ 26 h 102"/>
                  <a:gd name="T38" fmla="*/ 76 w 76"/>
                  <a:gd name="T39" fmla="*/ 44 h 102"/>
                  <a:gd name="T40" fmla="*/ 71 w 76"/>
                  <a:gd name="T41" fmla="*/ 75 h 102"/>
                  <a:gd name="T42" fmla="*/ 71 w 76"/>
                  <a:gd name="T43" fmla="*/ 89 h 102"/>
                  <a:gd name="T44" fmla="*/ 58 w 76"/>
                  <a:gd name="T45" fmla="*/ 97 h 102"/>
                  <a:gd name="T46" fmla="*/ 53 w 76"/>
                  <a:gd name="T47" fmla="*/ 84 h 102"/>
                  <a:gd name="T48" fmla="*/ 58 w 76"/>
                  <a:gd name="T49" fmla="*/ 49 h 102"/>
                  <a:gd name="T50" fmla="*/ 49 w 76"/>
                  <a:gd name="T51" fmla="*/ 53 h 102"/>
                  <a:gd name="T52" fmla="*/ 31 w 76"/>
                  <a:gd name="T53" fmla="*/ 53 h 102"/>
                  <a:gd name="T54" fmla="*/ 18 w 76"/>
                  <a:gd name="T55" fmla="*/ 57 h 102"/>
                  <a:gd name="T56" fmla="*/ 13 w 76"/>
                  <a:gd name="T57" fmla="*/ 66 h 102"/>
                  <a:gd name="T58" fmla="*/ 13 w 76"/>
                  <a:gd name="T59" fmla="*/ 80 h 102"/>
                  <a:gd name="T60" fmla="*/ 22 w 76"/>
                  <a:gd name="T61" fmla="*/ 89 h 102"/>
                  <a:gd name="T62" fmla="*/ 36 w 76"/>
                  <a:gd name="T63" fmla="*/ 89 h 102"/>
                  <a:gd name="T64" fmla="*/ 49 w 76"/>
                  <a:gd name="T65" fmla="*/ 80 h 102"/>
                  <a:gd name="T66" fmla="*/ 58 w 76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102">
                    <a:moveTo>
                      <a:pt x="53" y="84"/>
                    </a:moveTo>
                    <a:lnTo>
                      <a:pt x="49" y="93"/>
                    </a:lnTo>
                    <a:lnTo>
                      <a:pt x="40" y="97"/>
                    </a:lnTo>
                    <a:lnTo>
                      <a:pt x="31" y="97"/>
                    </a:lnTo>
                    <a:lnTo>
                      <a:pt x="27" y="102"/>
                    </a:lnTo>
                    <a:lnTo>
                      <a:pt x="13" y="97"/>
                    </a:lnTo>
                    <a:lnTo>
                      <a:pt x="5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9" y="49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71" y="9"/>
                    </a:lnTo>
                    <a:lnTo>
                      <a:pt x="76" y="17"/>
                    </a:lnTo>
                    <a:lnTo>
                      <a:pt x="76" y="26"/>
                    </a:lnTo>
                    <a:lnTo>
                      <a:pt x="76" y="35"/>
                    </a:lnTo>
                    <a:lnTo>
                      <a:pt x="76" y="44"/>
                    </a:lnTo>
                    <a:lnTo>
                      <a:pt x="71" y="66"/>
                    </a:lnTo>
                    <a:lnTo>
                      <a:pt x="71" y="75"/>
                    </a:lnTo>
                    <a:lnTo>
                      <a:pt x="67" y="84"/>
                    </a:lnTo>
                    <a:lnTo>
                      <a:pt x="71" y="89"/>
                    </a:lnTo>
                    <a:lnTo>
                      <a:pt x="71" y="97"/>
                    </a:lnTo>
                    <a:lnTo>
                      <a:pt x="58" y="97"/>
                    </a:lnTo>
                    <a:lnTo>
                      <a:pt x="53" y="93"/>
                    </a:lnTo>
                    <a:lnTo>
                      <a:pt x="53" y="84"/>
                    </a:lnTo>
                    <a:close/>
                    <a:moveTo>
                      <a:pt x="58" y="49"/>
                    </a:moveTo>
                    <a:lnTo>
                      <a:pt x="58" y="49"/>
                    </a:lnTo>
                    <a:lnTo>
                      <a:pt x="53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31" y="53"/>
                    </a:lnTo>
                    <a:lnTo>
                      <a:pt x="22" y="57"/>
                    </a:lnTo>
                    <a:lnTo>
                      <a:pt x="18" y="57"/>
                    </a:lnTo>
                    <a:lnTo>
                      <a:pt x="18" y="62"/>
                    </a:lnTo>
                    <a:lnTo>
                      <a:pt x="13" y="66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2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4" name="Freeform 860"/>
              <p:cNvSpPr>
                <a:spLocks/>
              </p:cNvSpPr>
              <p:nvPr/>
            </p:nvSpPr>
            <p:spPr bwMode="auto">
              <a:xfrm>
                <a:off x="4724" y="10886"/>
                <a:ext cx="71" cy="102"/>
              </a:xfrm>
              <a:custGeom>
                <a:avLst/>
                <a:gdLst>
                  <a:gd name="T0" fmla="*/ 27 w 71"/>
                  <a:gd name="T1" fmla="*/ 26 h 102"/>
                  <a:gd name="T2" fmla="*/ 13 w 71"/>
                  <a:gd name="T3" fmla="*/ 26 h 102"/>
                  <a:gd name="T4" fmla="*/ 18 w 71"/>
                  <a:gd name="T5" fmla="*/ 13 h 102"/>
                  <a:gd name="T6" fmla="*/ 27 w 71"/>
                  <a:gd name="T7" fmla="*/ 4 h 102"/>
                  <a:gd name="T8" fmla="*/ 36 w 71"/>
                  <a:gd name="T9" fmla="*/ 0 h 102"/>
                  <a:gd name="T10" fmla="*/ 45 w 71"/>
                  <a:gd name="T11" fmla="*/ 0 h 102"/>
                  <a:gd name="T12" fmla="*/ 58 w 71"/>
                  <a:gd name="T13" fmla="*/ 0 h 102"/>
                  <a:gd name="T14" fmla="*/ 67 w 71"/>
                  <a:gd name="T15" fmla="*/ 9 h 102"/>
                  <a:gd name="T16" fmla="*/ 71 w 71"/>
                  <a:gd name="T17" fmla="*/ 13 h 102"/>
                  <a:gd name="T18" fmla="*/ 71 w 71"/>
                  <a:gd name="T19" fmla="*/ 22 h 102"/>
                  <a:gd name="T20" fmla="*/ 71 w 71"/>
                  <a:gd name="T21" fmla="*/ 31 h 102"/>
                  <a:gd name="T22" fmla="*/ 67 w 71"/>
                  <a:gd name="T23" fmla="*/ 40 h 102"/>
                  <a:gd name="T24" fmla="*/ 62 w 71"/>
                  <a:gd name="T25" fmla="*/ 44 h 102"/>
                  <a:gd name="T26" fmla="*/ 58 w 71"/>
                  <a:gd name="T27" fmla="*/ 49 h 102"/>
                  <a:gd name="T28" fmla="*/ 67 w 71"/>
                  <a:gd name="T29" fmla="*/ 57 h 102"/>
                  <a:gd name="T30" fmla="*/ 67 w 71"/>
                  <a:gd name="T31" fmla="*/ 71 h 102"/>
                  <a:gd name="T32" fmla="*/ 67 w 71"/>
                  <a:gd name="T33" fmla="*/ 80 h 102"/>
                  <a:gd name="T34" fmla="*/ 58 w 71"/>
                  <a:gd name="T35" fmla="*/ 89 h 102"/>
                  <a:gd name="T36" fmla="*/ 49 w 71"/>
                  <a:gd name="T37" fmla="*/ 97 h 102"/>
                  <a:gd name="T38" fmla="*/ 36 w 71"/>
                  <a:gd name="T39" fmla="*/ 102 h 102"/>
                  <a:gd name="T40" fmla="*/ 22 w 71"/>
                  <a:gd name="T41" fmla="*/ 97 h 102"/>
                  <a:gd name="T42" fmla="*/ 13 w 71"/>
                  <a:gd name="T43" fmla="*/ 93 h 102"/>
                  <a:gd name="T44" fmla="*/ 5 w 71"/>
                  <a:gd name="T45" fmla="*/ 84 h 102"/>
                  <a:gd name="T46" fmla="*/ 0 w 71"/>
                  <a:gd name="T47" fmla="*/ 71 h 102"/>
                  <a:gd name="T48" fmla="*/ 13 w 71"/>
                  <a:gd name="T49" fmla="*/ 71 h 102"/>
                  <a:gd name="T50" fmla="*/ 18 w 71"/>
                  <a:gd name="T51" fmla="*/ 80 h 102"/>
                  <a:gd name="T52" fmla="*/ 22 w 71"/>
                  <a:gd name="T53" fmla="*/ 84 h 102"/>
                  <a:gd name="T54" fmla="*/ 27 w 71"/>
                  <a:gd name="T55" fmla="*/ 89 h 102"/>
                  <a:gd name="T56" fmla="*/ 36 w 71"/>
                  <a:gd name="T57" fmla="*/ 89 h 102"/>
                  <a:gd name="T58" fmla="*/ 40 w 71"/>
                  <a:gd name="T59" fmla="*/ 89 h 102"/>
                  <a:gd name="T60" fmla="*/ 49 w 71"/>
                  <a:gd name="T61" fmla="*/ 84 h 102"/>
                  <a:gd name="T62" fmla="*/ 53 w 71"/>
                  <a:gd name="T63" fmla="*/ 75 h 102"/>
                  <a:gd name="T64" fmla="*/ 53 w 71"/>
                  <a:gd name="T65" fmla="*/ 71 h 102"/>
                  <a:gd name="T66" fmla="*/ 53 w 71"/>
                  <a:gd name="T67" fmla="*/ 66 h 102"/>
                  <a:gd name="T68" fmla="*/ 49 w 71"/>
                  <a:gd name="T69" fmla="*/ 62 h 102"/>
                  <a:gd name="T70" fmla="*/ 49 w 71"/>
                  <a:gd name="T71" fmla="*/ 57 h 102"/>
                  <a:gd name="T72" fmla="*/ 45 w 71"/>
                  <a:gd name="T73" fmla="*/ 57 h 102"/>
                  <a:gd name="T74" fmla="*/ 36 w 71"/>
                  <a:gd name="T75" fmla="*/ 53 h 102"/>
                  <a:gd name="T76" fmla="*/ 31 w 71"/>
                  <a:gd name="T77" fmla="*/ 53 h 102"/>
                  <a:gd name="T78" fmla="*/ 31 w 71"/>
                  <a:gd name="T79" fmla="*/ 44 h 102"/>
                  <a:gd name="T80" fmla="*/ 36 w 71"/>
                  <a:gd name="T81" fmla="*/ 44 h 102"/>
                  <a:gd name="T82" fmla="*/ 36 w 71"/>
                  <a:gd name="T83" fmla="*/ 44 h 102"/>
                  <a:gd name="T84" fmla="*/ 45 w 71"/>
                  <a:gd name="T85" fmla="*/ 40 h 102"/>
                  <a:gd name="T86" fmla="*/ 53 w 71"/>
                  <a:gd name="T87" fmla="*/ 40 h 102"/>
                  <a:gd name="T88" fmla="*/ 58 w 71"/>
                  <a:gd name="T89" fmla="*/ 31 h 102"/>
                  <a:gd name="T90" fmla="*/ 58 w 71"/>
                  <a:gd name="T91" fmla="*/ 26 h 102"/>
                  <a:gd name="T92" fmla="*/ 58 w 71"/>
                  <a:gd name="T93" fmla="*/ 17 h 102"/>
                  <a:gd name="T94" fmla="*/ 53 w 71"/>
                  <a:gd name="T95" fmla="*/ 17 h 102"/>
                  <a:gd name="T96" fmla="*/ 49 w 71"/>
                  <a:gd name="T97" fmla="*/ 13 h 102"/>
                  <a:gd name="T98" fmla="*/ 45 w 71"/>
                  <a:gd name="T99" fmla="*/ 13 h 102"/>
                  <a:gd name="T100" fmla="*/ 40 w 71"/>
                  <a:gd name="T101" fmla="*/ 13 h 102"/>
                  <a:gd name="T102" fmla="*/ 36 w 71"/>
                  <a:gd name="T103" fmla="*/ 13 h 102"/>
                  <a:gd name="T104" fmla="*/ 31 w 71"/>
                  <a:gd name="T105" fmla="*/ 17 h 102"/>
                  <a:gd name="T106" fmla="*/ 27 w 71"/>
                  <a:gd name="T107" fmla="*/ 26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1" h="102">
                    <a:moveTo>
                      <a:pt x="27" y="26"/>
                    </a:moveTo>
                    <a:lnTo>
                      <a:pt x="13" y="26"/>
                    </a:lnTo>
                    <a:lnTo>
                      <a:pt x="18" y="13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3"/>
                    </a:lnTo>
                    <a:lnTo>
                      <a:pt x="71" y="22"/>
                    </a:lnTo>
                    <a:lnTo>
                      <a:pt x="71" y="31"/>
                    </a:lnTo>
                    <a:lnTo>
                      <a:pt x="67" y="40"/>
                    </a:lnTo>
                    <a:lnTo>
                      <a:pt x="62" y="44"/>
                    </a:lnTo>
                    <a:lnTo>
                      <a:pt x="58" y="49"/>
                    </a:lnTo>
                    <a:lnTo>
                      <a:pt x="67" y="57"/>
                    </a:lnTo>
                    <a:lnTo>
                      <a:pt x="67" y="71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7"/>
                    </a:lnTo>
                    <a:lnTo>
                      <a:pt x="36" y="102"/>
                    </a:lnTo>
                    <a:lnTo>
                      <a:pt x="22" y="97"/>
                    </a:lnTo>
                    <a:lnTo>
                      <a:pt x="13" y="93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9" y="84"/>
                    </a:lnTo>
                    <a:lnTo>
                      <a:pt x="53" y="75"/>
                    </a:lnTo>
                    <a:lnTo>
                      <a:pt x="53" y="71"/>
                    </a:lnTo>
                    <a:lnTo>
                      <a:pt x="53" y="66"/>
                    </a:lnTo>
                    <a:lnTo>
                      <a:pt x="49" y="62"/>
                    </a:lnTo>
                    <a:lnTo>
                      <a:pt x="49" y="57"/>
                    </a:lnTo>
                    <a:lnTo>
                      <a:pt x="45" y="57"/>
                    </a:lnTo>
                    <a:lnTo>
                      <a:pt x="36" y="53"/>
                    </a:lnTo>
                    <a:lnTo>
                      <a:pt x="31" y="53"/>
                    </a:lnTo>
                    <a:lnTo>
                      <a:pt x="31" y="44"/>
                    </a:lnTo>
                    <a:lnTo>
                      <a:pt x="36" y="44"/>
                    </a:lnTo>
                    <a:lnTo>
                      <a:pt x="45" y="40"/>
                    </a:lnTo>
                    <a:lnTo>
                      <a:pt x="53" y="40"/>
                    </a:lnTo>
                    <a:lnTo>
                      <a:pt x="58" y="31"/>
                    </a:lnTo>
                    <a:lnTo>
                      <a:pt x="58" y="26"/>
                    </a:lnTo>
                    <a:lnTo>
                      <a:pt x="58" y="17"/>
                    </a:lnTo>
                    <a:lnTo>
                      <a:pt x="53" y="17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5" name="Freeform 861"/>
              <p:cNvSpPr>
                <a:spLocks/>
              </p:cNvSpPr>
              <p:nvPr/>
            </p:nvSpPr>
            <p:spPr bwMode="auto">
              <a:xfrm>
                <a:off x="4804" y="10890"/>
                <a:ext cx="84" cy="93"/>
              </a:xfrm>
              <a:custGeom>
                <a:avLst/>
                <a:gdLst>
                  <a:gd name="T0" fmla="*/ 18 w 84"/>
                  <a:gd name="T1" fmla="*/ 0 h 93"/>
                  <a:gd name="T2" fmla="*/ 31 w 84"/>
                  <a:gd name="T3" fmla="*/ 0 h 93"/>
                  <a:gd name="T4" fmla="*/ 22 w 84"/>
                  <a:gd name="T5" fmla="*/ 40 h 93"/>
                  <a:gd name="T6" fmla="*/ 62 w 84"/>
                  <a:gd name="T7" fmla="*/ 40 h 93"/>
                  <a:gd name="T8" fmla="*/ 71 w 84"/>
                  <a:gd name="T9" fmla="*/ 0 h 93"/>
                  <a:gd name="T10" fmla="*/ 84 w 84"/>
                  <a:gd name="T11" fmla="*/ 0 h 93"/>
                  <a:gd name="T12" fmla="*/ 67 w 84"/>
                  <a:gd name="T13" fmla="*/ 93 h 93"/>
                  <a:gd name="T14" fmla="*/ 53 w 84"/>
                  <a:gd name="T15" fmla="*/ 93 h 93"/>
                  <a:gd name="T16" fmla="*/ 62 w 84"/>
                  <a:gd name="T17" fmla="*/ 49 h 93"/>
                  <a:gd name="T18" fmla="*/ 22 w 84"/>
                  <a:gd name="T19" fmla="*/ 49 h 93"/>
                  <a:gd name="T20" fmla="*/ 13 w 84"/>
                  <a:gd name="T21" fmla="*/ 93 h 93"/>
                  <a:gd name="T22" fmla="*/ 0 w 84"/>
                  <a:gd name="T23" fmla="*/ 93 h 93"/>
                  <a:gd name="T24" fmla="*/ 18 w 84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3">
                    <a:moveTo>
                      <a:pt x="18" y="0"/>
                    </a:moveTo>
                    <a:lnTo>
                      <a:pt x="31" y="0"/>
                    </a:lnTo>
                    <a:lnTo>
                      <a:pt x="22" y="40"/>
                    </a:lnTo>
                    <a:lnTo>
                      <a:pt x="62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7" y="93"/>
                    </a:lnTo>
                    <a:lnTo>
                      <a:pt x="53" y="93"/>
                    </a:lnTo>
                    <a:lnTo>
                      <a:pt x="62" y="49"/>
                    </a:lnTo>
                    <a:lnTo>
                      <a:pt x="22" y="49"/>
                    </a:lnTo>
                    <a:lnTo>
                      <a:pt x="13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6" name="Freeform 862"/>
              <p:cNvSpPr>
                <a:spLocks noEditPoints="1"/>
              </p:cNvSpPr>
              <p:nvPr/>
            </p:nvSpPr>
            <p:spPr bwMode="auto">
              <a:xfrm>
                <a:off x="4897" y="10886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0 w 80"/>
                  <a:gd name="T3" fmla="*/ 35 h 102"/>
                  <a:gd name="T4" fmla="*/ 14 w 80"/>
                  <a:gd name="T5" fmla="*/ 13 h 102"/>
                  <a:gd name="T6" fmla="*/ 27 w 80"/>
                  <a:gd name="T7" fmla="*/ 4 h 102"/>
                  <a:gd name="T8" fmla="*/ 45 w 80"/>
                  <a:gd name="T9" fmla="*/ 0 h 102"/>
                  <a:gd name="T10" fmla="*/ 58 w 80"/>
                  <a:gd name="T11" fmla="*/ 4 h 102"/>
                  <a:gd name="T12" fmla="*/ 67 w 80"/>
                  <a:gd name="T13" fmla="*/ 9 h 102"/>
                  <a:gd name="T14" fmla="*/ 76 w 80"/>
                  <a:gd name="T15" fmla="*/ 22 h 102"/>
                  <a:gd name="T16" fmla="*/ 80 w 80"/>
                  <a:gd name="T17" fmla="*/ 40 h 102"/>
                  <a:gd name="T18" fmla="*/ 76 w 80"/>
                  <a:gd name="T19" fmla="*/ 57 h 102"/>
                  <a:gd name="T20" fmla="*/ 71 w 80"/>
                  <a:gd name="T21" fmla="*/ 71 h 102"/>
                  <a:gd name="T22" fmla="*/ 67 w 80"/>
                  <a:gd name="T23" fmla="*/ 84 h 102"/>
                  <a:gd name="T24" fmla="*/ 54 w 80"/>
                  <a:gd name="T25" fmla="*/ 93 h 102"/>
                  <a:gd name="T26" fmla="*/ 45 w 80"/>
                  <a:gd name="T27" fmla="*/ 97 h 102"/>
                  <a:gd name="T28" fmla="*/ 31 w 80"/>
                  <a:gd name="T29" fmla="*/ 102 h 102"/>
                  <a:gd name="T30" fmla="*/ 23 w 80"/>
                  <a:gd name="T31" fmla="*/ 97 h 102"/>
                  <a:gd name="T32" fmla="*/ 14 w 80"/>
                  <a:gd name="T33" fmla="*/ 97 h 102"/>
                  <a:gd name="T34" fmla="*/ 9 w 80"/>
                  <a:gd name="T35" fmla="*/ 89 h 102"/>
                  <a:gd name="T36" fmla="*/ 5 w 80"/>
                  <a:gd name="T37" fmla="*/ 80 h 102"/>
                  <a:gd name="T38" fmla="*/ 0 w 80"/>
                  <a:gd name="T39" fmla="*/ 71 h 102"/>
                  <a:gd name="T40" fmla="*/ 0 w 80"/>
                  <a:gd name="T41" fmla="*/ 62 h 102"/>
                  <a:gd name="T42" fmla="*/ 14 w 80"/>
                  <a:gd name="T43" fmla="*/ 62 h 102"/>
                  <a:gd name="T44" fmla="*/ 14 w 80"/>
                  <a:gd name="T45" fmla="*/ 71 h 102"/>
                  <a:gd name="T46" fmla="*/ 18 w 80"/>
                  <a:gd name="T47" fmla="*/ 80 h 102"/>
                  <a:gd name="T48" fmla="*/ 27 w 80"/>
                  <a:gd name="T49" fmla="*/ 84 h 102"/>
                  <a:gd name="T50" fmla="*/ 31 w 80"/>
                  <a:gd name="T51" fmla="*/ 89 h 102"/>
                  <a:gd name="T52" fmla="*/ 36 w 80"/>
                  <a:gd name="T53" fmla="*/ 89 h 102"/>
                  <a:gd name="T54" fmla="*/ 40 w 80"/>
                  <a:gd name="T55" fmla="*/ 84 h 102"/>
                  <a:gd name="T56" fmla="*/ 45 w 80"/>
                  <a:gd name="T57" fmla="*/ 84 h 102"/>
                  <a:gd name="T58" fmla="*/ 49 w 80"/>
                  <a:gd name="T59" fmla="*/ 80 h 102"/>
                  <a:gd name="T60" fmla="*/ 54 w 80"/>
                  <a:gd name="T61" fmla="*/ 75 h 102"/>
                  <a:gd name="T62" fmla="*/ 58 w 80"/>
                  <a:gd name="T63" fmla="*/ 71 h 102"/>
                  <a:gd name="T64" fmla="*/ 58 w 80"/>
                  <a:gd name="T65" fmla="*/ 62 h 102"/>
                  <a:gd name="T66" fmla="*/ 63 w 80"/>
                  <a:gd name="T67" fmla="*/ 57 h 102"/>
                  <a:gd name="T68" fmla="*/ 63 w 80"/>
                  <a:gd name="T69" fmla="*/ 49 h 102"/>
                  <a:gd name="T70" fmla="*/ 63 w 80"/>
                  <a:gd name="T71" fmla="*/ 40 h 102"/>
                  <a:gd name="T72" fmla="*/ 63 w 80"/>
                  <a:gd name="T73" fmla="*/ 26 h 102"/>
                  <a:gd name="T74" fmla="*/ 58 w 80"/>
                  <a:gd name="T75" fmla="*/ 17 h 102"/>
                  <a:gd name="T76" fmla="*/ 54 w 80"/>
                  <a:gd name="T77" fmla="*/ 13 h 102"/>
                  <a:gd name="T78" fmla="*/ 45 w 80"/>
                  <a:gd name="T79" fmla="*/ 13 h 102"/>
                  <a:gd name="T80" fmla="*/ 36 w 80"/>
                  <a:gd name="T81" fmla="*/ 13 h 102"/>
                  <a:gd name="T82" fmla="*/ 31 w 80"/>
                  <a:gd name="T83" fmla="*/ 17 h 102"/>
                  <a:gd name="T84" fmla="*/ 27 w 80"/>
                  <a:gd name="T85" fmla="*/ 22 h 102"/>
                  <a:gd name="T86" fmla="*/ 23 w 80"/>
                  <a:gd name="T87" fmla="*/ 26 h 102"/>
                  <a:gd name="T88" fmla="*/ 18 w 80"/>
                  <a:gd name="T89" fmla="*/ 35 h 102"/>
                  <a:gd name="T90" fmla="*/ 14 w 80"/>
                  <a:gd name="T91" fmla="*/ 44 h 102"/>
                  <a:gd name="T92" fmla="*/ 14 w 80"/>
                  <a:gd name="T93" fmla="*/ 53 h 102"/>
                  <a:gd name="T94" fmla="*/ 14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0" y="35"/>
                    </a:lnTo>
                    <a:lnTo>
                      <a:pt x="14" y="13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76" y="57"/>
                    </a:lnTo>
                    <a:lnTo>
                      <a:pt x="71" y="71"/>
                    </a:lnTo>
                    <a:lnTo>
                      <a:pt x="67" y="84"/>
                    </a:lnTo>
                    <a:lnTo>
                      <a:pt x="54" y="93"/>
                    </a:lnTo>
                    <a:lnTo>
                      <a:pt x="45" y="97"/>
                    </a:lnTo>
                    <a:lnTo>
                      <a:pt x="31" y="102"/>
                    </a:lnTo>
                    <a:lnTo>
                      <a:pt x="23" y="97"/>
                    </a:lnTo>
                    <a:lnTo>
                      <a:pt x="14" y="97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4" y="62"/>
                    </a:moveTo>
                    <a:lnTo>
                      <a:pt x="14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0" y="84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4" y="75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3" y="57"/>
                    </a:lnTo>
                    <a:lnTo>
                      <a:pt x="63" y="49"/>
                    </a:lnTo>
                    <a:lnTo>
                      <a:pt x="63" y="40"/>
                    </a:lnTo>
                    <a:lnTo>
                      <a:pt x="63" y="26"/>
                    </a:lnTo>
                    <a:lnTo>
                      <a:pt x="58" y="17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3" y="26"/>
                    </a:lnTo>
                    <a:lnTo>
                      <a:pt x="18" y="35"/>
                    </a:lnTo>
                    <a:lnTo>
                      <a:pt x="14" y="44"/>
                    </a:lnTo>
                    <a:lnTo>
                      <a:pt x="14" y="53"/>
                    </a:ln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7" name="Freeform 863"/>
              <p:cNvSpPr>
                <a:spLocks/>
              </p:cNvSpPr>
              <p:nvPr/>
            </p:nvSpPr>
            <p:spPr bwMode="auto">
              <a:xfrm>
                <a:off x="4986" y="10886"/>
                <a:ext cx="76" cy="102"/>
              </a:xfrm>
              <a:custGeom>
                <a:avLst/>
                <a:gdLst>
                  <a:gd name="T0" fmla="*/ 54 w 76"/>
                  <a:gd name="T1" fmla="*/ 62 h 102"/>
                  <a:gd name="T2" fmla="*/ 71 w 76"/>
                  <a:gd name="T3" fmla="*/ 66 h 102"/>
                  <a:gd name="T4" fmla="*/ 62 w 76"/>
                  <a:gd name="T5" fmla="*/ 80 h 102"/>
                  <a:gd name="T6" fmla="*/ 54 w 76"/>
                  <a:gd name="T7" fmla="*/ 93 h 102"/>
                  <a:gd name="T8" fmla="*/ 45 w 76"/>
                  <a:gd name="T9" fmla="*/ 97 h 102"/>
                  <a:gd name="T10" fmla="*/ 31 w 76"/>
                  <a:gd name="T11" fmla="*/ 102 h 102"/>
                  <a:gd name="T12" fmla="*/ 18 w 76"/>
                  <a:gd name="T13" fmla="*/ 97 h 102"/>
                  <a:gd name="T14" fmla="*/ 9 w 76"/>
                  <a:gd name="T15" fmla="*/ 89 h 102"/>
                  <a:gd name="T16" fmla="*/ 5 w 76"/>
                  <a:gd name="T17" fmla="*/ 80 h 102"/>
                  <a:gd name="T18" fmla="*/ 0 w 76"/>
                  <a:gd name="T19" fmla="*/ 62 h 102"/>
                  <a:gd name="T20" fmla="*/ 0 w 76"/>
                  <a:gd name="T21" fmla="*/ 44 h 102"/>
                  <a:gd name="T22" fmla="*/ 5 w 76"/>
                  <a:gd name="T23" fmla="*/ 31 h 102"/>
                  <a:gd name="T24" fmla="*/ 14 w 76"/>
                  <a:gd name="T25" fmla="*/ 17 h 102"/>
                  <a:gd name="T26" fmla="*/ 22 w 76"/>
                  <a:gd name="T27" fmla="*/ 9 h 102"/>
                  <a:gd name="T28" fmla="*/ 31 w 76"/>
                  <a:gd name="T29" fmla="*/ 0 h 102"/>
                  <a:gd name="T30" fmla="*/ 45 w 76"/>
                  <a:gd name="T31" fmla="*/ 0 h 102"/>
                  <a:gd name="T32" fmla="*/ 58 w 76"/>
                  <a:gd name="T33" fmla="*/ 4 h 102"/>
                  <a:gd name="T34" fmla="*/ 67 w 76"/>
                  <a:gd name="T35" fmla="*/ 9 h 102"/>
                  <a:gd name="T36" fmla="*/ 71 w 76"/>
                  <a:gd name="T37" fmla="*/ 17 h 102"/>
                  <a:gd name="T38" fmla="*/ 76 w 76"/>
                  <a:gd name="T39" fmla="*/ 31 h 102"/>
                  <a:gd name="T40" fmla="*/ 62 w 76"/>
                  <a:gd name="T41" fmla="*/ 31 h 102"/>
                  <a:gd name="T42" fmla="*/ 58 w 76"/>
                  <a:gd name="T43" fmla="*/ 26 h 102"/>
                  <a:gd name="T44" fmla="*/ 58 w 76"/>
                  <a:gd name="T45" fmla="*/ 17 h 102"/>
                  <a:gd name="T46" fmla="*/ 49 w 76"/>
                  <a:gd name="T47" fmla="*/ 13 h 102"/>
                  <a:gd name="T48" fmla="*/ 45 w 76"/>
                  <a:gd name="T49" fmla="*/ 13 h 102"/>
                  <a:gd name="T50" fmla="*/ 36 w 76"/>
                  <a:gd name="T51" fmla="*/ 13 h 102"/>
                  <a:gd name="T52" fmla="*/ 27 w 76"/>
                  <a:gd name="T53" fmla="*/ 17 h 102"/>
                  <a:gd name="T54" fmla="*/ 22 w 76"/>
                  <a:gd name="T55" fmla="*/ 26 h 102"/>
                  <a:gd name="T56" fmla="*/ 18 w 76"/>
                  <a:gd name="T57" fmla="*/ 40 h 102"/>
                  <a:gd name="T58" fmla="*/ 18 w 76"/>
                  <a:gd name="T59" fmla="*/ 53 h 102"/>
                  <a:gd name="T60" fmla="*/ 14 w 76"/>
                  <a:gd name="T61" fmla="*/ 62 h 102"/>
                  <a:gd name="T62" fmla="*/ 18 w 76"/>
                  <a:gd name="T63" fmla="*/ 75 h 102"/>
                  <a:gd name="T64" fmla="*/ 22 w 76"/>
                  <a:gd name="T65" fmla="*/ 80 h 102"/>
                  <a:gd name="T66" fmla="*/ 27 w 76"/>
                  <a:gd name="T67" fmla="*/ 84 h 102"/>
                  <a:gd name="T68" fmla="*/ 31 w 76"/>
                  <a:gd name="T69" fmla="*/ 89 h 102"/>
                  <a:gd name="T70" fmla="*/ 40 w 76"/>
                  <a:gd name="T71" fmla="*/ 84 h 102"/>
                  <a:gd name="T72" fmla="*/ 45 w 76"/>
                  <a:gd name="T73" fmla="*/ 80 h 102"/>
                  <a:gd name="T74" fmla="*/ 49 w 76"/>
                  <a:gd name="T75" fmla="*/ 75 h 102"/>
                  <a:gd name="T76" fmla="*/ 54 w 76"/>
                  <a:gd name="T77" fmla="*/ 62 h 10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6" h="102">
                    <a:moveTo>
                      <a:pt x="54" y="62"/>
                    </a:moveTo>
                    <a:lnTo>
                      <a:pt x="71" y="66"/>
                    </a:lnTo>
                    <a:lnTo>
                      <a:pt x="62" y="80"/>
                    </a:lnTo>
                    <a:lnTo>
                      <a:pt x="54" y="93"/>
                    </a:lnTo>
                    <a:lnTo>
                      <a:pt x="45" y="97"/>
                    </a:lnTo>
                    <a:lnTo>
                      <a:pt x="31" y="102"/>
                    </a:lnTo>
                    <a:lnTo>
                      <a:pt x="18" y="97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4" y="17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9"/>
                    </a:lnTo>
                    <a:lnTo>
                      <a:pt x="71" y="17"/>
                    </a:lnTo>
                    <a:lnTo>
                      <a:pt x="76" y="31"/>
                    </a:lnTo>
                    <a:lnTo>
                      <a:pt x="62" y="31"/>
                    </a:lnTo>
                    <a:lnTo>
                      <a:pt x="58" y="26"/>
                    </a:lnTo>
                    <a:lnTo>
                      <a:pt x="58" y="17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17"/>
                    </a:lnTo>
                    <a:lnTo>
                      <a:pt x="22" y="26"/>
                    </a:lnTo>
                    <a:lnTo>
                      <a:pt x="18" y="40"/>
                    </a:lnTo>
                    <a:lnTo>
                      <a:pt x="18" y="53"/>
                    </a:lnTo>
                    <a:lnTo>
                      <a:pt x="14" y="62"/>
                    </a:lnTo>
                    <a:lnTo>
                      <a:pt x="18" y="75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49" y="75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8" name="Freeform 864"/>
              <p:cNvSpPr>
                <a:spLocks/>
              </p:cNvSpPr>
              <p:nvPr/>
            </p:nvSpPr>
            <p:spPr bwMode="auto">
              <a:xfrm>
                <a:off x="5066" y="10890"/>
                <a:ext cx="85" cy="93"/>
              </a:xfrm>
              <a:custGeom>
                <a:avLst/>
                <a:gdLst>
                  <a:gd name="T0" fmla="*/ 18 w 85"/>
                  <a:gd name="T1" fmla="*/ 0 h 93"/>
                  <a:gd name="T2" fmla="*/ 85 w 85"/>
                  <a:gd name="T3" fmla="*/ 0 h 93"/>
                  <a:gd name="T4" fmla="*/ 67 w 85"/>
                  <a:gd name="T5" fmla="*/ 93 h 93"/>
                  <a:gd name="T6" fmla="*/ 49 w 85"/>
                  <a:gd name="T7" fmla="*/ 93 h 93"/>
                  <a:gd name="T8" fmla="*/ 67 w 85"/>
                  <a:gd name="T9" fmla="*/ 9 h 93"/>
                  <a:gd name="T10" fmla="*/ 27 w 85"/>
                  <a:gd name="T11" fmla="*/ 9 h 93"/>
                  <a:gd name="T12" fmla="*/ 14 w 85"/>
                  <a:gd name="T13" fmla="*/ 93 h 93"/>
                  <a:gd name="T14" fmla="*/ 0 w 85"/>
                  <a:gd name="T15" fmla="*/ 93 h 93"/>
                  <a:gd name="T16" fmla="*/ 18 w 85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93">
                    <a:moveTo>
                      <a:pt x="18" y="0"/>
                    </a:moveTo>
                    <a:lnTo>
                      <a:pt x="85" y="0"/>
                    </a:lnTo>
                    <a:lnTo>
                      <a:pt x="67" y="93"/>
                    </a:lnTo>
                    <a:lnTo>
                      <a:pt x="49" y="93"/>
                    </a:lnTo>
                    <a:lnTo>
                      <a:pt x="67" y="9"/>
                    </a:lnTo>
                    <a:lnTo>
                      <a:pt x="27" y="9"/>
                    </a:lnTo>
                    <a:lnTo>
                      <a:pt x="14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9" name="Freeform 865"/>
              <p:cNvSpPr>
                <a:spLocks noEditPoints="1"/>
              </p:cNvSpPr>
              <p:nvPr/>
            </p:nvSpPr>
            <p:spPr bwMode="auto">
              <a:xfrm>
                <a:off x="5146" y="10886"/>
                <a:ext cx="89" cy="133"/>
              </a:xfrm>
              <a:custGeom>
                <a:avLst/>
                <a:gdLst>
                  <a:gd name="T0" fmla="*/ 0 w 89"/>
                  <a:gd name="T1" fmla="*/ 133 h 133"/>
                  <a:gd name="T2" fmla="*/ 27 w 89"/>
                  <a:gd name="T3" fmla="*/ 4 h 133"/>
                  <a:gd name="T4" fmla="*/ 40 w 89"/>
                  <a:gd name="T5" fmla="*/ 4 h 133"/>
                  <a:gd name="T6" fmla="*/ 36 w 89"/>
                  <a:gd name="T7" fmla="*/ 17 h 133"/>
                  <a:gd name="T8" fmla="*/ 45 w 89"/>
                  <a:gd name="T9" fmla="*/ 9 h 133"/>
                  <a:gd name="T10" fmla="*/ 49 w 89"/>
                  <a:gd name="T11" fmla="*/ 4 h 133"/>
                  <a:gd name="T12" fmla="*/ 53 w 89"/>
                  <a:gd name="T13" fmla="*/ 0 h 133"/>
                  <a:gd name="T14" fmla="*/ 62 w 89"/>
                  <a:gd name="T15" fmla="*/ 0 h 133"/>
                  <a:gd name="T16" fmla="*/ 71 w 89"/>
                  <a:gd name="T17" fmla="*/ 4 h 133"/>
                  <a:gd name="T18" fmla="*/ 80 w 89"/>
                  <a:gd name="T19" fmla="*/ 9 h 133"/>
                  <a:gd name="T20" fmla="*/ 89 w 89"/>
                  <a:gd name="T21" fmla="*/ 22 h 133"/>
                  <a:gd name="T22" fmla="*/ 89 w 89"/>
                  <a:gd name="T23" fmla="*/ 40 h 133"/>
                  <a:gd name="T24" fmla="*/ 89 w 89"/>
                  <a:gd name="T25" fmla="*/ 53 h 133"/>
                  <a:gd name="T26" fmla="*/ 85 w 89"/>
                  <a:gd name="T27" fmla="*/ 66 h 133"/>
                  <a:gd name="T28" fmla="*/ 80 w 89"/>
                  <a:gd name="T29" fmla="*/ 75 h 133"/>
                  <a:gd name="T30" fmla="*/ 76 w 89"/>
                  <a:gd name="T31" fmla="*/ 84 h 133"/>
                  <a:gd name="T32" fmla="*/ 67 w 89"/>
                  <a:gd name="T33" fmla="*/ 93 h 133"/>
                  <a:gd name="T34" fmla="*/ 62 w 89"/>
                  <a:gd name="T35" fmla="*/ 97 h 133"/>
                  <a:gd name="T36" fmla="*/ 53 w 89"/>
                  <a:gd name="T37" fmla="*/ 97 h 133"/>
                  <a:gd name="T38" fmla="*/ 49 w 89"/>
                  <a:gd name="T39" fmla="*/ 102 h 133"/>
                  <a:gd name="T40" fmla="*/ 40 w 89"/>
                  <a:gd name="T41" fmla="*/ 97 h 133"/>
                  <a:gd name="T42" fmla="*/ 36 w 89"/>
                  <a:gd name="T43" fmla="*/ 97 h 133"/>
                  <a:gd name="T44" fmla="*/ 31 w 89"/>
                  <a:gd name="T45" fmla="*/ 89 h 133"/>
                  <a:gd name="T46" fmla="*/ 22 w 89"/>
                  <a:gd name="T47" fmla="*/ 84 h 133"/>
                  <a:gd name="T48" fmla="*/ 13 w 89"/>
                  <a:gd name="T49" fmla="*/ 133 h 133"/>
                  <a:gd name="T50" fmla="*/ 0 w 89"/>
                  <a:gd name="T51" fmla="*/ 133 h 133"/>
                  <a:gd name="T52" fmla="*/ 31 w 89"/>
                  <a:gd name="T53" fmla="*/ 57 h 133"/>
                  <a:gd name="T54" fmla="*/ 31 w 89"/>
                  <a:gd name="T55" fmla="*/ 66 h 133"/>
                  <a:gd name="T56" fmla="*/ 31 w 89"/>
                  <a:gd name="T57" fmla="*/ 75 h 133"/>
                  <a:gd name="T58" fmla="*/ 31 w 89"/>
                  <a:gd name="T59" fmla="*/ 80 h 133"/>
                  <a:gd name="T60" fmla="*/ 36 w 89"/>
                  <a:gd name="T61" fmla="*/ 84 h 133"/>
                  <a:gd name="T62" fmla="*/ 40 w 89"/>
                  <a:gd name="T63" fmla="*/ 84 h 133"/>
                  <a:gd name="T64" fmla="*/ 49 w 89"/>
                  <a:gd name="T65" fmla="*/ 89 h 133"/>
                  <a:gd name="T66" fmla="*/ 58 w 89"/>
                  <a:gd name="T67" fmla="*/ 84 h 133"/>
                  <a:gd name="T68" fmla="*/ 67 w 89"/>
                  <a:gd name="T69" fmla="*/ 71 h 133"/>
                  <a:gd name="T70" fmla="*/ 71 w 89"/>
                  <a:gd name="T71" fmla="*/ 53 h 133"/>
                  <a:gd name="T72" fmla="*/ 76 w 89"/>
                  <a:gd name="T73" fmla="*/ 40 h 133"/>
                  <a:gd name="T74" fmla="*/ 76 w 89"/>
                  <a:gd name="T75" fmla="*/ 26 h 133"/>
                  <a:gd name="T76" fmla="*/ 71 w 89"/>
                  <a:gd name="T77" fmla="*/ 17 h 133"/>
                  <a:gd name="T78" fmla="*/ 62 w 89"/>
                  <a:gd name="T79" fmla="*/ 13 h 133"/>
                  <a:gd name="T80" fmla="*/ 58 w 89"/>
                  <a:gd name="T81" fmla="*/ 13 h 133"/>
                  <a:gd name="T82" fmla="*/ 53 w 89"/>
                  <a:gd name="T83" fmla="*/ 13 h 133"/>
                  <a:gd name="T84" fmla="*/ 49 w 89"/>
                  <a:gd name="T85" fmla="*/ 17 h 133"/>
                  <a:gd name="T86" fmla="*/ 45 w 89"/>
                  <a:gd name="T87" fmla="*/ 22 h 133"/>
                  <a:gd name="T88" fmla="*/ 40 w 89"/>
                  <a:gd name="T89" fmla="*/ 26 h 133"/>
                  <a:gd name="T90" fmla="*/ 36 w 89"/>
                  <a:gd name="T91" fmla="*/ 35 h 133"/>
                  <a:gd name="T92" fmla="*/ 31 w 89"/>
                  <a:gd name="T93" fmla="*/ 44 h 133"/>
                  <a:gd name="T94" fmla="*/ 31 w 89"/>
                  <a:gd name="T95" fmla="*/ 53 h 133"/>
                  <a:gd name="T96" fmla="*/ 31 w 89"/>
                  <a:gd name="T97" fmla="*/ 57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133">
                    <a:moveTo>
                      <a:pt x="0" y="133"/>
                    </a:moveTo>
                    <a:lnTo>
                      <a:pt x="27" y="4"/>
                    </a:lnTo>
                    <a:lnTo>
                      <a:pt x="40" y="4"/>
                    </a:lnTo>
                    <a:lnTo>
                      <a:pt x="36" y="17"/>
                    </a:lnTo>
                    <a:lnTo>
                      <a:pt x="45" y="9"/>
                    </a:lnTo>
                    <a:lnTo>
                      <a:pt x="49" y="4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9" y="22"/>
                    </a:lnTo>
                    <a:lnTo>
                      <a:pt x="89" y="40"/>
                    </a:lnTo>
                    <a:lnTo>
                      <a:pt x="89" y="53"/>
                    </a:lnTo>
                    <a:lnTo>
                      <a:pt x="85" y="66"/>
                    </a:lnTo>
                    <a:lnTo>
                      <a:pt x="80" y="75"/>
                    </a:lnTo>
                    <a:lnTo>
                      <a:pt x="76" y="84"/>
                    </a:lnTo>
                    <a:lnTo>
                      <a:pt x="67" y="93"/>
                    </a:lnTo>
                    <a:lnTo>
                      <a:pt x="62" y="97"/>
                    </a:lnTo>
                    <a:lnTo>
                      <a:pt x="53" y="97"/>
                    </a:lnTo>
                    <a:lnTo>
                      <a:pt x="49" y="102"/>
                    </a:lnTo>
                    <a:lnTo>
                      <a:pt x="40" y="97"/>
                    </a:lnTo>
                    <a:lnTo>
                      <a:pt x="36" y="97"/>
                    </a:lnTo>
                    <a:lnTo>
                      <a:pt x="31" y="89"/>
                    </a:lnTo>
                    <a:lnTo>
                      <a:pt x="22" y="84"/>
                    </a:lnTo>
                    <a:lnTo>
                      <a:pt x="13" y="133"/>
                    </a:lnTo>
                    <a:lnTo>
                      <a:pt x="0" y="133"/>
                    </a:lnTo>
                    <a:close/>
                    <a:moveTo>
                      <a:pt x="31" y="57"/>
                    </a:moveTo>
                    <a:lnTo>
                      <a:pt x="31" y="66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9" y="89"/>
                    </a:lnTo>
                    <a:lnTo>
                      <a:pt x="58" y="84"/>
                    </a:lnTo>
                    <a:lnTo>
                      <a:pt x="67" y="71"/>
                    </a:lnTo>
                    <a:lnTo>
                      <a:pt x="71" y="53"/>
                    </a:lnTo>
                    <a:lnTo>
                      <a:pt x="76" y="40"/>
                    </a:lnTo>
                    <a:lnTo>
                      <a:pt x="76" y="26"/>
                    </a:lnTo>
                    <a:lnTo>
                      <a:pt x="71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5" y="22"/>
                    </a:lnTo>
                    <a:lnTo>
                      <a:pt x="40" y="26"/>
                    </a:lnTo>
                    <a:lnTo>
                      <a:pt x="36" y="35"/>
                    </a:lnTo>
                    <a:lnTo>
                      <a:pt x="31" y="44"/>
                    </a:lnTo>
                    <a:lnTo>
                      <a:pt x="31" y="53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0" name="Freeform 866"/>
              <p:cNvSpPr>
                <a:spLocks noEditPoints="1"/>
              </p:cNvSpPr>
              <p:nvPr/>
            </p:nvSpPr>
            <p:spPr bwMode="auto">
              <a:xfrm>
                <a:off x="5235" y="10890"/>
                <a:ext cx="89" cy="93"/>
              </a:xfrm>
              <a:custGeom>
                <a:avLst/>
                <a:gdLst>
                  <a:gd name="T0" fmla="*/ 89 w 89"/>
                  <a:gd name="T1" fmla="*/ 0 h 93"/>
                  <a:gd name="T2" fmla="*/ 71 w 89"/>
                  <a:gd name="T3" fmla="*/ 93 h 93"/>
                  <a:gd name="T4" fmla="*/ 58 w 89"/>
                  <a:gd name="T5" fmla="*/ 93 h 93"/>
                  <a:gd name="T6" fmla="*/ 67 w 89"/>
                  <a:gd name="T7" fmla="*/ 53 h 93"/>
                  <a:gd name="T8" fmla="*/ 62 w 89"/>
                  <a:gd name="T9" fmla="*/ 53 h 93"/>
                  <a:gd name="T10" fmla="*/ 53 w 89"/>
                  <a:gd name="T11" fmla="*/ 53 h 93"/>
                  <a:gd name="T12" fmla="*/ 49 w 89"/>
                  <a:gd name="T13" fmla="*/ 53 h 93"/>
                  <a:gd name="T14" fmla="*/ 44 w 89"/>
                  <a:gd name="T15" fmla="*/ 58 h 93"/>
                  <a:gd name="T16" fmla="*/ 40 w 89"/>
                  <a:gd name="T17" fmla="*/ 58 h 93"/>
                  <a:gd name="T18" fmla="*/ 36 w 89"/>
                  <a:gd name="T19" fmla="*/ 62 h 93"/>
                  <a:gd name="T20" fmla="*/ 31 w 89"/>
                  <a:gd name="T21" fmla="*/ 67 h 93"/>
                  <a:gd name="T22" fmla="*/ 18 w 89"/>
                  <a:gd name="T23" fmla="*/ 93 h 93"/>
                  <a:gd name="T24" fmla="*/ 0 w 89"/>
                  <a:gd name="T25" fmla="*/ 93 h 93"/>
                  <a:gd name="T26" fmla="*/ 18 w 89"/>
                  <a:gd name="T27" fmla="*/ 71 h 93"/>
                  <a:gd name="T28" fmla="*/ 22 w 89"/>
                  <a:gd name="T29" fmla="*/ 58 h 93"/>
                  <a:gd name="T30" fmla="*/ 31 w 89"/>
                  <a:gd name="T31" fmla="*/ 53 h 93"/>
                  <a:gd name="T32" fmla="*/ 27 w 89"/>
                  <a:gd name="T33" fmla="*/ 49 h 93"/>
                  <a:gd name="T34" fmla="*/ 18 w 89"/>
                  <a:gd name="T35" fmla="*/ 45 h 93"/>
                  <a:gd name="T36" fmla="*/ 18 w 89"/>
                  <a:gd name="T37" fmla="*/ 36 h 93"/>
                  <a:gd name="T38" fmla="*/ 13 w 89"/>
                  <a:gd name="T39" fmla="*/ 27 h 93"/>
                  <a:gd name="T40" fmla="*/ 18 w 89"/>
                  <a:gd name="T41" fmla="*/ 22 h 93"/>
                  <a:gd name="T42" fmla="*/ 18 w 89"/>
                  <a:gd name="T43" fmla="*/ 13 h 93"/>
                  <a:gd name="T44" fmla="*/ 22 w 89"/>
                  <a:gd name="T45" fmla="*/ 5 h 93"/>
                  <a:gd name="T46" fmla="*/ 31 w 89"/>
                  <a:gd name="T47" fmla="*/ 0 h 93"/>
                  <a:gd name="T48" fmla="*/ 40 w 89"/>
                  <a:gd name="T49" fmla="*/ 0 h 93"/>
                  <a:gd name="T50" fmla="*/ 53 w 89"/>
                  <a:gd name="T51" fmla="*/ 0 h 93"/>
                  <a:gd name="T52" fmla="*/ 89 w 89"/>
                  <a:gd name="T53" fmla="*/ 0 h 93"/>
                  <a:gd name="T54" fmla="*/ 71 w 89"/>
                  <a:gd name="T55" fmla="*/ 9 h 93"/>
                  <a:gd name="T56" fmla="*/ 53 w 89"/>
                  <a:gd name="T57" fmla="*/ 9 h 93"/>
                  <a:gd name="T58" fmla="*/ 40 w 89"/>
                  <a:gd name="T59" fmla="*/ 13 h 93"/>
                  <a:gd name="T60" fmla="*/ 36 w 89"/>
                  <a:gd name="T61" fmla="*/ 18 h 93"/>
                  <a:gd name="T62" fmla="*/ 31 w 89"/>
                  <a:gd name="T63" fmla="*/ 22 h 93"/>
                  <a:gd name="T64" fmla="*/ 31 w 89"/>
                  <a:gd name="T65" fmla="*/ 27 h 93"/>
                  <a:gd name="T66" fmla="*/ 31 w 89"/>
                  <a:gd name="T67" fmla="*/ 31 h 93"/>
                  <a:gd name="T68" fmla="*/ 31 w 89"/>
                  <a:gd name="T69" fmla="*/ 36 h 93"/>
                  <a:gd name="T70" fmla="*/ 36 w 89"/>
                  <a:gd name="T71" fmla="*/ 40 h 93"/>
                  <a:gd name="T72" fmla="*/ 36 w 89"/>
                  <a:gd name="T73" fmla="*/ 40 h 93"/>
                  <a:gd name="T74" fmla="*/ 40 w 89"/>
                  <a:gd name="T75" fmla="*/ 40 h 93"/>
                  <a:gd name="T76" fmla="*/ 49 w 89"/>
                  <a:gd name="T77" fmla="*/ 40 h 93"/>
                  <a:gd name="T78" fmla="*/ 67 w 89"/>
                  <a:gd name="T79" fmla="*/ 40 h 93"/>
                  <a:gd name="T80" fmla="*/ 71 w 89"/>
                  <a:gd name="T81" fmla="*/ 9 h 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9" h="93">
                    <a:moveTo>
                      <a:pt x="89" y="0"/>
                    </a:moveTo>
                    <a:lnTo>
                      <a:pt x="71" y="93"/>
                    </a:lnTo>
                    <a:lnTo>
                      <a:pt x="58" y="93"/>
                    </a:lnTo>
                    <a:lnTo>
                      <a:pt x="67" y="53"/>
                    </a:lnTo>
                    <a:lnTo>
                      <a:pt x="62" y="53"/>
                    </a:lnTo>
                    <a:lnTo>
                      <a:pt x="53" y="53"/>
                    </a:lnTo>
                    <a:lnTo>
                      <a:pt x="49" y="53"/>
                    </a:lnTo>
                    <a:lnTo>
                      <a:pt x="44" y="58"/>
                    </a:lnTo>
                    <a:lnTo>
                      <a:pt x="40" y="58"/>
                    </a:lnTo>
                    <a:lnTo>
                      <a:pt x="36" y="62"/>
                    </a:lnTo>
                    <a:lnTo>
                      <a:pt x="31" y="67"/>
                    </a:lnTo>
                    <a:lnTo>
                      <a:pt x="18" y="93"/>
                    </a:lnTo>
                    <a:lnTo>
                      <a:pt x="0" y="93"/>
                    </a:lnTo>
                    <a:lnTo>
                      <a:pt x="18" y="71"/>
                    </a:lnTo>
                    <a:lnTo>
                      <a:pt x="22" y="58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18" y="45"/>
                    </a:lnTo>
                    <a:lnTo>
                      <a:pt x="18" y="36"/>
                    </a:lnTo>
                    <a:lnTo>
                      <a:pt x="13" y="27"/>
                    </a:lnTo>
                    <a:lnTo>
                      <a:pt x="18" y="22"/>
                    </a:lnTo>
                    <a:lnTo>
                      <a:pt x="18" y="13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89" y="0"/>
                    </a:lnTo>
                    <a:close/>
                    <a:moveTo>
                      <a:pt x="71" y="9"/>
                    </a:moveTo>
                    <a:lnTo>
                      <a:pt x="53" y="9"/>
                    </a:lnTo>
                    <a:lnTo>
                      <a:pt x="40" y="13"/>
                    </a:lnTo>
                    <a:lnTo>
                      <a:pt x="36" y="18"/>
                    </a:lnTo>
                    <a:lnTo>
                      <a:pt x="31" y="22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6"/>
                    </a:lnTo>
                    <a:lnTo>
                      <a:pt x="36" y="40"/>
                    </a:lnTo>
                    <a:lnTo>
                      <a:pt x="40" y="40"/>
                    </a:lnTo>
                    <a:lnTo>
                      <a:pt x="49" y="40"/>
                    </a:lnTo>
                    <a:lnTo>
                      <a:pt x="67" y="40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1" name="Freeform 867"/>
              <p:cNvSpPr>
                <a:spLocks/>
              </p:cNvSpPr>
              <p:nvPr/>
            </p:nvSpPr>
            <p:spPr bwMode="auto">
              <a:xfrm>
                <a:off x="5328" y="10886"/>
                <a:ext cx="71" cy="102"/>
              </a:xfrm>
              <a:custGeom>
                <a:avLst/>
                <a:gdLst>
                  <a:gd name="T0" fmla="*/ 23 w 71"/>
                  <a:gd name="T1" fmla="*/ 26 h 102"/>
                  <a:gd name="T2" fmla="*/ 9 w 71"/>
                  <a:gd name="T3" fmla="*/ 26 h 102"/>
                  <a:gd name="T4" fmla="*/ 14 w 71"/>
                  <a:gd name="T5" fmla="*/ 13 h 102"/>
                  <a:gd name="T6" fmla="*/ 23 w 71"/>
                  <a:gd name="T7" fmla="*/ 4 h 102"/>
                  <a:gd name="T8" fmla="*/ 31 w 71"/>
                  <a:gd name="T9" fmla="*/ 0 h 102"/>
                  <a:gd name="T10" fmla="*/ 45 w 71"/>
                  <a:gd name="T11" fmla="*/ 0 h 102"/>
                  <a:gd name="T12" fmla="*/ 58 w 71"/>
                  <a:gd name="T13" fmla="*/ 0 h 102"/>
                  <a:gd name="T14" fmla="*/ 67 w 71"/>
                  <a:gd name="T15" fmla="*/ 9 h 102"/>
                  <a:gd name="T16" fmla="*/ 71 w 71"/>
                  <a:gd name="T17" fmla="*/ 17 h 102"/>
                  <a:gd name="T18" fmla="*/ 71 w 71"/>
                  <a:gd name="T19" fmla="*/ 26 h 102"/>
                  <a:gd name="T20" fmla="*/ 71 w 71"/>
                  <a:gd name="T21" fmla="*/ 35 h 102"/>
                  <a:gd name="T22" fmla="*/ 71 w 71"/>
                  <a:gd name="T23" fmla="*/ 40 h 102"/>
                  <a:gd name="T24" fmla="*/ 67 w 71"/>
                  <a:gd name="T25" fmla="*/ 44 h 102"/>
                  <a:gd name="T26" fmla="*/ 63 w 71"/>
                  <a:gd name="T27" fmla="*/ 49 h 102"/>
                  <a:gd name="T28" fmla="*/ 54 w 71"/>
                  <a:gd name="T29" fmla="*/ 53 h 102"/>
                  <a:gd name="T30" fmla="*/ 40 w 71"/>
                  <a:gd name="T31" fmla="*/ 53 h 102"/>
                  <a:gd name="T32" fmla="*/ 27 w 71"/>
                  <a:gd name="T33" fmla="*/ 57 h 102"/>
                  <a:gd name="T34" fmla="*/ 23 w 71"/>
                  <a:gd name="T35" fmla="*/ 62 h 102"/>
                  <a:gd name="T36" fmla="*/ 18 w 71"/>
                  <a:gd name="T37" fmla="*/ 66 h 102"/>
                  <a:gd name="T38" fmla="*/ 18 w 71"/>
                  <a:gd name="T39" fmla="*/ 75 h 102"/>
                  <a:gd name="T40" fmla="*/ 18 w 71"/>
                  <a:gd name="T41" fmla="*/ 80 h 102"/>
                  <a:gd name="T42" fmla="*/ 23 w 71"/>
                  <a:gd name="T43" fmla="*/ 84 h 102"/>
                  <a:gd name="T44" fmla="*/ 27 w 71"/>
                  <a:gd name="T45" fmla="*/ 89 h 102"/>
                  <a:gd name="T46" fmla="*/ 36 w 71"/>
                  <a:gd name="T47" fmla="*/ 89 h 102"/>
                  <a:gd name="T48" fmla="*/ 45 w 71"/>
                  <a:gd name="T49" fmla="*/ 89 h 102"/>
                  <a:gd name="T50" fmla="*/ 49 w 71"/>
                  <a:gd name="T51" fmla="*/ 84 h 102"/>
                  <a:gd name="T52" fmla="*/ 54 w 71"/>
                  <a:gd name="T53" fmla="*/ 75 h 102"/>
                  <a:gd name="T54" fmla="*/ 58 w 71"/>
                  <a:gd name="T55" fmla="*/ 66 h 102"/>
                  <a:gd name="T56" fmla="*/ 71 w 71"/>
                  <a:gd name="T57" fmla="*/ 71 h 102"/>
                  <a:gd name="T58" fmla="*/ 67 w 71"/>
                  <a:gd name="T59" fmla="*/ 84 h 102"/>
                  <a:gd name="T60" fmla="*/ 58 w 71"/>
                  <a:gd name="T61" fmla="*/ 93 h 102"/>
                  <a:gd name="T62" fmla="*/ 49 w 71"/>
                  <a:gd name="T63" fmla="*/ 97 h 102"/>
                  <a:gd name="T64" fmla="*/ 36 w 71"/>
                  <a:gd name="T65" fmla="*/ 102 h 102"/>
                  <a:gd name="T66" fmla="*/ 18 w 71"/>
                  <a:gd name="T67" fmla="*/ 97 h 102"/>
                  <a:gd name="T68" fmla="*/ 9 w 71"/>
                  <a:gd name="T69" fmla="*/ 93 h 102"/>
                  <a:gd name="T70" fmla="*/ 5 w 71"/>
                  <a:gd name="T71" fmla="*/ 84 h 102"/>
                  <a:gd name="T72" fmla="*/ 0 w 71"/>
                  <a:gd name="T73" fmla="*/ 75 h 102"/>
                  <a:gd name="T74" fmla="*/ 5 w 71"/>
                  <a:gd name="T75" fmla="*/ 66 h 102"/>
                  <a:gd name="T76" fmla="*/ 5 w 71"/>
                  <a:gd name="T77" fmla="*/ 62 h 102"/>
                  <a:gd name="T78" fmla="*/ 9 w 71"/>
                  <a:gd name="T79" fmla="*/ 53 h 102"/>
                  <a:gd name="T80" fmla="*/ 14 w 71"/>
                  <a:gd name="T81" fmla="*/ 49 h 102"/>
                  <a:gd name="T82" fmla="*/ 23 w 71"/>
                  <a:gd name="T83" fmla="*/ 49 h 102"/>
                  <a:gd name="T84" fmla="*/ 36 w 71"/>
                  <a:gd name="T85" fmla="*/ 44 h 102"/>
                  <a:gd name="T86" fmla="*/ 49 w 71"/>
                  <a:gd name="T87" fmla="*/ 40 h 102"/>
                  <a:gd name="T88" fmla="*/ 54 w 71"/>
                  <a:gd name="T89" fmla="*/ 35 h 102"/>
                  <a:gd name="T90" fmla="*/ 58 w 71"/>
                  <a:gd name="T91" fmla="*/ 31 h 102"/>
                  <a:gd name="T92" fmla="*/ 58 w 71"/>
                  <a:gd name="T93" fmla="*/ 26 h 102"/>
                  <a:gd name="T94" fmla="*/ 58 w 71"/>
                  <a:gd name="T95" fmla="*/ 22 h 102"/>
                  <a:gd name="T96" fmla="*/ 54 w 71"/>
                  <a:gd name="T97" fmla="*/ 17 h 102"/>
                  <a:gd name="T98" fmla="*/ 49 w 71"/>
                  <a:gd name="T99" fmla="*/ 13 h 102"/>
                  <a:gd name="T100" fmla="*/ 40 w 71"/>
                  <a:gd name="T101" fmla="*/ 13 h 102"/>
                  <a:gd name="T102" fmla="*/ 36 w 71"/>
                  <a:gd name="T103" fmla="*/ 13 h 102"/>
                  <a:gd name="T104" fmla="*/ 31 w 71"/>
                  <a:gd name="T105" fmla="*/ 17 h 102"/>
                  <a:gd name="T106" fmla="*/ 27 w 71"/>
                  <a:gd name="T107" fmla="*/ 22 h 102"/>
                  <a:gd name="T108" fmla="*/ 23 w 71"/>
                  <a:gd name="T109" fmla="*/ 26 h 1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1" h="102">
                    <a:moveTo>
                      <a:pt x="23" y="26"/>
                    </a:moveTo>
                    <a:lnTo>
                      <a:pt x="9" y="26"/>
                    </a:lnTo>
                    <a:lnTo>
                      <a:pt x="14" y="13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7"/>
                    </a:lnTo>
                    <a:lnTo>
                      <a:pt x="71" y="26"/>
                    </a:lnTo>
                    <a:lnTo>
                      <a:pt x="71" y="35"/>
                    </a:lnTo>
                    <a:lnTo>
                      <a:pt x="71" y="40"/>
                    </a:lnTo>
                    <a:lnTo>
                      <a:pt x="67" y="44"/>
                    </a:lnTo>
                    <a:lnTo>
                      <a:pt x="63" y="49"/>
                    </a:lnTo>
                    <a:lnTo>
                      <a:pt x="54" y="53"/>
                    </a:lnTo>
                    <a:lnTo>
                      <a:pt x="40" y="53"/>
                    </a:lnTo>
                    <a:lnTo>
                      <a:pt x="27" y="57"/>
                    </a:lnTo>
                    <a:lnTo>
                      <a:pt x="23" y="62"/>
                    </a:lnTo>
                    <a:lnTo>
                      <a:pt x="18" y="66"/>
                    </a:lnTo>
                    <a:lnTo>
                      <a:pt x="18" y="75"/>
                    </a:lnTo>
                    <a:lnTo>
                      <a:pt x="18" y="80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5" y="89"/>
                    </a:lnTo>
                    <a:lnTo>
                      <a:pt x="49" y="84"/>
                    </a:lnTo>
                    <a:lnTo>
                      <a:pt x="54" y="75"/>
                    </a:lnTo>
                    <a:lnTo>
                      <a:pt x="58" y="66"/>
                    </a:lnTo>
                    <a:lnTo>
                      <a:pt x="71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9" y="97"/>
                    </a:lnTo>
                    <a:lnTo>
                      <a:pt x="36" y="102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5"/>
                    </a:lnTo>
                    <a:lnTo>
                      <a:pt x="5" y="66"/>
                    </a:lnTo>
                    <a:lnTo>
                      <a:pt x="5" y="62"/>
                    </a:lnTo>
                    <a:lnTo>
                      <a:pt x="9" y="53"/>
                    </a:lnTo>
                    <a:lnTo>
                      <a:pt x="14" y="49"/>
                    </a:lnTo>
                    <a:lnTo>
                      <a:pt x="23" y="49"/>
                    </a:lnTo>
                    <a:lnTo>
                      <a:pt x="36" y="44"/>
                    </a:lnTo>
                    <a:lnTo>
                      <a:pt x="49" y="40"/>
                    </a:lnTo>
                    <a:lnTo>
                      <a:pt x="54" y="35"/>
                    </a:lnTo>
                    <a:lnTo>
                      <a:pt x="58" y="31"/>
                    </a:lnTo>
                    <a:lnTo>
                      <a:pt x="58" y="26"/>
                    </a:lnTo>
                    <a:lnTo>
                      <a:pt x="58" y="22"/>
                    </a:lnTo>
                    <a:lnTo>
                      <a:pt x="54" y="17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6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2" name="Freeform 868"/>
              <p:cNvSpPr>
                <a:spLocks noEditPoints="1"/>
              </p:cNvSpPr>
              <p:nvPr/>
            </p:nvSpPr>
            <p:spPr bwMode="auto">
              <a:xfrm>
                <a:off x="5408" y="10886"/>
                <a:ext cx="80" cy="102"/>
              </a:xfrm>
              <a:custGeom>
                <a:avLst/>
                <a:gdLst>
                  <a:gd name="T0" fmla="*/ 49 w 80"/>
                  <a:gd name="T1" fmla="*/ 93 h 102"/>
                  <a:gd name="T2" fmla="*/ 36 w 80"/>
                  <a:gd name="T3" fmla="*/ 97 h 102"/>
                  <a:gd name="T4" fmla="*/ 18 w 80"/>
                  <a:gd name="T5" fmla="*/ 97 h 102"/>
                  <a:gd name="T6" fmla="*/ 5 w 80"/>
                  <a:gd name="T7" fmla="*/ 84 h 102"/>
                  <a:gd name="T8" fmla="*/ 0 w 80"/>
                  <a:gd name="T9" fmla="*/ 66 h 102"/>
                  <a:gd name="T10" fmla="*/ 9 w 80"/>
                  <a:gd name="T11" fmla="*/ 53 h 102"/>
                  <a:gd name="T12" fmla="*/ 18 w 80"/>
                  <a:gd name="T13" fmla="*/ 44 h 102"/>
                  <a:gd name="T14" fmla="*/ 31 w 80"/>
                  <a:gd name="T15" fmla="*/ 40 h 102"/>
                  <a:gd name="T16" fmla="*/ 54 w 80"/>
                  <a:gd name="T17" fmla="*/ 40 h 102"/>
                  <a:gd name="T18" fmla="*/ 62 w 80"/>
                  <a:gd name="T19" fmla="*/ 31 h 102"/>
                  <a:gd name="T20" fmla="*/ 62 w 80"/>
                  <a:gd name="T21" fmla="*/ 22 h 102"/>
                  <a:gd name="T22" fmla="*/ 54 w 80"/>
                  <a:gd name="T23" fmla="*/ 13 h 102"/>
                  <a:gd name="T24" fmla="*/ 40 w 80"/>
                  <a:gd name="T25" fmla="*/ 13 h 102"/>
                  <a:gd name="T26" fmla="*/ 27 w 80"/>
                  <a:gd name="T27" fmla="*/ 22 h 102"/>
                  <a:gd name="T28" fmla="*/ 9 w 80"/>
                  <a:gd name="T29" fmla="*/ 31 h 102"/>
                  <a:gd name="T30" fmla="*/ 22 w 80"/>
                  <a:gd name="T31" fmla="*/ 9 h 102"/>
                  <a:gd name="T32" fmla="*/ 49 w 80"/>
                  <a:gd name="T33" fmla="*/ 0 h 102"/>
                  <a:gd name="T34" fmla="*/ 71 w 80"/>
                  <a:gd name="T35" fmla="*/ 9 h 102"/>
                  <a:gd name="T36" fmla="*/ 80 w 80"/>
                  <a:gd name="T37" fmla="*/ 26 h 102"/>
                  <a:gd name="T38" fmla="*/ 76 w 80"/>
                  <a:gd name="T39" fmla="*/ 44 h 102"/>
                  <a:gd name="T40" fmla="*/ 71 w 80"/>
                  <a:gd name="T41" fmla="*/ 75 h 102"/>
                  <a:gd name="T42" fmla="*/ 71 w 80"/>
                  <a:gd name="T43" fmla="*/ 89 h 102"/>
                  <a:gd name="T44" fmla="*/ 58 w 80"/>
                  <a:gd name="T45" fmla="*/ 97 h 102"/>
                  <a:gd name="T46" fmla="*/ 58 w 80"/>
                  <a:gd name="T47" fmla="*/ 84 h 102"/>
                  <a:gd name="T48" fmla="*/ 58 w 80"/>
                  <a:gd name="T49" fmla="*/ 49 h 102"/>
                  <a:gd name="T50" fmla="*/ 49 w 80"/>
                  <a:gd name="T51" fmla="*/ 53 h 102"/>
                  <a:gd name="T52" fmla="*/ 31 w 80"/>
                  <a:gd name="T53" fmla="*/ 53 h 102"/>
                  <a:gd name="T54" fmla="*/ 22 w 80"/>
                  <a:gd name="T55" fmla="*/ 57 h 102"/>
                  <a:gd name="T56" fmla="*/ 14 w 80"/>
                  <a:gd name="T57" fmla="*/ 66 h 102"/>
                  <a:gd name="T58" fmla="*/ 18 w 80"/>
                  <a:gd name="T59" fmla="*/ 80 h 102"/>
                  <a:gd name="T60" fmla="*/ 22 w 80"/>
                  <a:gd name="T61" fmla="*/ 89 h 102"/>
                  <a:gd name="T62" fmla="*/ 40 w 80"/>
                  <a:gd name="T63" fmla="*/ 89 h 102"/>
                  <a:gd name="T64" fmla="*/ 49 w 80"/>
                  <a:gd name="T65" fmla="*/ 80 h 102"/>
                  <a:gd name="T66" fmla="*/ 58 w 80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102">
                    <a:moveTo>
                      <a:pt x="58" y="84"/>
                    </a:moveTo>
                    <a:lnTo>
                      <a:pt x="49" y="93"/>
                    </a:lnTo>
                    <a:lnTo>
                      <a:pt x="40" y="97"/>
                    </a:lnTo>
                    <a:lnTo>
                      <a:pt x="36" y="97"/>
                    </a:lnTo>
                    <a:lnTo>
                      <a:pt x="27" y="102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57"/>
                    </a:lnTo>
                    <a:lnTo>
                      <a:pt x="9" y="53"/>
                    </a:lnTo>
                    <a:lnTo>
                      <a:pt x="14" y="49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4" y="17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1" y="9"/>
                    </a:lnTo>
                    <a:lnTo>
                      <a:pt x="76" y="17"/>
                    </a:lnTo>
                    <a:lnTo>
                      <a:pt x="80" y="26"/>
                    </a:lnTo>
                    <a:lnTo>
                      <a:pt x="80" y="35"/>
                    </a:lnTo>
                    <a:lnTo>
                      <a:pt x="76" y="44"/>
                    </a:lnTo>
                    <a:lnTo>
                      <a:pt x="71" y="66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97"/>
                    </a:lnTo>
                    <a:lnTo>
                      <a:pt x="58" y="97"/>
                    </a:lnTo>
                    <a:lnTo>
                      <a:pt x="58" y="93"/>
                    </a:lnTo>
                    <a:lnTo>
                      <a:pt x="58" y="84"/>
                    </a:lnTo>
                    <a:close/>
                    <a:moveTo>
                      <a:pt x="62" y="49"/>
                    </a:moveTo>
                    <a:lnTo>
                      <a:pt x="58" y="49"/>
                    </a:lnTo>
                    <a:lnTo>
                      <a:pt x="54" y="53"/>
                    </a:lnTo>
                    <a:lnTo>
                      <a:pt x="49" y="53"/>
                    </a:lnTo>
                    <a:lnTo>
                      <a:pt x="45" y="53"/>
                    </a:lnTo>
                    <a:lnTo>
                      <a:pt x="31" y="53"/>
                    </a:lnTo>
                    <a:lnTo>
                      <a:pt x="27" y="57"/>
                    </a:lnTo>
                    <a:lnTo>
                      <a:pt x="22" y="57"/>
                    </a:lnTo>
                    <a:lnTo>
                      <a:pt x="18" y="62"/>
                    </a:lnTo>
                    <a:lnTo>
                      <a:pt x="14" y="66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4" y="71"/>
                    </a:lnTo>
                    <a:lnTo>
                      <a:pt x="58" y="62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3" name="Freeform 869"/>
              <p:cNvSpPr>
                <a:spLocks noEditPoints="1"/>
              </p:cNvSpPr>
              <p:nvPr/>
            </p:nvSpPr>
            <p:spPr bwMode="auto">
              <a:xfrm>
                <a:off x="5502" y="10886"/>
                <a:ext cx="75" cy="102"/>
              </a:xfrm>
              <a:custGeom>
                <a:avLst/>
                <a:gdLst>
                  <a:gd name="T0" fmla="*/ 57 w 75"/>
                  <a:gd name="T1" fmla="*/ 66 h 102"/>
                  <a:gd name="T2" fmla="*/ 71 w 75"/>
                  <a:gd name="T3" fmla="*/ 66 h 102"/>
                  <a:gd name="T4" fmla="*/ 66 w 75"/>
                  <a:gd name="T5" fmla="*/ 80 h 102"/>
                  <a:gd name="T6" fmla="*/ 57 w 75"/>
                  <a:gd name="T7" fmla="*/ 89 h 102"/>
                  <a:gd name="T8" fmla="*/ 44 w 75"/>
                  <a:gd name="T9" fmla="*/ 97 h 102"/>
                  <a:gd name="T10" fmla="*/ 31 w 75"/>
                  <a:gd name="T11" fmla="*/ 102 h 102"/>
                  <a:gd name="T12" fmla="*/ 22 w 75"/>
                  <a:gd name="T13" fmla="*/ 97 h 102"/>
                  <a:gd name="T14" fmla="*/ 13 w 75"/>
                  <a:gd name="T15" fmla="*/ 97 h 102"/>
                  <a:gd name="T16" fmla="*/ 8 w 75"/>
                  <a:gd name="T17" fmla="*/ 89 h 102"/>
                  <a:gd name="T18" fmla="*/ 4 w 75"/>
                  <a:gd name="T19" fmla="*/ 80 h 102"/>
                  <a:gd name="T20" fmla="*/ 0 w 75"/>
                  <a:gd name="T21" fmla="*/ 71 h 102"/>
                  <a:gd name="T22" fmla="*/ 0 w 75"/>
                  <a:gd name="T23" fmla="*/ 57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7 h 102"/>
                  <a:gd name="T30" fmla="*/ 22 w 75"/>
                  <a:gd name="T31" fmla="*/ 9 h 102"/>
                  <a:gd name="T32" fmla="*/ 31 w 75"/>
                  <a:gd name="T33" fmla="*/ 0 h 102"/>
                  <a:gd name="T34" fmla="*/ 44 w 75"/>
                  <a:gd name="T35" fmla="*/ 0 h 102"/>
                  <a:gd name="T36" fmla="*/ 57 w 75"/>
                  <a:gd name="T37" fmla="*/ 4 h 102"/>
                  <a:gd name="T38" fmla="*/ 66 w 75"/>
                  <a:gd name="T39" fmla="*/ 9 h 102"/>
                  <a:gd name="T40" fmla="*/ 75 w 75"/>
                  <a:gd name="T41" fmla="*/ 22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3 h 102"/>
                  <a:gd name="T48" fmla="*/ 13 w 75"/>
                  <a:gd name="T49" fmla="*/ 53 h 102"/>
                  <a:gd name="T50" fmla="*/ 13 w 75"/>
                  <a:gd name="T51" fmla="*/ 57 h 102"/>
                  <a:gd name="T52" fmla="*/ 13 w 75"/>
                  <a:gd name="T53" fmla="*/ 57 h 102"/>
                  <a:gd name="T54" fmla="*/ 13 w 75"/>
                  <a:gd name="T55" fmla="*/ 71 h 102"/>
                  <a:gd name="T56" fmla="*/ 17 w 75"/>
                  <a:gd name="T57" fmla="*/ 80 h 102"/>
                  <a:gd name="T58" fmla="*/ 26 w 75"/>
                  <a:gd name="T59" fmla="*/ 84 h 102"/>
                  <a:gd name="T60" fmla="*/ 31 w 75"/>
                  <a:gd name="T61" fmla="*/ 89 h 102"/>
                  <a:gd name="T62" fmla="*/ 40 w 75"/>
                  <a:gd name="T63" fmla="*/ 84 h 102"/>
                  <a:gd name="T64" fmla="*/ 44 w 75"/>
                  <a:gd name="T65" fmla="*/ 80 h 102"/>
                  <a:gd name="T66" fmla="*/ 53 w 75"/>
                  <a:gd name="T67" fmla="*/ 75 h 102"/>
                  <a:gd name="T68" fmla="*/ 57 w 75"/>
                  <a:gd name="T69" fmla="*/ 66 h 102"/>
                  <a:gd name="T70" fmla="*/ 17 w 75"/>
                  <a:gd name="T71" fmla="*/ 40 h 102"/>
                  <a:gd name="T72" fmla="*/ 62 w 75"/>
                  <a:gd name="T73" fmla="*/ 40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26 h 102"/>
                  <a:gd name="T80" fmla="*/ 57 w 75"/>
                  <a:gd name="T81" fmla="*/ 17 h 102"/>
                  <a:gd name="T82" fmla="*/ 53 w 75"/>
                  <a:gd name="T83" fmla="*/ 13 h 102"/>
                  <a:gd name="T84" fmla="*/ 44 w 75"/>
                  <a:gd name="T85" fmla="*/ 13 h 102"/>
                  <a:gd name="T86" fmla="*/ 35 w 75"/>
                  <a:gd name="T87" fmla="*/ 13 h 102"/>
                  <a:gd name="T88" fmla="*/ 26 w 75"/>
                  <a:gd name="T89" fmla="*/ 22 h 102"/>
                  <a:gd name="T90" fmla="*/ 22 w 75"/>
                  <a:gd name="T91" fmla="*/ 31 h 102"/>
                  <a:gd name="T92" fmla="*/ 17 w 75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7" y="66"/>
                    </a:moveTo>
                    <a:lnTo>
                      <a:pt x="71" y="66"/>
                    </a:lnTo>
                    <a:lnTo>
                      <a:pt x="66" y="80"/>
                    </a:lnTo>
                    <a:lnTo>
                      <a:pt x="57" y="89"/>
                    </a:lnTo>
                    <a:lnTo>
                      <a:pt x="44" y="97"/>
                    </a:lnTo>
                    <a:lnTo>
                      <a:pt x="31" y="102"/>
                    </a:lnTo>
                    <a:lnTo>
                      <a:pt x="22" y="97"/>
                    </a:lnTo>
                    <a:lnTo>
                      <a:pt x="13" y="97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7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9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7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5"/>
                    </a:lnTo>
                    <a:lnTo>
                      <a:pt x="57" y="66"/>
                    </a:lnTo>
                    <a:close/>
                    <a:moveTo>
                      <a:pt x="17" y="40"/>
                    </a:moveTo>
                    <a:lnTo>
                      <a:pt x="62" y="40"/>
                    </a:lnTo>
                    <a:lnTo>
                      <a:pt x="62" y="26"/>
                    </a:lnTo>
                    <a:lnTo>
                      <a:pt x="57" y="17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4" name="Freeform 870"/>
              <p:cNvSpPr>
                <a:spLocks/>
              </p:cNvSpPr>
              <p:nvPr/>
            </p:nvSpPr>
            <p:spPr bwMode="auto">
              <a:xfrm>
                <a:off x="5586" y="10890"/>
                <a:ext cx="107" cy="93"/>
              </a:xfrm>
              <a:custGeom>
                <a:avLst/>
                <a:gdLst>
                  <a:gd name="T0" fmla="*/ 18 w 107"/>
                  <a:gd name="T1" fmla="*/ 0 h 93"/>
                  <a:gd name="T2" fmla="*/ 40 w 107"/>
                  <a:gd name="T3" fmla="*/ 0 h 93"/>
                  <a:gd name="T4" fmla="*/ 49 w 107"/>
                  <a:gd name="T5" fmla="*/ 76 h 93"/>
                  <a:gd name="T6" fmla="*/ 84 w 107"/>
                  <a:gd name="T7" fmla="*/ 0 h 93"/>
                  <a:gd name="T8" fmla="*/ 107 w 107"/>
                  <a:gd name="T9" fmla="*/ 0 h 93"/>
                  <a:gd name="T10" fmla="*/ 89 w 107"/>
                  <a:gd name="T11" fmla="*/ 93 h 93"/>
                  <a:gd name="T12" fmla="*/ 76 w 107"/>
                  <a:gd name="T13" fmla="*/ 93 h 93"/>
                  <a:gd name="T14" fmla="*/ 89 w 107"/>
                  <a:gd name="T15" fmla="*/ 18 h 93"/>
                  <a:gd name="T16" fmla="*/ 49 w 107"/>
                  <a:gd name="T17" fmla="*/ 93 h 93"/>
                  <a:gd name="T18" fmla="*/ 36 w 107"/>
                  <a:gd name="T19" fmla="*/ 93 h 93"/>
                  <a:gd name="T20" fmla="*/ 27 w 107"/>
                  <a:gd name="T21" fmla="*/ 13 h 93"/>
                  <a:gd name="T22" fmla="*/ 13 w 107"/>
                  <a:gd name="T23" fmla="*/ 93 h 93"/>
                  <a:gd name="T24" fmla="*/ 0 w 107"/>
                  <a:gd name="T25" fmla="*/ 93 h 93"/>
                  <a:gd name="T26" fmla="*/ 18 w 107"/>
                  <a:gd name="T27" fmla="*/ 0 h 9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93">
                    <a:moveTo>
                      <a:pt x="18" y="0"/>
                    </a:moveTo>
                    <a:lnTo>
                      <a:pt x="40" y="0"/>
                    </a:lnTo>
                    <a:lnTo>
                      <a:pt x="49" y="76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89" y="93"/>
                    </a:lnTo>
                    <a:lnTo>
                      <a:pt x="76" y="93"/>
                    </a:lnTo>
                    <a:lnTo>
                      <a:pt x="89" y="18"/>
                    </a:lnTo>
                    <a:lnTo>
                      <a:pt x="49" y="93"/>
                    </a:lnTo>
                    <a:lnTo>
                      <a:pt x="36" y="93"/>
                    </a:lnTo>
                    <a:lnTo>
                      <a:pt x="27" y="13"/>
                    </a:lnTo>
                    <a:lnTo>
                      <a:pt x="13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5" name="Freeform 871"/>
              <p:cNvSpPr>
                <a:spLocks noEditPoints="1"/>
              </p:cNvSpPr>
              <p:nvPr/>
            </p:nvSpPr>
            <p:spPr bwMode="auto">
              <a:xfrm>
                <a:off x="5697" y="10890"/>
                <a:ext cx="116" cy="93"/>
              </a:xfrm>
              <a:custGeom>
                <a:avLst/>
                <a:gdLst>
                  <a:gd name="T0" fmla="*/ 102 w 116"/>
                  <a:gd name="T1" fmla="*/ 0 h 93"/>
                  <a:gd name="T2" fmla="*/ 116 w 116"/>
                  <a:gd name="T3" fmla="*/ 0 h 93"/>
                  <a:gd name="T4" fmla="*/ 98 w 116"/>
                  <a:gd name="T5" fmla="*/ 93 h 93"/>
                  <a:gd name="T6" fmla="*/ 84 w 116"/>
                  <a:gd name="T7" fmla="*/ 93 h 93"/>
                  <a:gd name="T8" fmla="*/ 102 w 116"/>
                  <a:gd name="T9" fmla="*/ 0 h 93"/>
                  <a:gd name="T10" fmla="*/ 18 w 116"/>
                  <a:gd name="T11" fmla="*/ 0 h 93"/>
                  <a:gd name="T12" fmla="*/ 31 w 116"/>
                  <a:gd name="T13" fmla="*/ 0 h 93"/>
                  <a:gd name="T14" fmla="*/ 27 w 116"/>
                  <a:gd name="T15" fmla="*/ 36 h 93"/>
                  <a:gd name="T16" fmla="*/ 40 w 116"/>
                  <a:gd name="T17" fmla="*/ 36 h 93"/>
                  <a:gd name="T18" fmla="*/ 53 w 116"/>
                  <a:gd name="T19" fmla="*/ 36 h 93"/>
                  <a:gd name="T20" fmla="*/ 62 w 116"/>
                  <a:gd name="T21" fmla="*/ 36 h 93"/>
                  <a:gd name="T22" fmla="*/ 67 w 116"/>
                  <a:gd name="T23" fmla="*/ 40 h 93"/>
                  <a:gd name="T24" fmla="*/ 71 w 116"/>
                  <a:gd name="T25" fmla="*/ 45 h 93"/>
                  <a:gd name="T26" fmla="*/ 76 w 116"/>
                  <a:gd name="T27" fmla="*/ 53 h 93"/>
                  <a:gd name="T28" fmla="*/ 76 w 116"/>
                  <a:gd name="T29" fmla="*/ 62 h 93"/>
                  <a:gd name="T30" fmla="*/ 76 w 116"/>
                  <a:gd name="T31" fmla="*/ 71 h 93"/>
                  <a:gd name="T32" fmla="*/ 71 w 116"/>
                  <a:gd name="T33" fmla="*/ 80 h 93"/>
                  <a:gd name="T34" fmla="*/ 62 w 116"/>
                  <a:gd name="T35" fmla="*/ 85 h 93"/>
                  <a:gd name="T36" fmla="*/ 58 w 116"/>
                  <a:gd name="T37" fmla="*/ 89 h 93"/>
                  <a:gd name="T38" fmla="*/ 49 w 116"/>
                  <a:gd name="T39" fmla="*/ 93 h 93"/>
                  <a:gd name="T40" fmla="*/ 36 w 116"/>
                  <a:gd name="T41" fmla="*/ 93 h 93"/>
                  <a:gd name="T42" fmla="*/ 0 w 116"/>
                  <a:gd name="T43" fmla="*/ 93 h 93"/>
                  <a:gd name="T44" fmla="*/ 18 w 116"/>
                  <a:gd name="T45" fmla="*/ 0 h 93"/>
                  <a:gd name="T46" fmla="*/ 18 w 116"/>
                  <a:gd name="T47" fmla="*/ 80 h 93"/>
                  <a:gd name="T48" fmla="*/ 36 w 116"/>
                  <a:gd name="T49" fmla="*/ 80 h 93"/>
                  <a:gd name="T50" fmla="*/ 44 w 116"/>
                  <a:gd name="T51" fmla="*/ 80 h 93"/>
                  <a:gd name="T52" fmla="*/ 49 w 116"/>
                  <a:gd name="T53" fmla="*/ 80 h 93"/>
                  <a:gd name="T54" fmla="*/ 53 w 116"/>
                  <a:gd name="T55" fmla="*/ 76 h 93"/>
                  <a:gd name="T56" fmla="*/ 58 w 116"/>
                  <a:gd name="T57" fmla="*/ 76 h 93"/>
                  <a:gd name="T58" fmla="*/ 58 w 116"/>
                  <a:gd name="T59" fmla="*/ 67 h 93"/>
                  <a:gd name="T60" fmla="*/ 62 w 116"/>
                  <a:gd name="T61" fmla="*/ 62 h 93"/>
                  <a:gd name="T62" fmla="*/ 58 w 116"/>
                  <a:gd name="T63" fmla="*/ 58 h 93"/>
                  <a:gd name="T64" fmla="*/ 58 w 116"/>
                  <a:gd name="T65" fmla="*/ 53 h 93"/>
                  <a:gd name="T66" fmla="*/ 53 w 116"/>
                  <a:gd name="T67" fmla="*/ 49 h 93"/>
                  <a:gd name="T68" fmla="*/ 53 w 116"/>
                  <a:gd name="T69" fmla="*/ 49 h 93"/>
                  <a:gd name="T70" fmla="*/ 44 w 116"/>
                  <a:gd name="T71" fmla="*/ 49 h 93"/>
                  <a:gd name="T72" fmla="*/ 40 w 116"/>
                  <a:gd name="T73" fmla="*/ 49 h 93"/>
                  <a:gd name="T74" fmla="*/ 22 w 116"/>
                  <a:gd name="T75" fmla="*/ 49 h 93"/>
                  <a:gd name="T76" fmla="*/ 18 w 116"/>
                  <a:gd name="T77" fmla="*/ 80 h 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6" h="93">
                    <a:moveTo>
                      <a:pt x="102" y="0"/>
                    </a:moveTo>
                    <a:lnTo>
                      <a:pt x="116" y="0"/>
                    </a:lnTo>
                    <a:lnTo>
                      <a:pt x="98" y="93"/>
                    </a:lnTo>
                    <a:lnTo>
                      <a:pt x="84" y="93"/>
                    </a:lnTo>
                    <a:lnTo>
                      <a:pt x="102" y="0"/>
                    </a:lnTo>
                    <a:close/>
                    <a:moveTo>
                      <a:pt x="18" y="0"/>
                    </a:moveTo>
                    <a:lnTo>
                      <a:pt x="31" y="0"/>
                    </a:lnTo>
                    <a:lnTo>
                      <a:pt x="27" y="36"/>
                    </a:lnTo>
                    <a:lnTo>
                      <a:pt x="40" y="36"/>
                    </a:lnTo>
                    <a:lnTo>
                      <a:pt x="53" y="36"/>
                    </a:lnTo>
                    <a:lnTo>
                      <a:pt x="62" y="36"/>
                    </a:lnTo>
                    <a:lnTo>
                      <a:pt x="67" y="40"/>
                    </a:lnTo>
                    <a:lnTo>
                      <a:pt x="71" y="45"/>
                    </a:lnTo>
                    <a:lnTo>
                      <a:pt x="76" y="53"/>
                    </a:lnTo>
                    <a:lnTo>
                      <a:pt x="76" y="62"/>
                    </a:lnTo>
                    <a:lnTo>
                      <a:pt x="76" y="71"/>
                    </a:lnTo>
                    <a:lnTo>
                      <a:pt x="71" y="80"/>
                    </a:lnTo>
                    <a:lnTo>
                      <a:pt x="62" y="85"/>
                    </a:lnTo>
                    <a:lnTo>
                      <a:pt x="58" y="89"/>
                    </a:lnTo>
                    <a:lnTo>
                      <a:pt x="49" y="93"/>
                    </a:lnTo>
                    <a:lnTo>
                      <a:pt x="36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  <a:moveTo>
                      <a:pt x="18" y="80"/>
                    </a:moveTo>
                    <a:lnTo>
                      <a:pt x="36" y="80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8" y="76"/>
                    </a:lnTo>
                    <a:lnTo>
                      <a:pt x="58" y="67"/>
                    </a:lnTo>
                    <a:lnTo>
                      <a:pt x="62" y="62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8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6" name="Freeform 872"/>
              <p:cNvSpPr>
                <a:spLocks noEditPoints="1"/>
              </p:cNvSpPr>
              <p:nvPr/>
            </p:nvSpPr>
            <p:spPr bwMode="auto">
              <a:xfrm>
                <a:off x="5821" y="10886"/>
                <a:ext cx="76" cy="102"/>
              </a:xfrm>
              <a:custGeom>
                <a:avLst/>
                <a:gdLst>
                  <a:gd name="T0" fmla="*/ 58 w 76"/>
                  <a:gd name="T1" fmla="*/ 66 h 102"/>
                  <a:gd name="T2" fmla="*/ 72 w 76"/>
                  <a:gd name="T3" fmla="*/ 66 h 102"/>
                  <a:gd name="T4" fmla="*/ 67 w 76"/>
                  <a:gd name="T5" fmla="*/ 80 h 102"/>
                  <a:gd name="T6" fmla="*/ 58 w 76"/>
                  <a:gd name="T7" fmla="*/ 89 h 102"/>
                  <a:gd name="T8" fmla="*/ 45 w 76"/>
                  <a:gd name="T9" fmla="*/ 97 h 102"/>
                  <a:gd name="T10" fmla="*/ 32 w 76"/>
                  <a:gd name="T11" fmla="*/ 102 h 102"/>
                  <a:gd name="T12" fmla="*/ 23 w 76"/>
                  <a:gd name="T13" fmla="*/ 97 h 102"/>
                  <a:gd name="T14" fmla="*/ 14 w 76"/>
                  <a:gd name="T15" fmla="*/ 97 h 102"/>
                  <a:gd name="T16" fmla="*/ 9 w 76"/>
                  <a:gd name="T17" fmla="*/ 89 h 102"/>
                  <a:gd name="T18" fmla="*/ 5 w 76"/>
                  <a:gd name="T19" fmla="*/ 80 h 102"/>
                  <a:gd name="T20" fmla="*/ 0 w 76"/>
                  <a:gd name="T21" fmla="*/ 71 h 102"/>
                  <a:gd name="T22" fmla="*/ 0 w 76"/>
                  <a:gd name="T23" fmla="*/ 57 h 102"/>
                  <a:gd name="T24" fmla="*/ 0 w 76"/>
                  <a:gd name="T25" fmla="*/ 44 h 102"/>
                  <a:gd name="T26" fmla="*/ 5 w 76"/>
                  <a:gd name="T27" fmla="*/ 31 h 102"/>
                  <a:gd name="T28" fmla="*/ 14 w 76"/>
                  <a:gd name="T29" fmla="*/ 17 h 102"/>
                  <a:gd name="T30" fmla="*/ 23 w 76"/>
                  <a:gd name="T31" fmla="*/ 9 h 102"/>
                  <a:gd name="T32" fmla="*/ 32 w 76"/>
                  <a:gd name="T33" fmla="*/ 0 h 102"/>
                  <a:gd name="T34" fmla="*/ 45 w 76"/>
                  <a:gd name="T35" fmla="*/ 0 h 102"/>
                  <a:gd name="T36" fmla="*/ 58 w 76"/>
                  <a:gd name="T37" fmla="*/ 4 h 102"/>
                  <a:gd name="T38" fmla="*/ 67 w 76"/>
                  <a:gd name="T39" fmla="*/ 9 h 102"/>
                  <a:gd name="T40" fmla="*/ 76 w 76"/>
                  <a:gd name="T41" fmla="*/ 22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3 h 102"/>
                  <a:gd name="T48" fmla="*/ 14 w 76"/>
                  <a:gd name="T49" fmla="*/ 53 h 102"/>
                  <a:gd name="T50" fmla="*/ 14 w 76"/>
                  <a:gd name="T51" fmla="*/ 57 h 102"/>
                  <a:gd name="T52" fmla="*/ 14 w 76"/>
                  <a:gd name="T53" fmla="*/ 57 h 102"/>
                  <a:gd name="T54" fmla="*/ 14 w 76"/>
                  <a:gd name="T55" fmla="*/ 71 h 102"/>
                  <a:gd name="T56" fmla="*/ 18 w 76"/>
                  <a:gd name="T57" fmla="*/ 80 h 102"/>
                  <a:gd name="T58" fmla="*/ 23 w 76"/>
                  <a:gd name="T59" fmla="*/ 84 h 102"/>
                  <a:gd name="T60" fmla="*/ 32 w 76"/>
                  <a:gd name="T61" fmla="*/ 89 h 102"/>
                  <a:gd name="T62" fmla="*/ 40 w 76"/>
                  <a:gd name="T63" fmla="*/ 84 h 102"/>
                  <a:gd name="T64" fmla="*/ 45 w 76"/>
                  <a:gd name="T65" fmla="*/ 80 h 102"/>
                  <a:gd name="T66" fmla="*/ 54 w 76"/>
                  <a:gd name="T67" fmla="*/ 75 h 102"/>
                  <a:gd name="T68" fmla="*/ 58 w 76"/>
                  <a:gd name="T69" fmla="*/ 66 h 102"/>
                  <a:gd name="T70" fmla="*/ 14 w 76"/>
                  <a:gd name="T71" fmla="*/ 40 h 102"/>
                  <a:gd name="T72" fmla="*/ 63 w 76"/>
                  <a:gd name="T73" fmla="*/ 40 h 102"/>
                  <a:gd name="T74" fmla="*/ 63 w 76"/>
                  <a:gd name="T75" fmla="*/ 40 h 102"/>
                  <a:gd name="T76" fmla="*/ 63 w 76"/>
                  <a:gd name="T77" fmla="*/ 40 h 102"/>
                  <a:gd name="T78" fmla="*/ 63 w 76"/>
                  <a:gd name="T79" fmla="*/ 26 h 102"/>
                  <a:gd name="T80" fmla="*/ 58 w 76"/>
                  <a:gd name="T81" fmla="*/ 17 h 102"/>
                  <a:gd name="T82" fmla="*/ 49 w 76"/>
                  <a:gd name="T83" fmla="*/ 13 h 102"/>
                  <a:gd name="T84" fmla="*/ 45 w 76"/>
                  <a:gd name="T85" fmla="*/ 13 h 102"/>
                  <a:gd name="T86" fmla="*/ 36 w 76"/>
                  <a:gd name="T87" fmla="*/ 13 h 102"/>
                  <a:gd name="T88" fmla="*/ 27 w 76"/>
                  <a:gd name="T89" fmla="*/ 22 h 102"/>
                  <a:gd name="T90" fmla="*/ 23 w 76"/>
                  <a:gd name="T91" fmla="*/ 31 h 102"/>
                  <a:gd name="T92" fmla="*/ 14 w 76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6"/>
                    </a:moveTo>
                    <a:lnTo>
                      <a:pt x="72" y="66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5" y="97"/>
                    </a:lnTo>
                    <a:lnTo>
                      <a:pt x="32" y="102"/>
                    </a:lnTo>
                    <a:lnTo>
                      <a:pt x="23" y="97"/>
                    </a:lnTo>
                    <a:lnTo>
                      <a:pt x="14" y="97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4" y="17"/>
                    </a:lnTo>
                    <a:lnTo>
                      <a:pt x="23" y="9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3"/>
                    </a:lnTo>
                    <a:lnTo>
                      <a:pt x="14" y="53"/>
                    </a:lnTo>
                    <a:lnTo>
                      <a:pt x="14" y="57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3" y="84"/>
                    </a:lnTo>
                    <a:lnTo>
                      <a:pt x="32" y="89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54" y="75"/>
                    </a:lnTo>
                    <a:lnTo>
                      <a:pt x="58" y="66"/>
                    </a:lnTo>
                    <a:close/>
                    <a:moveTo>
                      <a:pt x="14" y="40"/>
                    </a:moveTo>
                    <a:lnTo>
                      <a:pt x="63" y="40"/>
                    </a:lnTo>
                    <a:lnTo>
                      <a:pt x="63" y="26"/>
                    </a:lnTo>
                    <a:lnTo>
                      <a:pt x="58" y="17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4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7" name="Freeform 873"/>
              <p:cNvSpPr>
                <a:spLocks/>
              </p:cNvSpPr>
              <p:nvPr/>
            </p:nvSpPr>
            <p:spPr bwMode="auto">
              <a:xfrm>
                <a:off x="4533" y="11037"/>
                <a:ext cx="53" cy="173"/>
              </a:xfrm>
              <a:custGeom>
                <a:avLst/>
                <a:gdLst>
                  <a:gd name="T0" fmla="*/ 13 w 53"/>
                  <a:gd name="T1" fmla="*/ 173 h 173"/>
                  <a:gd name="T2" fmla="*/ 4 w 53"/>
                  <a:gd name="T3" fmla="*/ 142 h 173"/>
                  <a:gd name="T4" fmla="*/ 0 w 53"/>
                  <a:gd name="T5" fmla="*/ 106 h 173"/>
                  <a:gd name="T6" fmla="*/ 4 w 53"/>
                  <a:gd name="T7" fmla="*/ 89 h 173"/>
                  <a:gd name="T8" fmla="*/ 4 w 53"/>
                  <a:gd name="T9" fmla="*/ 66 h 173"/>
                  <a:gd name="T10" fmla="*/ 13 w 53"/>
                  <a:gd name="T11" fmla="*/ 49 h 173"/>
                  <a:gd name="T12" fmla="*/ 22 w 53"/>
                  <a:gd name="T13" fmla="*/ 31 h 173"/>
                  <a:gd name="T14" fmla="*/ 31 w 53"/>
                  <a:gd name="T15" fmla="*/ 18 h 173"/>
                  <a:gd name="T16" fmla="*/ 44 w 53"/>
                  <a:gd name="T17" fmla="*/ 0 h 173"/>
                  <a:gd name="T18" fmla="*/ 53 w 53"/>
                  <a:gd name="T19" fmla="*/ 0 h 173"/>
                  <a:gd name="T20" fmla="*/ 44 w 53"/>
                  <a:gd name="T21" fmla="*/ 13 h 173"/>
                  <a:gd name="T22" fmla="*/ 36 w 53"/>
                  <a:gd name="T23" fmla="*/ 31 h 173"/>
                  <a:gd name="T24" fmla="*/ 27 w 53"/>
                  <a:gd name="T25" fmla="*/ 49 h 173"/>
                  <a:gd name="T26" fmla="*/ 22 w 53"/>
                  <a:gd name="T27" fmla="*/ 71 h 173"/>
                  <a:gd name="T28" fmla="*/ 18 w 53"/>
                  <a:gd name="T29" fmla="*/ 89 h 173"/>
                  <a:gd name="T30" fmla="*/ 13 w 53"/>
                  <a:gd name="T31" fmla="*/ 111 h 173"/>
                  <a:gd name="T32" fmla="*/ 18 w 53"/>
                  <a:gd name="T33" fmla="*/ 142 h 173"/>
                  <a:gd name="T34" fmla="*/ 27 w 53"/>
                  <a:gd name="T35" fmla="*/ 173 h 173"/>
                  <a:gd name="T36" fmla="*/ 13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13" y="173"/>
                    </a:moveTo>
                    <a:lnTo>
                      <a:pt x="4" y="142"/>
                    </a:lnTo>
                    <a:lnTo>
                      <a:pt x="0" y="106"/>
                    </a:lnTo>
                    <a:lnTo>
                      <a:pt x="4" y="89"/>
                    </a:lnTo>
                    <a:lnTo>
                      <a:pt x="4" y="66"/>
                    </a:lnTo>
                    <a:lnTo>
                      <a:pt x="13" y="49"/>
                    </a:lnTo>
                    <a:lnTo>
                      <a:pt x="22" y="31"/>
                    </a:lnTo>
                    <a:lnTo>
                      <a:pt x="31" y="18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44" y="13"/>
                    </a:lnTo>
                    <a:lnTo>
                      <a:pt x="36" y="31"/>
                    </a:lnTo>
                    <a:lnTo>
                      <a:pt x="27" y="49"/>
                    </a:lnTo>
                    <a:lnTo>
                      <a:pt x="22" y="71"/>
                    </a:lnTo>
                    <a:lnTo>
                      <a:pt x="18" y="89"/>
                    </a:lnTo>
                    <a:lnTo>
                      <a:pt x="13" y="111"/>
                    </a:lnTo>
                    <a:lnTo>
                      <a:pt x="18" y="142"/>
                    </a:lnTo>
                    <a:lnTo>
                      <a:pt x="27" y="173"/>
                    </a:lnTo>
                    <a:lnTo>
                      <a:pt x="13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8" name="Freeform 874"/>
              <p:cNvSpPr>
                <a:spLocks/>
              </p:cNvSpPr>
              <p:nvPr/>
            </p:nvSpPr>
            <p:spPr bwMode="auto">
              <a:xfrm>
                <a:off x="4573" y="11072"/>
                <a:ext cx="89" cy="98"/>
              </a:xfrm>
              <a:custGeom>
                <a:avLst/>
                <a:gdLst>
                  <a:gd name="T0" fmla="*/ 0 w 89"/>
                  <a:gd name="T1" fmla="*/ 98 h 98"/>
                  <a:gd name="T2" fmla="*/ 40 w 89"/>
                  <a:gd name="T3" fmla="*/ 49 h 98"/>
                  <a:gd name="T4" fmla="*/ 18 w 89"/>
                  <a:gd name="T5" fmla="*/ 0 h 98"/>
                  <a:gd name="T6" fmla="*/ 31 w 89"/>
                  <a:gd name="T7" fmla="*/ 0 h 98"/>
                  <a:gd name="T8" fmla="*/ 40 w 89"/>
                  <a:gd name="T9" fmla="*/ 18 h 98"/>
                  <a:gd name="T10" fmla="*/ 44 w 89"/>
                  <a:gd name="T11" fmla="*/ 27 h 98"/>
                  <a:gd name="T12" fmla="*/ 49 w 89"/>
                  <a:gd name="T13" fmla="*/ 36 h 98"/>
                  <a:gd name="T14" fmla="*/ 71 w 89"/>
                  <a:gd name="T15" fmla="*/ 0 h 98"/>
                  <a:gd name="T16" fmla="*/ 89 w 89"/>
                  <a:gd name="T17" fmla="*/ 0 h 98"/>
                  <a:gd name="T18" fmla="*/ 53 w 89"/>
                  <a:gd name="T19" fmla="*/ 49 h 98"/>
                  <a:gd name="T20" fmla="*/ 76 w 89"/>
                  <a:gd name="T21" fmla="*/ 98 h 98"/>
                  <a:gd name="T22" fmla="*/ 58 w 89"/>
                  <a:gd name="T23" fmla="*/ 98 h 98"/>
                  <a:gd name="T24" fmla="*/ 49 w 89"/>
                  <a:gd name="T25" fmla="*/ 80 h 98"/>
                  <a:gd name="T26" fmla="*/ 49 w 89"/>
                  <a:gd name="T27" fmla="*/ 71 h 98"/>
                  <a:gd name="T28" fmla="*/ 44 w 89"/>
                  <a:gd name="T29" fmla="*/ 63 h 98"/>
                  <a:gd name="T30" fmla="*/ 18 w 89"/>
                  <a:gd name="T31" fmla="*/ 98 h 98"/>
                  <a:gd name="T32" fmla="*/ 0 w 89"/>
                  <a:gd name="T33" fmla="*/ 98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98">
                    <a:moveTo>
                      <a:pt x="0" y="98"/>
                    </a:moveTo>
                    <a:lnTo>
                      <a:pt x="40" y="49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40" y="18"/>
                    </a:lnTo>
                    <a:lnTo>
                      <a:pt x="44" y="27"/>
                    </a:lnTo>
                    <a:lnTo>
                      <a:pt x="49" y="36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53" y="49"/>
                    </a:lnTo>
                    <a:lnTo>
                      <a:pt x="76" y="98"/>
                    </a:lnTo>
                    <a:lnTo>
                      <a:pt x="58" y="98"/>
                    </a:lnTo>
                    <a:lnTo>
                      <a:pt x="49" y="80"/>
                    </a:lnTo>
                    <a:lnTo>
                      <a:pt x="49" y="71"/>
                    </a:lnTo>
                    <a:lnTo>
                      <a:pt x="44" y="63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9" name="Freeform 875"/>
              <p:cNvSpPr>
                <a:spLocks noEditPoints="1"/>
              </p:cNvSpPr>
              <p:nvPr/>
            </p:nvSpPr>
            <p:spPr bwMode="auto">
              <a:xfrm>
                <a:off x="4662" y="11072"/>
                <a:ext cx="80" cy="103"/>
              </a:xfrm>
              <a:custGeom>
                <a:avLst/>
                <a:gdLst>
                  <a:gd name="T0" fmla="*/ 0 w 80"/>
                  <a:gd name="T1" fmla="*/ 63 h 103"/>
                  <a:gd name="T2" fmla="*/ 4 w 80"/>
                  <a:gd name="T3" fmla="*/ 36 h 103"/>
                  <a:gd name="T4" fmla="*/ 13 w 80"/>
                  <a:gd name="T5" fmla="*/ 14 h 103"/>
                  <a:gd name="T6" fmla="*/ 27 w 80"/>
                  <a:gd name="T7" fmla="*/ 5 h 103"/>
                  <a:gd name="T8" fmla="*/ 44 w 80"/>
                  <a:gd name="T9" fmla="*/ 0 h 103"/>
                  <a:gd name="T10" fmla="*/ 58 w 80"/>
                  <a:gd name="T11" fmla="*/ 5 h 103"/>
                  <a:gd name="T12" fmla="*/ 71 w 80"/>
                  <a:gd name="T13" fmla="*/ 9 h 103"/>
                  <a:gd name="T14" fmla="*/ 75 w 80"/>
                  <a:gd name="T15" fmla="*/ 23 h 103"/>
                  <a:gd name="T16" fmla="*/ 80 w 80"/>
                  <a:gd name="T17" fmla="*/ 40 h 103"/>
                  <a:gd name="T18" fmla="*/ 80 w 80"/>
                  <a:gd name="T19" fmla="*/ 58 h 103"/>
                  <a:gd name="T20" fmla="*/ 75 w 80"/>
                  <a:gd name="T21" fmla="*/ 71 h 103"/>
                  <a:gd name="T22" fmla="*/ 67 w 80"/>
                  <a:gd name="T23" fmla="*/ 85 h 103"/>
                  <a:gd name="T24" fmla="*/ 58 w 80"/>
                  <a:gd name="T25" fmla="*/ 94 h 103"/>
                  <a:gd name="T26" fmla="*/ 44 w 80"/>
                  <a:gd name="T27" fmla="*/ 98 h 103"/>
                  <a:gd name="T28" fmla="*/ 35 w 80"/>
                  <a:gd name="T29" fmla="*/ 103 h 103"/>
                  <a:gd name="T30" fmla="*/ 27 w 80"/>
                  <a:gd name="T31" fmla="*/ 98 h 103"/>
                  <a:gd name="T32" fmla="*/ 18 w 80"/>
                  <a:gd name="T33" fmla="*/ 94 h 103"/>
                  <a:gd name="T34" fmla="*/ 9 w 80"/>
                  <a:gd name="T35" fmla="*/ 89 h 103"/>
                  <a:gd name="T36" fmla="*/ 4 w 80"/>
                  <a:gd name="T37" fmla="*/ 80 h 103"/>
                  <a:gd name="T38" fmla="*/ 0 w 80"/>
                  <a:gd name="T39" fmla="*/ 71 h 103"/>
                  <a:gd name="T40" fmla="*/ 0 w 80"/>
                  <a:gd name="T41" fmla="*/ 63 h 103"/>
                  <a:gd name="T42" fmla="*/ 13 w 80"/>
                  <a:gd name="T43" fmla="*/ 58 h 103"/>
                  <a:gd name="T44" fmla="*/ 18 w 80"/>
                  <a:gd name="T45" fmla="*/ 71 h 103"/>
                  <a:gd name="T46" fmla="*/ 22 w 80"/>
                  <a:gd name="T47" fmla="*/ 80 h 103"/>
                  <a:gd name="T48" fmla="*/ 27 w 80"/>
                  <a:gd name="T49" fmla="*/ 85 h 103"/>
                  <a:gd name="T50" fmla="*/ 35 w 80"/>
                  <a:gd name="T51" fmla="*/ 89 h 103"/>
                  <a:gd name="T52" fmla="*/ 40 w 80"/>
                  <a:gd name="T53" fmla="*/ 89 h 103"/>
                  <a:gd name="T54" fmla="*/ 44 w 80"/>
                  <a:gd name="T55" fmla="*/ 85 h 103"/>
                  <a:gd name="T56" fmla="*/ 49 w 80"/>
                  <a:gd name="T57" fmla="*/ 85 h 103"/>
                  <a:gd name="T58" fmla="*/ 53 w 80"/>
                  <a:gd name="T59" fmla="*/ 80 h 103"/>
                  <a:gd name="T60" fmla="*/ 58 w 80"/>
                  <a:gd name="T61" fmla="*/ 76 h 103"/>
                  <a:gd name="T62" fmla="*/ 58 w 80"/>
                  <a:gd name="T63" fmla="*/ 71 h 103"/>
                  <a:gd name="T64" fmla="*/ 62 w 80"/>
                  <a:gd name="T65" fmla="*/ 63 h 103"/>
                  <a:gd name="T66" fmla="*/ 62 w 80"/>
                  <a:gd name="T67" fmla="*/ 58 h 103"/>
                  <a:gd name="T68" fmla="*/ 67 w 80"/>
                  <a:gd name="T69" fmla="*/ 49 h 103"/>
                  <a:gd name="T70" fmla="*/ 67 w 80"/>
                  <a:gd name="T71" fmla="*/ 40 h 103"/>
                  <a:gd name="T72" fmla="*/ 62 w 80"/>
                  <a:gd name="T73" fmla="*/ 27 h 103"/>
                  <a:gd name="T74" fmla="*/ 62 w 80"/>
                  <a:gd name="T75" fmla="*/ 18 h 103"/>
                  <a:gd name="T76" fmla="*/ 53 w 80"/>
                  <a:gd name="T77" fmla="*/ 14 h 103"/>
                  <a:gd name="T78" fmla="*/ 44 w 80"/>
                  <a:gd name="T79" fmla="*/ 14 h 103"/>
                  <a:gd name="T80" fmla="*/ 40 w 80"/>
                  <a:gd name="T81" fmla="*/ 14 h 103"/>
                  <a:gd name="T82" fmla="*/ 35 w 80"/>
                  <a:gd name="T83" fmla="*/ 18 h 103"/>
                  <a:gd name="T84" fmla="*/ 27 w 80"/>
                  <a:gd name="T85" fmla="*/ 23 h 103"/>
                  <a:gd name="T86" fmla="*/ 22 w 80"/>
                  <a:gd name="T87" fmla="*/ 27 h 103"/>
                  <a:gd name="T88" fmla="*/ 18 w 80"/>
                  <a:gd name="T89" fmla="*/ 36 h 103"/>
                  <a:gd name="T90" fmla="*/ 18 w 80"/>
                  <a:gd name="T91" fmla="*/ 45 h 103"/>
                  <a:gd name="T92" fmla="*/ 13 w 80"/>
                  <a:gd name="T93" fmla="*/ 54 h 103"/>
                  <a:gd name="T94" fmla="*/ 13 w 80"/>
                  <a:gd name="T95" fmla="*/ 58 h 1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3">
                    <a:moveTo>
                      <a:pt x="0" y="63"/>
                    </a:moveTo>
                    <a:lnTo>
                      <a:pt x="4" y="36"/>
                    </a:lnTo>
                    <a:lnTo>
                      <a:pt x="13" y="14"/>
                    </a:lnTo>
                    <a:lnTo>
                      <a:pt x="27" y="5"/>
                    </a:lnTo>
                    <a:lnTo>
                      <a:pt x="44" y="0"/>
                    </a:lnTo>
                    <a:lnTo>
                      <a:pt x="58" y="5"/>
                    </a:lnTo>
                    <a:lnTo>
                      <a:pt x="71" y="9"/>
                    </a:lnTo>
                    <a:lnTo>
                      <a:pt x="75" y="23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5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4" y="98"/>
                    </a:lnTo>
                    <a:lnTo>
                      <a:pt x="35" y="103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3"/>
                    </a:lnTo>
                    <a:close/>
                    <a:moveTo>
                      <a:pt x="13" y="58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2" y="63"/>
                    </a:lnTo>
                    <a:lnTo>
                      <a:pt x="62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2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4"/>
                    </a:lnTo>
                    <a:lnTo>
                      <a:pt x="35" y="18"/>
                    </a:lnTo>
                    <a:lnTo>
                      <a:pt x="27" y="23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8" y="45"/>
                    </a:lnTo>
                    <a:lnTo>
                      <a:pt x="13" y="54"/>
                    </a:lnTo>
                    <a:lnTo>
                      <a:pt x="13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0" name="Freeform 876"/>
              <p:cNvSpPr>
                <a:spLocks/>
              </p:cNvSpPr>
              <p:nvPr/>
            </p:nvSpPr>
            <p:spPr bwMode="auto">
              <a:xfrm>
                <a:off x="4751" y="11072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8 w 124"/>
                  <a:gd name="T3" fmla="*/ 0 h 98"/>
                  <a:gd name="T4" fmla="*/ 31 w 124"/>
                  <a:gd name="T5" fmla="*/ 0 h 98"/>
                  <a:gd name="T6" fmla="*/ 26 w 124"/>
                  <a:gd name="T7" fmla="*/ 18 h 98"/>
                  <a:gd name="T8" fmla="*/ 35 w 124"/>
                  <a:gd name="T9" fmla="*/ 9 h 98"/>
                  <a:gd name="T10" fmla="*/ 44 w 124"/>
                  <a:gd name="T11" fmla="*/ 5 h 98"/>
                  <a:gd name="T12" fmla="*/ 49 w 124"/>
                  <a:gd name="T13" fmla="*/ 0 h 98"/>
                  <a:gd name="T14" fmla="*/ 58 w 124"/>
                  <a:gd name="T15" fmla="*/ 0 h 98"/>
                  <a:gd name="T16" fmla="*/ 62 w 124"/>
                  <a:gd name="T17" fmla="*/ 0 h 98"/>
                  <a:gd name="T18" fmla="*/ 71 w 124"/>
                  <a:gd name="T19" fmla="*/ 5 h 98"/>
                  <a:gd name="T20" fmla="*/ 75 w 124"/>
                  <a:gd name="T21" fmla="*/ 9 h 98"/>
                  <a:gd name="T22" fmla="*/ 75 w 124"/>
                  <a:gd name="T23" fmla="*/ 18 h 98"/>
                  <a:gd name="T24" fmla="*/ 84 w 124"/>
                  <a:gd name="T25" fmla="*/ 9 h 98"/>
                  <a:gd name="T26" fmla="*/ 89 w 124"/>
                  <a:gd name="T27" fmla="*/ 5 h 98"/>
                  <a:gd name="T28" fmla="*/ 97 w 124"/>
                  <a:gd name="T29" fmla="*/ 0 h 98"/>
                  <a:gd name="T30" fmla="*/ 106 w 124"/>
                  <a:gd name="T31" fmla="*/ 0 h 98"/>
                  <a:gd name="T32" fmla="*/ 115 w 124"/>
                  <a:gd name="T33" fmla="*/ 0 h 98"/>
                  <a:gd name="T34" fmla="*/ 120 w 124"/>
                  <a:gd name="T35" fmla="*/ 5 h 98"/>
                  <a:gd name="T36" fmla="*/ 124 w 124"/>
                  <a:gd name="T37" fmla="*/ 14 h 98"/>
                  <a:gd name="T38" fmla="*/ 124 w 124"/>
                  <a:gd name="T39" fmla="*/ 23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7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3 h 98"/>
                  <a:gd name="T54" fmla="*/ 111 w 124"/>
                  <a:gd name="T55" fmla="*/ 18 h 98"/>
                  <a:gd name="T56" fmla="*/ 106 w 124"/>
                  <a:gd name="T57" fmla="*/ 18 h 98"/>
                  <a:gd name="T58" fmla="*/ 106 w 124"/>
                  <a:gd name="T59" fmla="*/ 14 h 98"/>
                  <a:gd name="T60" fmla="*/ 102 w 124"/>
                  <a:gd name="T61" fmla="*/ 14 h 98"/>
                  <a:gd name="T62" fmla="*/ 93 w 124"/>
                  <a:gd name="T63" fmla="*/ 14 h 98"/>
                  <a:gd name="T64" fmla="*/ 89 w 124"/>
                  <a:gd name="T65" fmla="*/ 18 h 98"/>
                  <a:gd name="T66" fmla="*/ 84 w 124"/>
                  <a:gd name="T67" fmla="*/ 23 h 98"/>
                  <a:gd name="T68" fmla="*/ 80 w 124"/>
                  <a:gd name="T69" fmla="*/ 31 h 98"/>
                  <a:gd name="T70" fmla="*/ 75 w 124"/>
                  <a:gd name="T71" fmla="*/ 40 h 98"/>
                  <a:gd name="T72" fmla="*/ 71 w 124"/>
                  <a:gd name="T73" fmla="*/ 54 h 98"/>
                  <a:gd name="T74" fmla="*/ 62 w 124"/>
                  <a:gd name="T75" fmla="*/ 98 h 98"/>
                  <a:gd name="T76" fmla="*/ 49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3 h 98"/>
                  <a:gd name="T84" fmla="*/ 62 w 124"/>
                  <a:gd name="T85" fmla="*/ 18 h 98"/>
                  <a:gd name="T86" fmla="*/ 58 w 124"/>
                  <a:gd name="T87" fmla="*/ 18 h 98"/>
                  <a:gd name="T88" fmla="*/ 58 w 124"/>
                  <a:gd name="T89" fmla="*/ 14 h 98"/>
                  <a:gd name="T90" fmla="*/ 53 w 124"/>
                  <a:gd name="T91" fmla="*/ 14 h 98"/>
                  <a:gd name="T92" fmla="*/ 44 w 124"/>
                  <a:gd name="T93" fmla="*/ 14 h 98"/>
                  <a:gd name="T94" fmla="*/ 40 w 124"/>
                  <a:gd name="T95" fmla="*/ 18 h 98"/>
                  <a:gd name="T96" fmla="*/ 35 w 124"/>
                  <a:gd name="T97" fmla="*/ 23 h 98"/>
                  <a:gd name="T98" fmla="*/ 26 w 124"/>
                  <a:gd name="T99" fmla="*/ 31 h 98"/>
                  <a:gd name="T100" fmla="*/ 26 w 124"/>
                  <a:gd name="T101" fmla="*/ 40 h 98"/>
                  <a:gd name="T102" fmla="*/ 22 w 124"/>
                  <a:gd name="T103" fmla="*/ 54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6" y="18"/>
                    </a:lnTo>
                    <a:lnTo>
                      <a:pt x="35" y="9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89" y="5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14"/>
                    </a:lnTo>
                    <a:lnTo>
                      <a:pt x="124" y="23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7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3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93" y="14"/>
                    </a:lnTo>
                    <a:lnTo>
                      <a:pt x="89" y="18"/>
                    </a:lnTo>
                    <a:lnTo>
                      <a:pt x="84" y="23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54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5" y="23"/>
                    </a:lnTo>
                    <a:lnTo>
                      <a:pt x="26" y="31"/>
                    </a:lnTo>
                    <a:lnTo>
                      <a:pt x="26" y="40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1" name="Freeform 877"/>
              <p:cNvSpPr>
                <a:spLocks noEditPoints="1"/>
              </p:cNvSpPr>
              <p:nvPr/>
            </p:nvSpPr>
            <p:spPr bwMode="auto">
              <a:xfrm>
                <a:off x="4888" y="11072"/>
                <a:ext cx="76" cy="103"/>
              </a:xfrm>
              <a:custGeom>
                <a:avLst/>
                <a:gdLst>
                  <a:gd name="T0" fmla="*/ 58 w 76"/>
                  <a:gd name="T1" fmla="*/ 67 h 103"/>
                  <a:gd name="T2" fmla="*/ 72 w 76"/>
                  <a:gd name="T3" fmla="*/ 67 h 103"/>
                  <a:gd name="T4" fmla="*/ 67 w 76"/>
                  <a:gd name="T5" fmla="*/ 80 h 103"/>
                  <a:gd name="T6" fmla="*/ 58 w 76"/>
                  <a:gd name="T7" fmla="*/ 89 h 103"/>
                  <a:gd name="T8" fmla="*/ 49 w 76"/>
                  <a:gd name="T9" fmla="*/ 98 h 103"/>
                  <a:gd name="T10" fmla="*/ 32 w 76"/>
                  <a:gd name="T11" fmla="*/ 103 h 103"/>
                  <a:gd name="T12" fmla="*/ 23 w 76"/>
                  <a:gd name="T13" fmla="*/ 98 h 103"/>
                  <a:gd name="T14" fmla="*/ 18 w 76"/>
                  <a:gd name="T15" fmla="*/ 94 h 103"/>
                  <a:gd name="T16" fmla="*/ 9 w 76"/>
                  <a:gd name="T17" fmla="*/ 89 h 103"/>
                  <a:gd name="T18" fmla="*/ 5 w 76"/>
                  <a:gd name="T19" fmla="*/ 80 h 103"/>
                  <a:gd name="T20" fmla="*/ 0 w 76"/>
                  <a:gd name="T21" fmla="*/ 71 h 103"/>
                  <a:gd name="T22" fmla="*/ 0 w 76"/>
                  <a:gd name="T23" fmla="*/ 58 h 103"/>
                  <a:gd name="T24" fmla="*/ 0 w 76"/>
                  <a:gd name="T25" fmla="*/ 45 h 103"/>
                  <a:gd name="T26" fmla="*/ 5 w 76"/>
                  <a:gd name="T27" fmla="*/ 31 h 103"/>
                  <a:gd name="T28" fmla="*/ 14 w 76"/>
                  <a:gd name="T29" fmla="*/ 18 h 103"/>
                  <a:gd name="T30" fmla="*/ 23 w 76"/>
                  <a:gd name="T31" fmla="*/ 9 h 103"/>
                  <a:gd name="T32" fmla="*/ 32 w 76"/>
                  <a:gd name="T33" fmla="*/ 0 h 103"/>
                  <a:gd name="T34" fmla="*/ 45 w 76"/>
                  <a:gd name="T35" fmla="*/ 0 h 103"/>
                  <a:gd name="T36" fmla="*/ 58 w 76"/>
                  <a:gd name="T37" fmla="*/ 5 h 103"/>
                  <a:gd name="T38" fmla="*/ 67 w 76"/>
                  <a:gd name="T39" fmla="*/ 9 h 103"/>
                  <a:gd name="T40" fmla="*/ 76 w 76"/>
                  <a:gd name="T41" fmla="*/ 23 h 103"/>
                  <a:gd name="T42" fmla="*/ 76 w 76"/>
                  <a:gd name="T43" fmla="*/ 40 h 103"/>
                  <a:gd name="T44" fmla="*/ 76 w 76"/>
                  <a:gd name="T45" fmla="*/ 49 h 103"/>
                  <a:gd name="T46" fmla="*/ 76 w 76"/>
                  <a:gd name="T47" fmla="*/ 54 h 103"/>
                  <a:gd name="T48" fmla="*/ 14 w 76"/>
                  <a:gd name="T49" fmla="*/ 54 h 103"/>
                  <a:gd name="T50" fmla="*/ 14 w 76"/>
                  <a:gd name="T51" fmla="*/ 58 h 103"/>
                  <a:gd name="T52" fmla="*/ 14 w 76"/>
                  <a:gd name="T53" fmla="*/ 58 h 103"/>
                  <a:gd name="T54" fmla="*/ 14 w 76"/>
                  <a:gd name="T55" fmla="*/ 71 h 103"/>
                  <a:gd name="T56" fmla="*/ 18 w 76"/>
                  <a:gd name="T57" fmla="*/ 80 h 103"/>
                  <a:gd name="T58" fmla="*/ 27 w 76"/>
                  <a:gd name="T59" fmla="*/ 85 h 103"/>
                  <a:gd name="T60" fmla="*/ 32 w 76"/>
                  <a:gd name="T61" fmla="*/ 89 h 103"/>
                  <a:gd name="T62" fmla="*/ 40 w 76"/>
                  <a:gd name="T63" fmla="*/ 85 h 103"/>
                  <a:gd name="T64" fmla="*/ 49 w 76"/>
                  <a:gd name="T65" fmla="*/ 80 h 103"/>
                  <a:gd name="T66" fmla="*/ 54 w 76"/>
                  <a:gd name="T67" fmla="*/ 76 h 103"/>
                  <a:gd name="T68" fmla="*/ 58 w 76"/>
                  <a:gd name="T69" fmla="*/ 67 h 103"/>
                  <a:gd name="T70" fmla="*/ 18 w 76"/>
                  <a:gd name="T71" fmla="*/ 40 h 103"/>
                  <a:gd name="T72" fmla="*/ 63 w 76"/>
                  <a:gd name="T73" fmla="*/ 40 h 103"/>
                  <a:gd name="T74" fmla="*/ 63 w 76"/>
                  <a:gd name="T75" fmla="*/ 40 h 103"/>
                  <a:gd name="T76" fmla="*/ 63 w 76"/>
                  <a:gd name="T77" fmla="*/ 40 h 103"/>
                  <a:gd name="T78" fmla="*/ 63 w 76"/>
                  <a:gd name="T79" fmla="*/ 27 h 103"/>
                  <a:gd name="T80" fmla="*/ 58 w 76"/>
                  <a:gd name="T81" fmla="*/ 18 h 103"/>
                  <a:gd name="T82" fmla="*/ 54 w 76"/>
                  <a:gd name="T83" fmla="*/ 14 h 103"/>
                  <a:gd name="T84" fmla="*/ 45 w 76"/>
                  <a:gd name="T85" fmla="*/ 14 h 103"/>
                  <a:gd name="T86" fmla="*/ 36 w 76"/>
                  <a:gd name="T87" fmla="*/ 14 h 103"/>
                  <a:gd name="T88" fmla="*/ 27 w 76"/>
                  <a:gd name="T89" fmla="*/ 18 h 103"/>
                  <a:gd name="T90" fmla="*/ 23 w 76"/>
                  <a:gd name="T91" fmla="*/ 27 h 103"/>
                  <a:gd name="T92" fmla="*/ 18 w 76"/>
                  <a:gd name="T93" fmla="*/ 40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3">
                    <a:moveTo>
                      <a:pt x="58" y="67"/>
                    </a:moveTo>
                    <a:lnTo>
                      <a:pt x="72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2" y="103"/>
                    </a:lnTo>
                    <a:lnTo>
                      <a:pt x="23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58" y="5"/>
                    </a:lnTo>
                    <a:lnTo>
                      <a:pt x="67" y="9"/>
                    </a:lnTo>
                    <a:lnTo>
                      <a:pt x="76" y="23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4"/>
                    </a:lnTo>
                    <a:lnTo>
                      <a:pt x="14" y="54"/>
                    </a:lnTo>
                    <a:lnTo>
                      <a:pt x="14" y="58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2" y="89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67"/>
                    </a:lnTo>
                    <a:close/>
                    <a:moveTo>
                      <a:pt x="18" y="40"/>
                    </a:moveTo>
                    <a:lnTo>
                      <a:pt x="63" y="40"/>
                    </a:lnTo>
                    <a:lnTo>
                      <a:pt x="63" y="27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45" y="14"/>
                    </a:lnTo>
                    <a:lnTo>
                      <a:pt x="36" y="14"/>
                    </a:lnTo>
                    <a:lnTo>
                      <a:pt x="27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2" name="Freeform 878"/>
              <p:cNvSpPr>
                <a:spLocks/>
              </p:cNvSpPr>
              <p:nvPr/>
            </p:nvSpPr>
            <p:spPr bwMode="auto">
              <a:xfrm>
                <a:off x="4973" y="11072"/>
                <a:ext cx="129" cy="98"/>
              </a:xfrm>
              <a:custGeom>
                <a:avLst/>
                <a:gdLst>
                  <a:gd name="T0" fmla="*/ 0 w 129"/>
                  <a:gd name="T1" fmla="*/ 98 h 98"/>
                  <a:gd name="T2" fmla="*/ 18 w 129"/>
                  <a:gd name="T3" fmla="*/ 0 h 98"/>
                  <a:gd name="T4" fmla="*/ 31 w 129"/>
                  <a:gd name="T5" fmla="*/ 0 h 98"/>
                  <a:gd name="T6" fmla="*/ 31 w 129"/>
                  <a:gd name="T7" fmla="*/ 18 h 98"/>
                  <a:gd name="T8" fmla="*/ 35 w 129"/>
                  <a:gd name="T9" fmla="*/ 9 h 98"/>
                  <a:gd name="T10" fmla="*/ 44 w 129"/>
                  <a:gd name="T11" fmla="*/ 5 h 98"/>
                  <a:gd name="T12" fmla="*/ 49 w 129"/>
                  <a:gd name="T13" fmla="*/ 0 h 98"/>
                  <a:gd name="T14" fmla="*/ 58 w 129"/>
                  <a:gd name="T15" fmla="*/ 0 h 98"/>
                  <a:gd name="T16" fmla="*/ 67 w 129"/>
                  <a:gd name="T17" fmla="*/ 0 h 98"/>
                  <a:gd name="T18" fmla="*/ 71 w 129"/>
                  <a:gd name="T19" fmla="*/ 5 h 98"/>
                  <a:gd name="T20" fmla="*/ 75 w 129"/>
                  <a:gd name="T21" fmla="*/ 9 h 98"/>
                  <a:gd name="T22" fmla="*/ 75 w 129"/>
                  <a:gd name="T23" fmla="*/ 18 h 98"/>
                  <a:gd name="T24" fmla="*/ 84 w 129"/>
                  <a:gd name="T25" fmla="*/ 9 h 98"/>
                  <a:gd name="T26" fmla="*/ 93 w 129"/>
                  <a:gd name="T27" fmla="*/ 5 h 98"/>
                  <a:gd name="T28" fmla="*/ 98 w 129"/>
                  <a:gd name="T29" fmla="*/ 0 h 98"/>
                  <a:gd name="T30" fmla="*/ 107 w 129"/>
                  <a:gd name="T31" fmla="*/ 0 h 98"/>
                  <a:gd name="T32" fmla="*/ 115 w 129"/>
                  <a:gd name="T33" fmla="*/ 0 h 98"/>
                  <a:gd name="T34" fmla="*/ 120 w 129"/>
                  <a:gd name="T35" fmla="*/ 5 h 98"/>
                  <a:gd name="T36" fmla="*/ 124 w 129"/>
                  <a:gd name="T37" fmla="*/ 14 h 98"/>
                  <a:gd name="T38" fmla="*/ 129 w 129"/>
                  <a:gd name="T39" fmla="*/ 23 h 98"/>
                  <a:gd name="T40" fmla="*/ 129 w 129"/>
                  <a:gd name="T41" fmla="*/ 27 h 98"/>
                  <a:gd name="T42" fmla="*/ 124 w 129"/>
                  <a:gd name="T43" fmla="*/ 36 h 98"/>
                  <a:gd name="T44" fmla="*/ 115 w 129"/>
                  <a:gd name="T45" fmla="*/ 98 h 98"/>
                  <a:gd name="T46" fmla="*/ 98 w 129"/>
                  <a:gd name="T47" fmla="*/ 98 h 98"/>
                  <a:gd name="T48" fmla="*/ 111 w 129"/>
                  <a:gd name="T49" fmla="*/ 36 h 98"/>
                  <a:gd name="T50" fmla="*/ 111 w 129"/>
                  <a:gd name="T51" fmla="*/ 27 h 98"/>
                  <a:gd name="T52" fmla="*/ 111 w 129"/>
                  <a:gd name="T53" fmla="*/ 23 h 98"/>
                  <a:gd name="T54" fmla="*/ 111 w 129"/>
                  <a:gd name="T55" fmla="*/ 18 h 98"/>
                  <a:gd name="T56" fmla="*/ 111 w 129"/>
                  <a:gd name="T57" fmla="*/ 18 h 98"/>
                  <a:gd name="T58" fmla="*/ 107 w 129"/>
                  <a:gd name="T59" fmla="*/ 14 h 98"/>
                  <a:gd name="T60" fmla="*/ 102 w 129"/>
                  <a:gd name="T61" fmla="*/ 14 h 98"/>
                  <a:gd name="T62" fmla="*/ 98 w 129"/>
                  <a:gd name="T63" fmla="*/ 14 h 98"/>
                  <a:gd name="T64" fmla="*/ 89 w 129"/>
                  <a:gd name="T65" fmla="*/ 18 h 98"/>
                  <a:gd name="T66" fmla="*/ 84 w 129"/>
                  <a:gd name="T67" fmla="*/ 23 h 98"/>
                  <a:gd name="T68" fmla="*/ 80 w 129"/>
                  <a:gd name="T69" fmla="*/ 31 h 98"/>
                  <a:gd name="T70" fmla="*/ 75 w 129"/>
                  <a:gd name="T71" fmla="*/ 40 h 98"/>
                  <a:gd name="T72" fmla="*/ 71 w 129"/>
                  <a:gd name="T73" fmla="*/ 54 h 98"/>
                  <a:gd name="T74" fmla="*/ 62 w 129"/>
                  <a:gd name="T75" fmla="*/ 98 h 98"/>
                  <a:gd name="T76" fmla="*/ 49 w 129"/>
                  <a:gd name="T77" fmla="*/ 98 h 98"/>
                  <a:gd name="T78" fmla="*/ 62 w 129"/>
                  <a:gd name="T79" fmla="*/ 31 h 98"/>
                  <a:gd name="T80" fmla="*/ 62 w 129"/>
                  <a:gd name="T81" fmla="*/ 27 h 98"/>
                  <a:gd name="T82" fmla="*/ 62 w 129"/>
                  <a:gd name="T83" fmla="*/ 23 h 98"/>
                  <a:gd name="T84" fmla="*/ 62 w 129"/>
                  <a:gd name="T85" fmla="*/ 18 h 98"/>
                  <a:gd name="T86" fmla="*/ 62 w 129"/>
                  <a:gd name="T87" fmla="*/ 18 h 98"/>
                  <a:gd name="T88" fmla="*/ 58 w 129"/>
                  <a:gd name="T89" fmla="*/ 14 h 98"/>
                  <a:gd name="T90" fmla="*/ 53 w 129"/>
                  <a:gd name="T91" fmla="*/ 14 h 98"/>
                  <a:gd name="T92" fmla="*/ 49 w 129"/>
                  <a:gd name="T93" fmla="*/ 14 h 98"/>
                  <a:gd name="T94" fmla="*/ 40 w 129"/>
                  <a:gd name="T95" fmla="*/ 18 h 98"/>
                  <a:gd name="T96" fmla="*/ 35 w 129"/>
                  <a:gd name="T97" fmla="*/ 23 h 98"/>
                  <a:gd name="T98" fmla="*/ 31 w 129"/>
                  <a:gd name="T99" fmla="*/ 31 h 98"/>
                  <a:gd name="T100" fmla="*/ 27 w 129"/>
                  <a:gd name="T101" fmla="*/ 40 h 98"/>
                  <a:gd name="T102" fmla="*/ 22 w 129"/>
                  <a:gd name="T103" fmla="*/ 54 h 98"/>
                  <a:gd name="T104" fmla="*/ 13 w 129"/>
                  <a:gd name="T105" fmla="*/ 98 h 98"/>
                  <a:gd name="T106" fmla="*/ 0 w 129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31" y="18"/>
                    </a:lnTo>
                    <a:lnTo>
                      <a:pt x="35" y="9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1" y="5"/>
                    </a:lnTo>
                    <a:lnTo>
                      <a:pt x="75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93" y="5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14"/>
                    </a:lnTo>
                    <a:lnTo>
                      <a:pt x="129" y="23"/>
                    </a:lnTo>
                    <a:lnTo>
                      <a:pt x="129" y="27"/>
                    </a:lnTo>
                    <a:lnTo>
                      <a:pt x="124" y="36"/>
                    </a:lnTo>
                    <a:lnTo>
                      <a:pt x="115" y="98"/>
                    </a:lnTo>
                    <a:lnTo>
                      <a:pt x="98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89" y="18"/>
                    </a:lnTo>
                    <a:lnTo>
                      <a:pt x="84" y="23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54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5" y="23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3" name="Freeform 879"/>
              <p:cNvSpPr>
                <a:spLocks noEditPoints="1"/>
              </p:cNvSpPr>
              <p:nvPr/>
            </p:nvSpPr>
            <p:spPr bwMode="auto">
              <a:xfrm>
                <a:off x="5111" y="11072"/>
                <a:ext cx="71" cy="98"/>
              </a:xfrm>
              <a:custGeom>
                <a:avLst/>
                <a:gdLst>
                  <a:gd name="T0" fmla="*/ 17 w 71"/>
                  <a:gd name="T1" fmla="*/ 0 h 98"/>
                  <a:gd name="T2" fmla="*/ 31 w 71"/>
                  <a:gd name="T3" fmla="*/ 0 h 98"/>
                  <a:gd name="T4" fmla="*/ 22 w 71"/>
                  <a:gd name="T5" fmla="*/ 40 h 98"/>
                  <a:gd name="T6" fmla="*/ 40 w 71"/>
                  <a:gd name="T7" fmla="*/ 40 h 98"/>
                  <a:gd name="T8" fmla="*/ 48 w 71"/>
                  <a:gd name="T9" fmla="*/ 40 h 98"/>
                  <a:gd name="T10" fmla="*/ 57 w 71"/>
                  <a:gd name="T11" fmla="*/ 40 h 98"/>
                  <a:gd name="T12" fmla="*/ 66 w 71"/>
                  <a:gd name="T13" fmla="*/ 45 h 98"/>
                  <a:gd name="T14" fmla="*/ 71 w 71"/>
                  <a:gd name="T15" fmla="*/ 49 h 98"/>
                  <a:gd name="T16" fmla="*/ 71 w 71"/>
                  <a:gd name="T17" fmla="*/ 58 h 98"/>
                  <a:gd name="T18" fmla="*/ 71 w 71"/>
                  <a:gd name="T19" fmla="*/ 67 h 98"/>
                  <a:gd name="T20" fmla="*/ 71 w 71"/>
                  <a:gd name="T21" fmla="*/ 76 h 98"/>
                  <a:gd name="T22" fmla="*/ 66 w 71"/>
                  <a:gd name="T23" fmla="*/ 85 h 98"/>
                  <a:gd name="T24" fmla="*/ 62 w 71"/>
                  <a:gd name="T25" fmla="*/ 89 h 98"/>
                  <a:gd name="T26" fmla="*/ 57 w 71"/>
                  <a:gd name="T27" fmla="*/ 94 h 98"/>
                  <a:gd name="T28" fmla="*/ 48 w 71"/>
                  <a:gd name="T29" fmla="*/ 98 h 98"/>
                  <a:gd name="T30" fmla="*/ 35 w 71"/>
                  <a:gd name="T31" fmla="*/ 98 h 98"/>
                  <a:gd name="T32" fmla="*/ 0 w 71"/>
                  <a:gd name="T33" fmla="*/ 98 h 98"/>
                  <a:gd name="T34" fmla="*/ 17 w 71"/>
                  <a:gd name="T35" fmla="*/ 0 h 98"/>
                  <a:gd name="T36" fmla="*/ 13 w 71"/>
                  <a:gd name="T37" fmla="*/ 85 h 98"/>
                  <a:gd name="T38" fmla="*/ 31 w 71"/>
                  <a:gd name="T39" fmla="*/ 85 h 98"/>
                  <a:gd name="T40" fmla="*/ 40 w 71"/>
                  <a:gd name="T41" fmla="*/ 85 h 98"/>
                  <a:gd name="T42" fmla="*/ 48 w 71"/>
                  <a:gd name="T43" fmla="*/ 85 h 98"/>
                  <a:gd name="T44" fmla="*/ 53 w 71"/>
                  <a:gd name="T45" fmla="*/ 80 h 98"/>
                  <a:gd name="T46" fmla="*/ 53 w 71"/>
                  <a:gd name="T47" fmla="*/ 76 h 98"/>
                  <a:gd name="T48" fmla="*/ 57 w 71"/>
                  <a:gd name="T49" fmla="*/ 71 h 98"/>
                  <a:gd name="T50" fmla="*/ 57 w 71"/>
                  <a:gd name="T51" fmla="*/ 67 h 98"/>
                  <a:gd name="T52" fmla="*/ 57 w 71"/>
                  <a:gd name="T53" fmla="*/ 63 h 98"/>
                  <a:gd name="T54" fmla="*/ 57 w 71"/>
                  <a:gd name="T55" fmla="*/ 58 h 98"/>
                  <a:gd name="T56" fmla="*/ 53 w 71"/>
                  <a:gd name="T57" fmla="*/ 54 h 98"/>
                  <a:gd name="T58" fmla="*/ 48 w 71"/>
                  <a:gd name="T59" fmla="*/ 54 h 98"/>
                  <a:gd name="T60" fmla="*/ 44 w 71"/>
                  <a:gd name="T61" fmla="*/ 54 h 98"/>
                  <a:gd name="T62" fmla="*/ 35 w 71"/>
                  <a:gd name="T63" fmla="*/ 54 h 98"/>
                  <a:gd name="T64" fmla="*/ 22 w 71"/>
                  <a:gd name="T65" fmla="*/ 54 h 98"/>
                  <a:gd name="T66" fmla="*/ 13 w 71"/>
                  <a:gd name="T67" fmla="*/ 85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1" h="98">
                    <a:moveTo>
                      <a:pt x="17" y="0"/>
                    </a:moveTo>
                    <a:lnTo>
                      <a:pt x="31" y="0"/>
                    </a:lnTo>
                    <a:lnTo>
                      <a:pt x="22" y="40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57" y="40"/>
                    </a:lnTo>
                    <a:lnTo>
                      <a:pt x="66" y="45"/>
                    </a:lnTo>
                    <a:lnTo>
                      <a:pt x="71" y="49"/>
                    </a:lnTo>
                    <a:lnTo>
                      <a:pt x="71" y="58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66" y="85"/>
                    </a:lnTo>
                    <a:lnTo>
                      <a:pt x="62" y="89"/>
                    </a:lnTo>
                    <a:lnTo>
                      <a:pt x="57" y="94"/>
                    </a:lnTo>
                    <a:lnTo>
                      <a:pt x="48" y="98"/>
                    </a:lnTo>
                    <a:lnTo>
                      <a:pt x="35" y="98"/>
                    </a:lnTo>
                    <a:lnTo>
                      <a:pt x="0" y="98"/>
                    </a:lnTo>
                    <a:lnTo>
                      <a:pt x="17" y="0"/>
                    </a:lnTo>
                    <a:close/>
                    <a:moveTo>
                      <a:pt x="13" y="85"/>
                    </a:moveTo>
                    <a:lnTo>
                      <a:pt x="31" y="85"/>
                    </a:lnTo>
                    <a:lnTo>
                      <a:pt x="40" y="85"/>
                    </a:lnTo>
                    <a:lnTo>
                      <a:pt x="48" y="85"/>
                    </a:lnTo>
                    <a:lnTo>
                      <a:pt x="53" y="80"/>
                    </a:lnTo>
                    <a:lnTo>
                      <a:pt x="53" y="76"/>
                    </a:lnTo>
                    <a:lnTo>
                      <a:pt x="57" y="71"/>
                    </a:lnTo>
                    <a:lnTo>
                      <a:pt x="57" y="67"/>
                    </a:lnTo>
                    <a:lnTo>
                      <a:pt x="57" y="63"/>
                    </a:lnTo>
                    <a:lnTo>
                      <a:pt x="57" y="58"/>
                    </a:lnTo>
                    <a:lnTo>
                      <a:pt x="53" y="54"/>
                    </a:lnTo>
                    <a:lnTo>
                      <a:pt x="48" y="54"/>
                    </a:lnTo>
                    <a:lnTo>
                      <a:pt x="44" y="54"/>
                    </a:lnTo>
                    <a:lnTo>
                      <a:pt x="35" y="54"/>
                    </a:lnTo>
                    <a:lnTo>
                      <a:pt x="22" y="54"/>
                    </a:lnTo>
                    <a:lnTo>
                      <a:pt x="13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4" name="Freeform 880"/>
              <p:cNvSpPr>
                <a:spLocks/>
              </p:cNvSpPr>
              <p:nvPr/>
            </p:nvSpPr>
            <p:spPr bwMode="auto">
              <a:xfrm>
                <a:off x="5191" y="11152"/>
                <a:ext cx="26" cy="45"/>
              </a:xfrm>
              <a:custGeom>
                <a:avLst/>
                <a:gdLst>
                  <a:gd name="T0" fmla="*/ 8 w 26"/>
                  <a:gd name="T1" fmla="*/ 18 h 45"/>
                  <a:gd name="T2" fmla="*/ 8 w 26"/>
                  <a:gd name="T3" fmla="*/ 0 h 45"/>
                  <a:gd name="T4" fmla="*/ 26 w 26"/>
                  <a:gd name="T5" fmla="*/ 0 h 45"/>
                  <a:gd name="T6" fmla="*/ 22 w 26"/>
                  <a:gd name="T7" fmla="*/ 18 h 45"/>
                  <a:gd name="T8" fmla="*/ 22 w 26"/>
                  <a:gd name="T9" fmla="*/ 27 h 45"/>
                  <a:gd name="T10" fmla="*/ 13 w 26"/>
                  <a:gd name="T11" fmla="*/ 36 h 45"/>
                  <a:gd name="T12" fmla="*/ 8 w 26"/>
                  <a:gd name="T13" fmla="*/ 45 h 45"/>
                  <a:gd name="T14" fmla="*/ 0 w 26"/>
                  <a:gd name="T15" fmla="*/ 45 h 45"/>
                  <a:gd name="T16" fmla="*/ 4 w 26"/>
                  <a:gd name="T17" fmla="*/ 36 h 45"/>
                  <a:gd name="T18" fmla="*/ 13 w 26"/>
                  <a:gd name="T19" fmla="*/ 31 h 45"/>
                  <a:gd name="T20" fmla="*/ 17 w 26"/>
                  <a:gd name="T21" fmla="*/ 18 h 45"/>
                  <a:gd name="T22" fmla="*/ 8 w 26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5">
                    <a:moveTo>
                      <a:pt x="8" y="18"/>
                    </a:moveTo>
                    <a:lnTo>
                      <a:pt x="8" y="0"/>
                    </a:lnTo>
                    <a:lnTo>
                      <a:pt x="26" y="0"/>
                    </a:lnTo>
                    <a:lnTo>
                      <a:pt x="22" y="18"/>
                    </a:lnTo>
                    <a:lnTo>
                      <a:pt x="22" y="27"/>
                    </a:lnTo>
                    <a:lnTo>
                      <a:pt x="13" y="36"/>
                    </a:lnTo>
                    <a:lnTo>
                      <a:pt x="8" y="45"/>
                    </a:lnTo>
                    <a:lnTo>
                      <a:pt x="0" y="45"/>
                    </a:lnTo>
                    <a:lnTo>
                      <a:pt x="4" y="36"/>
                    </a:lnTo>
                    <a:lnTo>
                      <a:pt x="13" y="31"/>
                    </a:lnTo>
                    <a:lnTo>
                      <a:pt x="17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5" name="Freeform 881"/>
              <p:cNvSpPr>
                <a:spLocks noEditPoints="1"/>
              </p:cNvSpPr>
              <p:nvPr/>
            </p:nvSpPr>
            <p:spPr bwMode="auto">
              <a:xfrm>
                <a:off x="5288" y="11037"/>
                <a:ext cx="89" cy="138"/>
              </a:xfrm>
              <a:custGeom>
                <a:avLst/>
                <a:gdLst>
                  <a:gd name="T0" fmla="*/ 71 w 89"/>
                  <a:gd name="T1" fmla="*/ 0 h 138"/>
                  <a:gd name="T2" fmla="*/ 89 w 89"/>
                  <a:gd name="T3" fmla="*/ 0 h 138"/>
                  <a:gd name="T4" fmla="*/ 85 w 89"/>
                  <a:gd name="T5" fmla="*/ 9 h 138"/>
                  <a:gd name="T6" fmla="*/ 80 w 89"/>
                  <a:gd name="T7" fmla="*/ 18 h 138"/>
                  <a:gd name="T8" fmla="*/ 71 w 89"/>
                  <a:gd name="T9" fmla="*/ 18 h 138"/>
                  <a:gd name="T10" fmla="*/ 63 w 89"/>
                  <a:gd name="T11" fmla="*/ 18 h 138"/>
                  <a:gd name="T12" fmla="*/ 49 w 89"/>
                  <a:gd name="T13" fmla="*/ 18 h 138"/>
                  <a:gd name="T14" fmla="*/ 40 w 89"/>
                  <a:gd name="T15" fmla="*/ 18 h 138"/>
                  <a:gd name="T16" fmla="*/ 36 w 89"/>
                  <a:gd name="T17" fmla="*/ 22 h 138"/>
                  <a:gd name="T18" fmla="*/ 31 w 89"/>
                  <a:gd name="T19" fmla="*/ 26 h 138"/>
                  <a:gd name="T20" fmla="*/ 31 w 89"/>
                  <a:gd name="T21" fmla="*/ 26 h 138"/>
                  <a:gd name="T22" fmla="*/ 27 w 89"/>
                  <a:gd name="T23" fmla="*/ 35 h 138"/>
                  <a:gd name="T24" fmla="*/ 23 w 89"/>
                  <a:gd name="T25" fmla="*/ 49 h 138"/>
                  <a:gd name="T26" fmla="*/ 27 w 89"/>
                  <a:gd name="T27" fmla="*/ 44 h 138"/>
                  <a:gd name="T28" fmla="*/ 36 w 89"/>
                  <a:gd name="T29" fmla="*/ 40 h 138"/>
                  <a:gd name="T30" fmla="*/ 45 w 89"/>
                  <a:gd name="T31" fmla="*/ 40 h 138"/>
                  <a:gd name="T32" fmla="*/ 49 w 89"/>
                  <a:gd name="T33" fmla="*/ 35 h 138"/>
                  <a:gd name="T34" fmla="*/ 58 w 89"/>
                  <a:gd name="T35" fmla="*/ 40 h 138"/>
                  <a:gd name="T36" fmla="*/ 71 w 89"/>
                  <a:gd name="T37" fmla="*/ 49 h 138"/>
                  <a:gd name="T38" fmla="*/ 76 w 89"/>
                  <a:gd name="T39" fmla="*/ 58 h 138"/>
                  <a:gd name="T40" fmla="*/ 80 w 89"/>
                  <a:gd name="T41" fmla="*/ 75 h 138"/>
                  <a:gd name="T42" fmla="*/ 76 w 89"/>
                  <a:gd name="T43" fmla="*/ 98 h 138"/>
                  <a:gd name="T44" fmla="*/ 67 w 89"/>
                  <a:gd name="T45" fmla="*/ 120 h 138"/>
                  <a:gd name="T46" fmla="*/ 58 w 89"/>
                  <a:gd name="T47" fmla="*/ 124 h 138"/>
                  <a:gd name="T48" fmla="*/ 54 w 89"/>
                  <a:gd name="T49" fmla="*/ 133 h 138"/>
                  <a:gd name="T50" fmla="*/ 45 w 89"/>
                  <a:gd name="T51" fmla="*/ 133 h 138"/>
                  <a:gd name="T52" fmla="*/ 36 w 89"/>
                  <a:gd name="T53" fmla="*/ 138 h 138"/>
                  <a:gd name="T54" fmla="*/ 18 w 89"/>
                  <a:gd name="T55" fmla="*/ 133 h 138"/>
                  <a:gd name="T56" fmla="*/ 9 w 89"/>
                  <a:gd name="T57" fmla="*/ 124 h 138"/>
                  <a:gd name="T58" fmla="*/ 5 w 89"/>
                  <a:gd name="T59" fmla="*/ 111 h 138"/>
                  <a:gd name="T60" fmla="*/ 0 w 89"/>
                  <a:gd name="T61" fmla="*/ 93 h 138"/>
                  <a:gd name="T62" fmla="*/ 0 w 89"/>
                  <a:gd name="T63" fmla="*/ 75 h 138"/>
                  <a:gd name="T64" fmla="*/ 9 w 89"/>
                  <a:gd name="T65" fmla="*/ 49 h 138"/>
                  <a:gd name="T66" fmla="*/ 18 w 89"/>
                  <a:gd name="T67" fmla="*/ 22 h 138"/>
                  <a:gd name="T68" fmla="*/ 27 w 89"/>
                  <a:gd name="T69" fmla="*/ 9 h 138"/>
                  <a:gd name="T70" fmla="*/ 40 w 89"/>
                  <a:gd name="T71" fmla="*/ 4 h 138"/>
                  <a:gd name="T72" fmla="*/ 54 w 89"/>
                  <a:gd name="T73" fmla="*/ 4 h 138"/>
                  <a:gd name="T74" fmla="*/ 67 w 89"/>
                  <a:gd name="T75" fmla="*/ 4 h 138"/>
                  <a:gd name="T76" fmla="*/ 71 w 89"/>
                  <a:gd name="T77" fmla="*/ 0 h 138"/>
                  <a:gd name="T78" fmla="*/ 71 w 89"/>
                  <a:gd name="T79" fmla="*/ 0 h 138"/>
                  <a:gd name="T80" fmla="*/ 67 w 89"/>
                  <a:gd name="T81" fmla="*/ 75 h 138"/>
                  <a:gd name="T82" fmla="*/ 63 w 89"/>
                  <a:gd name="T83" fmla="*/ 66 h 138"/>
                  <a:gd name="T84" fmla="*/ 58 w 89"/>
                  <a:gd name="T85" fmla="*/ 58 h 138"/>
                  <a:gd name="T86" fmla="*/ 54 w 89"/>
                  <a:gd name="T87" fmla="*/ 53 h 138"/>
                  <a:gd name="T88" fmla="*/ 45 w 89"/>
                  <a:gd name="T89" fmla="*/ 49 h 138"/>
                  <a:gd name="T90" fmla="*/ 31 w 89"/>
                  <a:gd name="T91" fmla="*/ 53 h 138"/>
                  <a:gd name="T92" fmla="*/ 23 w 89"/>
                  <a:gd name="T93" fmla="*/ 66 h 138"/>
                  <a:gd name="T94" fmla="*/ 18 w 89"/>
                  <a:gd name="T95" fmla="*/ 80 h 138"/>
                  <a:gd name="T96" fmla="*/ 14 w 89"/>
                  <a:gd name="T97" fmla="*/ 98 h 138"/>
                  <a:gd name="T98" fmla="*/ 18 w 89"/>
                  <a:gd name="T99" fmla="*/ 106 h 138"/>
                  <a:gd name="T100" fmla="*/ 18 w 89"/>
                  <a:gd name="T101" fmla="*/ 115 h 138"/>
                  <a:gd name="T102" fmla="*/ 27 w 89"/>
                  <a:gd name="T103" fmla="*/ 120 h 138"/>
                  <a:gd name="T104" fmla="*/ 36 w 89"/>
                  <a:gd name="T105" fmla="*/ 124 h 138"/>
                  <a:gd name="T106" fmla="*/ 49 w 89"/>
                  <a:gd name="T107" fmla="*/ 120 h 138"/>
                  <a:gd name="T108" fmla="*/ 58 w 89"/>
                  <a:gd name="T109" fmla="*/ 106 h 138"/>
                  <a:gd name="T110" fmla="*/ 63 w 89"/>
                  <a:gd name="T111" fmla="*/ 93 h 138"/>
                  <a:gd name="T112" fmla="*/ 67 w 89"/>
                  <a:gd name="T113" fmla="*/ 75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9" h="138">
                    <a:moveTo>
                      <a:pt x="71" y="0"/>
                    </a:moveTo>
                    <a:lnTo>
                      <a:pt x="89" y="0"/>
                    </a:lnTo>
                    <a:lnTo>
                      <a:pt x="85" y="9"/>
                    </a:lnTo>
                    <a:lnTo>
                      <a:pt x="80" y="18"/>
                    </a:lnTo>
                    <a:lnTo>
                      <a:pt x="71" y="18"/>
                    </a:lnTo>
                    <a:lnTo>
                      <a:pt x="63" y="18"/>
                    </a:lnTo>
                    <a:lnTo>
                      <a:pt x="49" y="18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1" y="26"/>
                    </a:lnTo>
                    <a:lnTo>
                      <a:pt x="27" y="35"/>
                    </a:lnTo>
                    <a:lnTo>
                      <a:pt x="23" y="49"/>
                    </a:lnTo>
                    <a:lnTo>
                      <a:pt x="27" y="44"/>
                    </a:lnTo>
                    <a:lnTo>
                      <a:pt x="36" y="40"/>
                    </a:lnTo>
                    <a:lnTo>
                      <a:pt x="45" y="40"/>
                    </a:lnTo>
                    <a:lnTo>
                      <a:pt x="49" y="35"/>
                    </a:lnTo>
                    <a:lnTo>
                      <a:pt x="58" y="40"/>
                    </a:lnTo>
                    <a:lnTo>
                      <a:pt x="71" y="49"/>
                    </a:lnTo>
                    <a:lnTo>
                      <a:pt x="76" y="58"/>
                    </a:lnTo>
                    <a:lnTo>
                      <a:pt x="80" y="75"/>
                    </a:lnTo>
                    <a:lnTo>
                      <a:pt x="76" y="98"/>
                    </a:lnTo>
                    <a:lnTo>
                      <a:pt x="67" y="120"/>
                    </a:lnTo>
                    <a:lnTo>
                      <a:pt x="58" y="124"/>
                    </a:lnTo>
                    <a:lnTo>
                      <a:pt x="54" y="133"/>
                    </a:lnTo>
                    <a:lnTo>
                      <a:pt x="45" y="133"/>
                    </a:lnTo>
                    <a:lnTo>
                      <a:pt x="36" y="138"/>
                    </a:lnTo>
                    <a:lnTo>
                      <a:pt x="18" y="133"/>
                    </a:lnTo>
                    <a:lnTo>
                      <a:pt x="9" y="124"/>
                    </a:lnTo>
                    <a:lnTo>
                      <a:pt x="5" y="111"/>
                    </a:lnTo>
                    <a:lnTo>
                      <a:pt x="0" y="93"/>
                    </a:lnTo>
                    <a:lnTo>
                      <a:pt x="0" y="75"/>
                    </a:lnTo>
                    <a:lnTo>
                      <a:pt x="9" y="49"/>
                    </a:lnTo>
                    <a:lnTo>
                      <a:pt x="18" y="22"/>
                    </a:lnTo>
                    <a:lnTo>
                      <a:pt x="27" y="9"/>
                    </a:lnTo>
                    <a:lnTo>
                      <a:pt x="40" y="4"/>
                    </a:lnTo>
                    <a:lnTo>
                      <a:pt x="54" y="4"/>
                    </a:lnTo>
                    <a:lnTo>
                      <a:pt x="67" y="4"/>
                    </a:lnTo>
                    <a:lnTo>
                      <a:pt x="71" y="0"/>
                    </a:lnTo>
                    <a:close/>
                    <a:moveTo>
                      <a:pt x="67" y="75"/>
                    </a:moveTo>
                    <a:lnTo>
                      <a:pt x="63" y="66"/>
                    </a:lnTo>
                    <a:lnTo>
                      <a:pt x="58" y="58"/>
                    </a:lnTo>
                    <a:lnTo>
                      <a:pt x="54" y="53"/>
                    </a:lnTo>
                    <a:lnTo>
                      <a:pt x="45" y="49"/>
                    </a:lnTo>
                    <a:lnTo>
                      <a:pt x="31" y="53"/>
                    </a:lnTo>
                    <a:lnTo>
                      <a:pt x="23" y="66"/>
                    </a:lnTo>
                    <a:lnTo>
                      <a:pt x="18" y="80"/>
                    </a:lnTo>
                    <a:lnTo>
                      <a:pt x="14" y="98"/>
                    </a:lnTo>
                    <a:lnTo>
                      <a:pt x="18" y="106"/>
                    </a:lnTo>
                    <a:lnTo>
                      <a:pt x="18" y="115"/>
                    </a:lnTo>
                    <a:lnTo>
                      <a:pt x="27" y="120"/>
                    </a:lnTo>
                    <a:lnTo>
                      <a:pt x="36" y="124"/>
                    </a:lnTo>
                    <a:lnTo>
                      <a:pt x="49" y="120"/>
                    </a:lnTo>
                    <a:lnTo>
                      <a:pt x="58" y="106"/>
                    </a:lnTo>
                    <a:lnTo>
                      <a:pt x="63" y="93"/>
                    </a:lnTo>
                    <a:lnTo>
                      <a:pt x="67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6" name="Freeform 882"/>
              <p:cNvSpPr>
                <a:spLocks noEditPoints="1"/>
              </p:cNvSpPr>
              <p:nvPr/>
            </p:nvSpPr>
            <p:spPr bwMode="auto">
              <a:xfrm>
                <a:off x="5377" y="11072"/>
                <a:ext cx="80" cy="103"/>
              </a:xfrm>
              <a:custGeom>
                <a:avLst/>
                <a:gdLst>
                  <a:gd name="T0" fmla="*/ 62 w 80"/>
                  <a:gd name="T1" fmla="*/ 67 h 103"/>
                  <a:gd name="T2" fmla="*/ 76 w 80"/>
                  <a:gd name="T3" fmla="*/ 67 h 103"/>
                  <a:gd name="T4" fmla="*/ 71 w 80"/>
                  <a:gd name="T5" fmla="*/ 80 h 103"/>
                  <a:gd name="T6" fmla="*/ 62 w 80"/>
                  <a:gd name="T7" fmla="*/ 89 h 103"/>
                  <a:gd name="T8" fmla="*/ 49 w 80"/>
                  <a:gd name="T9" fmla="*/ 98 h 103"/>
                  <a:gd name="T10" fmla="*/ 36 w 80"/>
                  <a:gd name="T11" fmla="*/ 103 h 103"/>
                  <a:gd name="T12" fmla="*/ 27 w 80"/>
                  <a:gd name="T13" fmla="*/ 98 h 103"/>
                  <a:gd name="T14" fmla="*/ 18 w 80"/>
                  <a:gd name="T15" fmla="*/ 94 h 103"/>
                  <a:gd name="T16" fmla="*/ 9 w 80"/>
                  <a:gd name="T17" fmla="*/ 89 h 103"/>
                  <a:gd name="T18" fmla="*/ 5 w 80"/>
                  <a:gd name="T19" fmla="*/ 80 h 103"/>
                  <a:gd name="T20" fmla="*/ 5 w 80"/>
                  <a:gd name="T21" fmla="*/ 71 h 103"/>
                  <a:gd name="T22" fmla="*/ 0 w 80"/>
                  <a:gd name="T23" fmla="*/ 58 h 103"/>
                  <a:gd name="T24" fmla="*/ 5 w 80"/>
                  <a:gd name="T25" fmla="*/ 45 h 103"/>
                  <a:gd name="T26" fmla="*/ 9 w 80"/>
                  <a:gd name="T27" fmla="*/ 31 h 103"/>
                  <a:gd name="T28" fmla="*/ 14 w 80"/>
                  <a:gd name="T29" fmla="*/ 18 h 103"/>
                  <a:gd name="T30" fmla="*/ 27 w 80"/>
                  <a:gd name="T31" fmla="*/ 9 h 103"/>
                  <a:gd name="T32" fmla="*/ 36 w 80"/>
                  <a:gd name="T33" fmla="*/ 0 h 103"/>
                  <a:gd name="T34" fmla="*/ 45 w 80"/>
                  <a:gd name="T35" fmla="*/ 0 h 103"/>
                  <a:gd name="T36" fmla="*/ 58 w 80"/>
                  <a:gd name="T37" fmla="*/ 5 h 103"/>
                  <a:gd name="T38" fmla="*/ 71 w 80"/>
                  <a:gd name="T39" fmla="*/ 9 h 103"/>
                  <a:gd name="T40" fmla="*/ 76 w 80"/>
                  <a:gd name="T41" fmla="*/ 23 h 103"/>
                  <a:gd name="T42" fmla="*/ 80 w 80"/>
                  <a:gd name="T43" fmla="*/ 40 h 103"/>
                  <a:gd name="T44" fmla="*/ 80 w 80"/>
                  <a:gd name="T45" fmla="*/ 49 h 103"/>
                  <a:gd name="T46" fmla="*/ 80 w 80"/>
                  <a:gd name="T47" fmla="*/ 54 h 103"/>
                  <a:gd name="T48" fmla="*/ 18 w 80"/>
                  <a:gd name="T49" fmla="*/ 54 h 103"/>
                  <a:gd name="T50" fmla="*/ 18 w 80"/>
                  <a:gd name="T51" fmla="*/ 58 h 103"/>
                  <a:gd name="T52" fmla="*/ 18 w 80"/>
                  <a:gd name="T53" fmla="*/ 58 h 103"/>
                  <a:gd name="T54" fmla="*/ 18 w 80"/>
                  <a:gd name="T55" fmla="*/ 71 h 103"/>
                  <a:gd name="T56" fmla="*/ 22 w 80"/>
                  <a:gd name="T57" fmla="*/ 80 h 103"/>
                  <a:gd name="T58" fmla="*/ 27 w 80"/>
                  <a:gd name="T59" fmla="*/ 85 h 103"/>
                  <a:gd name="T60" fmla="*/ 36 w 80"/>
                  <a:gd name="T61" fmla="*/ 89 h 103"/>
                  <a:gd name="T62" fmla="*/ 40 w 80"/>
                  <a:gd name="T63" fmla="*/ 85 h 103"/>
                  <a:gd name="T64" fmla="*/ 49 w 80"/>
                  <a:gd name="T65" fmla="*/ 80 h 103"/>
                  <a:gd name="T66" fmla="*/ 58 w 80"/>
                  <a:gd name="T67" fmla="*/ 76 h 103"/>
                  <a:gd name="T68" fmla="*/ 62 w 80"/>
                  <a:gd name="T69" fmla="*/ 67 h 103"/>
                  <a:gd name="T70" fmla="*/ 18 w 80"/>
                  <a:gd name="T71" fmla="*/ 40 h 103"/>
                  <a:gd name="T72" fmla="*/ 67 w 80"/>
                  <a:gd name="T73" fmla="*/ 40 h 103"/>
                  <a:gd name="T74" fmla="*/ 67 w 80"/>
                  <a:gd name="T75" fmla="*/ 40 h 103"/>
                  <a:gd name="T76" fmla="*/ 67 w 80"/>
                  <a:gd name="T77" fmla="*/ 40 h 103"/>
                  <a:gd name="T78" fmla="*/ 67 w 80"/>
                  <a:gd name="T79" fmla="*/ 27 h 103"/>
                  <a:gd name="T80" fmla="*/ 62 w 80"/>
                  <a:gd name="T81" fmla="*/ 18 h 103"/>
                  <a:gd name="T82" fmla="*/ 53 w 80"/>
                  <a:gd name="T83" fmla="*/ 14 h 103"/>
                  <a:gd name="T84" fmla="*/ 49 w 80"/>
                  <a:gd name="T85" fmla="*/ 14 h 103"/>
                  <a:gd name="T86" fmla="*/ 40 w 80"/>
                  <a:gd name="T87" fmla="*/ 14 h 103"/>
                  <a:gd name="T88" fmla="*/ 31 w 80"/>
                  <a:gd name="T89" fmla="*/ 18 h 103"/>
                  <a:gd name="T90" fmla="*/ 22 w 80"/>
                  <a:gd name="T91" fmla="*/ 27 h 103"/>
                  <a:gd name="T92" fmla="*/ 18 w 80"/>
                  <a:gd name="T93" fmla="*/ 40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3">
                    <a:moveTo>
                      <a:pt x="62" y="67"/>
                    </a:moveTo>
                    <a:lnTo>
                      <a:pt x="76" y="67"/>
                    </a:lnTo>
                    <a:lnTo>
                      <a:pt x="71" y="80"/>
                    </a:lnTo>
                    <a:lnTo>
                      <a:pt x="62" y="89"/>
                    </a:lnTo>
                    <a:lnTo>
                      <a:pt x="49" y="98"/>
                    </a:lnTo>
                    <a:lnTo>
                      <a:pt x="36" y="103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58"/>
                    </a:lnTo>
                    <a:lnTo>
                      <a:pt x="5" y="45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27" y="9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5"/>
                    </a:lnTo>
                    <a:lnTo>
                      <a:pt x="71" y="9"/>
                    </a:lnTo>
                    <a:lnTo>
                      <a:pt x="76" y="23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80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6" y="89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8" y="76"/>
                    </a:lnTo>
                    <a:lnTo>
                      <a:pt x="62" y="67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7" name="Freeform 883"/>
              <p:cNvSpPr>
                <a:spLocks/>
              </p:cNvSpPr>
              <p:nvPr/>
            </p:nvSpPr>
            <p:spPr bwMode="auto">
              <a:xfrm>
                <a:off x="5453" y="11072"/>
                <a:ext cx="124" cy="98"/>
              </a:xfrm>
              <a:custGeom>
                <a:avLst/>
                <a:gdLst>
                  <a:gd name="T0" fmla="*/ 80 w 124"/>
                  <a:gd name="T1" fmla="*/ 0 h 98"/>
                  <a:gd name="T2" fmla="*/ 75 w 124"/>
                  <a:gd name="T3" fmla="*/ 45 h 98"/>
                  <a:gd name="T4" fmla="*/ 84 w 124"/>
                  <a:gd name="T5" fmla="*/ 40 h 98"/>
                  <a:gd name="T6" fmla="*/ 93 w 124"/>
                  <a:gd name="T7" fmla="*/ 23 h 98"/>
                  <a:gd name="T8" fmla="*/ 106 w 124"/>
                  <a:gd name="T9" fmla="*/ 5 h 98"/>
                  <a:gd name="T10" fmla="*/ 115 w 124"/>
                  <a:gd name="T11" fmla="*/ 0 h 98"/>
                  <a:gd name="T12" fmla="*/ 124 w 124"/>
                  <a:gd name="T13" fmla="*/ 5 h 98"/>
                  <a:gd name="T14" fmla="*/ 120 w 124"/>
                  <a:gd name="T15" fmla="*/ 14 h 98"/>
                  <a:gd name="T16" fmla="*/ 115 w 124"/>
                  <a:gd name="T17" fmla="*/ 14 h 98"/>
                  <a:gd name="T18" fmla="*/ 111 w 124"/>
                  <a:gd name="T19" fmla="*/ 18 h 98"/>
                  <a:gd name="T20" fmla="*/ 97 w 124"/>
                  <a:gd name="T21" fmla="*/ 40 h 98"/>
                  <a:gd name="T22" fmla="*/ 89 w 124"/>
                  <a:gd name="T23" fmla="*/ 49 h 98"/>
                  <a:gd name="T24" fmla="*/ 97 w 124"/>
                  <a:gd name="T25" fmla="*/ 58 h 98"/>
                  <a:gd name="T26" fmla="*/ 111 w 124"/>
                  <a:gd name="T27" fmla="*/ 98 h 98"/>
                  <a:gd name="T28" fmla="*/ 89 w 124"/>
                  <a:gd name="T29" fmla="*/ 76 h 98"/>
                  <a:gd name="T30" fmla="*/ 80 w 124"/>
                  <a:gd name="T31" fmla="*/ 58 h 98"/>
                  <a:gd name="T32" fmla="*/ 71 w 124"/>
                  <a:gd name="T33" fmla="*/ 54 h 98"/>
                  <a:gd name="T34" fmla="*/ 49 w 124"/>
                  <a:gd name="T35" fmla="*/ 98 h 98"/>
                  <a:gd name="T36" fmla="*/ 53 w 124"/>
                  <a:gd name="T37" fmla="*/ 54 h 98"/>
                  <a:gd name="T38" fmla="*/ 44 w 124"/>
                  <a:gd name="T39" fmla="*/ 63 h 98"/>
                  <a:gd name="T40" fmla="*/ 17 w 124"/>
                  <a:gd name="T41" fmla="*/ 98 h 98"/>
                  <a:gd name="T42" fmla="*/ 22 w 124"/>
                  <a:gd name="T43" fmla="*/ 67 h 98"/>
                  <a:gd name="T44" fmla="*/ 44 w 124"/>
                  <a:gd name="T45" fmla="*/ 49 h 98"/>
                  <a:gd name="T46" fmla="*/ 35 w 124"/>
                  <a:gd name="T47" fmla="*/ 40 h 98"/>
                  <a:gd name="T48" fmla="*/ 31 w 124"/>
                  <a:gd name="T49" fmla="*/ 23 h 98"/>
                  <a:gd name="T50" fmla="*/ 31 w 124"/>
                  <a:gd name="T51" fmla="*/ 14 h 98"/>
                  <a:gd name="T52" fmla="*/ 26 w 124"/>
                  <a:gd name="T53" fmla="*/ 14 h 98"/>
                  <a:gd name="T54" fmla="*/ 22 w 124"/>
                  <a:gd name="T55" fmla="*/ 14 h 98"/>
                  <a:gd name="T56" fmla="*/ 26 w 124"/>
                  <a:gd name="T57" fmla="*/ 0 h 98"/>
                  <a:gd name="T58" fmla="*/ 35 w 124"/>
                  <a:gd name="T59" fmla="*/ 5 h 98"/>
                  <a:gd name="T60" fmla="*/ 44 w 124"/>
                  <a:gd name="T61" fmla="*/ 14 h 98"/>
                  <a:gd name="T62" fmla="*/ 49 w 124"/>
                  <a:gd name="T63" fmla="*/ 36 h 98"/>
                  <a:gd name="T64" fmla="*/ 53 w 124"/>
                  <a:gd name="T65" fmla="*/ 40 h 98"/>
                  <a:gd name="T66" fmla="*/ 66 w 124"/>
                  <a:gd name="T67" fmla="*/ 0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4" h="98">
                    <a:moveTo>
                      <a:pt x="66" y="0"/>
                    </a:moveTo>
                    <a:lnTo>
                      <a:pt x="80" y="0"/>
                    </a:lnTo>
                    <a:lnTo>
                      <a:pt x="71" y="45"/>
                    </a:lnTo>
                    <a:lnTo>
                      <a:pt x="75" y="45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9" y="31"/>
                    </a:lnTo>
                    <a:lnTo>
                      <a:pt x="93" y="23"/>
                    </a:lnTo>
                    <a:lnTo>
                      <a:pt x="97" y="14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5"/>
                    </a:lnTo>
                    <a:lnTo>
                      <a:pt x="124" y="14"/>
                    </a:lnTo>
                    <a:lnTo>
                      <a:pt x="120" y="14"/>
                    </a:lnTo>
                    <a:lnTo>
                      <a:pt x="115" y="14"/>
                    </a:lnTo>
                    <a:lnTo>
                      <a:pt x="111" y="14"/>
                    </a:lnTo>
                    <a:lnTo>
                      <a:pt x="111" y="18"/>
                    </a:lnTo>
                    <a:lnTo>
                      <a:pt x="106" y="27"/>
                    </a:lnTo>
                    <a:lnTo>
                      <a:pt x="97" y="40"/>
                    </a:lnTo>
                    <a:lnTo>
                      <a:pt x="84" y="49"/>
                    </a:lnTo>
                    <a:lnTo>
                      <a:pt x="89" y="49"/>
                    </a:lnTo>
                    <a:lnTo>
                      <a:pt x="93" y="54"/>
                    </a:lnTo>
                    <a:lnTo>
                      <a:pt x="97" y="58"/>
                    </a:lnTo>
                    <a:lnTo>
                      <a:pt x="97" y="67"/>
                    </a:lnTo>
                    <a:lnTo>
                      <a:pt x="111" y="98"/>
                    </a:lnTo>
                    <a:lnTo>
                      <a:pt x="97" y="98"/>
                    </a:lnTo>
                    <a:lnTo>
                      <a:pt x="89" y="76"/>
                    </a:lnTo>
                    <a:lnTo>
                      <a:pt x="84" y="63"/>
                    </a:lnTo>
                    <a:lnTo>
                      <a:pt x="80" y="58"/>
                    </a:lnTo>
                    <a:lnTo>
                      <a:pt x="75" y="54"/>
                    </a:lnTo>
                    <a:lnTo>
                      <a:pt x="71" y="54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57" y="54"/>
                    </a:lnTo>
                    <a:lnTo>
                      <a:pt x="53" y="54"/>
                    </a:lnTo>
                    <a:lnTo>
                      <a:pt x="49" y="58"/>
                    </a:lnTo>
                    <a:lnTo>
                      <a:pt x="44" y="63"/>
                    </a:lnTo>
                    <a:lnTo>
                      <a:pt x="35" y="71"/>
                    </a:lnTo>
                    <a:lnTo>
                      <a:pt x="17" y="98"/>
                    </a:lnTo>
                    <a:lnTo>
                      <a:pt x="0" y="98"/>
                    </a:lnTo>
                    <a:lnTo>
                      <a:pt x="22" y="67"/>
                    </a:lnTo>
                    <a:lnTo>
                      <a:pt x="35" y="54"/>
                    </a:lnTo>
                    <a:lnTo>
                      <a:pt x="44" y="49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35" y="36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26" y="14"/>
                    </a:lnTo>
                    <a:lnTo>
                      <a:pt x="22" y="14"/>
                    </a:lnTo>
                    <a:lnTo>
                      <a:pt x="22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4" y="14"/>
                    </a:lnTo>
                    <a:lnTo>
                      <a:pt x="44" y="23"/>
                    </a:lnTo>
                    <a:lnTo>
                      <a:pt x="49" y="36"/>
                    </a:lnTo>
                    <a:lnTo>
                      <a:pt x="49" y="40"/>
                    </a:lnTo>
                    <a:lnTo>
                      <a:pt x="53" y="40"/>
                    </a:lnTo>
                    <a:lnTo>
                      <a:pt x="57" y="4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8" name="Freeform 884"/>
              <p:cNvSpPr>
                <a:spLocks noEditPoints="1"/>
              </p:cNvSpPr>
              <p:nvPr/>
            </p:nvSpPr>
            <p:spPr bwMode="auto">
              <a:xfrm>
                <a:off x="5577" y="11072"/>
                <a:ext cx="80" cy="103"/>
              </a:xfrm>
              <a:custGeom>
                <a:avLst/>
                <a:gdLst>
                  <a:gd name="T0" fmla="*/ 49 w 80"/>
                  <a:gd name="T1" fmla="*/ 94 h 103"/>
                  <a:gd name="T2" fmla="*/ 36 w 80"/>
                  <a:gd name="T3" fmla="*/ 98 h 103"/>
                  <a:gd name="T4" fmla="*/ 18 w 80"/>
                  <a:gd name="T5" fmla="*/ 98 h 103"/>
                  <a:gd name="T6" fmla="*/ 5 w 80"/>
                  <a:gd name="T7" fmla="*/ 85 h 103"/>
                  <a:gd name="T8" fmla="*/ 0 w 80"/>
                  <a:gd name="T9" fmla="*/ 67 h 103"/>
                  <a:gd name="T10" fmla="*/ 9 w 80"/>
                  <a:gd name="T11" fmla="*/ 54 h 103"/>
                  <a:gd name="T12" fmla="*/ 18 w 80"/>
                  <a:gd name="T13" fmla="*/ 45 h 103"/>
                  <a:gd name="T14" fmla="*/ 31 w 80"/>
                  <a:gd name="T15" fmla="*/ 40 h 103"/>
                  <a:gd name="T16" fmla="*/ 53 w 80"/>
                  <a:gd name="T17" fmla="*/ 40 h 103"/>
                  <a:gd name="T18" fmla="*/ 62 w 80"/>
                  <a:gd name="T19" fmla="*/ 31 h 103"/>
                  <a:gd name="T20" fmla="*/ 62 w 80"/>
                  <a:gd name="T21" fmla="*/ 23 h 103"/>
                  <a:gd name="T22" fmla="*/ 53 w 80"/>
                  <a:gd name="T23" fmla="*/ 14 h 103"/>
                  <a:gd name="T24" fmla="*/ 40 w 80"/>
                  <a:gd name="T25" fmla="*/ 14 h 103"/>
                  <a:gd name="T26" fmla="*/ 27 w 80"/>
                  <a:gd name="T27" fmla="*/ 23 h 103"/>
                  <a:gd name="T28" fmla="*/ 9 w 80"/>
                  <a:gd name="T29" fmla="*/ 31 h 103"/>
                  <a:gd name="T30" fmla="*/ 22 w 80"/>
                  <a:gd name="T31" fmla="*/ 9 h 103"/>
                  <a:gd name="T32" fmla="*/ 49 w 80"/>
                  <a:gd name="T33" fmla="*/ 0 h 103"/>
                  <a:gd name="T34" fmla="*/ 71 w 80"/>
                  <a:gd name="T35" fmla="*/ 9 h 103"/>
                  <a:gd name="T36" fmla="*/ 80 w 80"/>
                  <a:gd name="T37" fmla="*/ 27 h 103"/>
                  <a:gd name="T38" fmla="*/ 76 w 80"/>
                  <a:gd name="T39" fmla="*/ 45 h 103"/>
                  <a:gd name="T40" fmla="*/ 71 w 80"/>
                  <a:gd name="T41" fmla="*/ 76 h 103"/>
                  <a:gd name="T42" fmla="*/ 71 w 80"/>
                  <a:gd name="T43" fmla="*/ 89 h 103"/>
                  <a:gd name="T44" fmla="*/ 58 w 80"/>
                  <a:gd name="T45" fmla="*/ 98 h 103"/>
                  <a:gd name="T46" fmla="*/ 58 w 80"/>
                  <a:gd name="T47" fmla="*/ 85 h 103"/>
                  <a:gd name="T48" fmla="*/ 58 w 80"/>
                  <a:gd name="T49" fmla="*/ 49 h 103"/>
                  <a:gd name="T50" fmla="*/ 49 w 80"/>
                  <a:gd name="T51" fmla="*/ 54 h 103"/>
                  <a:gd name="T52" fmla="*/ 31 w 80"/>
                  <a:gd name="T53" fmla="*/ 54 h 103"/>
                  <a:gd name="T54" fmla="*/ 22 w 80"/>
                  <a:gd name="T55" fmla="*/ 58 h 103"/>
                  <a:gd name="T56" fmla="*/ 13 w 80"/>
                  <a:gd name="T57" fmla="*/ 67 h 103"/>
                  <a:gd name="T58" fmla="*/ 18 w 80"/>
                  <a:gd name="T59" fmla="*/ 80 h 103"/>
                  <a:gd name="T60" fmla="*/ 22 w 80"/>
                  <a:gd name="T61" fmla="*/ 85 h 103"/>
                  <a:gd name="T62" fmla="*/ 40 w 80"/>
                  <a:gd name="T63" fmla="*/ 85 h 103"/>
                  <a:gd name="T64" fmla="*/ 49 w 80"/>
                  <a:gd name="T65" fmla="*/ 80 h 103"/>
                  <a:gd name="T66" fmla="*/ 58 w 80"/>
                  <a:gd name="T67" fmla="*/ 63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103">
                    <a:moveTo>
                      <a:pt x="58" y="85"/>
                    </a:moveTo>
                    <a:lnTo>
                      <a:pt x="49" y="94"/>
                    </a:lnTo>
                    <a:lnTo>
                      <a:pt x="40" y="98"/>
                    </a:lnTo>
                    <a:lnTo>
                      <a:pt x="36" y="98"/>
                    </a:lnTo>
                    <a:lnTo>
                      <a:pt x="27" y="103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5" y="85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5" y="58"/>
                    </a:lnTo>
                    <a:lnTo>
                      <a:pt x="9" y="54"/>
                    </a:lnTo>
                    <a:lnTo>
                      <a:pt x="13" y="49"/>
                    </a:lnTo>
                    <a:lnTo>
                      <a:pt x="18" y="45"/>
                    </a:lnTo>
                    <a:lnTo>
                      <a:pt x="27" y="45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7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5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7" y="23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6" y="14"/>
                    </a:lnTo>
                    <a:lnTo>
                      <a:pt x="80" y="27"/>
                    </a:lnTo>
                    <a:lnTo>
                      <a:pt x="80" y="31"/>
                    </a:lnTo>
                    <a:lnTo>
                      <a:pt x="76" y="45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71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8" y="94"/>
                    </a:lnTo>
                    <a:lnTo>
                      <a:pt x="58" y="85"/>
                    </a:lnTo>
                    <a:close/>
                    <a:moveTo>
                      <a:pt x="62" y="49"/>
                    </a:moveTo>
                    <a:lnTo>
                      <a:pt x="58" y="49"/>
                    </a:lnTo>
                    <a:lnTo>
                      <a:pt x="53" y="54"/>
                    </a:lnTo>
                    <a:lnTo>
                      <a:pt x="49" y="54"/>
                    </a:lnTo>
                    <a:lnTo>
                      <a:pt x="45" y="54"/>
                    </a:lnTo>
                    <a:lnTo>
                      <a:pt x="31" y="54"/>
                    </a:lnTo>
                    <a:lnTo>
                      <a:pt x="27" y="58"/>
                    </a:lnTo>
                    <a:lnTo>
                      <a:pt x="22" y="58"/>
                    </a:lnTo>
                    <a:lnTo>
                      <a:pt x="18" y="63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40" y="85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3" y="71"/>
                    </a:lnTo>
                    <a:lnTo>
                      <a:pt x="58" y="63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9" name="Freeform 885"/>
              <p:cNvSpPr>
                <a:spLocks/>
              </p:cNvSpPr>
              <p:nvPr/>
            </p:nvSpPr>
            <p:spPr bwMode="auto">
              <a:xfrm>
                <a:off x="5666" y="11072"/>
                <a:ext cx="129" cy="98"/>
              </a:xfrm>
              <a:custGeom>
                <a:avLst/>
                <a:gdLst>
                  <a:gd name="T0" fmla="*/ 0 w 129"/>
                  <a:gd name="T1" fmla="*/ 98 h 98"/>
                  <a:gd name="T2" fmla="*/ 18 w 129"/>
                  <a:gd name="T3" fmla="*/ 0 h 98"/>
                  <a:gd name="T4" fmla="*/ 31 w 129"/>
                  <a:gd name="T5" fmla="*/ 0 h 98"/>
                  <a:gd name="T6" fmla="*/ 31 w 129"/>
                  <a:gd name="T7" fmla="*/ 18 h 98"/>
                  <a:gd name="T8" fmla="*/ 35 w 129"/>
                  <a:gd name="T9" fmla="*/ 9 h 98"/>
                  <a:gd name="T10" fmla="*/ 44 w 129"/>
                  <a:gd name="T11" fmla="*/ 5 h 98"/>
                  <a:gd name="T12" fmla="*/ 49 w 129"/>
                  <a:gd name="T13" fmla="*/ 0 h 98"/>
                  <a:gd name="T14" fmla="*/ 58 w 129"/>
                  <a:gd name="T15" fmla="*/ 0 h 98"/>
                  <a:gd name="T16" fmla="*/ 62 w 129"/>
                  <a:gd name="T17" fmla="*/ 0 h 98"/>
                  <a:gd name="T18" fmla="*/ 71 w 129"/>
                  <a:gd name="T19" fmla="*/ 5 h 98"/>
                  <a:gd name="T20" fmla="*/ 75 w 129"/>
                  <a:gd name="T21" fmla="*/ 9 h 98"/>
                  <a:gd name="T22" fmla="*/ 75 w 129"/>
                  <a:gd name="T23" fmla="*/ 18 h 98"/>
                  <a:gd name="T24" fmla="*/ 84 w 129"/>
                  <a:gd name="T25" fmla="*/ 9 h 98"/>
                  <a:gd name="T26" fmla="*/ 89 w 129"/>
                  <a:gd name="T27" fmla="*/ 5 h 98"/>
                  <a:gd name="T28" fmla="*/ 98 w 129"/>
                  <a:gd name="T29" fmla="*/ 0 h 98"/>
                  <a:gd name="T30" fmla="*/ 107 w 129"/>
                  <a:gd name="T31" fmla="*/ 0 h 98"/>
                  <a:gd name="T32" fmla="*/ 115 w 129"/>
                  <a:gd name="T33" fmla="*/ 0 h 98"/>
                  <a:gd name="T34" fmla="*/ 120 w 129"/>
                  <a:gd name="T35" fmla="*/ 5 h 98"/>
                  <a:gd name="T36" fmla="*/ 124 w 129"/>
                  <a:gd name="T37" fmla="*/ 14 h 98"/>
                  <a:gd name="T38" fmla="*/ 129 w 129"/>
                  <a:gd name="T39" fmla="*/ 23 h 98"/>
                  <a:gd name="T40" fmla="*/ 124 w 129"/>
                  <a:gd name="T41" fmla="*/ 27 h 98"/>
                  <a:gd name="T42" fmla="*/ 124 w 129"/>
                  <a:gd name="T43" fmla="*/ 36 h 98"/>
                  <a:gd name="T44" fmla="*/ 115 w 129"/>
                  <a:gd name="T45" fmla="*/ 98 h 98"/>
                  <a:gd name="T46" fmla="*/ 98 w 129"/>
                  <a:gd name="T47" fmla="*/ 98 h 98"/>
                  <a:gd name="T48" fmla="*/ 111 w 129"/>
                  <a:gd name="T49" fmla="*/ 36 h 98"/>
                  <a:gd name="T50" fmla="*/ 111 w 129"/>
                  <a:gd name="T51" fmla="*/ 27 h 98"/>
                  <a:gd name="T52" fmla="*/ 111 w 129"/>
                  <a:gd name="T53" fmla="*/ 23 h 98"/>
                  <a:gd name="T54" fmla="*/ 111 w 129"/>
                  <a:gd name="T55" fmla="*/ 18 h 98"/>
                  <a:gd name="T56" fmla="*/ 111 w 129"/>
                  <a:gd name="T57" fmla="*/ 18 h 98"/>
                  <a:gd name="T58" fmla="*/ 107 w 129"/>
                  <a:gd name="T59" fmla="*/ 14 h 98"/>
                  <a:gd name="T60" fmla="*/ 102 w 129"/>
                  <a:gd name="T61" fmla="*/ 14 h 98"/>
                  <a:gd name="T62" fmla="*/ 98 w 129"/>
                  <a:gd name="T63" fmla="*/ 14 h 98"/>
                  <a:gd name="T64" fmla="*/ 89 w 129"/>
                  <a:gd name="T65" fmla="*/ 18 h 98"/>
                  <a:gd name="T66" fmla="*/ 84 w 129"/>
                  <a:gd name="T67" fmla="*/ 23 h 98"/>
                  <a:gd name="T68" fmla="*/ 80 w 129"/>
                  <a:gd name="T69" fmla="*/ 31 h 98"/>
                  <a:gd name="T70" fmla="*/ 75 w 129"/>
                  <a:gd name="T71" fmla="*/ 40 h 98"/>
                  <a:gd name="T72" fmla="*/ 71 w 129"/>
                  <a:gd name="T73" fmla="*/ 54 h 98"/>
                  <a:gd name="T74" fmla="*/ 62 w 129"/>
                  <a:gd name="T75" fmla="*/ 98 h 98"/>
                  <a:gd name="T76" fmla="*/ 49 w 129"/>
                  <a:gd name="T77" fmla="*/ 98 h 98"/>
                  <a:gd name="T78" fmla="*/ 62 w 129"/>
                  <a:gd name="T79" fmla="*/ 31 h 98"/>
                  <a:gd name="T80" fmla="*/ 62 w 129"/>
                  <a:gd name="T81" fmla="*/ 27 h 98"/>
                  <a:gd name="T82" fmla="*/ 62 w 129"/>
                  <a:gd name="T83" fmla="*/ 23 h 98"/>
                  <a:gd name="T84" fmla="*/ 62 w 129"/>
                  <a:gd name="T85" fmla="*/ 18 h 98"/>
                  <a:gd name="T86" fmla="*/ 62 w 129"/>
                  <a:gd name="T87" fmla="*/ 18 h 98"/>
                  <a:gd name="T88" fmla="*/ 58 w 129"/>
                  <a:gd name="T89" fmla="*/ 14 h 98"/>
                  <a:gd name="T90" fmla="*/ 53 w 129"/>
                  <a:gd name="T91" fmla="*/ 14 h 98"/>
                  <a:gd name="T92" fmla="*/ 49 w 129"/>
                  <a:gd name="T93" fmla="*/ 14 h 98"/>
                  <a:gd name="T94" fmla="*/ 40 w 129"/>
                  <a:gd name="T95" fmla="*/ 18 h 98"/>
                  <a:gd name="T96" fmla="*/ 35 w 129"/>
                  <a:gd name="T97" fmla="*/ 23 h 98"/>
                  <a:gd name="T98" fmla="*/ 31 w 129"/>
                  <a:gd name="T99" fmla="*/ 31 h 98"/>
                  <a:gd name="T100" fmla="*/ 27 w 129"/>
                  <a:gd name="T101" fmla="*/ 40 h 98"/>
                  <a:gd name="T102" fmla="*/ 22 w 129"/>
                  <a:gd name="T103" fmla="*/ 54 h 98"/>
                  <a:gd name="T104" fmla="*/ 13 w 129"/>
                  <a:gd name="T105" fmla="*/ 98 h 98"/>
                  <a:gd name="T106" fmla="*/ 0 w 129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31" y="18"/>
                    </a:lnTo>
                    <a:lnTo>
                      <a:pt x="35" y="9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89" y="5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14"/>
                    </a:lnTo>
                    <a:lnTo>
                      <a:pt x="129" y="23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5" y="98"/>
                    </a:lnTo>
                    <a:lnTo>
                      <a:pt x="98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3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89" y="18"/>
                    </a:lnTo>
                    <a:lnTo>
                      <a:pt x="84" y="23"/>
                    </a:lnTo>
                    <a:lnTo>
                      <a:pt x="80" y="31"/>
                    </a:lnTo>
                    <a:lnTo>
                      <a:pt x="75" y="40"/>
                    </a:lnTo>
                    <a:lnTo>
                      <a:pt x="71" y="54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5" y="23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0" name="Freeform 886"/>
              <p:cNvSpPr>
                <a:spLocks noEditPoints="1"/>
              </p:cNvSpPr>
              <p:nvPr/>
            </p:nvSpPr>
            <p:spPr bwMode="auto">
              <a:xfrm>
                <a:off x="5799" y="11072"/>
                <a:ext cx="76" cy="98"/>
              </a:xfrm>
              <a:custGeom>
                <a:avLst/>
                <a:gdLst>
                  <a:gd name="T0" fmla="*/ 18 w 76"/>
                  <a:gd name="T1" fmla="*/ 0 h 98"/>
                  <a:gd name="T2" fmla="*/ 36 w 76"/>
                  <a:gd name="T3" fmla="*/ 0 h 98"/>
                  <a:gd name="T4" fmla="*/ 27 w 76"/>
                  <a:gd name="T5" fmla="*/ 40 h 98"/>
                  <a:gd name="T6" fmla="*/ 45 w 76"/>
                  <a:gd name="T7" fmla="*/ 40 h 98"/>
                  <a:gd name="T8" fmla="*/ 54 w 76"/>
                  <a:gd name="T9" fmla="*/ 40 h 98"/>
                  <a:gd name="T10" fmla="*/ 62 w 76"/>
                  <a:gd name="T11" fmla="*/ 40 h 98"/>
                  <a:gd name="T12" fmla="*/ 67 w 76"/>
                  <a:gd name="T13" fmla="*/ 45 h 98"/>
                  <a:gd name="T14" fmla="*/ 71 w 76"/>
                  <a:gd name="T15" fmla="*/ 49 h 98"/>
                  <a:gd name="T16" fmla="*/ 76 w 76"/>
                  <a:gd name="T17" fmla="*/ 58 h 98"/>
                  <a:gd name="T18" fmla="*/ 76 w 76"/>
                  <a:gd name="T19" fmla="*/ 67 h 98"/>
                  <a:gd name="T20" fmla="*/ 76 w 76"/>
                  <a:gd name="T21" fmla="*/ 76 h 98"/>
                  <a:gd name="T22" fmla="*/ 71 w 76"/>
                  <a:gd name="T23" fmla="*/ 85 h 98"/>
                  <a:gd name="T24" fmla="*/ 67 w 76"/>
                  <a:gd name="T25" fmla="*/ 89 h 98"/>
                  <a:gd name="T26" fmla="*/ 58 w 76"/>
                  <a:gd name="T27" fmla="*/ 94 h 98"/>
                  <a:gd name="T28" fmla="*/ 49 w 76"/>
                  <a:gd name="T29" fmla="*/ 98 h 98"/>
                  <a:gd name="T30" fmla="*/ 36 w 76"/>
                  <a:gd name="T31" fmla="*/ 98 h 98"/>
                  <a:gd name="T32" fmla="*/ 0 w 76"/>
                  <a:gd name="T33" fmla="*/ 98 h 98"/>
                  <a:gd name="T34" fmla="*/ 18 w 76"/>
                  <a:gd name="T35" fmla="*/ 0 h 98"/>
                  <a:gd name="T36" fmla="*/ 18 w 76"/>
                  <a:gd name="T37" fmla="*/ 85 h 98"/>
                  <a:gd name="T38" fmla="*/ 36 w 76"/>
                  <a:gd name="T39" fmla="*/ 85 h 98"/>
                  <a:gd name="T40" fmla="*/ 45 w 76"/>
                  <a:gd name="T41" fmla="*/ 85 h 98"/>
                  <a:gd name="T42" fmla="*/ 54 w 76"/>
                  <a:gd name="T43" fmla="*/ 85 h 98"/>
                  <a:gd name="T44" fmla="*/ 58 w 76"/>
                  <a:gd name="T45" fmla="*/ 80 h 98"/>
                  <a:gd name="T46" fmla="*/ 58 w 76"/>
                  <a:gd name="T47" fmla="*/ 76 h 98"/>
                  <a:gd name="T48" fmla="*/ 62 w 76"/>
                  <a:gd name="T49" fmla="*/ 71 h 98"/>
                  <a:gd name="T50" fmla="*/ 62 w 76"/>
                  <a:gd name="T51" fmla="*/ 67 h 98"/>
                  <a:gd name="T52" fmla="*/ 62 w 76"/>
                  <a:gd name="T53" fmla="*/ 63 h 98"/>
                  <a:gd name="T54" fmla="*/ 58 w 76"/>
                  <a:gd name="T55" fmla="*/ 58 h 98"/>
                  <a:gd name="T56" fmla="*/ 58 w 76"/>
                  <a:gd name="T57" fmla="*/ 54 h 98"/>
                  <a:gd name="T58" fmla="*/ 54 w 76"/>
                  <a:gd name="T59" fmla="*/ 54 h 98"/>
                  <a:gd name="T60" fmla="*/ 49 w 76"/>
                  <a:gd name="T61" fmla="*/ 54 h 98"/>
                  <a:gd name="T62" fmla="*/ 40 w 76"/>
                  <a:gd name="T63" fmla="*/ 54 h 98"/>
                  <a:gd name="T64" fmla="*/ 27 w 76"/>
                  <a:gd name="T65" fmla="*/ 54 h 98"/>
                  <a:gd name="T66" fmla="*/ 18 w 76"/>
                  <a:gd name="T67" fmla="*/ 85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8">
                    <a:moveTo>
                      <a:pt x="18" y="0"/>
                    </a:moveTo>
                    <a:lnTo>
                      <a:pt x="36" y="0"/>
                    </a:lnTo>
                    <a:lnTo>
                      <a:pt x="27" y="40"/>
                    </a:lnTo>
                    <a:lnTo>
                      <a:pt x="45" y="40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7" y="45"/>
                    </a:lnTo>
                    <a:lnTo>
                      <a:pt x="71" y="49"/>
                    </a:lnTo>
                    <a:lnTo>
                      <a:pt x="76" y="58"/>
                    </a:lnTo>
                    <a:lnTo>
                      <a:pt x="76" y="67"/>
                    </a:lnTo>
                    <a:lnTo>
                      <a:pt x="76" y="76"/>
                    </a:lnTo>
                    <a:lnTo>
                      <a:pt x="71" y="85"/>
                    </a:lnTo>
                    <a:lnTo>
                      <a:pt x="67" y="89"/>
                    </a:lnTo>
                    <a:lnTo>
                      <a:pt x="58" y="94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5"/>
                    </a:moveTo>
                    <a:lnTo>
                      <a:pt x="36" y="85"/>
                    </a:lnTo>
                    <a:lnTo>
                      <a:pt x="45" y="85"/>
                    </a:lnTo>
                    <a:lnTo>
                      <a:pt x="54" y="85"/>
                    </a:lnTo>
                    <a:lnTo>
                      <a:pt x="58" y="80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2" y="67"/>
                    </a:lnTo>
                    <a:lnTo>
                      <a:pt x="62" y="63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54" y="54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27" y="54"/>
                    </a:lnTo>
                    <a:lnTo>
                      <a:pt x="18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1" name="Freeform 887"/>
              <p:cNvSpPr>
                <a:spLocks/>
              </p:cNvSpPr>
              <p:nvPr/>
            </p:nvSpPr>
            <p:spPr bwMode="auto">
              <a:xfrm>
                <a:off x="5884" y="11152"/>
                <a:ext cx="26" cy="45"/>
              </a:xfrm>
              <a:custGeom>
                <a:avLst/>
                <a:gdLst>
                  <a:gd name="T0" fmla="*/ 4 w 26"/>
                  <a:gd name="T1" fmla="*/ 18 h 45"/>
                  <a:gd name="T2" fmla="*/ 9 w 26"/>
                  <a:gd name="T3" fmla="*/ 0 h 45"/>
                  <a:gd name="T4" fmla="*/ 26 w 26"/>
                  <a:gd name="T5" fmla="*/ 0 h 45"/>
                  <a:gd name="T6" fmla="*/ 22 w 26"/>
                  <a:gd name="T7" fmla="*/ 18 h 45"/>
                  <a:gd name="T8" fmla="*/ 17 w 26"/>
                  <a:gd name="T9" fmla="*/ 27 h 45"/>
                  <a:gd name="T10" fmla="*/ 13 w 26"/>
                  <a:gd name="T11" fmla="*/ 36 h 45"/>
                  <a:gd name="T12" fmla="*/ 9 w 26"/>
                  <a:gd name="T13" fmla="*/ 45 h 45"/>
                  <a:gd name="T14" fmla="*/ 0 w 26"/>
                  <a:gd name="T15" fmla="*/ 45 h 45"/>
                  <a:gd name="T16" fmla="*/ 4 w 26"/>
                  <a:gd name="T17" fmla="*/ 36 h 45"/>
                  <a:gd name="T18" fmla="*/ 9 w 26"/>
                  <a:gd name="T19" fmla="*/ 31 h 45"/>
                  <a:gd name="T20" fmla="*/ 13 w 26"/>
                  <a:gd name="T21" fmla="*/ 18 h 45"/>
                  <a:gd name="T22" fmla="*/ 4 w 26"/>
                  <a:gd name="T23" fmla="*/ 18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" h="45">
                    <a:moveTo>
                      <a:pt x="4" y="18"/>
                    </a:moveTo>
                    <a:lnTo>
                      <a:pt x="9" y="0"/>
                    </a:lnTo>
                    <a:lnTo>
                      <a:pt x="26" y="0"/>
                    </a:lnTo>
                    <a:lnTo>
                      <a:pt x="22" y="18"/>
                    </a:lnTo>
                    <a:lnTo>
                      <a:pt x="17" y="27"/>
                    </a:lnTo>
                    <a:lnTo>
                      <a:pt x="13" y="36"/>
                    </a:lnTo>
                    <a:lnTo>
                      <a:pt x="9" y="45"/>
                    </a:lnTo>
                    <a:lnTo>
                      <a:pt x="0" y="45"/>
                    </a:lnTo>
                    <a:lnTo>
                      <a:pt x="4" y="36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2" name="Freeform 888"/>
              <p:cNvSpPr>
                <a:spLocks noEditPoints="1"/>
              </p:cNvSpPr>
              <p:nvPr/>
            </p:nvSpPr>
            <p:spPr bwMode="auto">
              <a:xfrm>
                <a:off x="4635" y="11259"/>
                <a:ext cx="80" cy="98"/>
              </a:xfrm>
              <a:custGeom>
                <a:avLst/>
                <a:gdLst>
                  <a:gd name="T0" fmla="*/ 58 w 80"/>
                  <a:gd name="T1" fmla="*/ 67 h 98"/>
                  <a:gd name="T2" fmla="*/ 76 w 80"/>
                  <a:gd name="T3" fmla="*/ 67 h 98"/>
                  <a:gd name="T4" fmla="*/ 67 w 80"/>
                  <a:gd name="T5" fmla="*/ 80 h 98"/>
                  <a:gd name="T6" fmla="*/ 58 w 80"/>
                  <a:gd name="T7" fmla="*/ 89 h 98"/>
                  <a:gd name="T8" fmla="*/ 49 w 80"/>
                  <a:gd name="T9" fmla="*/ 98 h 98"/>
                  <a:gd name="T10" fmla="*/ 36 w 80"/>
                  <a:gd name="T11" fmla="*/ 98 h 98"/>
                  <a:gd name="T12" fmla="*/ 27 w 80"/>
                  <a:gd name="T13" fmla="*/ 98 h 98"/>
                  <a:gd name="T14" fmla="*/ 18 w 80"/>
                  <a:gd name="T15" fmla="*/ 93 h 98"/>
                  <a:gd name="T16" fmla="*/ 9 w 80"/>
                  <a:gd name="T17" fmla="*/ 89 h 98"/>
                  <a:gd name="T18" fmla="*/ 5 w 80"/>
                  <a:gd name="T19" fmla="*/ 80 h 98"/>
                  <a:gd name="T20" fmla="*/ 0 w 80"/>
                  <a:gd name="T21" fmla="*/ 71 h 98"/>
                  <a:gd name="T22" fmla="*/ 0 w 80"/>
                  <a:gd name="T23" fmla="*/ 58 h 98"/>
                  <a:gd name="T24" fmla="*/ 5 w 80"/>
                  <a:gd name="T25" fmla="*/ 44 h 98"/>
                  <a:gd name="T26" fmla="*/ 9 w 80"/>
                  <a:gd name="T27" fmla="*/ 27 h 98"/>
                  <a:gd name="T28" fmla="*/ 14 w 80"/>
                  <a:gd name="T29" fmla="*/ 18 h 98"/>
                  <a:gd name="T30" fmla="*/ 22 w 80"/>
                  <a:gd name="T31" fmla="*/ 4 h 98"/>
                  <a:gd name="T32" fmla="*/ 36 w 80"/>
                  <a:gd name="T33" fmla="*/ 0 h 98"/>
                  <a:gd name="T34" fmla="*/ 45 w 80"/>
                  <a:gd name="T35" fmla="*/ 0 h 98"/>
                  <a:gd name="T36" fmla="*/ 58 w 80"/>
                  <a:gd name="T37" fmla="*/ 0 h 98"/>
                  <a:gd name="T38" fmla="*/ 71 w 80"/>
                  <a:gd name="T39" fmla="*/ 9 h 98"/>
                  <a:gd name="T40" fmla="*/ 76 w 80"/>
                  <a:gd name="T41" fmla="*/ 22 h 98"/>
                  <a:gd name="T42" fmla="*/ 80 w 80"/>
                  <a:gd name="T43" fmla="*/ 40 h 98"/>
                  <a:gd name="T44" fmla="*/ 80 w 80"/>
                  <a:gd name="T45" fmla="*/ 44 h 98"/>
                  <a:gd name="T46" fmla="*/ 76 w 80"/>
                  <a:gd name="T47" fmla="*/ 53 h 98"/>
                  <a:gd name="T48" fmla="*/ 18 w 80"/>
                  <a:gd name="T49" fmla="*/ 53 h 98"/>
                  <a:gd name="T50" fmla="*/ 14 w 80"/>
                  <a:gd name="T51" fmla="*/ 58 h 98"/>
                  <a:gd name="T52" fmla="*/ 14 w 80"/>
                  <a:gd name="T53" fmla="*/ 58 h 98"/>
                  <a:gd name="T54" fmla="*/ 18 w 80"/>
                  <a:gd name="T55" fmla="*/ 71 h 98"/>
                  <a:gd name="T56" fmla="*/ 22 w 80"/>
                  <a:gd name="T57" fmla="*/ 80 h 98"/>
                  <a:gd name="T58" fmla="*/ 27 w 80"/>
                  <a:gd name="T59" fmla="*/ 84 h 98"/>
                  <a:gd name="T60" fmla="*/ 36 w 80"/>
                  <a:gd name="T61" fmla="*/ 84 h 98"/>
                  <a:gd name="T62" fmla="*/ 40 w 80"/>
                  <a:gd name="T63" fmla="*/ 84 h 98"/>
                  <a:gd name="T64" fmla="*/ 49 w 80"/>
                  <a:gd name="T65" fmla="*/ 80 h 98"/>
                  <a:gd name="T66" fmla="*/ 54 w 80"/>
                  <a:gd name="T67" fmla="*/ 76 h 98"/>
                  <a:gd name="T68" fmla="*/ 58 w 80"/>
                  <a:gd name="T69" fmla="*/ 67 h 98"/>
                  <a:gd name="T70" fmla="*/ 18 w 80"/>
                  <a:gd name="T71" fmla="*/ 40 h 98"/>
                  <a:gd name="T72" fmla="*/ 67 w 80"/>
                  <a:gd name="T73" fmla="*/ 40 h 98"/>
                  <a:gd name="T74" fmla="*/ 67 w 80"/>
                  <a:gd name="T75" fmla="*/ 40 h 98"/>
                  <a:gd name="T76" fmla="*/ 67 w 80"/>
                  <a:gd name="T77" fmla="*/ 36 h 98"/>
                  <a:gd name="T78" fmla="*/ 62 w 80"/>
                  <a:gd name="T79" fmla="*/ 27 h 98"/>
                  <a:gd name="T80" fmla="*/ 58 w 80"/>
                  <a:gd name="T81" fmla="*/ 18 h 98"/>
                  <a:gd name="T82" fmla="*/ 54 w 80"/>
                  <a:gd name="T83" fmla="*/ 13 h 98"/>
                  <a:gd name="T84" fmla="*/ 45 w 80"/>
                  <a:gd name="T85" fmla="*/ 13 h 98"/>
                  <a:gd name="T86" fmla="*/ 36 w 80"/>
                  <a:gd name="T87" fmla="*/ 13 h 98"/>
                  <a:gd name="T88" fmla="*/ 31 w 80"/>
                  <a:gd name="T89" fmla="*/ 18 h 98"/>
                  <a:gd name="T90" fmla="*/ 22 w 80"/>
                  <a:gd name="T91" fmla="*/ 27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58" y="67"/>
                    </a:moveTo>
                    <a:lnTo>
                      <a:pt x="76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5" y="44"/>
                    </a:lnTo>
                    <a:lnTo>
                      <a:pt x="9" y="27"/>
                    </a:lnTo>
                    <a:lnTo>
                      <a:pt x="14" y="18"/>
                    </a:lnTo>
                    <a:lnTo>
                      <a:pt x="22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4"/>
                    </a:lnTo>
                    <a:lnTo>
                      <a:pt x="76" y="53"/>
                    </a:lnTo>
                    <a:lnTo>
                      <a:pt x="18" y="53"/>
                    </a:lnTo>
                    <a:lnTo>
                      <a:pt x="14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67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36"/>
                    </a:lnTo>
                    <a:lnTo>
                      <a:pt x="62" y="27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3" name="Freeform 889"/>
              <p:cNvSpPr>
                <a:spLocks/>
              </p:cNvSpPr>
              <p:nvPr/>
            </p:nvSpPr>
            <p:spPr bwMode="auto">
              <a:xfrm>
                <a:off x="4724" y="11259"/>
                <a:ext cx="76" cy="98"/>
              </a:xfrm>
              <a:custGeom>
                <a:avLst/>
                <a:gdLst>
                  <a:gd name="T0" fmla="*/ 53 w 76"/>
                  <a:gd name="T1" fmla="*/ 62 h 98"/>
                  <a:gd name="T2" fmla="*/ 71 w 76"/>
                  <a:gd name="T3" fmla="*/ 62 h 98"/>
                  <a:gd name="T4" fmla="*/ 62 w 76"/>
                  <a:gd name="T5" fmla="*/ 80 h 98"/>
                  <a:gd name="T6" fmla="*/ 53 w 76"/>
                  <a:gd name="T7" fmla="*/ 89 h 98"/>
                  <a:gd name="T8" fmla="*/ 45 w 76"/>
                  <a:gd name="T9" fmla="*/ 98 h 98"/>
                  <a:gd name="T10" fmla="*/ 31 w 76"/>
                  <a:gd name="T11" fmla="*/ 98 h 98"/>
                  <a:gd name="T12" fmla="*/ 18 w 76"/>
                  <a:gd name="T13" fmla="*/ 98 h 98"/>
                  <a:gd name="T14" fmla="*/ 9 w 76"/>
                  <a:gd name="T15" fmla="*/ 89 h 98"/>
                  <a:gd name="T16" fmla="*/ 5 w 76"/>
                  <a:gd name="T17" fmla="*/ 76 h 98"/>
                  <a:gd name="T18" fmla="*/ 0 w 76"/>
                  <a:gd name="T19" fmla="*/ 62 h 98"/>
                  <a:gd name="T20" fmla="*/ 5 w 76"/>
                  <a:gd name="T21" fmla="*/ 44 h 98"/>
                  <a:gd name="T22" fmla="*/ 5 w 76"/>
                  <a:gd name="T23" fmla="*/ 31 h 98"/>
                  <a:gd name="T24" fmla="*/ 13 w 76"/>
                  <a:gd name="T25" fmla="*/ 18 h 98"/>
                  <a:gd name="T26" fmla="*/ 22 w 76"/>
                  <a:gd name="T27" fmla="*/ 9 h 98"/>
                  <a:gd name="T28" fmla="*/ 31 w 76"/>
                  <a:gd name="T29" fmla="*/ 0 h 98"/>
                  <a:gd name="T30" fmla="*/ 45 w 76"/>
                  <a:gd name="T31" fmla="*/ 0 h 98"/>
                  <a:gd name="T32" fmla="*/ 58 w 76"/>
                  <a:gd name="T33" fmla="*/ 0 h 98"/>
                  <a:gd name="T34" fmla="*/ 67 w 76"/>
                  <a:gd name="T35" fmla="*/ 9 h 98"/>
                  <a:gd name="T36" fmla="*/ 71 w 76"/>
                  <a:gd name="T37" fmla="*/ 18 h 98"/>
                  <a:gd name="T38" fmla="*/ 76 w 76"/>
                  <a:gd name="T39" fmla="*/ 31 h 98"/>
                  <a:gd name="T40" fmla="*/ 62 w 76"/>
                  <a:gd name="T41" fmla="*/ 31 h 98"/>
                  <a:gd name="T42" fmla="*/ 58 w 76"/>
                  <a:gd name="T43" fmla="*/ 22 h 98"/>
                  <a:gd name="T44" fmla="*/ 58 w 76"/>
                  <a:gd name="T45" fmla="*/ 18 h 98"/>
                  <a:gd name="T46" fmla="*/ 49 w 76"/>
                  <a:gd name="T47" fmla="*/ 13 h 98"/>
                  <a:gd name="T48" fmla="*/ 45 w 76"/>
                  <a:gd name="T49" fmla="*/ 13 h 98"/>
                  <a:gd name="T50" fmla="*/ 36 w 76"/>
                  <a:gd name="T51" fmla="*/ 13 h 98"/>
                  <a:gd name="T52" fmla="*/ 31 w 76"/>
                  <a:gd name="T53" fmla="*/ 18 h 98"/>
                  <a:gd name="T54" fmla="*/ 22 w 76"/>
                  <a:gd name="T55" fmla="*/ 27 h 98"/>
                  <a:gd name="T56" fmla="*/ 18 w 76"/>
                  <a:gd name="T57" fmla="*/ 40 h 98"/>
                  <a:gd name="T58" fmla="*/ 18 w 76"/>
                  <a:gd name="T59" fmla="*/ 49 h 98"/>
                  <a:gd name="T60" fmla="*/ 18 w 76"/>
                  <a:gd name="T61" fmla="*/ 62 h 98"/>
                  <a:gd name="T62" fmla="*/ 18 w 76"/>
                  <a:gd name="T63" fmla="*/ 71 h 98"/>
                  <a:gd name="T64" fmla="*/ 22 w 76"/>
                  <a:gd name="T65" fmla="*/ 80 h 98"/>
                  <a:gd name="T66" fmla="*/ 27 w 76"/>
                  <a:gd name="T67" fmla="*/ 84 h 98"/>
                  <a:gd name="T68" fmla="*/ 31 w 76"/>
                  <a:gd name="T69" fmla="*/ 89 h 98"/>
                  <a:gd name="T70" fmla="*/ 40 w 76"/>
                  <a:gd name="T71" fmla="*/ 84 h 98"/>
                  <a:gd name="T72" fmla="*/ 45 w 76"/>
                  <a:gd name="T73" fmla="*/ 80 h 98"/>
                  <a:gd name="T74" fmla="*/ 53 w 76"/>
                  <a:gd name="T75" fmla="*/ 76 h 98"/>
                  <a:gd name="T76" fmla="*/ 53 w 76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6" h="98">
                    <a:moveTo>
                      <a:pt x="53" y="62"/>
                    </a:moveTo>
                    <a:lnTo>
                      <a:pt x="71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5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76"/>
                    </a:lnTo>
                    <a:lnTo>
                      <a:pt x="0" y="62"/>
                    </a:lnTo>
                    <a:lnTo>
                      <a:pt x="5" y="44"/>
                    </a:lnTo>
                    <a:lnTo>
                      <a:pt x="5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6" y="31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lnTo>
                      <a:pt x="18" y="49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53" y="76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4" name="Freeform 890"/>
              <p:cNvSpPr>
                <a:spLocks/>
              </p:cNvSpPr>
              <p:nvPr/>
            </p:nvSpPr>
            <p:spPr bwMode="auto">
              <a:xfrm>
                <a:off x="4804" y="11259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8 w 124"/>
                  <a:gd name="T3" fmla="*/ 0 h 98"/>
                  <a:gd name="T4" fmla="*/ 31 w 124"/>
                  <a:gd name="T5" fmla="*/ 0 h 98"/>
                  <a:gd name="T6" fmla="*/ 27 w 124"/>
                  <a:gd name="T7" fmla="*/ 18 h 98"/>
                  <a:gd name="T8" fmla="*/ 36 w 124"/>
                  <a:gd name="T9" fmla="*/ 9 h 98"/>
                  <a:gd name="T10" fmla="*/ 40 w 124"/>
                  <a:gd name="T11" fmla="*/ 4 h 98"/>
                  <a:gd name="T12" fmla="*/ 49 w 124"/>
                  <a:gd name="T13" fmla="*/ 0 h 98"/>
                  <a:gd name="T14" fmla="*/ 58 w 124"/>
                  <a:gd name="T15" fmla="*/ 0 h 98"/>
                  <a:gd name="T16" fmla="*/ 62 w 124"/>
                  <a:gd name="T17" fmla="*/ 0 h 98"/>
                  <a:gd name="T18" fmla="*/ 67 w 124"/>
                  <a:gd name="T19" fmla="*/ 4 h 98"/>
                  <a:gd name="T20" fmla="*/ 71 w 124"/>
                  <a:gd name="T21" fmla="*/ 9 h 98"/>
                  <a:gd name="T22" fmla="*/ 76 w 124"/>
                  <a:gd name="T23" fmla="*/ 18 h 98"/>
                  <a:gd name="T24" fmla="*/ 80 w 124"/>
                  <a:gd name="T25" fmla="*/ 9 h 98"/>
                  <a:gd name="T26" fmla="*/ 89 w 124"/>
                  <a:gd name="T27" fmla="*/ 4 h 98"/>
                  <a:gd name="T28" fmla="*/ 98 w 124"/>
                  <a:gd name="T29" fmla="*/ 0 h 98"/>
                  <a:gd name="T30" fmla="*/ 102 w 124"/>
                  <a:gd name="T31" fmla="*/ 0 h 98"/>
                  <a:gd name="T32" fmla="*/ 111 w 124"/>
                  <a:gd name="T33" fmla="*/ 0 h 98"/>
                  <a:gd name="T34" fmla="*/ 120 w 124"/>
                  <a:gd name="T35" fmla="*/ 4 h 98"/>
                  <a:gd name="T36" fmla="*/ 124 w 124"/>
                  <a:gd name="T37" fmla="*/ 13 h 98"/>
                  <a:gd name="T38" fmla="*/ 124 w 124"/>
                  <a:gd name="T39" fmla="*/ 22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8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07 w 124"/>
                  <a:gd name="T57" fmla="*/ 13 h 98"/>
                  <a:gd name="T58" fmla="*/ 107 w 124"/>
                  <a:gd name="T59" fmla="*/ 13 h 98"/>
                  <a:gd name="T60" fmla="*/ 102 w 124"/>
                  <a:gd name="T61" fmla="*/ 13 h 98"/>
                  <a:gd name="T62" fmla="*/ 93 w 124"/>
                  <a:gd name="T63" fmla="*/ 13 h 98"/>
                  <a:gd name="T64" fmla="*/ 89 w 124"/>
                  <a:gd name="T65" fmla="*/ 18 h 98"/>
                  <a:gd name="T66" fmla="*/ 80 w 124"/>
                  <a:gd name="T67" fmla="*/ 22 h 98"/>
                  <a:gd name="T68" fmla="*/ 76 w 124"/>
                  <a:gd name="T69" fmla="*/ 27 h 98"/>
                  <a:gd name="T70" fmla="*/ 76 w 124"/>
                  <a:gd name="T71" fmla="*/ 40 h 98"/>
                  <a:gd name="T72" fmla="*/ 71 w 124"/>
                  <a:gd name="T73" fmla="*/ 49 h 98"/>
                  <a:gd name="T74" fmla="*/ 62 w 124"/>
                  <a:gd name="T75" fmla="*/ 98 h 98"/>
                  <a:gd name="T76" fmla="*/ 49 w 124"/>
                  <a:gd name="T77" fmla="*/ 98 h 98"/>
                  <a:gd name="T78" fmla="*/ 58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8 w 124"/>
                  <a:gd name="T87" fmla="*/ 18 h 98"/>
                  <a:gd name="T88" fmla="*/ 58 w 124"/>
                  <a:gd name="T89" fmla="*/ 13 h 98"/>
                  <a:gd name="T90" fmla="*/ 53 w 124"/>
                  <a:gd name="T91" fmla="*/ 13 h 98"/>
                  <a:gd name="T92" fmla="*/ 44 w 124"/>
                  <a:gd name="T93" fmla="*/ 13 h 98"/>
                  <a:gd name="T94" fmla="*/ 40 w 124"/>
                  <a:gd name="T95" fmla="*/ 18 h 98"/>
                  <a:gd name="T96" fmla="*/ 31 w 124"/>
                  <a:gd name="T97" fmla="*/ 22 h 98"/>
                  <a:gd name="T98" fmla="*/ 27 w 124"/>
                  <a:gd name="T99" fmla="*/ 31 h 98"/>
                  <a:gd name="T100" fmla="*/ 22 w 124"/>
                  <a:gd name="T101" fmla="*/ 40 h 98"/>
                  <a:gd name="T102" fmla="*/ 22 w 124"/>
                  <a:gd name="T103" fmla="*/ 53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0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7" y="4"/>
                    </a:lnTo>
                    <a:lnTo>
                      <a:pt x="71" y="9"/>
                    </a:lnTo>
                    <a:lnTo>
                      <a:pt x="76" y="18"/>
                    </a:lnTo>
                    <a:lnTo>
                      <a:pt x="80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4"/>
                    </a:lnTo>
                    <a:lnTo>
                      <a:pt x="124" y="13"/>
                    </a:lnTo>
                    <a:lnTo>
                      <a:pt x="124" y="22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8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3" y="13"/>
                    </a:lnTo>
                    <a:lnTo>
                      <a:pt x="89" y="18"/>
                    </a:lnTo>
                    <a:lnTo>
                      <a:pt x="80" y="22"/>
                    </a:lnTo>
                    <a:lnTo>
                      <a:pt x="76" y="27"/>
                    </a:lnTo>
                    <a:lnTo>
                      <a:pt x="76" y="40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58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1" y="22"/>
                    </a:lnTo>
                    <a:lnTo>
                      <a:pt x="27" y="31"/>
                    </a:lnTo>
                    <a:lnTo>
                      <a:pt x="22" y="40"/>
                    </a:lnTo>
                    <a:lnTo>
                      <a:pt x="22" y="53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5" name="Freeform 891"/>
              <p:cNvSpPr>
                <a:spLocks noEditPoints="1"/>
              </p:cNvSpPr>
              <p:nvPr/>
            </p:nvSpPr>
            <p:spPr bwMode="auto">
              <a:xfrm>
                <a:off x="4937" y="11259"/>
                <a:ext cx="76" cy="98"/>
              </a:xfrm>
              <a:custGeom>
                <a:avLst/>
                <a:gdLst>
                  <a:gd name="T0" fmla="*/ 18 w 76"/>
                  <a:gd name="T1" fmla="*/ 0 h 98"/>
                  <a:gd name="T2" fmla="*/ 31 w 76"/>
                  <a:gd name="T3" fmla="*/ 0 h 98"/>
                  <a:gd name="T4" fmla="*/ 27 w 76"/>
                  <a:gd name="T5" fmla="*/ 40 h 98"/>
                  <a:gd name="T6" fmla="*/ 40 w 76"/>
                  <a:gd name="T7" fmla="*/ 40 h 98"/>
                  <a:gd name="T8" fmla="*/ 54 w 76"/>
                  <a:gd name="T9" fmla="*/ 40 h 98"/>
                  <a:gd name="T10" fmla="*/ 63 w 76"/>
                  <a:gd name="T11" fmla="*/ 40 h 98"/>
                  <a:gd name="T12" fmla="*/ 67 w 76"/>
                  <a:gd name="T13" fmla="*/ 44 h 98"/>
                  <a:gd name="T14" fmla="*/ 71 w 76"/>
                  <a:gd name="T15" fmla="*/ 49 h 98"/>
                  <a:gd name="T16" fmla="*/ 76 w 76"/>
                  <a:gd name="T17" fmla="*/ 58 h 98"/>
                  <a:gd name="T18" fmla="*/ 76 w 76"/>
                  <a:gd name="T19" fmla="*/ 67 h 98"/>
                  <a:gd name="T20" fmla="*/ 76 w 76"/>
                  <a:gd name="T21" fmla="*/ 76 h 98"/>
                  <a:gd name="T22" fmla="*/ 71 w 76"/>
                  <a:gd name="T23" fmla="*/ 84 h 98"/>
                  <a:gd name="T24" fmla="*/ 67 w 76"/>
                  <a:gd name="T25" fmla="*/ 89 h 98"/>
                  <a:gd name="T26" fmla="*/ 58 w 76"/>
                  <a:gd name="T27" fmla="*/ 93 h 98"/>
                  <a:gd name="T28" fmla="*/ 49 w 76"/>
                  <a:gd name="T29" fmla="*/ 98 h 98"/>
                  <a:gd name="T30" fmla="*/ 36 w 76"/>
                  <a:gd name="T31" fmla="*/ 98 h 98"/>
                  <a:gd name="T32" fmla="*/ 0 w 76"/>
                  <a:gd name="T33" fmla="*/ 98 h 98"/>
                  <a:gd name="T34" fmla="*/ 18 w 76"/>
                  <a:gd name="T35" fmla="*/ 0 h 98"/>
                  <a:gd name="T36" fmla="*/ 18 w 76"/>
                  <a:gd name="T37" fmla="*/ 84 h 98"/>
                  <a:gd name="T38" fmla="*/ 36 w 76"/>
                  <a:gd name="T39" fmla="*/ 84 h 98"/>
                  <a:gd name="T40" fmla="*/ 45 w 76"/>
                  <a:gd name="T41" fmla="*/ 84 h 98"/>
                  <a:gd name="T42" fmla="*/ 49 w 76"/>
                  <a:gd name="T43" fmla="*/ 84 h 98"/>
                  <a:gd name="T44" fmla="*/ 54 w 76"/>
                  <a:gd name="T45" fmla="*/ 80 h 98"/>
                  <a:gd name="T46" fmla="*/ 58 w 76"/>
                  <a:gd name="T47" fmla="*/ 76 h 98"/>
                  <a:gd name="T48" fmla="*/ 58 w 76"/>
                  <a:gd name="T49" fmla="*/ 71 h 98"/>
                  <a:gd name="T50" fmla="*/ 63 w 76"/>
                  <a:gd name="T51" fmla="*/ 67 h 98"/>
                  <a:gd name="T52" fmla="*/ 63 w 76"/>
                  <a:gd name="T53" fmla="*/ 62 h 98"/>
                  <a:gd name="T54" fmla="*/ 58 w 76"/>
                  <a:gd name="T55" fmla="*/ 58 h 98"/>
                  <a:gd name="T56" fmla="*/ 54 w 76"/>
                  <a:gd name="T57" fmla="*/ 53 h 98"/>
                  <a:gd name="T58" fmla="*/ 54 w 76"/>
                  <a:gd name="T59" fmla="*/ 53 h 98"/>
                  <a:gd name="T60" fmla="*/ 49 w 76"/>
                  <a:gd name="T61" fmla="*/ 53 h 98"/>
                  <a:gd name="T62" fmla="*/ 40 w 76"/>
                  <a:gd name="T63" fmla="*/ 53 h 98"/>
                  <a:gd name="T64" fmla="*/ 23 w 76"/>
                  <a:gd name="T65" fmla="*/ 53 h 98"/>
                  <a:gd name="T66" fmla="*/ 18 w 76"/>
                  <a:gd name="T67" fmla="*/ 84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8">
                    <a:moveTo>
                      <a:pt x="18" y="0"/>
                    </a:moveTo>
                    <a:lnTo>
                      <a:pt x="31" y="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4" y="40"/>
                    </a:lnTo>
                    <a:lnTo>
                      <a:pt x="63" y="40"/>
                    </a:lnTo>
                    <a:lnTo>
                      <a:pt x="67" y="44"/>
                    </a:lnTo>
                    <a:lnTo>
                      <a:pt x="71" y="49"/>
                    </a:lnTo>
                    <a:lnTo>
                      <a:pt x="76" y="58"/>
                    </a:lnTo>
                    <a:lnTo>
                      <a:pt x="76" y="67"/>
                    </a:lnTo>
                    <a:lnTo>
                      <a:pt x="76" y="76"/>
                    </a:lnTo>
                    <a:lnTo>
                      <a:pt x="71" y="84"/>
                    </a:lnTo>
                    <a:lnTo>
                      <a:pt x="67" y="89"/>
                    </a:lnTo>
                    <a:lnTo>
                      <a:pt x="58" y="93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4"/>
                    </a:moveTo>
                    <a:lnTo>
                      <a:pt x="36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3" y="67"/>
                    </a:lnTo>
                    <a:lnTo>
                      <a:pt x="63" y="62"/>
                    </a:lnTo>
                    <a:lnTo>
                      <a:pt x="58" y="58"/>
                    </a:lnTo>
                    <a:lnTo>
                      <a:pt x="54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23" y="53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6" name="Freeform 892"/>
              <p:cNvSpPr>
                <a:spLocks/>
              </p:cNvSpPr>
              <p:nvPr/>
            </p:nvSpPr>
            <p:spPr bwMode="auto">
              <a:xfrm>
                <a:off x="5075" y="11223"/>
                <a:ext cx="53" cy="174"/>
              </a:xfrm>
              <a:custGeom>
                <a:avLst/>
                <a:gdLst>
                  <a:gd name="T0" fmla="*/ 13 w 53"/>
                  <a:gd name="T1" fmla="*/ 174 h 174"/>
                  <a:gd name="T2" fmla="*/ 5 w 53"/>
                  <a:gd name="T3" fmla="*/ 143 h 174"/>
                  <a:gd name="T4" fmla="*/ 0 w 53"/>
                  <a:gd name="T5" fmla="*/ 107 h 174"/>
                  <a:gd name="T6" fmla="*/ 5 w 53"/>
                  <a:gd name="T7" fmla="*/ 89 h 174"/>
                  <a:gd name="T8" fmla="*/ 5 w 53"/>
                  <a:gd name="T9" fmla="*/ 67 h 174"/>
                  <a:gd name="T10" fmla="*/ 13 w 53"/>
                  <a:gd name="T11" fmla="*/ 49 h 174"/>
                  <a:gd name="T12" fmla="*/ 22 w 53"/>
                  <a:gd name="T13" fmla="*/ 32 h 174"/>
                  <a:gd name="T14" fmla="*/ 31 w 53"/>
                  <a:gd name="T15" fmla="*/ 18 h 174"/>
                  <a:gd name="T16" fmla="*/ 44 w 53"/>
                  <a:gd name="T17" fmla="*/ 0 h 174"/>
                  <a:gd name="T18" fmla="*/ 53 w 53"/>
                  <a:gd name="T19" fmla="*/ 0 h 174"/>
                  <a:gd name="T20" fmla="*/ 44 w 53"/>
                  <a:gd name="T21" fmla="*/ 14 h 174"/>
                  <a:gd name="T22" fmla="*/ 36 w 53"/>
                  <a:gd name="T23" fmla="*/ 32 h 174"/>
                  <a:gd name="T24" fmla="*/ 27 w 53"/>
                  <a:gd name="T25" fmla="*/ 49 h 174"/>
                  <a:gd name="T26" fmla="*/ 22 w 53"/>
                  <a:gd name="T27" fmla="*/ 72 h 174"/>
                  <a:gd name="T28" fmla="*/ 18 w 53"/>
                  <a:gd name="T29" fmla="*/ 89 h 174"/>
                  <a:gd name="T30" fmla="*/ 18 w 53"/>
                  <a:gd name="T31" fmla="*/ 112 h 174"/>
                  <a:gd name="T32" fmla="*/ 18 w 53"/>
                  <a:gd name="T33" fmla="*/ 143 h 174"/>
                  <a:gd name="T34" fmla="*/ 27 w 53"/>
                  <a:gd name="T35" fmla="*/ 174 h 174"/>
                  <a:gd name="T36" fmla="*/ 13 w 53"/>
                  <a:gd name="T37" fmla="*/ 174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4">
                    <a:moveTo>
                      <a:pt x="13" y="174"/>
                    </a:moveTo>
                    <a:lnTo>
                      <a:pt x="5" y="143"/>
                    </a:lnTo>
                    <a:lnTo>
                      <a:pt x="0" y="107"/>
                    </a:lnTo>
                    <a:lnTo>
                      <a:pt x="5" y="89"/>
                    </a:lnTo>
                    <a:lnTo>
                      <a:pt x="5" y="67"/>
                    </a:lnTo>
                    <a:lnTo>
                      <a:pt x="13" y="49"/>
                    </a:lnTo>
                    <a:lnTo>
                      <a:pt x="22" y="32"/>
                    </a:lnTo>
                    <a:lnTo>
                      <a:pt x="31" y="18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44" y="14"/>
                    </a:lnTo>
                    <a:lnTo>
                      <a:pt x="36" y="32"/>
                    </a:lnTo>
                    <a:lnTo>
                      <a:pt x="27" y="49"/>
                    </a:lnTo>
                    <a:lnTo>
                      <a:pt x="22" y="72"/>
                    </a:lnTo>
                    <a:lnTo>
                      <a:pt x="18" y="89"/>
                    </a:lnTo>
                    <a:lnTo>
                      <a:pt x="18" y="112"/>
                    </a:lnTo>
                    <a:lnTo>
                      <a:pt x="18" y="143"/>
                    </a:lnTo>
                    <a:lnTo>
                      <a:pt x="27" y="174"/>
                    </a:lnTo>
                    <a:lnTo>
                      <a:pt x="13" y="1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7" name="Freeform 893"/>
              <p:cNvSpPr>
                <a:spLocks/>
              </p:cNvSpPr>
              <p:nvPr/>
            </p:nvSpPr>
            <p:spPr bwMode="auto">
              <a:xfrm>
                <a:off x="5124" y="11259"/>
                <a:ext cx="75" cy="98"/>
              </a:xfrm>
              <a:custGeom>
                <a:avLst/>
                <a:gdLst>
                  <a:gd name="T0" fmla="*/ 18 w 75"/>
                  <a:gd name="T1" fmla="*/ 0 h 98"/>
                  <a:gd name="T2" fmla="*/ 31 w 75"/>
                  <a:gd name="T3" fmla="*/ 0 h 98"/>
                  <a:gd name="T4" fmla="*/ 22 w 75"/>
                  <a:gd name="T5" fmla="*/ 44 h 98"/>
                  <a:gd name="T6" fmla="*/ 27 w 75"/>
                  <a:gd name="T7" fmla="*/ 44 h 98"/>
                  <a:gd name="T8" fmla="*/ 31 w 75"/>
                  <a:gd name="T9" fmla="*/ 40 h 98"/>
                  <a:gd name="T10" fmla="*/ 35 w 75"/>
                  <a:gd name="T11" fmla="*/ 40 h 98"/>
                  <a:gd name="T12" fmla="*/ 40 w 75"/>
                  <a:gd name="T13" fmla="*/ 36 h 98"/>
                  <a:gd name="T14" fmla="*/ 44 w 75"/>
                  <a:gd name="T15" fmla="*/ 22 h 98"/>
                  <a:gd name="T16" fmla="*/ 53 w 75"/>
                  <a:gd name="T17" fmla="*/ 13 h 98"/>
                  <a:gd name="T18" fmla="*/ 58 w 75"/>
                  <a:gd name="T19" fmla="*/ 4 h 98"/>
                  <a:gd name="T20" fmla="*/ 62 w 75"/>
                  <a:gd name="T21" fmla="*/ 4 h 98"/>
                  <a:gd name="T22" fmla="*/ 71 w 75"/>
                  <a:gd name="T23" fmla="*/ 0 h 98"/>
                  <a:gd name="T24" fmla="*/ 75 w 75"/>
                  <a:gd name="T25" fmla="*/ 0 h 98"/>
                  <a:gd name="T26" fmla="*/ 75 w 75"/>
                  <a:gd name="T27" fmla="*/ 13 h 98"/>
                  <a:gd name="T28" fmla="*/ 71 w 75"/>
                  <a:gd name="T29" fmla="*/ 13 h 98"/>
                  <a:gd name="T30" fmla="*/ 67 w 75"/>
                  <a:gd name="T31" fmla="*/ 13 h 98"/>
                  <a:gd name="T32" fmla="*/ 62 w 75"/>
                  <a:gd name="T33" fmla="*/ 18 h 98"/>
                  <a:gd name="T34" fmla="*/ 62 w 75"/>
                  <a:gd name="T35" fmla="*/ 18 h 98"/>
                  <a:gd name="T36" fmla="*/ 58 w 75"/>
                  <a:gd name="T37" fmla="*/ 27 h 98"/>
                  <a:gd name="T38" fmla="*/ 53 w 75"/>
                  <a:gd name="T39" fmla="*/ 36 h 98"/>
                  <a:gd name="T40" fmla="*/ 49 w 75"/>
                  <a:gd name="T41" fmla="*/ 40 h 98"/>
                  <a:gd name="T42" fmla="*/ 44 w 75"/>
                  <a:gd name="T43" fmla="*/ 44 h 98"/>
                  <a:gd name="T44" fmla="*/ 40 w 75"/>
                  <a:gd name="T45" fmla="*/ 49 h 98"/>
                  <a:gd name="T46" fmla="*/ 44 w 75"/>
                  <a:gd name="T47" fmla="*/ 49 h 98"/>
                  <a:gd name="T48" fmla="*/ 49 w 75"/>
                  <a:gd name="T49" fmla="*/ 53 h 98"/>
                  <a:gd name="T50" fmla="*/ 49 w 75"/>
                  <a:gd name="T51" fmla="*/ 62 h 98"/>
                  <a:gd name="T52" fmla="*/ 53 w 75"/>
                  <a:gd name="T53" fmla="*/ 67 h 98"/>
                  <a:gd name="T54" fmla="*/ 62 w 75"/>
                  <a:gd name="T55" fmla="*/ 98 h 98"/>
                  <a:gd name="T56" fmla="*/ 49 w 75"/>
                  <a:gd name="T57" fmla="*/ 98 h 98"/>
                  <a:gd name="T58" fmla="*/ 40 w 75"/>
                  <a:gd name="T59" fmla="*/ 76 h 98"/>
                  <a:gd name="T60" fmla="*/ 35 w 75"/>
                  <a:gd name="T61" fmla="*/ 62 h 98"/>
                  <a:gd name="T62" fmla="*/ 31 w 75"/>
                  <a:gd name="T63" fmla="*/ 58 h 98"/>
                  <a:gd name="T64" fmla="*/ 27 w 75"/>
                  <a:gd name="T65" fmla="*/ 53 h 98"/>
                  <a:gd name="T66" fmla="*/ 22 w 75"/>
                  <a:gd name="T67" fmla="*/ 53 h 98"/>
                  <a:gd name="T68" fmla="*/ 13 w 75"/>
                  <a:gd name="T69" fmla="*/ 98 h 98"/>
                  <a:gd name="T70" fmla="*/ 0 w 75"/>
                  <a:gd name="T71" fmla="*/ 98 h 98"/>
                  <a:gd name="T72" fmla="*/ 18 w 75"/>
                  <a:gd name="T73" fmla="*/ 0 h 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5" h="98">
                    <a:moveTo>
                      <a:pt x="18" y="0"/>
                    </a:moveTo>
                    <a:lnTo>
                      <a:pt x="31" y="0"/>
                    </a:lnTo>
                    <a:lnTo>
                      <a:pt x="22" y="44"/>
                    </a:lnTo>
                    <a:lnTo>
                      <a:pt x="27" y="44"/>
                    </a:lnTo>
                    <a:lnTo>
                      <a:pt x="31" y="40"/>
                    </a:lnTo>
                    <a:lnTo>
                      <a:pt x="35" y="40"/>
                    </a:lnTo>
                    <a:lnTo>
                      <a:pt x="40" y="36"/>
                    </a:lnTo>
                    <a:lnTo>
                      <a:pt x="44" y="22"/>
                    </a:lnTo>
                    <a:lnTo>
                      <a:pt x="53" y="13"/>
                    </a:lnTo>
                    <a:lnTo>
                      <a:pt x="58" y="4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67" y="13"/>
                    </a:lnTo>
                    <a:lnTo>
                      <a:pt x="62" y="18"/>
                    </a:lnTo>
                    <a:lnTo>
                      <a:pt x="58" y="27"/>
                    </a:lnTo>
                    <a:lnTo>
                      <a:pt x="53" y="36"/>
                    </a:lnTo>
                    <a:lnTo>
                      <a:pt x="49" y="40"/>
                    </a:lnTo>
                    <a:lnTo>
                      <a:pt x="44" y="44"/>
                    </a:lnTo>
                    <a:lnTo>
                      <a:pt x="40" y="49"/>
                    </a:lnTo>
                    <a:lnTo>
                      <a:pt x="44" y="49"/>
                    </a:lnTo>
                    <a:lnTo>
                      <a:pt x="49" y="53"/>
                    </a:lnTo>
                    <a:lnTo>
                      <a:pt x="49" y="62"/>
                    </a:lnTo>
                    <a:lnTo>
                      <a:pt x="53" y="67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40" y="76"/>
                    </a:lnTo>
                    <a:lnTo>
                      <a:pt x="35" y="62"/>
                    </a:lnTo>
                    <a:lnTo>
                      <a:pt x="31" y="58"/>
                    </a:lnTo>
                    <a:lnTo>
                      <a:pt x="27" y="53"/>
                    </a:lnTo>
                    <a:lnTo>
                      <a:pt x="22" y="53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8" name="Freeform 894"/>
              <p:cNvSpPr>
                <a:spLocks/>
              </p:cNvSpPr>
              <p:nvPr/>
            </p:nvSpPr>
            <p:spPr bwMode="auto">
              <a:xfrm>
                <a:off x="5195" y="11259"/>
                <a:ext cx="89" cy="138"/>
              </a:xfrm>
              <a:custGeom>
                <a:avLst/>
                <a:gdLst>
                  <a:gd name="T0" fmla="*/ 0 w 89"/>
                  <a:gd name="T1" fmla="*/ 133 h 138"/>
                  <a:gd name="T2" fmla="*/ 0 w 89"/>
                  <a:gd name="T3" fmla="*/ 120 h 138"/>
                  <a:gd name="T4" fmla="*/ 4 w 89"/>
                  <a:gd name="T5" fmla="*/ 120 h 138"/>
                  <a:gd name="T6" fmla="*/ 9 w 89"/>
                  <a:gd name="T7" fmla="*/ 120 h 138"/>
                  <a:gd name="T8" fmla="*/ 13 w 89"/>
                  <a:gd name="T9" fmla="*/ 120 h 138"/>
                  <a:gd name="T10" fmla="*/ 13 w 89"/>
                  <a:gd name="T11" fmla="*/ 120 h 138"/>
                  <a:gd name="T12" fmla="*/ 18 w 89"/>
                  <a:gd name="T13" fmla="*/ 116 h 138"/>
                  <a:gd name="T14" fmla="*/ 22 w 89"/>
                  <a:gd name="T15" fmla="*/ 107 h 138"/>
                  <a:gd name="T16" fmla="*/ 27 w 89"/>
                  <a:gd name="T17" fmla="*/ 98 h 138"/>
                  <a:gd name="T18" fmla="*/ 13 w 89"/>
                  <a:gd name="T19" fmla="*/ 0 h 138"/>
                  <a:gd name="T20" fmla="*/ 27 w 89"/>
                  <a:gd name="T21" fmla="*/ 0 h 138"/>
                  <a:gd name="T22" fmla="*/ 36 w 89"/>
                  <a:gd name="T23" fmla="*/ 49 h 138"/>
                  <a:gd name="T24" fmla="*/ 36 w 89"/>
                  <a:gd name="T25" fmla="*/ 67 h 138"/>
                  <a:gd name="T26" fmla="*/ 36 w 89"/>
                  <a:gd name="T27" fmla="*/ 80 h 138"/>
                  <a:gd name="T28" fmla="*/ 76 w 89"/>
                  <a:gd name="T29" fmla="*/ 0 h 138"/>
                  <a:gd name="T30" fmla="*/ 89 w 89"/>
                  <a:gd name="T31" fmla="*/ 0 h 138"/>
                  <a:gd name="T32" fmla="*/ 36 w 89"/>
                  <a:gd name="T33" fmla="*/ 111 h 138"/>
                  <a:gd name="T34" fmla="*/ 27 w 89"/>
                  <a:gd name="T35" fmla="*/ 124 h 138"/>
                  <a:gd name="T36" fmla="*/ 22 w 89"/>
                  <a:gd name="T37" fmla="*/ 133 h 138"/>
                  <a:gd name="T38" fmla="*/ 18 w 89"/>
                  <a:gd name="T39" fmla="*/ 133 h 138"/>
                  <a:gd name="T40" fmla="*/ 9 w 89"/>
                  <a:gd name="T41" fmla="*/ 138 h 138"/>
                  <a:gd name="T42" fmla="*/ 4 w 89"/>
                  <a:gd name="T43" fmla="*/ 138 h 138"/>
                  <a:gd name="T44" fmla="*/ 0 w 89"/>
                  <a:gd name="T45" fmla="*/ 133 h 1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" h="138">
                    <a:moveTo>
                      <a:pt x="0" y="133"/>
                    </a:moveTo>
                    <a:lnTo>
                      <a:pt x="0" y="120"/>
                    </a:lnTo>
                    <a:lnTo>
                      <a:pt x="4" y="120"/>
                    </a:lnTo>
                    <a:lnTo>
                      <a:pt x="9" y="120"/>
                    </a:lnTo>
                    <a:lnTo>
                      <a:pt x="13" y="120"/>
                    </a:lnTo>
                    <a:lnTo>
                      <a:pt x="18" y="116"/>
                    </a:lnTo>
                    <a:lnTo>
                      <a:pt x="22" y="107"/>
                    </a:lnTo>
                    <a:lnTo>
                      <a:pt x="27" y="98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6" y="49"/>
                    </a:lnTo>
                    <a:lnTo>
                      <a:pt x="36" y="67"/>
                    </a:lnTo>
                    <a:lnTo>
                      <a:pt x="36" y="80"/>
                    </a:lnTo>
                    <a:lnTo>
                      <a:pt x="76" y="0"/>
                    </a:lnTo>
                    <a:lnTo>
                      <a:pt x="89" y="0"/>
                    </a:lnTo>
                    <a:lnTo>
                      <a:pt x="36" y="111"/>
                    </a:lnTo>
                    <a:lnTo>
                      <a:pt x="27" y="124"/>
                    </a:lnTo>
                    <a:lnTo>
                      <a:pt x="22" y="133"/>
                    </a:lnTo>
                    <a:lnTo>
                      <a:pt x="18" y="133"/>
                    </a:lnTo>
                    <a:lnTo>
                      <a:pt x="9" y="138"/>
                    </a:lnTo>
                    <a:lnTo>
                      <a:pt x="4" y="138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9" name="Freeform 895"/>
              <p:cNvSpPr>
                <a:spLocks/>
              </p:cNvSpPr>
              <p:nvPr/>
            </p:nvSpPr>
            <p:spPr bwMode="auto">
              <a:xfrm>
                <a:off x="5284" y="11259"/>
                <a:ext cx="124" cy="98"/>
              </a:xfrm>
              <a:custGeom>
                <a:avLst/>
                <a:gdLst>
                  <a:gd name="T0" fmla="*/ 13 w 124"/>
                  <a:gd name="T1" fmla="*/ 0 h 98"/>
                  <a:gd name="T2" fmla="*/ 27 w 124"/>
                  <a:gd name="T3" fmla="*/ 0 h 98"/>
                  <a:gd name="T4" fmla="*/ 18 w 124"/>
                  <a:gd name="T5" fmla="*/ 62 h 98"/>
                  <a:gd name="T6" fmla="*/ 13 w 124"/>
                  <a:gd name="T7" fmla="*/ 71 h 98"/>
                  <a:gd name="T8" fmla="*/ 13 w 124"/>
                  <a:gd name="T9" fmla="*/ 76 h 98"/>
                  <a:gd name="T10" fmla="*/ 18 w 124"/>
                  <a:gd name="T11" fmla="*/ 80 h 98"/>
                  <a:gd name="T12" fmla="*/ 18 w 124"/>
                  <a:gd name="T13" fmla="*/ 84 h 98"/>
                  <a:gd name="T14" fmla="*/ 22 w 124"/>
                  <a:gd name="T15" fmla="*/ 84 h 98"/>
                  <a:gd name="T16" fmla="*/ 27 w 124"/>
                  <a:gd name="T17" fmla="*/ 84 h 98"/>
                  <a:gd name="T18" fmla="*/ 31 w 124"/>
                  <a:gd name="T19" fmla="*/ 84 h 98"/>
                  <a:gd name="T20" fmla="*/ 40 w 124"/>
                  <a:gd name="T21" fmla="*/ 80 h 98"/>
                  <a:gd name="T22" fmla="*/ 44 w 124"/>
                  <a:gd name="T23" fmla="*/ 76 h 98"/>
                  <a:gd name="T24" fmla="*/ 49 w 124"/>
                  <a:gd name="T25" fmla="*/ 71 h 98"/>
                  <a:gd name="T26" fmla="*/ 53 w 124"/>
                  <a:gd name="T27" fmla="*/ 62 h 98"/>
                  <a:gd name="T28" fmla="*/ 53 w 124"/>
                  <a:gd name="T29" fmla="*/ 49 h 98"/>
                  <a:gd name="T30" fmla="*/ 62 w 124"/>
                  <a:gd name="T31" fmla="*/ 0 h 98"/>
                  <a:gd name="T32" fmla="*/ 75 w 124"/>
                  <a:gd name="T33" fmla="*/ 0 h 98"/>
                  <a:gd name="T34" fmla="*/ 67 w 124"/>
                  <a:gd name="T35" fmla="*/ 62 h 98"/>
                  <a:gd name="T36" fmla="*/ 67 w 124"/>
                  <a:gd name="T37" fmla="*/ 71 h 98"/>
                  <a:gd name="T38" fmla="*/ 62 w 124"/>
                  <a:gd name="T39" fmla="*/ 76 h 98"/>
                  <a:gd name="T40" fmla="*/ 67 w 124"/>
                  <a:gd name="T41" fmla="*/ 80 h 98"/>
                  <a:gd name="T42" fmla="*/ 67 w 124"/>
                  <a:gd name="T43" fmla="*/ 84 h 98"/>
                  <a:gd name="T44" fmla="*/ 71 w 124"/>
                  <a:gd name="T45" fmla="*/ 84 h 98"/>
                  <a:gd name="T46" fmla="*/ 71 w 124"/>
                  <a:gd name="T47" fmla="*/ 84 h 98"/>
                  <a:gd name="T48" fmla="*/ 84 w 124"/>
                  <a:gd name="T49" fmla="*/ 84 h 98"/>
                  <a:gd name="T50" fmla="*/ 93 w 124"/>
                  <a:gd name="T51" fmla="*/ 76 h 98"/>
                  <a:gd name="T52" fmla="*/ 98 w 124"/>
                  <a:gd name="T53" fmla="*/ 67 h 98"/>
                  <a:gd name="T54" fmla="*/ 102 w 124"/>
                  <a:gd name="T55" fmla="*/ 49 h 98"/>
                  <a:gd name="T56" fmla="*/ 102 w 124"/>
                  <a:gd name="T57" fmla="*/ 49 h 98"/>
                  <a:gd name="T58" fmla="*/ 102 w 124"/>
                  <a:gd name="T59" fmla="*/ 44 h 98"/>
                  <a:gd name="T60" fmla="*/ 111 w 124"/>
                  <a:gd name="T61" fmla="*/ 0 h 98"/>
                  <a:gd name="T62" fmla="*/ 124 w 124"/>
                  <a:gd name="T63" fmla="*/ 0 h 98"/>
                  <a:gd name="T64" fmla="*/ 107 w 124"/>
                  <a:gd name="T65" fmla="*/ 98 h 98"/>
                  <a:gd name="T66" fmla="*/ 93 w 124"/>
                  <a:gd name="T67" fmla="*/ 98 h 98"/>
                  <a:gd name="T68" fmla="*/ 98 w 124"/>
                  <a:gd name="T69" fmla="*/ 80 h 98"/>
                  <a:gd name="T70" fmla="*/ 84 w 124"/>
                  <a:gd name="T71" fmla="*/ 93 h 98"/>
                  <a:gd name="T72" fmla="*/ 71 w 124"/>
                  <a:gd name="T73" fmla="*/ 98 h 98"/>
                  <a:gd name="T74" fmla="*/ 62 w 124"/>
                  <a:gd name="T75" fmla="*/ 98 h 98"/>
                  <a:gd name="T76" fmla="*/ 58 w 124"/>
                  <a:gd name="T77" fmla="*/ 93 h 98"/>
                  <a:gd name="T78" fmla="*/ 53 w 124"/>
                  <a:gd name="T79" fmla="*/ 89 h 98"/>
                  <a:gd name="T80" fmla="*/ 49 w 124"/>
                  <a:gd name="T81" fmla="*/ 80 h 98"/>
                  <a:gd name="T82" fmla="*/ 44 w 124"/>
                  <a:gd name="T83" fmla="*/ 89 h 98"/>
                  <a:gd name="T84" fmla="*/ 35 w 124"/>
                  <a:gd name="T85" fmla="*/ 93 h 98"/>
                  <a:gd name="T86" fmla="*/ 27 w 124"/>
                  <a:gd name="T87" fmla="*/ 98 h 98"/>
                  <a:gd name="T88" fmla="*/ 22 w 124"/>
                  <a:gd name="T89" fmla="*/ 98 h 98"/>
                  <a:gd name="T90" fmla="*/ 13 w 124"/>
                  <a:gd name="T91" fmla="*/ 98 h 98"/>
                  <a:gd name="T92" fmla="*/ 4 w 124"/>
                  <a:gd name="T93" fmla="*/ 93 h 98"/>
                  <a:gd name="T94" fmla="*/ 0 w 124"/>
                  <a:gd name="T95" fmla="*/ 89 h 98"/>
                  <a:gd name="T96" fmla="*/ 0 w 124"/>
                  <a:gd name="T97" fmla="*/ 80 h 98"/>
                  <a:gd name="T98" fmla="*/ 0 w 124"/>
                  <a:gd name="T99" fmla="*/ 71 h 98"/>
                  <a:gd name="T100" fmla="*/ 4 w 124"/>
                  <a:gd name="T101" fmla="*/ 58 h 98"/>
                  <a:gd name="T102" fmla="*/ 13 w 124"/>
                  <a:gd name="T103" fmla="*/ 0 h 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4" h="98">
                    <a:moveTo>
                      <a:pt x="13" y="0"/>
                    </a:moveTo>
                    <a:lnTo>
                      <a:pt x="27" y="0"/>
                    </a:lnTo>
                    <a:lnTo>
                      <a:pt x="18" y="62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22" y="84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0"/>
                    </a:lnTo>
                    <a:lnTo>
                      <a:pt x="44" y="76"/>
                    </a:lnTo>
                    <a:lnTo>
                      <a:pt x="49" y="71"/>
                    </a:lnTo>
                    <a:lnTo>
                      <a:pt x="53" y="62"/>
                    </a:lnTo>
                    <a:lnTo>
                      <a:pt x="53" y="49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67" y="62"/>
                    </a:lnTo>
                    <a:lnTo>
                      <a:pt x="67" y="71"/>
                    </a:lnTo>
                    <a:lnTo>
                      <a:pt x="62" y="76"/>
                    </a:lnTo>
                    <a:lnTo>
                      <a:pt x="67" y="80"/>
                    </a:lnTo>
                    <a:lnTo>
                      <a:pt x="67" y="84"/>
                    </a:lnTo>
                    <a:lnTo>
                      <a:pt x="71" y="84"/>
                    </a:lnTo>
                    <a:lnTo>
                      <a:pt x="84" y="84"/>
                    </a:lnTo>
                    <a:lnTo>
                      <a:pt x="93" y="76"/>
                    </a:lnTo>
                    <a:lnTo>
                      <a:pt x="98" y="67"/>
                    </a:lnTo>
                    <a:lnTo>
                      <a:pt x="102" y="49"/>
                    </a:lnTo>
                    <a:lnTo>
                      <a:pt x="102" y="44"/>
                    </a:lnTo>
                    <a:lnTo>
                      <a:pt x="111" y="0"/>
                    </a:lnTo>
                    <a:lnTo>
                      <a:pt x="124" y="0"/>
                    </a:lnTo>
                    <a:lnTo>
                      <a:pt x="107" y="98"/>
                    </a:lnTo>
                    <a:lnTo>
                      <a:pt x="93" y="98"/>
                    </a:lnTo>
                    <a:lnTo>
                      <a:pt x="98" y="80"/>
                    </a:lnTo>
                    <a:lnTo>
                      <a:pt x="84" y="93"/>
                    </a:lnTo>
                    <a:lnTo>
                      <a:pt x="71" y="98"/>
                    </a:lnTo>
                    <a:lnTo>
                      <a:pt x="62" y="98"/>
                    </a:lnTo>
                    <a:lnTo>
                      <a:pt x="58" y="93"/>
                    </a:lnTo>
                    <a:lnTo>
                      <a:pt x="53" y="89"/>
                    </a:lnTo>
                    <a:lnTo>
                      <a:pt x="49" y="80"/>
                    </a:lnTo>
                    <a:lnTo>
                      <a:pt x="44" y="89"/>
                    </a:lnTo>
                    <a:lnTo>
                      <a:pt x="35" y="93"/>
                    </a:lnTo>
                    <a:lnTo>
                      <a:pt x="27" y="98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4" y="93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4" y="5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0" name="Freeform 896"/>
              <p:cNvSpPr>
                <a:spLocks noEditPoints="1"/>
              </p:cNvSpPr>
              <p:nvPr/>
            </p:nvSpPr>
            <p:spPr bwMode="auto">
              <a:xfrm>
                <a:off x="5417" y="11259"/>
                <a:ext cx="80" cy="98"/>
              </a:xfrm>
              <a:custGeom>
                <a:avLst/>
                <a:gdLst>
                  <a:gd name="T0" fmla="*/ 49 w 80"/>
                  <a:gd name="T1" fmla="*/ 93 h 98"/>
                  <a:gd name="T2" fmla="*/ 31 w 80"/>
                  <a:gd name="T3" fmla="*/ 98 h 98"/>
                  <a:gd name="T4" fmla="*/ 13 w 80"/>
                  <a:gd name="T5" fmla="*/ 98 h 98"/>
                  <a:gd name="T6" fmla="*/ 0 w 80"/>
                  <a:gd name="T7" fmla="*/ 84 h 98"/>
                  <a:gd name="T8" fmla="*/ 0 w 80"/>
                  <a:gd name="T9" fmla="*/ 62 h 98"/>
                  <a:gd name="T10" fmla="*/ 5 w 80"/>
                  <a:gd name="T11" fmla="*/ 53 h 98"/>
                  <a:gd name="T12" fmla="*/ 18 w 80"/>
                  <a:gd name="T13" fmla="*/ 44 h 98"/>
                  <a:gd name="T14" fmla="*/ 31 w 80"/>
                  <a:gd name="T15" fmla="*/ 40 h 98"/>
                  <a:gd name="T16" fmla="*/ 53 w 80"/>
                  <a:gd name="T17" fmla="*/ 40 h 98"/>
                  <a:gd name="T18" fmla="*/ 62 w 80"/>
                  <a:gd name="T19" fmla="*/ 31 h 98"/>
                  <a:gd name="T20" fmla="*/ 62 w 80"/>
                  <a:gd name="T21" fmla="*/ 22 h 98"/>
                  <a:gd name="T22" fmla="*/ 53 w 80"/>
                  <a:gd name="T23" fmla="*/ 13 h 98"/>
                  <a:gd name="T24" fmla="*/ 36 w 80"/>
                  <a:gd name="T25" fmla="*/ 13 h 98"/>
                  <a:gd name="T26" fmla="*/ 27 w 80"/>
                  <a:gd name="T27" fmla="*/ 22 h 98"/>
                  <a:gd name="T28" fmla="*/ 9 w 80"/>
                  <a:gd name="T29" fmla="*/ 27 h 98"/>
                  <a:gd name="T30" fmla="*/ 22 w 80"/>
                  <a:gd name="T31" fmla="*/ 9 h 98"/>
                  <a:gd name="T32" fmla="*/ 45 w 80"/>
                  <a:gd name="T33" fmla="*/ 0 h 98"/>
                  <a:gd name="T34" fmla="*/ 71 w 80"/>
                  <a:gd name="T35" fmla="*/ 9 h 98"/>
                  <a:gd name="T36" fmla="*/ 80 w 80"/>
                  <a:gd name="T37" fmla="*/ 22 h 98"/>
                  <a:gd name="T38" fmla="*/ 76 w 80"/>
                  <a:gd name="T39" fmla="*/ 40 h 98"/>
                  <a:gd name="T40" fmla="*/ 71 w 80"/>
                  <a:gd name="T41" fmla="*/ 76 h 98"/>
                  <a:gd name="T42" fmla="*/ 71 w 80"/>
                  <a:gd name="T43" fmla="*/ 89 h 98"/>
                  <a:gd name="T44" fmla="*/ 58 w 80"/>
                  <a:gd name="T45" fmla="*/ 98 h 98"/>
                  <a:gd name="T46" fmla="*/ 53 w 80"/>
                  <a:gd name="T47" fmla="*/ 84 h 98"/>
                  <a:gd name="T48" fmla="*/ 58 w 80"/>
                  <a:gd name="T49" fmla="*/ 49 h 98"/>
                  <a:gd name="T50" fmla="*/ 49 w 80"/>
                  <a:gd name="T51" fmla="*/ 53 h 98"/>
                  <a:gd name="T52" fmla="*/ 31 w 80"/>
                  <a:gd name="T53" fmla="*/ 53 h 98"/>
                  <a:gd name="T54" fmla="*/ 18 w 80"/>
                  <a:gd name="T55" fmla="*/ 58 h 98"/>
                  <a:gd name="T56" fmla="*/ 13 w 80"/>
                  <a:gd name="T57" fmla="*/ 67 h 98"/>
                  <a:gd name="T58" fmla="*/ 13 w 80"/>
                  <a:gd name="T59" fmla="*/ 76 h 98"/>
                  <a:gd name="T60" fmla="*/ 22 w 80"/>
                  <a:gd name="T61" fmla="*/ 84 h 98"/>
                  <a:gd name="T62" fmla="*/ 36 w 80"/>
                  <a:gd name="T63" fmla="*/ 84 h 98"/>
                  <a:gd name="T64" fmla="*/ 49 w 80"/>
                  <a:gd name="T65" fmla="*/ 76 h 98"/>
                  <a:gd name="T66" fmla="*/ 58 w 80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8">
                    <a:moveTo>
                      <a:pt x="53" y="84"/>
                    </a:moveTo>
                    <a:lnTo>
                      <a:pt x="49" y="93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13" y="98"/>
                    </a:lnTo>
                    <a:lnTo>
                      <a:pt x="9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8"/>
                    </a:lnTo>
                    <a:lnTo>
                      <a:pt x="5" y="53"/>
                    </a:lnTo>
                    <a:lnTo>
                      <a:pt x="13" y="49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3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27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6" y="13"/>
                    </a:lnTo>
                    <a:lnTo>
                      <a:pt x="80" y="22"/>
                    </a:lnTo>
                    <a:lnTo>
                      <a:pt x="76" y="31"/>
                    </a:lnTo>
                    <a:lnTo>
                      <a:pt x="76" y="40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3" y="93"/>
                    </a:lnTo>
                    <a:lnTo>
                      <a:pt x="53" y="84"/>
                    </a:lnTo>
                    <a:close/>
                    <a:moveTo>
                      <a:pt x="58" y="49"/>
                    </a:moveTo>
                    <a:lnTo>
                      <a:pt x="58" y="49"/>
                    </a:lnTo>
                    <a:lnTo>
                      <a:pt x="53" y="49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31" y="53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8" y="84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36" y="84"/>
                    </a:lnTo>
                    <a:lnTo>
                      <a:pt x="45" y="84"/>
                    </a:lnTo>
                    <a:lnTo>
                      <a:pt x="49" y="76"/>
                    </a:lnTo>
                    <a:lnTo>
                      <a:pt x="53" y="71"/>
                    </a:lnTo>
                    <a:lnTo>
                      <a:pt x="58" y="62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1" name="Freeform 897"/>
              <p:cNvSpPr>
                <a:spLocks/>
              </p:cNvSpPr>
              <p:nvPr/>
            </p:nvSpPr>
            <p:spPr bwMode="auto">
              <a:xfrm>
                <a:off x="5506" y="11259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8 w 124"/>
                  <a:gd name="T3" fmla="*/ 0 h 98"/>
                  <a:gd name="T4" fmla="*/ 31 w 124"/>
                  <a:gd name="T5" fmla="*/ 0 h 98"/>
                  <a:gd name="T6" fmla="*/ 27 w 124"/>
                  <a:gd name="T7" fmla="*/ 18 h 98"/>
                  <a:gd name="T8" fmla="*/ 36 w 124"/>
                  <a:gd name="T9" fmla="*/ 9 h 98"/>
                  <a:gd name="T10" fmla="*/ 44 w 124"/>
                  <a:gd name="T11" fmla="*/ 4 h 98"/>
                  <a:gd name="T12" fmla="*/ 49 w 124"/>
                  <a:gd name="T13" fmla="*/ 0 h 98"/>
                  <a:gd name="T14" fmla="*/ 58 w 124"/>
                  <a:gd name="T15" fmla="*/ 0 h 98"/>
                  <a:gd name="T16" fmla="*/ 62 w 124"/>
                  <a:gd name="T17" fmla="*/ 0 h 98"/>
                  <a:gd name="T18" fmla="*/ 71 w 124"/>
                  <a:gd name="T19" fmla="*/ 4 h 98"/>
                  <a:gd name="T20" fmla="*/ 76 w 124"/>
                  <a:gd name="T21" fmla="*/ 9 h 98"/>
                  <a:gd name="T22" fmla="*/ 76 w 124"/>
                  <a:gd name="T23" fmla="*/ 18 h 98"/>
                  <a:gd name="T24" fmla="*/ 84 w 124"/>
                  <a:gd name="T25" fmla="*/ 9 h 98"/>
                  <a:gd name="T26" fmla="*/ 89 w 124"/>
                  <a:gd name="T27" fmla="*/ 4 h 98"/>
                  <a:gd name="T28" fmla="*/ 98 w 124"/>
                  <a:gd name="T29" fmla="*/ 0 h 98"/>
                  <a:gd name="T30" fmla="*/ 107 w 124"/>
                  <a:gd name="T31" fmla="*/ 0 h 98"/>
                  <a:gd name="T32" fmla="*/ 116 w 124"/>
                  <a:gd name="T33" fmla="*/ 0 h 98"/>
                  <a:gd name="T34" fmla="*/ 120 w 124"/>
                  <a:gd name="T35" fmla="*/ 4 h 98"/>
                  <a:gd name="T36" fmla="*/ 124 w 124"/>
                  <a:gd name="T37" fmla="*/ 13 h 98"/>
                  <a:gd name="T38" fmla="*/ 124 w 124"/>
                  <a:gd name="T39" fmla="*/ 22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8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07 w 124"/>
                  <a:gd name="T57" fmla="*/ 13 h 98"/>
                  <a:gd name="T58" fmla="*/ 107 w 124"/>
                  <a:gd name="T59" fmla="*/ 13 h 98"/>
                  <a:gd name="T60" fmla="*/ 102 w 124"/>
                  <a:gd name="T61" fmla="*/ 13 h 98"/>
                  <a:gd name="T62" fmla="*/ 93 w 124"/>
                  <a:gd name="T63" fmla="*/ 13 h 98"/>
                  <a:gd name="T64" fmla="*/ 89 w 124"/>
                  <a:gd name="T65" fmla="*/ 18 h 98"/>
                  <a:gd name="T66" fmla="*/ 84 w 124"/>
                  <a:gd name="T67" fmla="*/ 22 h 98"/>
                  <a:gd name="T68" fmla="*/ 80 w 124"/>
                  <a:gd name="T69" fmla="*/ 27 h 98"/>
                  <a:gd name="T70" fmla="*/ 76 w 124"/>
                  <a:gd name="T71" fmla="*/ 40 h 98"/>
                  <a:gd name="T72" fmla="*/ 71 w 124"/>
                  <a:gd name="T73" fmla="*/ 49 h 98"/>
                  <a:gd name="T74" fmla="*/ 62 w 124"/>
                  <a:gd name="T75" fmla="*/ 98 h 98"/>
                  <a:gd name="T76" fmla="*/ 49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8 w 124"/>
                  <a:gd name="T87" fmla="*/ 18 h 98"/>
                  <a:gd name="T88" fmla="*/ 58 w 124"/>
                  <a:gd name="T89" fmla="*/ 13 h 98"/>
                  <a:gd name="T90" fmla="*/ 53 w 124"/>
                  <a:gd name="T91" fmla="*/ 13 h 98"/>
                  <a:gd name="T92" fmla="*/ 44 w 124"/>
                  <a:gd name="T93" fmla="*/ 13 h 98"/>
                  <a:gd name="T94" fmla="*/ 40 w 124"/>
                  <a:gd name="T95" fmla="*/ 18 h 98"/>
                  <a:gd name="T96" fmla="*/ 36 w 124"/>
                  <a:gd name="T97" fmla="*/ 22 h 98"/>
                  <a:gd name="T98" fmla="*/ 27 w 124"/>
                  <a:gd name="T99" fmla="*/ 31 h 98"/>
                  <a:gd name="T100" fmla="*/ 27 w 124"/>
                  <a:gd name="T101" fmla="*/ 40 h 98"/>
                  <a:gd name="T102" fmla="*/ 22 w 124"/>
                  <a:gd name="T103" fmla="*/ 53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4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4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4" y="13"/>
                    </a:lnTo>
                    <a:lnTo>
                      <a:pt x="124" y="22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8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3" y="13"/>
                    </a:lnTo>
                    <a:lnTo>
                      <a:pt x="89" y="18"/>
                    </a:lnTo>
                    <a:lnTo>
                      <a:pt x="84" y="22"/>
                    </a:lnTo>
                    <a:lnTo>
                      <a:pt x="80" y="27"/>
                    </a:lnTo>
                    <a:lnTo>
                      <a:pt x="76" y="40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27" y="31"/>
                    </a:lnTo>
                    <a:lnTo>
                      <a:pt x="27" y="40"/>
                    </a:lnTo>
                    <a:lnTo>
                      <a:pt x="22" y="53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2" name="Freeform 898"/>
              <p:cNvSpPr>
                <a:spLocks noEditPoints="1"/>
              </p:cNvSpPr>
              <p:nvPr/>
            </p:nvSpPr>
            <p:spPr bwMode="auto">
              <a:xfrm>
                <a:off x="5639" y="11259"/>
                <a:ext cx="76" cy="98"/>
              </a:xfrm>
              <a:custGeom>
                <a:avLst/>
                <a:gdLst>
                  <a:gd name="T0" fmla="*/ 18 w 76"/>
                  <a:gd name="T1" fmla="*/ 0 h 98"/>
                  <a:gd name="T2" fmla="*/ 31 w 76"/>
                  <a:gd name="T3" fmla="*/ 0 h 98"/>
                  <a:gd name="T4" fmla="*/ 27 w 76"/>
                  <a:gd name="T5" fmla="*/ 40 h 98"/>
                  <a:gd name="T6" fmla="*/ 40 w 76"/>
                  <a:gd name="T7" fmla="*/ 40 h 98"/>
                  <a:gd name="T8" fmla="*/ 54 w 76"/>
                  <a:gd name="T9" fmla="*/ 40 h 98"/>
                  <a:gd name="T10" fmla="*/ 62 w 76"/>
                  <a:gd name="T11" fmla="*/ 40 h 98"/>
                  <a:gd name="T12" fmla="*/ 67 w 76"/>
                  <a:gd name="T13" fmla="*/ 44 h 98"/>
                  <a:gd name="T14" fmla="*/ 71 w 76"/>
                  <a:gd name="T15" fmla="*/ 49 h 98"/>
                  <a:gd name="T16" fmla="*/ 76 w 76"/>
                  <a:gd name="T17" fmla="*/ 58 h 98"/>
                  <a:gd name="T18" fmla="*/ 76 w 76"/>
                  <a:gd name="T19" fmla="*/ 67 h 98"/>
                  <a:gd name="T20" fmla="*/ 76 w 76"/>
                  <a:gd name="T21" fmla="*/ 76 h 98"/>
                  <a:gd name="T22" fmla="*/ 71 w 76"/>
                  <a:gd name="T23" fmla="*/ 84 h 98"/>
                  <a:gd name="T24" fmla="*/ 67 w 76"/>
                  <a:gd name="T25" fmla="*/ 89 h 98"/>
                  <a:gd name="T26" fmla="*/ 58 w 76"/>
                  <a:gd name="T27" fmla="*/ 93 h 98"/>
                  <a:gd name="T28" fmla="*/ 49 w 76"/>
                  <a:gd name="T29" fmla="*/ 98 h 98"/>
                  <a:gd name="T30" fmla="*/ 36 w 76"/>
                  <a:gd name="T31" fmla="*/ 98 h 98"/>
                  <a:gd name="T32" fmla="*/ 0 w 76"/>
                  <a:gd name="T33" fmla="*/ 98 h 98"/>
                  <a:gd name="T34" fmla="*/ 18 w 76"/>
                  <a:gd name="T35" fmla="*/ 0 h 98"/>
                  <a:gd name="T36" fmla="*/ 18 w 76"/>
                  <a:gd name="T37" fmla="*/ 84 h 98"/>
                  <a:gd name="T38" fmla="*/ 36 w 76"/>
                  <a:gd name="T39" fmla="*/ 84 h 98"/>
                  <a:gd name="T40" fmla="*/ 45 w 76"/>
                  <a:gd name="T41" fmla="*/ 84 h 98"/>
                  <a:gd name="T42" fmla="*/ 49 w 76"/>
                  <a:gd name="T43" fmla="*/ 84 h 98"/>
                  <a:gd name="T44" fmla="*/ 54 w 76"/>
                  <a:gd name="T45" fmla="*/ 80 h 98"/>
                  <a:gd name="T46" fmla="*/ 58 w 76"/>
                  <a:gd name="T47" fmla="*/ 76 h 98"/>
                  <a:gd name="T48" fmla="*/ 62 w 76"/>
                  <a:gd name="T49" fmla="*/ 71 h 98"/>
                  <a:gd name="T50" fmla="*/ 62 w 76"/>
                  <a:gd name="T51" fmla="*/ 67 h 98"/>
                  <a:gd name="T52" fmla="*/ 62 w 76"/>
                  <a:gd name="T53" fmla="*/ 62 h 98"/>
                  <a:gd name="T54" fmla="*/ 58 w 76"/>
                  <a:gd name="T55" fmla="*/ 58 h 98"/>
                  <a:gd name="T56" fmla="*/ 58 w 76"/>
                  <a:gd name="T57" fmla="*/ 53 h 98"/>
                  <a:gd name="T58" fmla="*/ 54 w 76"/>
                  <a:gd name="T59" fmla="*/ 53 h 98"/>
                  <a:gd name="T60" fmla="*/ 49 w 76"/>
                  <a:gd name="T61" fmla="*/ 53 h 98"/>
                  <a:gd name="T62" fmla="*/ 40 w 76"/>
                  <a:gd name="T63" fmla="*/ 53 h 98"/>
                  <a:gd name="T64" fmla="*/ 23 w 76"/>
                  <a:gd name="T65" fmla="*/ 53 h 98"/>
                  <a:gd name="T66" fmla="*/ 18 w 76"/>
                  <a:gd name="T67" fmla="*/ 84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8">
                    <a:moveTo>
                      <a:pt x="18" y="0"/>
                    </a:moveTo>
                    <a:lnTo>
                      <a:pt x="31" y="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7" y="44"/>
                    </a:lnTo>
                    <a:lnTo>
                      <a:pt x="71" y="49"/>
                    </a:lnTo>
                    <a:lnTo>
                      <a:pt x="76" y="58"/>
                    </a:lnTo>
                    <a:lnTo>
                      <a:pt x="76" y="67"/>
                    </a:lnTo>
                    <a:lnTo>
                      <a:pt x="76" y="76"/>
                    </a:lnTo>
                    <a:lnTo>
                      <a:pt x="71" y="84"/>
                    </a:lnTo>
                    <a:lnTo>
                      <a:pt x="67" y="89"/>
                    </a:lnTo>
                    <a:lnTo>
                      <a:pt x="58" y="93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4"/>
                    </a:moveTo>
                    <a:lnTo>
                      <a:pt x="36" y="84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2" y="67"/>
                    </a:lnTo>
                    <a:lnTo>
                      <a:pt x="62" y="62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54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23" y="53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3" name="Freeform 899"/>
              <p:cNvSpPr>
                <a:spLocks/>
              </p:cNvSpPr>
              <p:nvPr/>
            </p:nvSpPr>
            <p:spPr bwMode="auto">
              <a:xfrm>
                <a:off x="5710" y="11223"/>
                <a:ext cx="54" cy="174"/>
              </a:xfrm>
              <a:custGeom>
                <a:avLst/>
                <a:gdLst>
                  <a:gd name="T0" fmla="*/ 45 w 54"/>
                  <a:gd name="T1" fmla="*/ 0 h 174"/>
                  <a:gd name="T2" fmla="*/ 54 w 54"/>
                  <a:gd name="T3" fmla="*/ 32 h 174"/>
                  <a:gd name="T4" fmla="*/ 54 w 54"/>
                  <a:gd name="T5" fmla="*/ 63 h 174"/>
                  <a:gd name="T6" fmla="*/ 54 w 54"/>
                  <a:gd name="T7" fmla="*/ 85 h 174"/>
                  <a:gd name="T8" fmla="*/ 49 w 54"/>
                  <a:gd name="T9" fmla="*/ 103 h 174"/>
                  <a:gd name="T10" fmla="*/ 45 w 54"/>
                  <a:gd name="T11" fmla="*/ 120 h 174"/>
                  <a:gd name="T12" fmla="*/ 36 w 54"/>
                  <a:gd name="T13" fmla="*/ 143 h 174"/>
                  <a:gd name="T14" fmla="*/ 27 w 54"/>
                  <a:gd name="T15" fmla="*/ 156 h 174"/>
                  <a:gd name="T16" fmla="*/ 14 w 54"/>
                  <a:gd name="T17" fmla="*/ 174 h 174"/>
                  <a:gd name="T18" fmla="*/ 0 w 54"/>
                  <a:gd name="T19" fmla="*/ 174 h 174"/>
                  <a:gd name="T20" fmla="*/ 9 w 54"/>
                  <a:gd name="T21" fmla="*/ 160 h 174"/>
                  <a:gd name="T22" fmla="*/ 23 w 54"/>
                  <a:gd name="T23" fmla="*/ 143 h 174"/>
                  <a:gd name="T24" fmla="*/ 31 w 54"/>
                  <a:gd name="T25" fmla="*/ 120 h 174"/>
                  <a:gd name="T26" fmla="*/ 36 w 54"/>
                  <a:gd name="T27" fmla="*/ 98 h 174"/>
                  <a:gd name="T28" fmla="*/ 40 w 54"/>
                  <a:gd name="T29" fmla="*/ 80 h 174"/>
                  <a:gd name="T30" fmla="*/ 40 w 54"/>
                  <a:gd name="T31" fmla="*/ 63 h 174"/>
                  <a:gd name="T32" fmla="*/ 40 w 54"/>
                  <a:gd name="T33" fmla="*/ 32 h 174"/>
                  <a:gd name="T34" fmla="*/ 31 w 54"/>
                  <a:gd name="T35" fmla="*/ 0 h 174"/>
                  <a:gd name="T36" fmla="*/ 45 w 54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74">
                    <a:moveTo>
                      <a:pt x="45" y="0"/>
                    </a:moveTo>
                    <a:lnTo>
                      <a:pt x="54" y="32"/>
                    </a:lnTo>
                    <a:lnTo>
                      <a:pt x="54" y="63"/>
                    </a:lnTo>
                    <a:lnTo>
                      <a:pt x="54" y="85"/>
                    </a:lnTo>
                    <a:lnTo>
                      <a:pt x="49" y="103"/>
                    </a:lnTo>
                    <a:lnTo>
                      <a:pt x="45" y="120"/>
                    </a:lnTo>
                    <a:lnTo>
                      <a:pt x="36" y="143"/>
                    </a:lnTo>
                    <a:lnTo>
                      <a:pt x="27" y="156"/>
                    </a:lnTo>
                    <a:lnTo>
                      <a:pt x="14" y="174"/>
                    </a:lnTo>
                    <a:lnTo>
                      <a:pt x="0" y="174"/>
                    </a:lnTo>
                    <a:lnTo>
                      <a:pt x="9" y="160"/>
                    </a:lnTo>
                    <a:lnTo>
                      <a:pt x="23" y="143"/>
                    </a:lnTo>
                    <a:lnTo>
                      <a:pt x="31" y="120"/>
                    </a:lnTo>
                    <a:lnTo>
                      <a:pt x="36" y="98"/>
                    </a:lnTo>
                    <a:lnTo>
                      <a:pt x="40" y="80"/>
                    </a:lnTo>
                    <a:lnTo>
                      <a:pt x="40" y="63"/>
                    </a:lnTo>
                    <a:lnTo>
                      <a:pt x="40" y="32"/>
                    </a:lnTo>
                    <a:lnTo>
                      <a:pt x="31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4" name="Freeform 900"/>
              <p:cNvSpPr>
                <a:spLocks/>
              </p:cNvSpPr>
              <p:nvPr/>
            </p:nvSpPr>
            <p:spPr bwMode="auto">
              <a:xfrm>
                <a:off x="5777" y="11339"/>
                <a:ext cx="27" cy="44"/>
              </a:xfrm>
              <a:custGeom>
                <a:avLst/>
                <a:gdLst>
                  <a:gd name="T0" fmla="*/ 4 w 27"/>
                  <a:gd name="T1" fmla="*/ 18 h 44"/>
                  <a:gd name="T2" fmla="*/ 9 w 27"/>
                  <a:gd name="T3" fmla="*/ 0 h 44"/>
                  <a:gd name="T4" fmla="*/ 27 w 27"/>
                  <a:gd name="T5" fmla="*/ 0 h 44"/>
                  <a:gd name="T6" fmla="*/ 22 w 27"/>
                  <a:gd name="T7" fmla="*/ 13 h 44"/>
                  <a:gd name="T8" fmla="*/ 18 w 27"/>
                  <a:gd name="T9" fmla="*/ 27 h 44"/>
                  <a:gd name="T10" fmla="*/ 13 w 27"/>
                  <a:gd name="T11" fmla="*/ 36 h 44"/>
                  <a:gd name="T12" fmla="*/ 9 w 27"/>
                  <a:gd name="T13" fmla="*/ 40 h 44"/>
                  <a:gd name="T14" fmla="*/ 0 w 27"/>
                  <a:gd name="T15" fmla="*/ 44 h 44"/>
                  <a:gd name="T16" fmla="*/ 4 w 27"/>
                  <a:gd name="T17" fmla="*/ 36 h 44"/>
                  <a:gd name="T18" fmla="*/ 9 w 27"/>
                  <a:gd name="T19" fmla="*/ 31 h 44"/>
                  <a:gd name="T20" fmla="*/ 13 w 27"/>
                  <a:gd name="T21" fmla="*/ 18 h 44"/>
                  <a:gd name="T22" fmla="*/ 4 w 27"/>
                  <a:gd name="T23" fmla="*/ 18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44">
                    <a:moveTo>
                      <a:pt x="4" y="18"/>
                    </a:moveTo>
                    <a:lnTo>
                      <a:pt x="9" y="0"/>
                    </a:lnTo>
                    <a:lnTo>
                      <a:pt x="27" y="0"/>
                    </a:lnTo>
                    <a:lnTo>
                      <a:pt x="22" y="13"/>
                    </a:lnTo>
                    <a:lnTo>
                      <a:pt x="18" y="27"/>
                    </a:lnTo>
                    <a:lnTo>
                      <a:pt x="13" y="36"/>
                    </a:lnTo>
                    <a:lnTo>
                      <a:pt x="9" y="40"/>
                    </a:lnTo>
                    <a:lnTo>
                      <a:pt x="0" y="44"/>
                    </a:lnTo>
                    <a:lnTo>
                      <a:pt x="4" y="36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5" name="Freeform 901"/>
              <p:cNvSpPr>
                <a:spLocks noEditPoints="1"/>
              </p:cNvSpPr>
              <p:nvPr/>
            </p:nvSpPr>
            <p:spPr bwMode="auto">
              <a:xfrm>
                <a:off x="5008" y="11410"/>
                <a:ext cx="80" cy="133"/>
              </a:xfrm>
              <a:custGeom>
                <a:avLst/>
                <a:gdLst>
                  <a:gd name="T0" fmla="*/ 27 w 80"/>
                  <a:gd name="T1" fmla="*/ 13 h 133"/>
                  <a:gd name="T2" fmla="*/ 32 w 80"/>
                  <a:gd name="T3" fmla="*/ 0 h 133"/>
                  <a:gd name="T4" fmla="*/ 40 w 80"/>
                  <a:gd name="T5" fmla="*/ 0 h 133"/>
                  <a:gd name="T6" fmla="*/ 58 w 80"/>
                  <a:gd name="T7" fmla="*/ 0 h 133"/>
                  <a:gd name="T8" fmla="*/ 72 w 80"/>
                  <a:gd name="T9" fmla="*/ 9 h 133"/>
                  <a:gd name="T10" fmla="*/ 80 w 80"/>
                  <a:gd name="T11" fmla="*/ 27 h 133"/>
                  <a:gd name="T12" fmla="*/ 80 w 80"/>
                  <a:gd name="T13" fmla="*/ 49 h 133"/>
                  <a:gd name="T14" fmla="*/ 80 w 80"/>
                  <a:gd name="T15" fmla="*/ 85 h 133"/>
                  <a:gd name="T16" fmla="*/ 72 w 80"/>
                  <a:gd name="T17" fmla="*/ 111 h 133"/>
                  <a:gd name="T18" fmla="*/ 63 w 80"/>
                  <a:gd name="T19" fmla="*/ 120 h 133"/>
                  <a:gd name="T20" fmla="*/ 54 w 80"/>
                  <a:gd name="T21" fmla="*/ 129 h 133"/>
                  <a:gd name="T22" fmla="*/ 45 w 80"/>
                  <a:gd name="T23" fmla="*/ 133 h 133"/>
                  <a:gd name="T24" fmla="*/ 36 w 80"/>
                  <a:gd name="T25" fmla="*/ 133 h 133"/>
                  <a:gd name="T26" fmla="*/ 23 w 80"/>
                  <a:gd name="T27" fmla="*/ 133 h 133"/>
                  <a:gd name="T28" fmla="*/ 9 w 80"/>
                  <a:gd name="T29" fmla="*/ 125 h 133"/>
                  <a:gd name="T30" fmla="*/ 5 w 80"/>
                  <a:gd name="T31" fmla="*/ 111 h 133"/>
                  <a:gd name="T32" fmla="*/ 0 w 80"/>
                  <a:gd name="T33" fmla="*/ 93 h 133"/>
                  <a:gd name="T34" fmla="*/ 5 w 80"/>
                  <a:gd name="T35" fmla="*/ 71 h 133"/>
                  <a:gd name="T36" fmla="*/ 14 w 80"/>
                  <a:gd name="T37" fmla="*/ 53 h 133"/>
                  <a:gd name="T38" fmla="*/ 23 w 80"/>
                  <a:gd name="T39" fmla="*/ 45 h 133"/>
                  <a:gd name="T40" fmla="*/ 27 w 80"/>
                  <a:gd name="T41" fmla="*/ 40 h 133"/>
                  <a:gd name="T42" fmla="*/ 36 w 80"/>
                  <a:gd name="T43" fmla="*/ 36 h 133"/>
                  <a:gd name="T44" fmla="*/ 45 w 80"/>
                  <a:gd name="T45" fmla="*/ 36 h 133"/>
                  <a:gd name="T46" fmla="*/ 54 w 80"/>
                  <a:gd name="T47" fmla="*/ 36 h 133"/>
                  <a:gd name="T48" fmla="*/ 58 w 80"/>
                  <a:gd name="T49" fmla="*/ 40 h 133"/>
                  <a:gd name="T50" fmla="*/ 67 w 80"/>
                  <a:gd name="T51" fmla="*/ 45 h 133"/>
                  <a:gd name="T52" fmla="*/ 67 w 80"/>
                  <a:gd name="T53" fmla="*/ 49 h 133"/>
                  <a:gd name="T54" fmla="*/ 67 w 80"/>
                  <a:gd name="T55" fmla="*/ 40 h 133"/>
                  <a:gd name="T56" fmla="*/ 67 w 80"/>
                  <a:gd name="T57" fmla="*/ 31 h 133"/>
                  <a:gd name="T58" fmla="*/ 67 w 80"/>
                  <a:gd name="T59" fmla="*/ 27 h 133"/>
                  <a:gd name="T60" fmla="*/ 63 w 80"/>
                  <a:gd name="T61" fmla="*/ 22 h 133"/>
                  <a:gd name="T62" fmla="*/ 58 w 80"/>
                  <a:gd name="T63" fmla="*/ 18 h 133"/>
                  <a:gd name="T64" fmla="*/ 54 w 80"/>
                  <a:gd name="T65" fmla="*/ 13 h 133"/>
                  <a:gd name="T66" fmla="*/ 49 w 80"/>
                  <a:gd name="T67" fmla="*/ 13 h 133"/>
                  <a:gd name="T68" fmla="*/ 40 w 80"/>
                  <a:gd name="T69" fmla="*/ 13 h 133"/>
                  <a:gd name="T70" fmla="*/ 27 w 80"/>
                  <a:gd name="T71" fmla="*/ 13 h 133"/>
                  <a:gd name="T72" fmla="*/ 14 w 80"/>
                  <a:gd name="T73" fmla="*/ 98 h 133"/>
                  <a:gd name="T74" fmla="*/ 18 w 80"/>
                  <a:gd name="T75" fmla="*/ 107 h 133"/>
                  <a:gd name="T76" fmla="*/ 18 w 80"/>
                  <a:gd name="T77" fmla="*/ 116 h 133"/>
                  <a:gd name="T78" fmla="*/ 27 w 80"/>
                  <a:gd name="T79" fmla="*/ 120 h 133"/>
                  <a:gd name="T80" fmla="*/ 36 w 80"/>
                  <a:gd name="T81" fmla="*/ 120 h 133"/>
                  <a:gd name="T82" fmla="*/ 49 w 80"/>
                  <a:gd name="T83" fmla="*/ 120 h 133"/>
                  <a:gd name="T84" fmla="*/ 58 w 80"/>
                  <a:gd name="T85" fmla="*/ 107 h 133"/>
                  <a:gd name="T86" fmla="*/ 63 w 80"/>
                  <a:gd name="T87" fmla="*/ 89 h 133"/>
                  <a:gd name="T88" fmla="*/ 67 w 80"/>
                  <a:gd name="T89" fmla="*/ 76 h 133"/>
                  <a:gd name="T90" fmla="*/ 63 w 80"/>
                  <a:gd name="T91" fmla="*/ 62 h 133"/>
                  <a:gd name="T92" fmla="*/ 63 w 80"/>
                  <a:gd name="T93" fmla="*/ 53 h 133"/>
                  <a:gd name="T94" fmla="*/ 54 w 80"/>
                  <a:gd name="T95" fmla="*/ 49 h 133"/>
                  <a:gd name="T96" fmla="*/ 45 w 80"/>
                  <a:gd name="T97" fmla="*/ 49 h 133"/>
                  <a:gd name="T98" fmla="*/ 32 w 80"/>
                  <a:gd name="T99" fmla="*/ 53 h 133"/>
                  <a:gd name="T100" fmla="*/ 23 w 80"/>
                  <a:gd name="T101" fmla="*/ 62 h 133"/>
                  <a:gd name="T102" fmla="*/ 18 w 80"/>
                  <a:gd name="T103" fmla="*/ 80 h 133"/>
                  <a:gd name="T104" fmla="*/ 14 w 80"/>
                  <a:gd name="T105" fmla="*/ 98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3">
                    <a:moveTo>
                      <a:pt x="27" y="13"/>
                    </a:moveTo>
                    <a:lnTo>
                      <a:pt x="32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2" y="9"/>
                    </a:lnTo>
                    <a:lnTo>
                      <a:pt x="80" y="27"/>
                    </a:lnTo>
                    <a:lnTo>
                      <a:pt x="80" y="49"/>
                    </a:lnTo>
                    <a:lnTo>
                      <a:pt x="80" y="85"/>
                    </a:lnTo>
                    <a:lnTo>
                      <a:pt x="72" y="111"/>
                    </a:lnTo>
                    <a:lnTo>
                      <a:pt x="63" y="120"/>
                    </a:lnTo>
                    <a:lnTo>
                      <a:pt x="54" y="129"/>
                    </a:lnTo>
                    <a:lnTo>
                      <a:pt x="45" y="133"/>
                    </a:lnTo>
                    <a:lnTo>
                      <a:pt x="36" y="133"/>
                    </a:lnTo>
                    <a:lnTo>
                      <a:pt x="23" y="133"/>
                    </a:lnTo>
                    <a:lnTo>
                      <a:pt x="9" y="125"/>
                    </a:lnTo>
                    <a:lnTo>
                      <a:pt x="5" y="111"/>
                    </a:lnTo>
                    <a:lnTo>
                      <a:pt x="0" y="93"/>
                    </a:lnTo>
                    <a:lnTo>
                      <a:pt x="5" y="71"/>
                    </a:lnTo>
                    <a:lnTo>
                      <a:pt x="14" y="53"/>
                    </a:lnTo>
                    <a:lnTo>
                      <a:pt x="23" y="45"/>
                    </a:lnTo>
                    <a:lnTo>
                      <a:pt x="27" y="40"/>
                    </a:lnTo>
                    <a:lnTo>
                      <a:pt x="36" y="36"/>
                    </a:lnTo>
                    <a:lnTo>
                      <a:pt x="45" y="36"/>
                    </a:lnTo>
                    <a:lnTo>
                      <a:pt x="54" y="36"/>
                    </a:lnTo>
                    <a:lnTo>
                      <a:pt x="58" y="40"/>
                    </a:lnTo>
                    <a:lnTo>
                      <a:pt x="67" y="45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7" y="31"/>
                    </a:lnTo>
                    <a:lnTo>
                      <a:pt x="67" y="27"/>
                    </a:lnTo>
                    <a:lnTo>
                      <a:pt x="63" y="22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27" y="13"/>
                    </a:lnTo>
                    <a:close/>
                    <a:moveTo>
                      <a:pt x="14" y="98"/>
                    </a:moveTo>
                    <a:lnTo>
                      <a:pt x="18" y="107"/>
                    </a:lnTo>
                    <a:lnTo>
                      <a:pt x="18" y="116"/>
                    </a:lnTo>
                    <a:lnTo>
                      <a:pt x="27" y="120"/>
                    </a:lnTo>
                    <a:lnTo>
                      <a:pt x="36" y="120"/>
                    </a:lnTo>
                    <a:lnTo>
                      <a:pt x="49" y="120"/>
                    </a:lnTo>
                    <a:lnTo>
                      <a:pt x="58" y="107"/>
                    </a:lnTo>
                    <a:lnTo>
                      <a:pt x="63" y="89"/>
                    </a:lnTo>
                    <a:lnTo>
                      <a:pt x="67" y="76"/>
                    </a:lnTo>
                    <a:lnTo>
                      <a:pt x="63" y="62"/>
                    </a:lnTo>
                    <a:lnTo>
                      <a:pt x="63" y="53"/>
                    </a:lnTo>
                    <a:lnTo>
                      <a:pt x="54" y="49"/>
                    </a:lnTo>
                    <a:lnTo>
                      <a:pt x="45" y="49"/>
                    </a:lnTo>
                    <a:lnTo>
                      <a:pt x="32" y="53"/>
                    </a:lnTo>
                    <a:lnTo>
                      <a:pt x="23" y="62"/>
                    </a:lnTo>
                    <a:lnTo>
                      <a:pt x="18" y="80"/>
                    </a:lnTo>
                    <a:lnTo>
                      <a:pt x="14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6" name="Freeform 902"/>
              <p:cNvSpPr>
                <a:spLocks noEditPoints="1"/>
              </p:cNvSpPr>
              <p:nvPr/>
            </p:nvSpPr>
            <p:spPr bwMode="auto">
              <a:xfrm>
                <a:off x="5097" y="11446"/>
                <a:ext cx="80" cy="97"/>
              </a:xfrm>
              <a:custGeom>
                <a:avLst/>
                <a:gdLst>
                  <a:gd name="T0" fmla="*/ 49 w 80"/>
                  <a:gd name="T1" fmla="*/ 93 h 97"/>
                  <a:gd name="T2" fmla="*/ 36 w 80"/>
                  <a:gd name="T3" fmla="*/ 97 h 97"/>
                  <a:gd name="T4" fmla="*/ 18 w 80"/>
                  <a:gd name="T5" fmla="*/ 97 h 97"/>
                  <a:gd name="T6" fmla="*/ 0 w 80"/>
                  <a:gd name="T7" fmla="*/ 84 h 97"/>
                  <a:gd name="T8" fmla="*/ 0 w 80"/>
                  <a:gd name="T9" fmla="*/ 62 h 97"/>
                  <a:gd name="T10" fmla="*/ 9 w 80"/>
                  <a:gd name="T11" fmla="*/ 53 h 97"/>
                  <a:gd name="T12" fmla="*/ 18 w 80"/>
                  <a:gd name="T13" fmla="*/ 44 h 97"/>
                  <a:gd name="T14" fmla="*/ 31 w 80"/>
                  <a:gd name="T15" fmla="*/ 40 h 97"/>
                  <a:gd name="T16" fmla="*/ 54 w 80"/>
                  <a:gd name="T17" fmla="*/ 40 h 97"/>
                  <a:gd name="T18" fmla="*/ 62 w 80"/>
                  <a:gd name="T19" fmla="*/ 31 h 97"/>
                  <a:gd name="T20" fmla="*/ 62 w 80"/>
                  <a:gd name="T21" fmla="*/ 22 h 97"/>
                  <a:gd name="T22" fmla="*/ 54 w 80"/>
                  <a:gd name="T23" fmla="*/ 13 h 97"/>
                  <a:gd name="T24" fmla="*/ 40 w 80"/>
                  <a:gd name="T25" fmla="*/ 13 h 97"/>
                  <a:gd name="T26" fmla="*/ 27 w 80"/>
                  <a:gd name="T27" fmla="*/ 22 h 97"/>
                  <a:gd name="T28" fmla="*/ 9 w 80"/>
                  <a:gd name="T29" fmla="*/ 26 h 97"/>
                  <a:gd name="T30" fmla="*/ 22 w 80"/>
                  <a:gd name="T31" fmla="*/ 4 h 97"/>
                  <a:gd name="T32" fmla="*/ 49 w 80"/>
                  <a:gd name="T33" fmla="*/ 0 h 97"/>
                  <a:gd name="T34" fmla="*/ 71 w 80"/>
                  <a:gd name="T35" fmla="*/ 9 h 97"/>
                  <a:gd name="T36" fmla="*/ 80 w 80"/>
                  <a:gd name="T37" fmla="*/ 22 h 97"/>
                  <a:gd name="T38" fmla="*/ 76 w 80"/>
                  <a:gd name="T39" fmla="*/ 40 h 97"/>
                  <a:gd name="T40" fmla="*/ 71 w 80"/>
                  <a:gd name="T41" fmla="*/ 75 h 97"/>
                  <a:gd name="T42" fmla="*/ 71 w 80"/>
                  <a:gd name="T43" fmla="*/ 89 h 97"/>
                  <a:gd name="T44" fmla="*/ 58 w 80"/>
                  <a:gd name="T45" fmla="*/ 97 h 97"/>
                  <a:gd name="T46" fmla="*/ 54 w 80"/>
                  <a:gd name="T47" fmla="*/ 84 h 97"/>
                  <a:gd name="T48" fmla="*/ 58 w 80"/>
                  <a:gd name="T49" fmla="*/ 49 h 97"/>
                  <a:gd name="T50" fmla="*/ 49 w 80"/>
                  <a:gd name="T51" fmla="*/ 53 h 97"/>
                  <a:gd name="T52" fmla="*/ 31 w 80"/>
                  <a:gd name="T53" fmla="*/ 53 h 97"/>
                  <a:gd name="T54" fmla="*/ 22 w 80"/>
                  <a:gd name="T55" fmla="*/ 57 h 97"/>
                  <a:gd name="T56" fmla="*/ 14 w 80"/>
                  <a:gd name="T57" fmla="*/ 66 h 97"/>
                  <a:gd name="T58" fmla="*/ 18 w 80"/>
                  <a:gd name="T59" fmla="*/ 75 h 97"/>
                  <a:gd name="T60" fmla="*/ 22 w 80"/>
                  <a:gd name="T61" fmla="*/ 84 h 97"/>
                  <a:gd name="T62" fmla="*/ 36 w 80"/>
                  <a:gd name="T63" fmla="*/ 84 h 97"/>
                  <a:gd name="T64" fmla="*/ 49 w 80"/>
                  <a:gd name="T65" fmla="*/ 75 h 97"/>
                  <a:gd name="T66" fmla="*/ 58 w 80"/>
                  <a:gd name="T67" fmla="*/ 62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97">
                    <a:moveTo>
                      <a:pt x="54" y="84"/>
                    </a:moveTo>
                    <a:lnTo>
                      <a:pt x="49" y="93"/>
                    </a:lnTo>
                    <a:lnTo>
                      <a:pt x="40" y="97"/>
                    </a:lnTo>
                    <a:lnTo>
                      <a:pt x="36" y="97"/>
                    </a:lnTo>
                    <a:lnTo>
                      <a:pt x="27" y="97"/>
                    </a:lnTo>
                    <a:lnTo>
                      <a:pt x="18" y="97"/>
                    </a:lnTo>
                    <a:lnTo>
                      <a:pt x="9" y="93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7"/>
                    </a:lnTo>
                    <a:lnTo>
                      <a:pt x="9" y="53"/>
                    </a:lnTo>
                    <a:lnTo>
                      <a:pt x="14" y="49"/>
                    </a:lnTo>
                    <a:lnTo>
                      <a:pt x="18" y="44"/>
                    </a:lnTo>
                    <a:lnTo>
                      <a:pt x="27" y="40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4" y="40"/>
                    </a:lnTo>
                    <a:lnTo>
                      <a:pt x="62" y="35"/>
                    </a:lnTo>
                    <a:lnTo>
                      <a:pt x="62" y="31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1" y="17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26"/>
                    </a:lnTo>
                    <a:lnTo>
                      <a:pt x="14" y="17"/>
                    </a:lnTo>
                    <a:lnTo>
                      <a:pt x="22" y="4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76" y="13"/>
                    </a:lnTo>
                    <a:lnTo>
                      <a:pt x="80" y="22"/>
                    </a:lnTo>
                    <a:lnTo>
                      <a:pt x="80" y="31"/>
                    </a:lnTo>
                    <a:lnTo>
                      <a:pt x="76" y="40"/>
                    </a:lnTo>
                    <a:lnTo>
                      <a:pt x="71" y="66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97"/>
                    </a:lnTo>
                    <a:lnTo>
                      <a:pt x="58" y="97"/>
                    </a:lnTo>
                    <a:lnTo>
                      <a:pt x="58" y="93"/>
                    </a:lnTo>
                    <a:lnTo>
                      <a:pt x="54" y="84"/>
                    </a:lnTo>
                    <a:close/>
                    <a:moveTo>
                      <a:pt x="62" y="49"/>
                    </a:moveTo>
                    <a:lnTo>
                      <a:pt x="58" y="49"/>
                    </a:lnTo>
                    <a:lnTo>
                      <a:pt x="54" y="49"/>
                    </a:lnTo>
                    <a:lnTo>
                      <a:pt x="49" y="53"/>
                    </a:lnTo>
                    <a:lnTo>
                      <a:pt x="45" y="53"/>
                    </a:lnTo>
                    <a:lnTo>
                      <a:pt x="31" y="53"/>
                    </a:lnTo>
                    <a:lnTo>
                      <a:pt x="27" y="53"/>
                    </a:lnTo>
                    <a:lnTo>
                      <a:pt x="22" y="57"/>
                    </a:lnTo>
                    <a:lnTo>
                      <a:pt x="18" y="62"/>
                    </a:lnTo>
                    <a:lnTo>
                      <a:pt x="14" y="66"/>
                    </a:lnTo>
                    <a:lnTo>
                      <a:pt x="14" y="71"/>
                    </a:lnTo>
                    <a:lnTo>
                      <a:pt x="18" y="75"/>
                    </a:lnTo>
                    <a:lnTo>
                      <a:pt x="18" y="84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36" y="84"/>
                    </a:lnTo>
                    <a:lnTo>
                      <a:pt x="45" y="84"/>
                    </a:lnTo>
                    <a:lnTo>
                      <a:pt x="49" y="75"/>
                    </a:lnTo>
                    <a:lnTo>
                      <a:pt x="54" y="71"/>
                    </a:lnTo>
                    <a:lnTo>
                      <a:pt x="58" y="62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7" name="Freeform 903"/>
              <p:cNvSpPr>
                <a:spLocks/>
              </p:cNvSpPr>
              <p:nvPr/>
            </p:nvSpPr>
            <p:spPr bwMode="auto">
              <a:xfrm>
                <a:off x="5186" y="11446"/>
                <a:ext cx="125" cy="97"/>
              </a:xfrm>
              <a:custGeom>
                <a:avLst/>
                <a:gdLst>
                  <a:gd name="T0" fmla="*/ 0 w 125"/>
                  <a:gd name="T1" fmla="*/ 97 h 97"/>
                  <a:gd name="T2" fmla="*/ 18 w 125"/>
                  <a:gd name="T3" fmla="*/ 0 h 97"/>
                  <a:gd name="T4" fmla="*/ 31 w 125"/>
                  <a:gd name="T5" fmla="*/ 0 h 97"/>
                  <a:gd name="T6" fmla="*/ 31 w 125"/>
                  <a:gd name="T7" fmla="*/ 17 h 97"/>
                  <a:gd name="T8" fmla="*/ 36 w 125"/>
                  <a:gd name="T9" fmla="*/ 9 h 97"/>
                  <a:gd name="T10" fmla="*/ 45 w 125"/>
                  <a:gd name="T11" fmla="*/ 4 h 97"/>
                  <a:gd name="T12" fmla="*/ 49 w 125"/>
                  <a:gd name="T13" fmla="*/ 0 h 97"/>
                  <a:gd name="T14" fmla="*/ 58 w 125"/>
                  <a:gd name="T15" fmla="*/ 0 h 97"/>
                  <a:gd name="T16" fmla="*/ 62 w 125"/>
                  <a:gd name="T17" fmla="*/ 0 h 97"/>
                  <a:gd name="T18" fmla="*/ 71 w 125"/>
                  <a:gd name="T19" fmla="*/ 4 h 97"/>
                  <a:gd name="T20" fmla="*/ 76 w 125"/>
                  <a:gd name="T21" fmla="*/ 9 h 97"/>
                  <a:gd name="T22" fmla="*/ 76 w 125"/>
                  <a:gd name="T23" fmla="*/ 17 h 97"/>
                  <a:gd name="T24" fmla="*/ 85 w 125"/>
                  <a:gd name="T25" fmla="*/ 9 h 97"/>
                  <a:gd name="T26" fmla="*/ 89 w 125"/>
                  <a:gd name="T27" fmla="*/ 4 h 97"/>
                  <a:gd name="T28" fmla="*/ 98 w 125"/>
                  <a:gd name="T29" fmla="*/ 0 h 97"/>
                  <a:gd name="T30" fmla="*/ 107 w 125"/>
                  <a:gd name="T31" fmla="*/ 0 h 97"/>
                  <a:gd name="T32" fmla="*/ 116 w 125"/>
                  <a:gd name="T33" fmla="*/ 0 h 97"/>
                  <a:gd name="T34" fmla="*/ 120 w 125"/>
                  <a:gd name="T35" fmla="*/ 4 h 97"/>
                  <a:gd name="T36" fmla="*/ 125 w 125"/>
                  <a:gd name="T37" fmla="*/ 13 h 97"/>
                  <a:gd name="T38" fmla="*/ 125 w 125"/>
                  <a:gd name="T39" fmla="*/ 22 h 97"/>
                  <a:gd name="T40" fmla="*/ 125 w 125"/>
                  <a:gd name="T41" fmla="*/ 26 h 97"/>
                  <a:gd name="T42" fmla="*/ 125 w 125"/>
                  <a:gd name="T43" fmla="*/ 35 h 97"/>
                  <a:gd name="T44" fmla="*/ 116 w 125"/>
                  <a:gd name="T45" fmla="*/ 97 h 97"/>
                  <a:gd name="T46" fmla="*/ 98 w 125"/>
                  <a:gd name="T47" fmla="*/ 97 h 97"/>
                  <a:gd name="T48" fmla="*/ 111 w 125"/>
                  <a:gd name="T49" fmla="*/ 35 h 97"/>
                  <a:gd name="T50" fmla="*/ 111 w 125"/>
                  <a:gd name="T51" fmla="*/ 26 h 97"/>
                  <a:gd name="T52" fmla="*/ 111 w 125"/>
                  <a:gd name="T53" fmla="*/ 22 h 97"/>
                  <a:gd name="T54" fmla="*/ 111 w 125"/>
                  <a:gd name="T55" fmla="*/ 17 h 97"/>
                  <a:gd name="T56" fmla="*/ 111 w 125"/>
                  <a:gd name="T57" fmla="*/ 13 h 97"/>
                  <a:gd name="T58" fmla="*/ 107 w 125"/>
                  <a:gd name="T59" fmla="*/ 13 h 97"/>
                  <a:gd name="T60" fmla="*/ 102 w 125"/>
                  <a:gd name="T61" fmla="*/ 13 h 97"/>
                  <a:gd name="T62" fmla="*/ 98 w 125"/>
                  <a:gd name="T63" fmla="*/ 13 h 97"/>
                  <a:gd name="T64" fmla="*/ 89 w 125"/>
                  <a:gd name="T65" fmla="*/ 17 h 97"/>
                  <a:gd name="T66" fmla="*/ 85 w 125"/>
                  <a:gd name="T67" fmla="*/ 22 h 97"/>
                  <a:gd name="T68" fmla="*/ 80 w 125"/>
                  <a:gd name="T69" fmla="*/ 26 h 97"/>
                  <a:gd name="T70" fmla="*/ 76 w 125"/>
                  <a:gd name="T71" fmla="*/ 35 h 97"/>
                  <a:gd name="T72" fmla="*/ 71 w 125"/>
                  <a:gd name="T73" fmla="*/ 49 h 97"/>
                  <a:gd name="T74" fmla="*/ 62 w 125"/>
                  <a:gd name="T75" fmla="*/ 97 h 97"/>
                  <a:gd name="T76" fmla="*/ 49 w 125"/>
                  <a:gd name="T77" fmla="*/ 97 h 97"/>
                  <a:gd name="T78" fmla="*/ 62 w 125"/>
                  <a:gd name="T79" fmla="*/ 31 h 97"/>
                  <a:gd name="T80" fmla="*/ 62 w 125"/>
                  <a:gd name="T81" fmla="*/ 26 h 97"/>
                  <a:gd name="T82" fmla="*/ 62 w 125"/>
                  <a:gd name="T83" fmla="*/ 22 h 97"/>
                  <a:gd name="T84" fmla="*/ 62 w 125"/>
                  <a:gd name="T85" fmla="*/ 17 h 97"/>
                  <a:gd name="T86" fmla="*/ 58 w 125"/>
                  <a:gd name="T87" fmla="*/ 13 h 97"/>
                  <a:gd name="T88" fmla="*/ 58 w 125"/>
                  <a:gd name="T89" fmla="*/ 13 h 97"/>
                  <a:gd name="T90" fmla="*/ 53 w 125"/>
                  <a:gd name="T91" fmla="*/ 13 h 97"/>
                  <a:gd name="T92" fmla="*/ 49 w 125"/>
                  <a:gd name="T93" fmla="*/ 13 h 97"/>
                  <a:gd name="T94" fmla="*/ 40 w 125"/>
                  <a:gd name="T95" fmla="*/ 17 h 97"/>
                  <a:gd name="T96" fmla="*/ 36 w 125"/>
                  <a:gd name="T97" fmla="*/ 22 h 97"/>
                  <a:gd name="T98" fmla="*/ 31 w 125"/>
                  <a:gd name="T99" fmla="*/ 31 h 97"/>
                  <a:gd name="T100" fmla="*/ 27 w 125"/>
                  <a:gd name="T101" fmla="*/ 40 h 97"/>
                  <a:gd name="T102" fmla="*/ 22 w 125"/>
                  <a:gd name="T103" fmla="*/ 53 h 97"/>
                  <a:gd name="T104" fmla="*/ 13 w 125"/>
                  <a:gd name="T105" fmla="*/ 97 h 97"/>
                  <a:gd name="T106" fmla="*/ 0 w 125"/>
                  <a:gd name="T107" fmla="*/ 97 h 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5" h="97">
                    <a:moveTo>
                      <a:pt x="0" y="97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31" y="17"/>
                    </a:lnTo>
                    <a:lnTo>
                      <a:pt x="36" y="9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76" y="9"/>
                    </a:lnTo>
                    <a:lnTo>
                      <a:pt x="76" y="17"/>
                    </a:lnTo>
                    <a:lnTo>
                      <a:pt x="85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5" y="13"/>
                    </a:lnTo>
                    <a:lnTo>
                      <a:pt x="125" y="22"/>
                    </a:lnTo>
                    <a:lnTo>
                      <a:pt x="125" y="26"/>
                    </a:lnTo>
                    <a:lnTo>
                      <a:pt x="125" y="35"/>
                    </a:lnTo>
                    <a:lnTo>
                      <a:pt x="116" y="97"/>
                    </a:lnTo>
                    <a:lnTo>
                      <a:pt x="98" y="97"/>
                    </a:lnTo>
                    <a:lnTo>
                      <a:pt x="111" y="35"/>
                    </a:lnTo>
                    <a:lnTo>
                      <a:pt x="111" y="26"/>
                    </a:lnTo>
                    <a:lnTo>
                      <a:pt x="111" y="22"/>
                    </a:lnTo>
                    <a:lnTo>
                      <a:pt x="111" y="17"/>
                    </a:lnTo>
                    <a:lnTo>
                      <a:pt x="111" y="13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8" y="13"/>
                    </a:lnTo>
                    <a:lnTo>
                      <a:pt x="89" y="17"/>
                    </a:lnTo>
                    <a:lnTo>
                      <a:pt x="85" y="22"/>
                    </a:lnTo>
                    <a:lnTo>
                      <a:pt x="80" y="26"/>
                    </a:lnTo>
                    <a:lnTo>
                      <a:pt x="76" y="35"/>
                    </a:lnTo>
                    <a:lnTo>
                      <a:pt x="71" y="49"/>
                    </a:lnTo>
                    <a:lnTo>
                      <a:pt x="62" y="97"/>
                    </a:lnTo>
                    <a:lnTo>
                      <a:pt x="49" y="97"/>
                    </a:lnTo>
                    <a:lnTo>
                      <a:pt x="62" y="31"/>
                    </a:lnTo>
                    <a:lnTo>
                      <a:pt x="62" y="26"/>
                    </a:lnTo>
                    <a:lnTo>
                      <a:pt x="62" y="22"/>
                    </a:lnTo>
                    <a:lnTo>
                      <a:pt x="62" y="17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0" y="17"/>
                    </a:lnTo>
                    <a:lnTo>
                      <a:pt x="36" y="22"/>
                    </a:lnTo>
                    <a:lnTo>
                      <a:pt x="31" y="31"/>
                    </a:lnTo>
                    <a:lnTo>
                      <a:pt x="27" y="40"/>
                    </a:lnTo>
                    <a:lnTo>
                      <a:pt x="22" y="53"/>
                    </a:lnTo>
                    <a:lnTo>
                      <a:pt x="13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8" name="Freeform 904"/>
              <p:cNvSpPr>
                <a:spLocks noEditPoints="1"/>
              </p:cNvSpPr>
              <p:nvPr/>
            </p:nvSpPr>
            <p:spPr bwMode="auto">
              <a:xfrm>
                <a:off x="5319" y="11446"/>
                <a:ext cx="76" cy="97"/>
              </a:xfrm>
              <a:custGeom>
                <a:avLst/>
                <a:gdLst>
                  <a:gd name="T0" fmla="*/ 18 w 76"/>
                  <a:gd name="T1" fmla="*/ 0 h 97"/>
                  <a:gd name="T2" fmla="*/ 36 w 76"/>
                  <a:gd name="T3" fmla="*/ 0 h 97"/>
                  <a:gd name="T4" fmla="*/ 27 w 76"/>
                  <a:gd name="T5" fmla="*/ 40 h 97"/>
                  <a:gd name="T6" fmla="*/ 40 w 76"/>
                  <a:gd name="T7" fmla="*/ 40 h 97"/>
                  <a:gd name="T8" fmla="*/ 54 w 76"/>
                  <a:gd name="T9" fmla="*/ 40 h 97"/>
                  <a:gd name="T10" fmla="*/ 63 w 76"/>
                  <a:gd name="T11" fmla="*/ 40 h 97"/>
                  <a:gd name="T12" fmla="*/ 67 w 76"/>
                  <a:gd name="T13" fmla="*/ 44 h 97"/>
                  <a:gd name="T14" fmla="*/ 72 w 76"/>
                  <a:gd name="T15" fmla="*/ 49 h 97"/>
                  <a:gd name="T16" fmla="*/ 76 w 76"/>
                  <a:gd name="T17" fmla="*/ 57 h 97"/>
                  <a:gd name="T18" fmla="*/ 76 w 76"/>
                  <a:gd name="T19" fmla="*/ 62 h 97"/>
                  <a:gd name="T20" fmla="*/ 76 w 76"/>
                  <a:gd name="T21" fmla="*/ 75 h 97"/>
                  <a:gd name="T22" fmla="*/ 72 w 76"/>
                  <a:gd name="T23" fmla="*/ 84 h 97"/>
                  <a:gd name="T24" fmla="*/ 67 w 76"/>
                  <a:gd name="T25" fmla="*/ 89 h 97"/>
                  <a:gd name="T26" fmla="*/ 58 w 76"/>
                  <a:gd name="T27" fmla="*/ 93 h 97"/>
                  <a:gd name="T28" fmla="*/ 49 w 76"/>
                  <a:gd name="T29" fmla="*/ 97 h 97"/>
                  <a:gd name="T30" fmla="*/ 36 w 76"/>
                  <a:gd name="T31" fmla="*/ 97 h 97"/>
                  <a:gd name="T32" fmla="*/ 0 w 76"/>
                  <a:gd name="T33" fmla="*/ 97 h 97"/>
                  <a:gd name="T34" fmla="*/ 18 w 76"/>
                  <a:gd name="T35" fmla="*/ 0 h 97"/>
                  <a:gd name="T36" fmla="*/ 18 w 76"/>
                  <a:gd name="T37" fmla="*/ 84 h 97"/>
                  <a:gd name="T38" fmla="*/ 36 w 76"/>
                  <a:gd name="T39" fmla="*/ 84 h 97"/>
                  <a:gd name="T40" fmla="*/ 45 w 76"/>
                  <a:gd name="T41" fmla="*/ 84 h 97"/>
                  <a:gd name="T42" fmla="*/ 54 w 76"/>
                  <a:gd name="T43" fmla="*/ 84 h 97"/>
                  <a:gd name="T44" fmla="*/ 58 w 76"/>
                  <a:gd name="T45" fmla="*/ 80 h 97"/>
                  <a:gd name="T46" fmla="*/ 58 w 76"/>
                  <a:gd name="T47" fmla="*/ 75 h 97"/>
                  <a:gd name="T48" fmla="*/ 63 w 76"/>
                  <a:gd name="T49" fmla="*/ 71 h 97"/>
                  <a:gd name="T50" fmla="*/ 63 w 76"/>
                  <a:gd name="T51" fmla="*/ 66 h 97"/>
                  <a:gd name="T52" fmla="*/ 63 w 76"/>
                  <a:gd name="T53" fmla="*/ 62 h 97"/>
                  <a:gd name="T54" fmla="*/ 58 w 76"/>
                  <a:gd name="T55" fmla="*/ 57 h 97"/>
                  <a:gd name="T56" fmla="*/ 58 w 76"/>
                  <a:gd name="T57" fmla="*/ 53 h 97"/>
                  <a:gd name="T58" fmla="*/ 54 w 76"/>
                  <a:gd name="T59" fmla="*/ 53 h 97"/>
                  <a:gd name="T60" fmla="*/ 49 w 76"/>
                  <a:gd name="T61" fmla="*/ 53 h 97"/>
                  <a:gd name="T62" fmla="*/ 40 w 76"/>
                  <a:gd name="T63" fmla="*/ 53 h 97"/>
                  <a:gd name="T64" fmla="*/ 23 w 76"/>
                  <a:gd name="T65" fmla="*/ 53 h 97"/>
                  <a:gd name="T66" fmla="*/ 18 w 76"/>
                  <a:gd name="T67" fmla="*/ 84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7">
                    <a:moveTo>
                      <a:pt x="18" y="0"/>
                    </a:moveTo>
                    <a:lnTo>
                      <a:pt x="36" y="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4" y="40"/>
                    </a:lnTo>
                    <a:lnTo>
                      <a:pt x="63" y="40"/>
                    </a:lnTo>
                    <a:lnTo>
                      <a:pt x="67" y="44"/>
                    </a:lnTo>
                    <a:lnTo>
                      <a:pt x="72" y="49"/>
                    </a:lnTo>
                    <a:lnTo>
                      <a:pt x="76" y="57"/>
                    </a:lnTo>
                    <a:lnTo>
                      <a:pt x="76" y="62"/>
                    </a:lnTo>
                    <a:lnTo>
                      <a:pt x="76" y="75"/>
                    </a:lnTo>
                    <a:lnTo>
                      <a:pt x="72" y="84"/>
                    </a:lnTo>
                    <a:lnTo>
                      <a:pt x="67" y="89"/>
                    </a:lnTo>
                    <a:lnTo>
                      <a:pt x="58" y="93"/>
                    </a:lnTo>
                    <a:lnTo>
                      <a:pt x="49" y="97"/>
                    </a:lnTo>
                    <a:lnTo>
                      <a:pt x="36" y="97"/>
                    </a:lnTo>
                    <a:lnTo>
                      <a:pt x="0" y="97"/>
                    </a:lnTo>
                    <a:lnTo>
                      <a:pt x="18" y="0"/>
                    </a:lnTo>
                    <a:close/>
                    <a:moveTo>
                      <a:pt x="18" y="84"/>
                    </a:moveTo>
                    <a:lnTo>
                      <a:pt x="36" y="84"/>
                    </a:lnTo>
                    <a:lnTo>
                      <a:pt x="45" y="84"/>
                    </a:lnTo>
                    <a:lnTo>
                      <a:pt x="54" y="84"/>
                    </a:lnTo>
                    <a:lnTo>
                      <a:pt x="58" y="80"/>
                    </a:lnTo>
                    <a:lnTo>
                      <a:pt x="58" y="75"/>
                    </a:lnTo>
                    <a:lnTo>
                      <a:pt x="63" y="71"/>
                    </a:lnTo>
                    <a:lnTo>
                      <a:pt x="63" y="66"/>
                    </a:lnTo>
                    <a:lnTo>
                      <a:pt x="63" y="62"/>
                    </a:lnTo>
                    <a:lnTo>
                      <a:pt x="58" y="57"/>
                    </a:lnTo>
                    <a:lnTo>
                      <a:pt x="58" y="53"/>
                    </a:lnTo>
                    <a:lnTo>
                      <a:pt x="54" y="53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23" y="53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9" name="Freeform 905"/>
              <p:cNvSpPr>
                <a:spLocks/>
              </p:cNvSpPr>
              <p:nvPr/>
            </p:nvSpPr>
            <p:spPr bwMode="auto">
              <a:xfrm>
                <a:off x="5413" y="11526"/>
                <a:ext cx="17" cy="17"/>
              </a:xfrm>
              <a:custGeom>
                <a:avLst/>
                <a:gdLst>
                  <a:gd name="T0" fmla="*/ 0 w 17"/>
                  <a:gd name="T1" fmla="*/ 17 h 17"/>
                  <a:gd name="T2" fmla="*/ 0 w 17"/>
                  <a:gd name="T3" fmla="*/ 0 h 17"/>
                  <a:gd name="T4" fmla="*/ 17 w 17"/>
                  <a:gd name="T5" fmla="*/ 0 h 17"/>
                  <a:gd name="T6" fmla="*/ 13 w 17"/>
                  <a:gd name="T7" fmla="*/ 17 h 17"/>
                  <a:gd name="T8" fmla="*/ 0 w 17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3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0" name="Freeform 906"/>
              <p:cNvSpPr>
                <a:spLocks/>
              </p:cNvSpPr>
              <p:nvPr/>
            </p:nvSpPr>
            <p:spPr bwMode="auto">
              <a:xfrm>
                <a:off x="6968" y="10383"/>
                <a:ext cx="84" cy="94"/>
              </a:xfrm>
              <a:custGeom>
                <a:avLst/>
                <a:gdLst>
                  <a:gd name="T0" fmla="*/ 17 w 84"/>
                  <a:gd name="T1" fmla="*/ 0 h 94"/>
                  <a:gd name="T2" fmla="*/ 84 w 84"/>
                  <a:gd name="T3" fmla="*/ 0 h 94"/>
                  <a:gd name="T4" fmla="*/ 66 w 84"/>
                  <a:gd name="T5" fmla="*/ 94 h 94"/>
                  <a:gd name="T6" fmla="*/ 53 w 84"/>
                  <a:gd name="T7" fmla="*/ 94 h 94"/>
                  <a:gd name="T8" fmla="*/ 66 w 84"/>
                  <a:gd name="T9" fmla="*/ 14 h 94"/>
                  <a:gd name="T10" fmla="*/ 31 w 84"/>
                  <a:gd name="T11" fmla="*/ 14 h 94"/>
                  <a:gd name="T12" fmla="*/ 13 w 84"/>
                  <a:gd name="T13" fmla="*/ 94 h 94"/>
                  <a:gd name="T14" fmla="*/ 0 w 84"/>
                  <a:gd name="T15" fmla="*/ 94 h 94"/>
                  <a:gd name="T16" fmla="*/ 17 w 84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" h="94">
                    <a:moveTo>
                      <a:pt x="17" y="0"/>
                    </a:moveTo>
                    <a:lnTo>
                      <a:pt x="84" y="0"/>
                    </a:lnTo>
                    <a:lnTo>
                      <a:pt x="66" y="94"/>
                    </a:lnTo>
                    <a:lnTo>
                      <a:pt x="53" y="94"/>
                    </a:lnTo>
                    <a:lnTo>
                      <a:pt x="66" y="14"/>
                    </a:lnTo>
                    <a:lnTo>
                      <a:pt x="31" y="1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1" name="Freeform 907"/>
              <p:cNvSpPr>
                <a:spLocks noEditPoints="1"/>
              </p:cNvSpPr>
              <p:nvPr/>
            </p:nvSpPr>
            <p:spPr bwMode="auto">
              <a:xfrm>
                <a:off x="7061" y="10379"/>
                <a:ext cx="76" cy="102"/>
              </a:xfrm>
              <a:custGeom>
                <a:avLst/>
                <a:gdLst>
                  <a:gd name="T0" fmla="*/ 58 w 76"/>
                  <a:gd name="T1" fmla="*/ 67 h 102"/>
                  <a:gd name="T2" fmla="*/ 71 w 76"/>
                  <a:gd name="T3" fmla="*/ 67 h 102"/>
                  <a:gd name="T4" fmla="*/ 67 w 76"/>
                  <a:gd name="T5" fmla="*/ 80 h 102"/>
                  <a:gd name="T6" fmla="*/ 58 w 76"/>
                  <a:gd name="T7" fmla="*/ 93 h 102"/>
                  <a:gd name="T8" fmla="*/ 49 w 76"/>
                  <a:gd name="T9" fmla="*/ 98 h 102"/>
                  <a:gd name="T10" fmla="*/ 31 w 76"/>
                  <a:gd name="T11" fmla="*/ 102 h 102"/>
                  <a:gd name="T12" fmla="*/ 22 w 76"/>
                  <a:gd name="T13" fmla="*/ 102 h 102"/>
                  <a:gd name="T14" fmla="*/ 18 w 76"/>
                  <a:gd name="T15" fmla="*/ 98 h 102"/>
                  <a:gd name="T16" fmla="*/ 9 w 76"/>
                  <a:gd name="T17" fmla="*/ 89 h 102"/>
                  <a:gd name="T18" fmla="*/ 4 w 76"/>
                  <a:gd name="T19" fmla="*/ 84 h 102"/>
                  <a:gd name="T20" fmla="*/ 0 w 76"/>
                  <a:gd name="T21" fmla="*/ 71 h 102"/>
                  <a:gd name="T22" fmla="*/ 0 w 76"/>
                  <a:gd name="T23" fmla="*/ 62 h 102"/>
                  <a:gd name="T24" fmla="*/ 0 w 76"/>
                  <a:gd name="T25" fmla="*/ 44 h 102"/>
                  <a:gd name="T26" fmla="*/ 4 w 76"/>
                  <a:gd name="T27" fmla="*/ 31 h 102"/>
                  <a:gd name="T28" fmla="*/ 13 w 76"/>
                  <a:gd name="T29" fmla="*/ 18 h 102"/>
                  <a:gd name="T30" fmla="*/ 22 w 76"/>
                  <a:gd name="T31" fmla="*/ 9 h 102"/>
                  <a:gd name="T32" fmla="*/ 31 w 76"/>
                  <a:gd name="T33" fmla="*/ 4 h 102"/>
                  <a:gd name="T34" fmla="*/ 44 w 76"/>
                  <a:gd name="T35" fmla="*/ 0 h 102"/>
                  <a:gd name="T36" fmla="*/ 58 w 76"/>
                  <a:gd name="T37" fmla="*/ 4 h 102"/>
                  <a:gd name="T38" fmla="*/ 67 w 76"/>
                  <a:gd name="T39" fmla="*/ 13 h 102"/>
                  <a:gd name="T40" fmla="*/ 76 w 76"/>
                  <a:gd name="T41" fmla="*/ 27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8 h 102"/>
                  <a:gd name="T48" fmla="*/ 13 w 76"/>
                  <a:gd name="T49" fmla="*/ 58 h 102"/>
                  <a:gd name="T50" fmla="*/ 13 w 76"/>
                  <a:gd name="T51" fmla="*/ 58 h 102"/>
                  <a:gd name="T52" fmla="*/ 13 w 76"/>
                  <a:gd name="T53" fmla="*/ 62 h 102"/>
                  <a:gd name="T54" fmla="*/ 18 w 76"/>
                  <a:gd name="T55" fmla="*/ 71 h 102"/>
                  <a:gd name="T56" fmla="*/ 18 w 76"/>
                  <a:gd name="T57" fmla="*/ 80 h 102"/>
                  <a:gd name="T58" fmla="*/ 27 w 76"/>
                  <a:gd name="T59" fmla="*/ 84 h 102"/>
                  <a:gd name="T60" fmla="*/ 31 w 76"/>
                  <a:gd name="T61" fmla="*/ 89 h 102"/>
                  <a:gd name="T62" fmla="*/ 40 w 76"/>
                  <a:gd name="T63" fmla="*/ 89 h 102"/>
                  <a:gd name="T64" fmla="*/ 49 w 76"/>
                  <a:gd name="T65" fmla="*/ 84 h 102"/>
                  <a:gd name="T66" fmla="*/ 53 w 76"/>
                  <a:gd name="T67" fmla="*/ 76 h 102"/>
                  <a:gd name="T68" fmla="*/ 58 w 76"/>
                  <a:gd name="T69" fmla="*/ 67 h 102"/>
                  <a:gd name="T70" fmla="*/ 18 w 76"/>
                  <a:gd name="T71" fmla="*/ 44 h 102"/>
                  <a:gd name="T72" fmla="*/ 62 w 76"/>
                  <a:gd name="T73" fmla="*/ 44 h 102"/>
                  <a:gd name="T74" fmla="*/ 62 w 76"/>
                  <a:gd name="T75" fmla="*/ 40 h 102"/>
                  <a:gd name="T76" fmla="*/ 62 w 76"/>
                  <a:gd name="T77" fmla="*/ 40 h 102"/>
                  <a:gd name="T78" fmla="*/ 62 w 76"/>
                  <a:gd name="T79" fmla="*/ 27 h 102"/>
                  <a:gd name="T80" fmla="*/ 58 w 76"/>
                  <a:gd name="T81" fmla="*/ 22 h 102"/>
                  <a:gd name="T82" fmla="*/ 53 w 76"/>
                  <a:gd name="T83" fmla="*/ 18 h 102"/>
                  <a:gd name="T84" fmla="*/ 44 w 76"/>
                  <a:gd name="T85" fmla="*/ 13 h 102"/>
                  <a:gd name="T86" fmla="*/ 36 w 76"/>
                  <a:gd name="T87" fmla="*/ 18 h 102"/>
                  <a:gd name="T88" fmla="*/ 27 w 76"/>
                  <a:gd name="T89" fmla="*/ 22 h 102"/>
                  <a:gd name="T90" fmla="*/ 22 w 76"/>
                  <a:gd name="T91" fmla="*/ 31 h 102"/>
                  <a:gd name="T92" fmla="*/ 18 w 76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7"/>
                    </a:moveTo>
                    <a:lnTo>
                      <a:pt x="71" y="67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9" y="98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7" y="13"/>
                    </a:lnTo>
                    <a:lnTo>
                      <a:pt x="76" y="27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8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9" y="84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  <a:moveTo>
                      <a:pt x="18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4" y="13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2" name="Freeform 908"/>
              <p:cNvSpPr>
                <a:spLocks noEditPoints="1"/>
              </p:cNvSpPr>
              <p:nvPr/>
            </p:nvSpPr>
            <p:spPr bwMode="auto">
              <a:xfrm>
                <a:off x="7141" y="10379"/>
                <a:ext cx="89" cy="138"/>
              </a:xfrm>
              <a:custGeom>
                <a:avLst/>
                <a:gdLst>
                  <a:gd name="T0" fmla="*/ 0 w 89"/>
                  <a:gd name="T1" fmla="*/ 138 h 138"/>
                  <a:gd name="T2" fmla="*/ 22 w 89"/>
                  <a:gd name="T3" fmla="*/ 4 h 138"/>
                  <a:gd name="T4" fmla="*/ 35 w 89"/>
                  <a:gd name="T5" fmla="*/ 4 h 138"/>
                  <a:gd name="T6" fmla="*/ 35 w 89"/>
                  <a:gd name="T7" fmla="*/ 18 h 138"/>
                  <a:gd name="T8" fmla="*/ 40 w 89"/>
                  <a:gd name="T9" fmla="*/ 9 h 138"/>
                  <a:gd name="T10" fmla="*/ 49 w 89"/>
                  <a:gd name="T11" fmla="*/ 4 h 138"/>
                  <a:gd name="T12" fmla="*/ 53 w 89"/>
                  <a:gd name="T13" fmla="*/ 4 h 138"/>
                  <a:gd name="T14" fmla="*/ 62 w 89"/>
                  <a:gd name="T15" fmla="*/ 0 h 138"/>
                  <a:gd name="T16" fmla="*/ 71 w 89"/>
                  <a:gd name="T17" fmla="*/ 4 h 138"/>
                  <a:gd name="T18" fmla="*/ 80 w 89"/>
                  <a:gd name="T19" fmla="*/ 13 h 138"/>
                  <a:gd name="T20" fmla="*/ 84 w 89"/>
                  <a:gd name="T21" fmla="*/ 22 h 138"/>
                  <a:gd name="T22" fmla="*/ 89 w 89"/>
                  <a:gd name="T23" fmla="*/ 40 h 138"/>
                  <a:gd name="T24" fmla="*/ 89 w 89"/>
                  <a:gd name="T25" fmla="*/ 53 h 138"/>
                  <a:gd name="T26" fmla="*/ 84 w 89"/>
                  <a:gd name="T27" fmla="*/ 67 h 138"/>
                  <a:gd name="T28" fmla="*/ 80 w 89"/>
                  <a:gd name="T29" fmla="*/ 80 h 138"/>
                  <a:gd name="T30" fmla="*/ 75 w 89"/>
                  <a:gd name="T31" fmla="*/ 89 h 138"/>
                  <a:gd name="T32" fmla="*/ 67 w 89"/>
                  <a:gd name="T33" fmla="*/ 93 h 138"/>
                  <a:gd name="T34" fmla="*/ 62 w 89"/>
                  <a:gd name="T35" fmla="*/ 98 h 138"/>
                  <a:gd name="T36" fmla="*/ 53 w 89"/>
                  <a:gd name="T37" fmla="*/ 102 h 138"/>
                  <a:gd name="T38" fmla="*/ 49 w 89"/>
                  <a:gd name="T39" fmla="*/ 102 h 138"/>
                  <a:gd name="T40" fmla="*/ 40 w 89"/>
                  <a:gd name="T41" fmla="*/ 102 h 138"/>
                  <a:gd name="T42" fmla="*/ 35 w 89"/>
                  <a:gd name="T43" fmla="*/ 98 h 138"/>
                  <a:gd name="T44" fmla="*/ 27 w 89"/>
                  <a:gd name="T45" fmla="*/ 93 h 138"/>
                  <a:gd name="T46" fmla="*/ 22 w 89"/>
                  <a:gd name="T47" fmla="*/ 84 h 138"/>
                  <a:gd name="T48" fmla="*/ 13 w 89"/>
                  <a:gd name="T49" fmla="*/ 138 h 138"/>
                  <a:gd name="T50" fmla="*/ 0 w 89"/>
                  <a:gd name="T51" fmla="*/ 138 h 138"/>
                  <a:gd name="T52" fmla="*/ 27 w 89"/>
                  <a:gd name="T53" fmla="*/ 62 h 138"/>
                  <a:gd name="T54" fmla="*/ 27 w 89"/>
                  <a:gd name="T55" fmla="*/ 71 h 138"/>
                  <a:gd name="T56" fmla="*/ 31 w 89"/>
                  <a:gd name="T57" fmla="*/ 76 h 138"/>
                  <a:gd name="T58" fmla="*/ 31 w 89"/>
                  <a:gd name="T59" fmla="*/ 80 h 138"/>
                  <a:gd name="T60" fmla="*/ 35 w 89"/>
                  <a:gd name="T61" fmla="*/ 84 h 138"/>
                  <a:gd name="T62" fmla="*/ 40 w 89"/>
                  <a:gd name="T63" fmla="*/ 89 h 138"/>
                  <a:gd name="T64" fmla="*/ 44 w 89"/>
                  <a:gd name="T65" fmla="*/ 89 h 138"/>
                  <a:gd name="T66" fmla="*/ 58 w 89"/>
                  <a:gd name="T67" fmla="*/ 84 h 138"/>
                  <a:gd name="T68" fmla="*/ 67 w 89"/>
                  <a:gd name="T69" fmla="*/ 71 h 138"/>
                  <a:gd name="T70" fmla="*/ 71 w 89"/>
                  <a:gd name="T71" fmla="*/ 58 h 138"/>
                  <a:gd name="T72" fmla="*/ 75 w 89"/>
                  <a:gd name="T73" fmla="*/ 40 h 138"/>
                  <a:gd name="T74" fmla="*/ 71 w 89"/>
                  <a:gd name="T75" fmla="*/ 31 h 138"/>
                  <a:gd name="T76" fmla="*/ 71 w 89"/>
                  <a:gd name="T77" fmla="*/ 22 h 138"/>
                  <a:gd name="T78" fmla="*/ 62 w 89"/>
                  <a:gd name="T79" fmla="*/ 18 h 138"/>
                  <a:gd name="T80" fmla="*/ 58 w 89"/>
                  <a:gd name="T81" fmla="*/ 13 h 138"/>
                  <a:gd name="T82" fmla="*/ 53 w 89"/>
                  <a:gd name="T83" fmla="*/ 13 h 138"/>
                  <a:gd name="T84" fmla="*/ 44 w 89"/>
                  <a:gd name="T85" fmla="*/ 18 h 138"/>
                  <a:gd name="T86" fmla="*/ 40 w 89"/>
                  <a:gd name="T87" fmla="*/ 22 h 138"/>
                  <a:gd name="T88" fmla="*/ 35 w 89"/>
                  <a:gd name="T89" fmla="*/ 27 h 138"/>
                  <a:gd name="T90" fmla="*/ 35 w 89"/>
                  <a:gd name="T91" fmla="*/ 36 h 138"/>
                  <a:gd name="T92" fmla="*/ 31 w 89"/>
                  <a:gd name="T93" fmla="*/ 44 h 138"/>
                  <a:gd name="T94" fmla="*/ 31 w 89"/>
                  <a:gd name="T95" fmla="*/ 53 h 138"/>
                  <a:gd name="T96" fmla="*/ 27 w 89"/>
                  <a:gd name="T97" fmla="*/ 62 h 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138">
                    <a:moveTo>
                      <a:pt x="0" y="138"/>
                    </a:moveTo>
                    <a:lnTo>
                      <a:pt x="22" y="4"/>
                    </a:lnTo>
                    <a:lnTo>
                      <a:pt x="35" y="4"/>
                    </a:lnTo>
                    <a:lnTo>
                      <a:pt x="35" y="18"/>
                    </a:lnTo>
                    <a:lnTo>
                      <a:pt x="40" y="9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13"/>
                    </a:lnTo>
                    <a:lnTo>
                      <a:pt x="84" y="22"/>
                    </a:lnTo>
                    <a:lnTo>
                      <a:pt x="89" y="40"/>
                    </a:lnTo>
                    <a:lnTo>
                      <a:pt x="89" y="53"/>
                    </a:lnTo>
                    <a:lnTo>
                      <a:pt x="84" y="67"/>
                    </a:lnTo>
                    <a:lnTo>
                      <a:pt x="80" y="80"/>
                    </a:lnTo>
                    <a:lnTo>
                      <a:pt x="75" y="89"/>
                    </a:lnTo>
                    <a:lnTo>
                      <a:pt x="67" y="93"/>
                    </a:lnTo>
                    <a:lnTo>
                      <a:pt x="62" y="98"/>
                    </a:lnTo>
                    <a:lnTo>
                      <a:pt x="53" y="102"/>
                    </a:lnTo>
                    <a:lnTo>
                      <a:pt x="49" y="102"/>
                    </a:lnTo>
                    <a:lnTo>
                      <a:pt x="40" y="102"/>
                    </a:lnTo>
                    <a:lnTo>
                      <a:pt x="35" y="98"/>
                    </a:lnTo>
                    <a:lnTo>
                      <a:pt x="27" y="93"/>
                    </a:lnTo>
                    <a:lnTo>
                      <a:pt x="22" y="84"/>
                    </a:lnTo>
                    <a:lnTo>
                      <a:pt x="13" y="138"/>
                    </a:lnTo>
                    <a:lnTo>
                      <a:pt x="0" y="138"/>
                    </a:lnTo>
                    <a:close/>
                    <a:moveTo>
                      <a:pt x="27" y="62"/>
                    </a:moveTo>
                    <a:lnTo>
                      <a:pt x="27" y="71"/>
                    </a:lnTo>
                    <a:lnTo>
                      <a:pt x="31" y="76"/>
                    </a:lnTo>
                    <a:lnTo>
                      <a:pt x="31" y="80"/>
                    </a:lnTo>
                    <a:lnTo>
                      <a:pt x="35" y="84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58" y="84"/>
                    </a:lnTo>
                    <a:lnTo>
                      <a:pt x="67" y="71"/>
                    </a:lnTo>
                    <a:lnTo>
                      <a:pt x="71" y="58"/>
                    </a:lnTo>
                    <a:lnTo>
                      <a:pt x="75" y="40"/>
                    </a:lnTo>
                    <a:lnTo>
                      <a:pt x="71" y="31"/>
                    </a:lnTo>
                    <a:lnTo>
                      <a:pt x="71" y="22"/>
                    </a:lnTo>
                    <a:lnTo>
                      <a:pt x="62" y="18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4" y="18"/>
                    </a:lnTo>
                    <a:lnTo>
                      <a:pt x="40" y="22"/>
                    </a:lnTo>
                    <a:lnTo>
                      <a:pt x="35" y="27"/>
                    </a:lnTo>
                    <a:lnTo>
                      <a:pt x="35" y="36"/>
                    </a:lnTo>
                    <a:lnTo>
                      <a:pt x="31" y="44"/>
                    </a:lnTo>
                    <a:lnTo>
                      <a:pt x="31" y="53"/>
                    </a:lnTo>
                    <a:lnTo>
                      <a:pt x="27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3" name="Freeform 909"/>
              <p:cNvSpPr>
                <a:spLocks noEditPoints="1"/>
              </p:cNvSpPr>
              <p:nvPr/>
            </p:nvSpPr>
            <p:spPr bwMode="auto">
              <a:xfrm>
                <a:off x="7243" y="10379"/>
                <a:ext cx="76" cy="102"/>
              </a:xfrm>
              <a:custGeom>
                <a:avLst/>
                <a:gdLst>
                  <a:gd name="T0" fmla="*/ 58 w 76"/>
                  <a:gd name="T1" fmla="*/ 67 h 102"/>
                  <a:gd name="T2" fmla="*/ 71 w 76"/>
                  <a:gd name="T3" fmla="*/ 67 h 102"/>
                  <a:gd name="T4" fmla="*/ 67 w 76"/>
                  <a:gd name="T5" fmla="*/ 80 h 102"/>
                  <a:gd name="T6" fmla="*/ 58 w 76"/>
                  <a:gd name="T7" fmla="*/ 93 h 102"/>
                  <a:gd name="T8" fmla="*/ 45 w 76"/>
                  <a:gd name="T9" fmla="*/ 98 h 102"/>
                  <a:gd name="T10" fmla="*/ 31 w 76"/>
                  <a:gd name="T11" fmla="*/ 102 h 102"/>
                  <a:gd name="T12" fmla="*/ 22 w 76"/>
                  <a:gd name="T13" fmla="*/ 102 h 102"/>
                  <a:gd name="T14" fmla="*/ 13 w 76"/>
                  <a:gd name="T15" fmla="*/ 98 h 102"/>
                  <a:gd name="T16" fmla="*/ 9 w 76"/>
                  <a:gd name="T17" fmla="*/ 89 h 102"/>
                  <a:gd name="T18" fmla="*/ 0 w 76"/>
                  <a:gd name="T19" fmla="*/ 84 h 102"/>
                  <a:gd name="T20" fmla="*/ 0 w 76"/>
                  <a:gd name="T21" fmla="*/ 71 h 102"/>
                  <a:gd name="T22" fmla="*/ 0 w 76"/>
                  <a:gd name="T23" fmla="*/ 62 h 102"/>
                  <a:gd name="T24" fmla="*/ 0 w 76"/>
                  <a:gd name="T25" fmla="*/ 44 h 102"/>
                  <a:gd name="T26" fmla="*/ 5 w 76"/>
                  <a:gd name="T27" fmla="*/ 31 h 102"/>
                  <a:gd name="T28" fmla="*/ 13 w 76"/>
                  <a:gd name="T29" fmla="*/ 18 h 102"/>
                  <a:gd name="T30" fmla="*/ 22 w 76"/>
                  <a:gd name="T31" fmla="*/ 9 h 102"/>
                  <a:gd name="T32" fmla="*/ 31 w 76"/>
                  <a:gd name="T33" fmla="*/ 4 h 102"/>
                  <a:gd name="T34" fmla="*/ 45 w 76"/>
                  <a:gd name="T35" fmla="*/ 0 h 102"/>
                  <a:gd name="T36" fmla="*/ 58 w 76"/>
                  <a:gd name="T37" fmla="*/ 4 h 102"/>
                  <a:gd name="T38" fmla="*/ 67 w 76"/>
                  <a:gd name="T39" fmla="*/ 13 h 102"/>
                  <a:gd name="T40" fmla="*/ 76 w 76"/>
                  <a:gd name="T41" fmla="*/ 27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8 h 102"/>
                  <a:gd name="T48" fmla="*/ 13 w 76"/>
                  <a:gd name="T49" fmla="*/ 58 h 102"/>
                  <a:gd name="T50" fmla="*/ 13 w 76"/>
                  <a:gd name="T51" fmla="*/ 58 h 102"/>
                  <a:gd name="T52" fmla="*/ 13 w 76"/>
                  <a:gd name="T53" fmla="*/ 62 h 102"/>
                  <a:gd name="T54" fmla="*/ 13 w 76"/>
                  <a:gd name="T55" fmla="*/ 71 h 102"/>
                  <a:gd name="T56" fmla="*/ 18 w 76"/>
                  <a:gd name="T57" fmla="*/ 80 h 102"/>
                  <a:gd name="T58" fmla="*/ 22 w 76"/>
                  <a:gd name="T59" fmla="*/ 84 h 102"/>
                  <a:gd name="T60" fmla="*/ 31 w 76"/>
                  <a:gd name="T61" fmla="*/ 89 h 102"/>
                  <a:gd name="T62" fmla="*/ 40 w 76"/>
                  <a:gd name="T63" fmla="*/ 89 h 102"/>
                  <a:gd name="T64" fmla="*/ 45 w 76"/>
                  <a:gd name="T65" fmla="*/ 84 h 102"/>
                  <a:gd name="T66" fmla="*/ 53 w 76"/>
                  <a:gd name="T67" fmla="*/ 76 h 102"/>
                  <a:gd name="T68" fmla="*/ 58 w 76"/>
                  <a:gd name="T69" fmla="*/ 67 h 102"/>
                  <a:gd name="T70" fmla="*/ 13 w 76"/>
                  <a:gd name="T71" fmla="*/ 44 h 102"/>
                  <a:gd name="T72" fmla="*/ 62 w 76"/>
                  <a:gd name="T73" fmla="*/ 44 h 102"/>
                  <a:gd name="T74" fmla="*/ 62 w 76"/>
                  <a:gd name="T75" fmla="*/ 40 h 102"/>
                  <a:gd name="T76" fmla="*/ 62 w 76"/>
                  <a:gd name="T77" fmla="*/ 40 h 102"/>
                  <a:gd name="T78" fmla="*/ 62 w 76"/>
                  <a:gd name="T79" fmla="*/ 27 h 102"/>
                  <a:gd name="T80" fmla="*/ 58 w 76"/>
                  <a:gd name="T81" fmla="*/ 22 h 102"/>
                  <a:gd name="T82" fmla="*/ 49 w 76"/>
                  <a:gd name="T83" fmla="*/ 18 h 102"/>
                  <a:gd name="T84" fmla="*/ 45 w 76"/>
                  <a:gd name="T85" fmla="*/ 13 h 102"/>
                  <a:gd name="T86" fmla="*/ 36 w 76"/>
                  <a:gd name="T87" fmla="*/ 18 h 102"/>
                  <a:gd name="T88" fmla="*/ 27 w 76"/>
                  <a:gd name="T89" fmla="*/ 22 h 102"/>
                  <a:gd name="T90" fmla="*/ 18 w 76"/>
                  <a:gd name="T91" fmla="*/ 31 h 102"/>
                  <a:gd name="T92" fmla="*/ 13 w 76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7"/>
                    </a:moveTo>
                    <a:lnTo>
                      <a:pt x="71" y="67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5" y="98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67" y="13"/>
                    </a:lnTo>
                    <a:lnTo>
                      <a:pt x="76" y="27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8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5" y="84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  <a:moveTo>
                      <a:pt x="13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49" y="18"/>
                    </a:lnTo>
                    <a:lnTo>
                      <a:pt x="45" y="13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18" y="31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4" name="Freeform 910"/>
              <p:cNvSpPr>
                <a:spLocks/>
              </p:cNvSpPr>
              <p:nvPr/>
            </p:nvSpPr>
            <p:spPr bwMode="auto">
              <a:xfrm>
                <a:off x="7314" y="10383"/>
                <a:ext cx="89" cy="94"/>
              </a:xfrm>
              <a:custGeom>
                <a:avLst/>
                <a:gdLst>
                  <a:gd name="T0" fmla="*/ 0 w 89"/>
                  <a:gd name="T1" fmla="*/ 94 h 94"/>
                  <a:gd name="T2" fmla="*/ 40 w 89"/>
                  <a:gd name="T3" fmla="*/ 45 h 94"/>
                  <a:gd name="T4" fmla="*/ 18 w 89"/>
                  <a:gd name="T5" fmla="*/ 0 h 94"/>
                  <a:gd name="T6" fmla="*/ 31 w 89"/>
                  <a:gd name="T7" fmla="*/ 0 h 94"/>
                  <a:gd name="T8" fmla="*/ 40 w 89"/>
                  <a:gd name="T9" fmla="*/ 18 h 94"/>
                  <a:gd name="T10" fmla="*/ 45 w 89"/>
                  <a:gd name="T11" fmla="*/ 27 h 94"/>
                  <a:gd name="T12" fmla="*/ 49 w 89"/>
                  <a:gd name="T13" fmla="*/ 36 h 94"/>
                  <a:gd name="T14" fmla="*/ 71 w 89"/>
                  <a:gd name="T15" fmla="*/ 0 h 94"/>
                  <a:gd name="T16" fmla="*/ 89 w 89"/>
                  <a:gd name="T17" fmla="*/ 0 h 94"/>
                  <a:gd name="T18" fmla="*/ 54 w 89"/>
                  <a:gd name="T19" fmla="*/ 49 h 94"/>
                  <a:gd name="T20" fmla="*/ 76 w 89"/>
                  <a:gd name="T21" fmla="*/ 94 h 94"/>
                  <a:gd name="T22" fmla="*/ 58 w 89"/>
                  <a:gd name="T23" fmla="*/ 94 h 94"/>
                  <a:gd name="T24" fmla="*/ 49 w 89"/>
                  <a:gd name="T25" fmla="*/ 76 h 94"/>
                  <a:gd name="T26" fmla="*/ 49 w 89"/>
                  <a:gd name="T27" fmla="*/ 67 h 94"/>
                  <a:gd name="T28" fmla="*/ 45 w 89"/>
                  <a:gd name="T29" fmla="*/ 63 h 94"/>
                  <a:gd name="T30" fmla="*/ 18 w 89"/>
                  <a:gd name="T31" fmla="*/ 94 h 94"/>
                  <a:gd name="T32" fmla="*/ 0 w 89"/>
                  <a:gd name="T33" fmla="*/ 94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94">
                    <a:moveTo>
                      <a:pt x="0" y="94"/>
                    </a:moveTo>
                    <a:lnTo>
                      <a:pt x="40" y="45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40" y="18"/>
                    </a:lnTo>
                    <a:lnTo>
                      <a:pt x="45" y="27"/>
                    </a:lnTo>
                    <a:lnTo>
                      <a:pt x="49" y="36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54" y="49"/>
                    </a:lnTo>
                    <a:lnTo>
                      <a:pt x="76" y="94"/>
                    </a:lnTo>
                    <a:lnTo>
                      <a:pt x="58" y="94"/>
                    </a:lnTo>
                    <a:lnTo>
                      <a:pt x="49" y="76"/>
                    </a:lnTo>
                    <a:lnTo>
                      <a:pt x="49" y="67"/>
                    </a:lnTo>
                    <a:lnTo>
                      <a:pt x="45" y="63"/>
                    </a:lnTo>
                    <a:lnTo>
                      <a:pt x="18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5" name="Freeform 911"/>
              <p:cNvSpPr>
                <a:spLocks noEditPoints="1"/>
              </p:cNvSpPr>
              <p:nvPr/>
            </p:nvSpPr>
            <p:spPr bwMode="auto">
              <a:xfrm>
                <a:off x="7403" y="10379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5 w 80"/>
                  <a:gd name="T3" fmla="*/ 36 h 102"/>
                  <a:gd name="T4" fmla="*/ 13 w 80"/>
                  <a:gd name="T5" fmla="*/ 18 h 102"/>
                  <a:gd name="T6" fmla="*/ 27 w 80"/>
                  <a:gd name="T7" fmla="*/ 4 h 102"/>
                  <a:gd name="T8" fmla="*/ 45 w 80"/>
                  <a:gd name="T9" fmla="*/ 0 h 102"/>
                  <a:gd name="T10" fmla="*/ 58 w 80"/>
                  <a:gd name="T11" fmla="*/ 4 h 102"/>
                  <a:gd name="T12" fmla="*/ 71 w 80"/>
                  <a:gd name="T13" fmla="*/ 13 h 102"/>
                  <a:gd name="T14" fmla="*/ 76 w 80"/>
                  <a:gd name="T15" fmla="*/ 27 h 102"/>
                  <a:gd name="T16" fmla="*/ 80 w 80"/>
                  <a:gd name="T17" fmla="*/ 40 h 102"/>
                  <a:gd name="T18" fmla="*/ 80 w 80"/>
                  <a:gd name="T19" fmla="*/ 58 h 102"/>
                  <a:gd name="T20" fmla="*/ 76 w 80"/>
                  <a:gd name="T21" fmla="*/ 71 h 102"/>
                  <a:gd name="T22" fmla="*/ 67 w 80"/>
                  <a:gd name="T23" fmla="*/ 84 h 102"/>
                  <a:gd name="T24" fmla="*/ 58 w 80"/>
                  <a:gd name="T25" fmla="*/ 93 h 102"/>
                  <a:gd name="T26" fmla="*/ 45 w 80"/>
                  <a:gd name="T27" fmla="*/ 98 h 102"/>
                  <a:gd name="T28" fmla="*/ 36 w 80"/>
                  <a:gd name="T29" fmla="*/ 102 h 102"/>
                  <a:gd name="T30" fmla="*/ 27 w 80"/>
                  <a:gd name="T31" fmla="*/ 102 h 102"/>
                  <a:gd name="T32" fmla="*/ 18 w 80"/>
                  <a:gd name="T33" fmla="*/ 98 h 102"/>
                  <a:gd name="T34" fmla="*/ 9 w 80"/>
                  <a:gd name="T35" fmla="*/ 93 h 102"/>
                  <a:gd name="T36" fmla="*/ 5 w 80"/>
                  <a:gd name="T37" fmla="*/ 84 h 102"/>
                  <a:gd name="T38" fmla="*/ 0 w 80"/>
                  <a:gd name="T39" fmla="*/ 76 h 102"/>
                  <a:gd name="T40" fmla="*/ 0 w 80"/>
                  <a:gd name="T41" fmla="*/ 62 h 102"/>
                  <a:gd name="T42" fmla="*/ 13 w 80"/>
                  <a:gd name="T43" fmla="*/ 62 h 102"/>
                  <a:gd name="T44" fmla="*/ 18 w 80"/>
                  <a:gd name="T45" fmla="*/ 76 h 102"/>
                  <a:gd name="T46" fmla="*/ 22 w 80"/>
                  <a:gd name="T47" fmla="*/ 80 h 102"/>
                  <a:gd name="T48" fmla="*/ 27 w 80"/>
                  <a:gd name="T49" fmla="*/ 89 h 102"/>
                  <a:gd name="T50" fmla="*/ 36 w 80"/>
                  <a:gd name="T51" fmla="*/ 89 h 102"/>
                  <a:gd name="T52" fmla="*/ 40 w 80"/>
                  <a:gd name="T53" fmla="*/ 89 h 102"/>
                  <a:gd name="T54" fmla="*/ 45 w 80"/>
                  <a:gd name="T55" fmla="*/ 89 h 102"/>
                  <a:gd name="T56" fmla="*/ 49 w 80"/>
                  <a:gd name="T57" fmla="*/ 84 h 102"/>
                  <a:gd name="T58" fmla="*/ 53 w 80"/>
                  <a:gd name="T59" fmla="*/ 80 h 102"/>
                  <a:gd name="T60" fmla="*/ 58 w 80"/>
                  <a:gd name="T61" fmla="*/ 76 h 102"/>
                  <a:gd name="T62" fmla="*/ 58 w 80"/>
                  <a:gd name="T63" fmla="*/ 71 h 102"/>
                  <a:gd name="T64" fmla="*/ 62 w 80"/>
                  <a:gd name="T65" fmla="*/ 67 h 102"/>
                  <a:gd name="T66" fmla="*/ 62 w 80"/>
                  <a:gd name="T67" fmla="*/ 58 h 102"/>
                  <a:gd name="T68" fmla="*/ 67 w 80"/>
                  <a:gd name="T69" fmla="*/ 49 h 102"/>
                  <a:gd name="T70" fmla="*/ 67 w 80"/>
                  <a:gd name="T71" fmla="*/ 40 h 102"/>
                  <a:gd name="T72" fmla="*/ 62 w 80"/>
                  <a:gd name="T73" fmla="*/ 31 h 102"/>
                  <a:gd name="T74" fmla="*/ 62 w 80"/>
                  <a:gd name="T75" fmla="*/ 22 h 102"/>
                  <a:gd name="T76" fmla="*/ 53 w 80"/>
                  <a:gd name="T77" fmla="*/ 18 h 102"/>
                  <a:gd name="T78" fmla="*/ 45 w 80"/>
                  <a:gd name="T79" fmla="*/ 13 h 102"/>
                  <a:gd name="T80" fmla="*/ 40 w 80"/>
                  <a:gd name="T81" fmla="*/ 13 h 102"/>
                  <a:gd name="T82" fmla="*/ 31 w 80"/>
                  <a:gd name="T83" fmla="*/ 18 h 102"/>
                  <a:gd name="T84" fmla="*/ 27 w 80"/>
                  <a:gd name="T85" fmla="*/ 22 h 102"/>
                  <a:gd name="T86" fmla="*/ 22 w 80"/>
                  <a:gd name="T87" fmla="*/ 27 h 102"/>
                  <a:gd name="T88" fmla="*/ 18 w 80"/>
                  <a:gd name="T89" fmla="*/ 36 h 102"/>
                  <a:gd name="T90" fmla="*/ 18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5" y="36"/>
                    </a:lnTo>
                    <a:lnTo>
                      <a:pt x="13" y="18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76" y="27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6" y="71"/>
                    </a:lnTo>
                    <a:lnTo>
                      <a:pt x="67" y="84"/>
                    </a:lnTo>
                    <a:lnTo>
                      <a:pt x="58" y="93"/>
                    </a:lnTo>
                    <a:lnTo>
                      <a:pt x="45" y="98"/>
                    </a:lnTo>
                    <a:lnTo>
                      <a:pt x="36" y="102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76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8" y="76"/>
                    </a:lnTo>
                    <a:lnTo>
                      <a:pt x="22" y="80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5" y="89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2" y="31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5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27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6" name="Freeform 912"/>
              <p:cNvSpPr>
                <a:spLocks noEditPoints="1"/>
              </p:cNvSpPr>
              <p:nvPr/>
            </p:nvSpPr>
            <p:spPr bwMode="auto">
              <a:xfrm>
                <a:off x="7492" y="10343"/>
                <a:ext cx="84" cy="138"/>
              </a:xfrm>
              <a:custGeom>
                <a:avLst/>
                <a:gdLst>
                  <a:gd name="T0" fmla="*/ 31 w 84"/>
                  <a:gd name="T1" fmla="*/ 14 h 138"/>
                  <a:gd name="T2" fmla="*/ 31 w 84"/>
                  <a:gd name="T3" fmla="*/ 0 h 138"/>
                  <a:gd name="T4" fmla="*/ 44 w 84"/>
                  <a:gd name="T5" fmla="*/ 0 h 138"/>
                  <a:gd name="T6" fmla="*/ 62 w 84"/>
                  <a:gd name="T7" fmla="*/ 5 h 138"/>
                  <a:gd name="T8" fmla="*/ 71 w 84"/>
                  <a:gd name="T9" fmla="*/ 14 h 138"/>
                  <a:gd name="T10" fmla="*/ 80 w 84"/>
                  <a:gd name="T11" fmla="*/ 27 h 138"/>
                  <a:gd name="T12" fmla="*/ 84 w 84"/>
                  <a:gd name="T13" fmla="*/ 49 h 138"/>
                  <a:gd name="T14" fmla="*/ 80 w 84"/>
                  <a:gd name="T15" fmla="*/ 85 h 138"/>
                  <a:gd name="T16" fmla="*/ 71 w 84"/>
                  <a:gd name="T17" fmla="*/ 116 h 138"/>
                  <a:gd name="T18" fmla="*/ 62 w 84"/>
                  <a:gd name="T19" fmla="*/ 125 h 138"/>
                  <a:gd name="T20" fmla="*/ 58 w 84"/>
                  <a:gd name="T21" fmla="*/ 134 h 138"/>
                  <a:gd name="T22" fmla="*/ 44 w 84"/>
                  <a:gd name="T23" fmla="*/ 138 h 138"/>
                  <a:gd name="T24" fmla="*/ 35 w 84"/>
                  <a:gd name="T25" fmla="*/ 138 h 138"/>
                  <a:gd name="T26" fmla="*/ 22 w 84"/>
                  <a:gd name="T27" fmla="*/ 134 h 138"/>
                  <a:gd name="T28" fmla="*/ 13 w 84"/>
                  <a:gd name="T29" fmla="*/ 129 h 138"/>
                  <a:gd name="T30" fmla="*/ 4 w 84"/>
                  <a:gd name="T31" fmla="*/ 116 h 138"/>
                  <a:gd name="T32" fmla="*/ 0 w 84"/>
                  <a:gd name="T33" fmla="*/ 98 h 138"/>
                  <a:gd name="T34" fmla="*/ 4 w 84"/>
                  <a:gd name="T35" fmla="*/ 76 h 138"/>
                  <a:gd name="T36" fmla="*/ 13 w 84"/>
                  <a:gd name="T37" fmla="*/ 54 h 138"/>
                  <a:gd name="T38" fmla="*/ 22 w 84"/>
                  <a:gd name="T39" fmla="*/ 49 h 138"/>
                  <a:gd name="T40" fmla="*/ 31 w 84"/>
                  <a:gd name="T41" fmla="*/ 40 h 138"/>
                  <a:gd name="T42" fmla="*/ 40 w 84"/>
                  <a:gd name="T43" fmla="*/ 40 h 138"/>
                  <a:gd name="T44" fmla="*/ 49 w 84"/>
                  <a:gd name="T45" fmla="*/ 36 h 138"/>
                  <a:gd name="T46" fmla="*/ 53 w 84"/>
                  <a:gd name="T47" fmla="*/ 40 h 138"/>
                  <a:gd name="T48" fmla="*/ 62 w 84"/>
                  <a:gd name="T49" fmla="*/ 40 h 138"/>
                  <a:gd name="T50" fmla="*/ 67 w 84"/>
                  <a:gd name="T51" fmla="*/ 45 h 138"/>
                  <a:gd name="T52" fmla="*/ 71 w 84"/>
                  <a:gd name="T53" fmla="*/ 54 h 138"/>
                  <a:gd name="T54" fmla="*/ 71 w 84"/>
                  <a:gd name="T55" fmla="*/ 45 h 138"/>
                  <a:gd name="T56" fmla="*/ 71 w 84"/>
                  <a:gd name="T57" fmla="*/ 36 h 138"/>
                  <a:gd name="T58" fmla="*/ 67 w 84"/>
                  <a:gd name="T59" fmla="*/ 32 h 138"/>
                  <a:gd name="T60" fmla="*/ 62 w 84"/>
                  <a:gd name="T61" fmla="*/ 23 h 138"/>
                  <a:gd name="T62" fmla="*/ 62 w 84"/>
                  <a:gd name="T63" fmla="*/ 18 h 138"/>
                  <a:gd name="T64" fmla="*/ 53 w 84"/>
                  <a:gd name="T65" fmla="*/ 18 h 138"/>
                  <a:gd name="T66" fmla="*/ 49 w 84"/>
                  <a:gd name="T67" fmla="*/ 14 h 138"/>
                  <a:gd name="T68" fmla="*/ 40 w 84"/>
                  <a:gd name="T69" fmla="*/ 14 h 138"/>
                  <a:gd name="T70" fmla="*/ 31 w 84"/>
                  <a:gd name="T71" fmla="*/ 14 h 138"/>
                  <a:gd name="T72" fmla="*/ 18 w 84"/>
                  <a:gd name="T73" fmla="*/ 98 h 138"/>
                  <a:gd name="T74" fmla="*/ 18 w 84"/>
                  <a:gd name="T75" fmla="*/ 107 h 138"/>
                  <a:gd name="T76" fmla="*/ 22 w 84"/>
                  <a:gd name="T77" fmla="*/ 116 h 138"/>
                  <a:gd name="T78" fmla="*/ 27 w 84"/>
                  <a:gd name="T79" fmla="*/ 125 h 138"/>
                  <a:gd name="T80" fmla="*/ 35 w 84"/>
                  <a:gd name="T81" fmla="*/ 125 h 138"/>
                  <a:gd name="T82" fmla="*/ 49 w 84"/>
                  <a:gd name="T83" fmla="*/ 120 h 138"/>
                  <a:gd name="T84" fmla="*/ 58 w 84"/>
                  <a:gd name="T85" fmla="*/ 112 h 138"/>
                  <a:gd name="T86" fmla="*/ 67 w 84"/>
                  <a:gd name="T87" fmla="*/ 94 h 138"/>
                  <a:gd name="T88" fmla="*/ 67 w 84"/>
                  <a:gd name="T89" fmla="*/ 76 h 138"/>
                  <a:gd name="T90" fmla="*/ 67 w 84"/>
                  <a:gd name="T91" fmla="*/ 67 h 138"/>
                  <a:gd name="T92" fmla="*/ 62 w 84"/>
                  <a:gd name="T93" fmla="*/ 58 h 138"/>
                  <a:gd name="T94" fmla="*/ 53 w 84"/>
                  <a:gd name="T95" fmla="*/ 54 h 138"/>
                  <a:gd name="T96" fmla="*/ 49 w 84"/>
                  <a:gd name="T97" fmla="*/ 49 h 138"/>
                  <a:gd name="T98" fmla="*/ 35 w 84"/>
                  <a:gd name="T99" fmla="*/ 54 h 138"/>
                  <a:gd name="T100" fmla="*/ 22 w 84"/>
                  <a:gd name="T101" fmla="*/ 67 h 138"/>
                  <a:gd name="T102" fmla="*/ 18 w 84"/>
                  <a:gd name="T103" fmla="*/ 80 h 138"/>
                  <a:gd name="T104" fmla="*/ 18 w 84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" h="138">
                    <a:moveTo>
                      <a:pt x="31" y="14"/>
                    </a:moveTo>
                    <a:lnTo>
                      <a:pt x="31" y="0"/>
                    </a:lnTo>
                    <a:lnTo>
                      <a:pt x="44" y="0"/>
                    </a:lnTo>
                    <a:lnTo>
                      <a:pt x="62" y="5"/>
                    </a:lnTo>
                    <a:lnTo>
                      <a:pt x="71" y="14"/>
                    </a:lnTo>
                    <a:lnTo>
                      <a:pt x="80" y="27"/>
                    </a:lnTo>
                    <a:lnTo>
                      <a:pt x="84" y="49"/>
                    </a:lnTo>
                    <a:lnTo>
                      <a:pt x="80" y="85"/>
                    </a:lnTo>
                    <a:lnTo>
                      <a:pt x="71" y="116"/>
                    </a:lnTo>
                    <a:lnTo>
                      <a:pt x="62" y="125"/>
                    </a:lnTo>
                    <a:lnTo>
                      <a:pt x="58" y="134"/>
                    </a:lnTo>
                    <a:lnTo>
                      <a:pt x="44" y="138"/>
                    </a:lnTo>
                    <a:lnTo>
                      <a:pt x="35" y="138"/>
                    </a:lnTo>
                    <a:lnTo>
                      <a:pt x="22" y="134"/>
                    </a:lnTo>
                    <a:lnTo>
                      <a:pt x="13" y="129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4" y="76"/>
                    </a:lnTo>
                    <a:lnTo>
                      <a:pt x="13" y="54"/>
                    </a:lnTo>
                    <a:lnTo>
                      <a:pt x="22" y="49"/>
                    </a:lnTo>
                    <a:lnTo>
                      <a:pt x="31" y="40"/>
                    </a:lnTo>
                    <a:lnTo>
                      <a:pt x="40" y="40"/>
                    </a:lnTo>
                    <a:lnTo>
                      <a:pt x="49" y="36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67" y="45"/>
                    </a:lnTo>
                    <a:lnTo>
                      <a:pt x="71" y="54"/>
                    </a:lnTo>
                    <a:lnTo>
                      <a:pt x="71" y="45"/>
                    </a:lnTo>
                    <a:lnTo>
                      <a:pt x="71" y="36"/>
                    </a:lnTo>
                    <a:lnTo>
                      <a:pt x="67" y="32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4"/>
                    </a:lnTo>
                    <a:close/>
                    <a:moveTo>
                      <a:pt x="18" y="98"/>
                    </a:moveTo>
                    <a:lnTo>
                      <a:pt x="18" y="107"/>
                    </a:lnTo>
                    <a:lnTo>
                      <a:pt x="22" y="116"/>
                    </a:lnTo>
                    <a:lnTo>
                      <a:pt x="27" y="125"/>
                    </a:lnTo>
                    <a:lnTo>
                      <a:pt x="35" y="125"/>
                    </a:lnTo>
                    <a:lnTo>
                      <a:pt x="49" y="120"/>
                    </a:lnTo>
                    <a:lnTo>
                      <a:pt x="58" y="112"/>
                    </a:lnTo>
                    <a:lnTo>
                      <a:pt x="67" y="94"/>
                    </a:lnTo>
                    <a:lnTo>
                      <a:pt x="67" y="76"/>
                    </a:lnTo>
                    <a:lnTo>
                      <a:pt x="67" y="67"/>
                    </a:lnTo>
                    <a:lnTo>
                      <a:pt x="62" y="58"/>
                    </a:lnTo>
                    <a:lnTo>
                      <a:pt x="53" y="54"/>
                    </a:lnTo>
                    <a:lnTo>
                      <a:pt x="49" y="49"/>
                    </a:lnTo>
                    <a:lnTo>
                      <a:pt x="35" y="54"/>
                    </a:lnTo>
                    <a:lnTo>
                      <a:pt x="22" y="67"/>
                    </a:lnTo>
                    <a:lnTo>
                      <a:pt x="18" y="80"/>
                    </a:lnTo>
                    <a:lnTo>
                      <a:pt x="18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7" name="Freeform 913"/>
              <p:cNvSpPr>
                <a:spLocks/>
              </p:cNvSpPr>
              <p:nvPr/>
            </p:nvSpPr>
            <p:spPr bwMode="auto">
              <a:xfrm>
                <a:off x="7581" y="10383"/>
                <a:ext cx="84" cy="94"/>
              </a:xfrm>
              <a:custGeom>
                <a:avLst/>
                <a:gdLst>
                  <a:gd name="T0" fmla="*/ 18 w 84"/>
                  <a:gd name="T1" fmla="*/ 0 h 94"/>
                  <a:gd name="T2" fmla="*/ 31 w 84"/>
                  <a:gd name="T3" fmla="*/ 0 h 94"/>
                  <a:gd name="T4" fmla="*/ 22 w 84"/>
                  <a:gd name="T5" fmla="*/ 40 h 94"/>
                  <a:gd name="T6" fmla="*/ 62 w 84"/>
                  <a:gd name="T7" fmla="*/ 40 h 94"/>
                  <a:gd name="T8" fmla="*/ 71 w 84"/>
                  <a:gd name="T9" fmla="*/ 0 h 94"/>
                  <a:gd name="T10" fmla="*/ 84 w 84"/>
                  <a:gd name="T11" fmla="*/ 0 h 94"/>
                  <a:gd name="T12" fmla="*/ 66 w 84"/>
                  <a:gd name="T13" fmla="*/ 94 h 94"/>
                  <a:gd name="T14" fmla="*/ 53 w 84"/>
                  <a:gd name="T15" fmla="*/ 94 h 94"/>
                  <a:gd name="T16" fmla="*/ 62 w 84"/>
                  <a:gd name="T17" fmla="*/ 54 h 94"/>
                  <a:gd name="T18" fmla="*/ 22 w 84"/>
                  <a:gd name="T19" fmla="*/ 54 h 94"/>
                  <a:gd name="T20" fmla="*/ 13 w 84"/>
                  <a:gd name="T21" fmla="*/ 94 h 94"/>
                  <a:gd name="T22" fmla="*/ 0 w 84"/>
                  <a:gd name="T23" fmla="*/ 94 h 94"/>
                  <a:gd name="T24" fmla="*/ 18 w 84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4">
                    <a:moveTo>
                      <a:pt x="18" y="0"/>
                    </a:moveTo>
                    <a:lnTo>
                      <a:pt x="31" y="0"/>
                    </a:lnTo>
                    <a:lnTo>
                      <a:pt x="22" y="40"/>
                    </a:lnTo>
                    <a:lnTo>
                      <a:pt x="62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6" y="94"/>
                    </a:lnTo>
                    <a:lnTo>
                      <a:pt x="53" y="94"/>
                    </a:lnTo>
                    <a:lnTo>
                      <a:pt x="62" y="54"/>
                    </a:lnTo>
                    <a:lnTo>
                      <a:pt x="22" y="5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8" name="Freeform 914"/>
              <p:cNvSpPr>
                <a:spLocks noEditPoints="1"/>
              </p:cNvSpPr>
              <p:nvPr/>
            </p:nvSpPr>
            <p:spPr bwMode="auto">
              <a:xfrm>
                <a:off x="7670" y="10383"/>
                <a:ext cx="115" cy="94"/>
              </a:xfrm>
              <a:custGeom>
                <a:avLst/>
                <a:gdLst>
                  <a:gd name="T0" fmla="*/ 102 w 115"/>
                  <a:gd name="T1" fmla="*/ 0 h 94"/>
                  <a:gd name="T2" fmla="*/ 115 w 115"/>
                  <a:gd name="T3" fmla="*/ 0 h 94"/>
                  <a:gd name="T4" fmla="*/ 97 w 115"/>
                  <a:gd name="T5" fmla="*/ 94 h 94"/>
                  <a:gd name="T6" fmla="*/ 84 w 115"/>
                  <a:gd name="T7" fmla="*/ 94 h 94"/>
                  <a:gd name="T8" fmla="*/ 102 w 115"/>
                  <a:gd name="T9" fmla="*/ 0 h 94"/>
                  <a:gd name="T10" fmla="*/ 17 w 115"/>
                  <a:gd name="T11" fmla="*/ 0 h 94"/>
                  <a:gd name="T12" fmla="*/ 31 w 115"/>
                  <a:gd name="T13" fmla="*/ 0 h 94"/>
                  <a:gd name="T14" fmla="*/ 26 w 115"/>
                  <a:gd name="T15" fmla="*/ 36 h 94"/>
                  <a:gd name="T16" fmla="*/ 40 w 115"/>
                  <a:gd name="T17" fmla="*/ 36 h 94"/>
                  <a:gd name="T18" fmla="*/ 53 w 115"/>
                  <a:gd name="T19" fmla="*/ 36 h 94"/>
                  <a:gd name="T20" fmla="*/ 62 w 115"/>
                  <a:gd name="T21" fmla="*/ 40 h 94"/>
                  <a:gd name="T22" fmla="*/ 66 w 115"/>
                  <a:gd name="T23" fmla="*/ 40 h 94"/>
                  <a:gd name="T24" fmla="*/ 71 w 115"/>
                  <a:gd name="T25" fmla="*/ 49 h 94"/>
                  <a:gd name="T26" fmla="*/ 75 w 115"/>
                  <a:gd name="T27" fmla="*/ 54 h 94"/>
                  <a:gd name="T28" fmla="*/ 75 w 115"/>
                  <a:gd name="T29" fmla="*/ 63 h 94"/>
                  <a:gd name="T30" fmla="*/ 75 w 115"/>
                  <a:gd name="T31" fmla="*/ 72 h 94"/>
                  <a:gd name="T32" fmla="*/ 71 w 115"/>
                  <a:gd name="T33" fmla="*/ 80 h 94"/>
                  <a:gd name="T34" fmla="*/ 66 w 115"/>
                  <a:gd name="T35" fmla="*/ 89 h 94"/>
                  <a:gd name="T36" fmla="*/ 57 w 115"/>
                  <a:gd name="T37" fmla="*/ 94 h 94"/>
                  <a:gd name="T38" fmla="*/ 49 w 115"/>
                  <a:gd name="T39" fmla="*/ 94 h 94"/>
                  <a:gd name="T40" fmla="*/ 35 w 115"/>
                  <a:gd name="T41" fmla="*/ 94 h 94"/>
                  <a:gd name="T42" fmla="*/ 0 w 115"/>
                  <a:gd name="T43" fmla="*/ 94 h 94"/>
                  <a:gd name="T44" fmla="*/ 17 w 115"/>
                  <a:gd name="T45" fmla="*/ 0 h 94"/>
                  <a:gd name="T46" fmla="*/ 17 w 115"/>
                  <a:gd name="T47" fmla="*/ 80 h 94"/>
                  <a:gd name="T48" fmla="*/ 35 w 115"/>
                  <a:gd name="T49" fmla="*/ 80 h 94"/>
                  <a:gd name="T50" fmla="*/ 44 w 115"/>
                  <a:gd name="T51" fmla="*/ 80 h 94"/>
                  <a:gd name="T52" fmla="*/ 49 w 115"/>
                  <a:gd name="T53" fmla="*/ 80 h 94"/>
                  <a:gd name="T54" fmla="*/ 53 w 115"/>
                  <a:gd name="T55" fmla="*/ 80 h 94"/>
                  <a:gd name="T56" fmla="*/ 57 w 115"/>
                  <a:gd name="T57" fmla="*/ 76 h 94"/>
                  <a:gd name="T58" fmla="*/ 57 w 115"/>
                  <a:gd name="T59" fmla="*/ 72 h 94"/>
                  <a:gd name="T60" fmla="*/ 62 w 115"/>
                  <a:gd name="T61" fmla="*/ 63 h 94"/>
                  <a:gd name="T62" fmla="*/ 57 w 115"/>
                  <a:gd name="T63" fmla="*/ 58 h 94"/>
                  <a:gd name="T64" fmla="*/ 57 w 115"/>
                  <a:gd name="T65" fmla="*/ 54 h 94"/>
                  <a:gd name="T66" fmla="*/ 53 w 115"/>
                  <a:gd name="T67" fmla="*/ 54 h 94"/>
                  <a:gd name="T68" fmla="*/ 53 w 115"/>
                  <a:gd name="T69" fmla="*/ 49 h 94"/>
                  <a:gd name="T70" fmla="*/ 49 w 115"/>
                  <a:gd name="T71" fmla="*/ 49 h 94"/>
                  <a:gd name="T72" fmla="*/ 40 w 115"/>
                  <a:gd name="T73" fmla="*/ 49 h 94"/>
                  <a:gd name="T74" fmla="*/ 22 w 115"/>
                  <a:gd name="T75" fmla="*/ 49 h 94"/>
                  <a:gd name="T76" fmla="*/ 17 w 115"/>
                  <a:gd name="T77" fmla="*/ 80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5" h="94">
                    <a:moveTo>
                      <a:pt x="102" y="0"/>
                    </a:moveTo>
                    <a:lnTo>
                      <a:pt x="115" y="0"/>
                    </a:lnTo>
                    <a:lnTo>
                      <a:pt x="97" y="94"/>
                    </a:lnTo>
                    <a:lnTo>
                      <a:pt x="84" y="94"/>
                    </a:lnTo>
                    <a:lnTo>
                      <a:pt x="102" y="0"/>
                    </a:lnTo>
                    <a:close/>
                    <a:moveTo>
                      <a:pt x="17" y="0"/>
                    </a:moveTo>
                    <a:lnTo>
                      <a:pt x="31" y="0"/>
                    </a:lnTo>
                    <a:lnTo>
                      <a:pt x="26" y="36"/>
                    </a:lnTo>
                    <a:lnTo>
                      <a:pt x="40" y="36"/>
                    </a:lnTo>
                    <a:lnTo>
                      <a:pt x="53" y="36"/>
                    </a:lnTo>
                    <a:lnTo>
                      <a:pt x="62" y="40"/>
                    </a:lnTo>
                    <a:lnTo>
                      <a:pt x="66" y="40"/>
                    </a:lnTo>
                    <a:lnTo>
                      <a:pt x="71" y="49"/>
                    </a:lnTo>
                    <a:lnTo>
                      <a:pt x="75" y="54"/>
                    </a:lnTo>
                    <a:lnTo>
                      <a:pt x="75" y="63"/>
                    </a:lnTo>
                    <a:lnTo>
                      <a:pt x="75" y="72"/>
                    </a:lnTo>
                    <a:lnTo>
                      <a:pt x="71" y="80"/>
                    </a:lnTo>
                    <a:lnTo>
                      <a:pt x="66" y="89"/>
                    </a:lnTo>
                    <a:lnTo>
                      <a:pt x="57" y="94"/>
                    </a:lnTo>
                    <a:lnTo>
                      <a:pt x="49" y="94"/>
                    </a:lnTo>
                    <a:lnTo>
                      <a:pt x="35" y="94"/>
                    </a:lnTo>
                    <a:lnTo>
                      <a:pt x="0" y="94"/>
                    </a:lnTo>
                    <a:lnTo>
                      <a:pt x="17" y="0"/>
                    </a:lnTo>
                    <a:close/>
                    <a:moveTo>
                      <a:pt x="17" y="80"/>
                    </a:moveTo>
                    <a:lnTo>
                      <a:pt x="35" y="80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3" y="80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62" y="63"/>
                    </a:lnTo>
                    <a:lnTo>
                      <a:pt x="57" y="58"/>
                    </a:lnTo>
                    <a:lnTo>
                      <a:pt x="57" y="54"/>
                    </a:lnTo>
                    <a:lnTo>
                      <a:pt x="53" y="54"/>
                    </a:lnTo>
                    <a:lnTo>
                      <a:pt x="53" y="49"/>
                    </a:lnTo>
                    <a:lnTo>
                      <a:pt x="49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7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9" name="Freeform 915"/>
              <p:cNvSpPr>
                <a:spLocks noEditPoints="1"/>
              </p:cNvSpPr>
              <p:nvPr/>
            </p:nvSpPr>
            <p:spPr bwMode="auto">
              <a:xfrm>
                <a:off x="7794" y="10379"/>
                <a:ext cx="76" cy="102"/>
              </a:xfrm>
              <a:custGeom>
                <a:avLst/>
                <a:gdLst>
                  <a:gd name="T0" fmla="*/ 58 w 76"/>
                  <a:gd name="T1" fmla="*/ 67 h 102"/>
                  <a:gd name="T2" fmla="*/ 71 w 76"/>
                  <a:gd name="T3" fmla="*/ 67 h 102"/>
                  <a:gd name="T4" fmla="*/ 67 w 76"/>
                  <a:gd name="T5" fmla="*/ 80 h 102"/>
                  <a:gd name="T6" fmla="*/ 58 w 76"/>
                  <a:gd name="T7" fmla="*/ 93 h 102"/>
                  <a:gd name="T8" fmla="*/ 44 w 76"/>
                  <a:gd name="T9" fmla="*/ 98 h 102"/>
                  <a:gd name="T10" fmla="*/ 31 w 76"/>
                  <a:gd name="T11" fmla="*/ 102 h 102"/>
                  <a:gd name="T12" fmla="*/ 22 w 76"/>
                  <a:gd name="T13" fmla="*/ 102 h 102"/>
                  <a:gd name="T14" fmla="*/ 13 w 76"/>
                  <a:gd name="T15" fmla="*/ 98 h 102"/>
                  <a:gd name="T16" fmla="*/ 9 w 76"/>
                  <a:gd name="T17" fmla="*/ 89 h 102"/>
                  <a:gd name="T18" fmla="*/ 4 w 76"/>
                  <a:gd name="T19" fmla="*/ 84 h 102"/>
                  <a:gd name="T20" fmla="*/ 0 w 76"/>
                  <a:gd name="T21" fmla="*/ 71 h 102"/>
                  <a:gd name="T22" fmla="*/ 0 w 76"/>
                  <a:gd name="T23" fmla="*/ 62 h 102"/>
                  <a:gd name="T24" fmla="*/ 0 w 76"/>
                  <a:gd name="T25" fmla="*/ 44 h 102"/>
                  <a:gd name="T26" fmla="*/ 4 w 76"/>
                  <a:gd name="T27" fmla="*/ 31 h 102"/>
                  <a:gd name="T28" fmla="*/ 13 w 76"/>
                  <a:gd name="T29" fmla="*/ 18 h 102"/>
                  <a:gd name="T30" fmla="*/ 22 w 76"/>
                  <a:gd name="T31" fmla="*/ 9 h 102"/>
                  <a:gd name="T32" fmla="*/ 31 w 76"/>
                  <a:gd name="T33" fmla="*/ 4 h 102"/>
                  <a:gd name="T34" fmla="*/ 44 w 76"/>
                  <a:gd name="T35" fmla="*/ 0 h 102"/>
                  <a:gd name="T36" fmla="*/ 58 w 76"/>
                  <a:gd name="T37" fmla="*/ 4 h 102"/>
                  <a:gd name="T38" fmla="*/ 67 w 76"/>
                  <a:gd name="T39" fmla="*/ 13 h 102"/>
                  <a:gd name="T40" fmla="*/ 76 w 76"/>
                  <a:gd name="T41" fmla="*/ 27 h 102"/>
                  <a:gd name="T42" fmla="*/ 76 w 76"/>
                  <a:gd name="T43" fmla="*/ 40 h 102"/>
                  <a:gd name="T44" fmla="*/ 76 w 76"/>
                  <a:gd name="T45" fmla="*/ 49 h 102"/>
                  <a:gd name="T46" fmla="*/ 76 w 76"/>
                  <a:gd name="T47" fmla="*/ 58 h 102"/>
                  <a:gd name="T48" fmla="*/ 13 w 76"/>
                  <a:gd name="T49" fmla="*/ 58 h 102"/>
                  <a:gd name="T50" fmla="*/ 13 w 76"/>
                  <a:gd name="T51" fmla="*/ 58 h 102"/>
                  <a:gd name="T52" fmla="*/ 13 w 76"/>
                  <a:gd name="T53" fmla="*/ 62 h 102"/>
                  <a:gd name="T54" fmla="*/ 13 w 76"/>
                  <a:gd name="T55" fmla="*/ 71 h 102"/>
                  <a:gd name="T56" fmla="*/ 18 w 76"/>
                  <a:gd name="T57" fmla="*/ 80 h 102"/>
                  <a:gd name="T58" fmla="*/ 27 w 76"/>
                  <a:gd name="T59" fmla="*/ 84 h 102"/>
                  <a:gd name="T60" fmla="*/ 31 w 76"/>
                  <a:gd name="T61" fmla="*/ 89 h 102"/>
                  <a:gd name="T62" fmla="*/ 40 w 76"/>
                  <a:gd name="T63" fmla="*/ 89 h 102"/>
                  <a:gd name="T64" fmla="*/ 44 w 76"/>
                  <a:gd name="T65" fmla="*/ 84 h 102"/>
                  <a:gd name="T66" fmla="*/ 53 w 76"/>
                  <a:gd name="T67" fmla="*/ 76 h 102"/>
                  <a:gd name="T68" fmla="*/ 58 w 76"/>
                  <a:gd name="T69" fmla="*/ 67 h 102"/>
                  <a:gd name="T70" fmla="*/ 18 w 76"/>
                  <a:gd name="T71" fmla="*/ 44 h 102"/>
                  <a:gd name="T72" fmla="*/ 62 w 76"/>
                  <a:gd name="T73" fmla="*/ 44 h 102"/>
                  <a:gd name="T74" fmla="*/ 62 w 76"/>
                  <a:gd name="T75" fmla="*/ 40 h 102"/>
                  <a:gd name="T76" fmla="*/ 62 w 76"/>
                  <a:gd name="T77" fmla="*/ 40 h 102"/>
                  <a:gd name="T78" fmla="*/ 62 w 76"/>
                  <a:gd name="T79" fmla="*/ 27 h 102"/>
                  <a:gd name="T80" fmla="*/ 58 w 76"/>
                  <a:gd name="T81" fmla="*/ 22 h 102"/>
                  <a:gd name="T82" fmla="*/ 53 w 76"/>
                  <a:gd name="T83" fmla="*/ 18 h 102"/>
                  <a:gd name="T84" fmla="*/ 44 w 76"/>
                  <a:gd name="T85" fmla="*/ 13 h 102"/>
                  <a:gd name="T86" fmla="*/ 36 w 76"/>
                  <a:gd name="T87" fmla="*/ 18 h 102"/>
                  <a:gd name="T88" fmla="*/ 27 w 76"/>
                  <a:gd name="T89" fmla="*/ 22 h 102"/>
                  <a:gd name="T90" fmla="*/ 22 w 76"/>
                  <a:gd name="T91" fmla="*/ 31 h 102"/>
                  <a:gd name="T92" fmla="*/ 18 w 76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102">
                    <a:moveTo>
                      <a:pt x="58" y="67"/>
                    </a:moveTo>
                    <a:lnTo>
                      <a:pt x="71" y="67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22" y="102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7" y="13"/>
                    </a:lnTo>
                    <a:lnTo>
                      <a:pt x="76" y="27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76" y="58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  <a:moveTo>
                      <a:pt x="18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4" y="13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0" name="Freeform 916"/>
              <p:cNvSpPr>
                <a:spLocks/>
              </p:cNvSpPr>
              <p:nvPr/>
            </p:nvSpPr>
            <p:spPr bwMode="auto">
              <a:xfrm>
                <a:off x="6892" y="10508"/>
                <a:ext cx="53" cy="173"/>
              </a:xfrm>
              <a:custGeom>
                <a:avLst/>
                <a:gdLst>
                  <a:gd name="T0" fmla="*/ 9 w 53"/>
                  <a:gd name="T1" fmla="*/ 173 h 173"/>
                  <a:gd name="T2" fmla="*/ 0 w 53"/>
                  <a:gd name="T3" fmla="*/ 142 h 173"/>
                  <a:gd name="T4" fmla="*/ 0 w 53"/>
                  <a:gd name="T5" fmla="*/ 111 h 173"/>
                  <a:gd name="T6" fmla="*/ 0 w 53"/>
                  <a:gd name="T7" fmla="*/ 89 h 173"/>
                  <a:gd name="T8" fmla="*/ 5 w 53"/>
                  <a:gd name="T9" fmla="*/ 71 h 173"/>
                  <a:gd name="T10" fmla="*/ 9 w 53"/>
                  <a:gd name="T11" fmla="*/ 53 h 173"/>
                  <a:gd name="T12" fmla="*/ 18 w 53"/>
                  <a:gd name="T13" fmla="*/ 31 h 173"/>
                  <a:gd name="T14" fmla="*/ 27 w 53"/>
                  <a:gd name="T15" fmla="*/ 18 h 173"/>
                  <a:gd name="T16" fmla="*/ 40 w 53"/>
                  <a:gd name="T17" fmla="*/ 0 h 173"/>
                  <a:gd name="T18" fmla="*/ 53 w 53"/>
                  <a:gd name="T19" fmla="*/ 0 h 173"/>
                  <a:gd name="T20" fmla="*/ 40 w 53"/>
                  <a:gd name="T21" fmla="*/ 13 h 173"/>
                  <a:gd name="T22" fmla="*/ 31 w 53"/>
                  <a:gd name="T23" fmla="*/ 31 h 173"/>
                  <a:gd name="T24" fmla="*/ 22 w 53"/>
                  <a:gd name="T25" fmla="*/ 53 h 173"/>
                  <a:gd name="T26" fmla="*/ 18 w 53"/>
                  <a:gd name="T27" fmla="*/ 75 h 173"/>
                  <a:gd name="T28" fmla="*/ 13 w 53"/>
                  <a:gd name="T29" fmla="*/ 93 h 173"/>
                  <a:gd name="T30" fmla="*/ 13 w 53"/>
                  <a:gd name="T31" fmla="*/ 115 h 173"/>
                  <a:gd name="T32" fmla="*/ 13 w 53"/>
                  <a:gd name="T33" fmla="*/ 142 h 173"/>
                  <a:gd name="T34" fmla="*/ 22 w 53"/>
                  <a:gd name="T35" fmla="*/ 173 h 173"/>
                  <a:gd name="T36" fmla="*/ 9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9" y="173"/>
                    </a:moveTo>
                    <a:lnTo>
                      <a:pt x="0" y="142"/>
                    </a:lnTo>
                    <a:lnTo>
                      <a:pt x="0" y="111"/>
                    </a:lnTo>
                    <a:lnTo>
                      <a:pt x="0" y="89"/>
                    </a:lnTo>
                    <a:lnTo>
                      <a:pt x="5" y="71"/>
                    </a:lnTo>
                    <a:lnTo>
                      <a:pt x="9" y="53"/>
                    </a:lnTo>
                    <a:lnTo>
                      <a:pt x="18" y="31"/>
                    </a:lnTo>
                    <a:lnTo>
                      <a:pt x="27" y="18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40" y="13"/>
                    </a:lnTo>
                    <a:lnTo>
                      <a:pt x="31" y="31"/>
                    </a:lnTo>
                    <a:lnTo>
                      <a:pt x="22" y="53"/>
                    </a:lnTo>
                    <a:lnTo>
                      <a:pt x="18" y="75"/>
                    </a:lnTo>
                    <a:lnTo>
                      <a:pt x="13" y="93"/>
                    </a:lnTo>
                    <a:lnTo>
                      <a:pt x="13" y="115"/>
                    </a:lnTo>
                    <a:lnTo>
                      <a:pt x="13" y="142"/>
                    </a:lnTo>
                    <a:lnTo>
                      <a:pt x="22" y="173"/>
                    </a:lnTo>
                    <a:lnTo>
                      <a:pt x="9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1" name="Freeform 917"/>
              <p:cNvSpPr>
                <a:spLocks/>
              </p:cNvSpPr>
              <p:nvPr/>
            </p:nvSpPr>
            <p:spPr bwMode="auto">
              <a:xfrm>
                <a:off x="6941" y="10548"/>
                <a:ext cx="71" cy="98"/>
              </a:xfrm>
              <a:custGeom>
                <a:avLst/>
                <a:gdLst>
                  <a:gd name="T0" fmla="*/ 53 w 71"/>
                  <a:gd name="T1" fmla="*/ 62 h 98"/>
                  <a:gd name="T2" fmla="*/ 67 w 71"/>
                  <a:gd name="T3" fmla="*/ 62 h 98"/>
                  <a:gd name="T4" fmla="*/ 62 w 71"/>
                  <a:gd name="T5" fmla="*/ 80 h 98"/>
                  <a:gd name="T6" fmla="*/ 53 w 71"/>
                  <a:gd name="T7" fmla="*/ 89 h 98"/>
                  <a:gd name="T8" fmla="*/ 40 w 71"/>
                  <a:gd name="T9" fmla="*/ 98 h 98"/>
                  <a:gd name="T10" fmla="*/ 31 w 71"/>
                  <a:gd name="T11" fmla="*/ 98 h 98"/>
                  <a:gd name="T12" fmla="*/ 18 w 71"/>
                  <a:gd name="T13" fmla="*/ 98 h 98"/>
                  <a:gd name="T14" fmla="*/ 9 w 71"/>
                  <a:gd name="T15" fmla="*/ 89 h 98"/>
                  <a:gd name="T16" fmla="*/ 0 w 71"/>
                  <a:gd name="T17" fmla="*/ 75 h 98"/>
                  <a:gd name="T18" fmla="*/ 0 w 71"/>
                  <a:gd name="T19" fmla="*/ 62 h 98"/>
                  <a:gd name="T20" fmla="*/ 0 w 71"/>
                  <a:gd name="T21" fmla="*/ 44 h 98"/>
                  <a:gd name="T22" fmla="*/ 4 w 71"/>
                  <a:gd name="T23" fmla="*/ 31 h 98"/>
                  <a:gd name="T24" fmla="*/ 9 w 71"/>
                  <a:gd name="T25" fmla="*/ 18 h 98"/>
                  <a:gd name="T26" fmla="*/ 18 w 71"/>
                  <a:gd name="T27" fmla="*/ 4 h 98"/>
                  <a:gd name="T28" fmla="*/ 31 w 71"/>
                  <a:gd name="T29" fmla="*/ 0 h 98"/>
                  <a:gd name="T30" fmla="*/ 44 w 71"/>
                  <a:gd name="T31" fmla="*/ 0 h 98"/>
                  <a:gd name="T32" fmla="*/ 53 w 71"/>
                  <a:gd name="T33" fmla="*/ 0 h 98"/>
                  <a:gd name="T34" fmla="*/ 67 w 71"/>
                  <a:gd name="T35" fmla="*/ 9 h 98"/>
                  <a:gd name="T36" fmla="*/ 71 w 71"/>
                  <a:gd name="T37" fmla="*/ 18 h 98"/>
                  <a:gd name="T38" fmla="*/ 71 w 71"/>
                  <a:gd name="T39" fmla="*/ 31 h 98"/>
                  <a:gd name="T40" fmla="*/ 58 w 71"/>
                  <a:gd name="T41" fmla="*/ 31 h 98"/>
                  <a:gd name="T42" fmla="*/ 58 w 71"/>
                  <a:gd name="T43" fmla="*/ 22 h 98"/>
                  <a:gd name="T44" fmla="*/ 53 w 71"/>
                  <a:gd name="T45" fmla="*/ 18 h 98"/>
                  <a:gd name="T46" fmla="*/ 49 w 71"/>
                  <a:gd name="T47" fmla="*/ 13 h 98"/>
                  <a:gd name="T48" fmla="*/ 40 w 71"/>
                  <a:gd name="T49" fmla="*/ 13 h 98"/>
                  <a:gd name="T50" fmla="*/ 36 w 71"/>
                  <a:gd name="T51" fmla="*/ 13 h 98"/>
                  <a:gd name="T52" fmla="*/ 27 w 71"/>
                  <a:gd name="T53" fmla="*/ 18 h 98"/>
                  <a:gd name="T54" fmla="*/ 22 w 71"/>
                  <a:gd name="T55" fmla="*/ 27 h 98"/>
                  <a:gd name="T56" fmla="*/ 18 w 71"/>
                  <a:gd name="T57" fmla="*/ 35 h 98"/>
                  <a:gd name="T58" fmla="*/ 13 w 71"/>
                  <a:gd name="T59" fmla="*/ 49 h 98"/>
                  <a:gd name="T60" fmla="*/ 13 w 71"/>
                  <a:gd name="T61" fmla="*/ 62 h 98"/>
                  <a:gd name="T62" fmla="*/ 13 w 71"/>
                  <a:gd name="T63" fmla="*/ 71 h 98"/>
                  <a:gd name="T64" fmla="*/ 18 w 71"/>
                  <a:gd name="T65" fmla="*/ 80 h 98"/>
                  <a:gd name="T66" fmla="*/ 22 w 71"/>
                  <a:gd name="T67" fmla="*/ 84 h 98"/>
                  <a:gd name="T68" fmla="*/ 31 w 71"/>
                  <a:gd name="T69" fmla="*/ 84 h 98"/>
                  <a:gd name="T70" fmla="*/ 36 w 71"/>
                  <a:gd name="T71" fmla="*/ 84 h 98"/>
                  <a:gd name="T72" fmla="*/ 44 w 71"/>
                  <a:gd name="T73" fmla="*/ 80 h 98"/>
                  <a:gd name="T74" fmla="*/ 49 w 71"/>
                  <a:gd name="T75" fmla="*/ 71 h 98"/>
                  <a:gd name="T76" fmla="*/ 53 w 71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98">
                    <a:moveTo>
                      <a:pt x="53" y="62"/>
                    </a:moveTo>
                    <a:lnTo>
                      <a:pt x="67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9" y="18"/>
                    </a:lnTo>
                    <a:lnTo>
                      <a:pt x="18" y="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1" y="31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6" y="13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13" y="49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4"/>
                    </a:lnTo>
                    <a:lnTo>
                      <a:pt x="36" y="84"/>
                    </a:lnTo>
                    <a:lnTo>
                      <a:pt x="44" y="80"/>
                    </a:lnTo>
                    <a:lnTo>
                      <a:pt x="49" y="71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2" name="Freeform 918"/>
              <p:cNvSpPr>
                <a:spLocks noEditPoints="1"/>
              </p:cNvSpPr>
              <p:nvPr/>
            </p:nvSpPr>
            <p:spPr bwMode="auto">
              <a:xfrm>
                <a:off x="7021" y="10548"/>
                <a:ext cx="80" cy="98"/>
              </a:xfrm>
              <a:custGeom>
                <a:avLst/>
                <a:gdLst>
                  <a:gd name="T0" fmla="*/ 0 w 80"/>
                  <a:gd name="T1" fmla="*/ 58 h 98"/>
                  <a:gd name="T2" fmla="*/ 4 w 80"/>
                  <a:gd name="T3" fmla="*/ 35 h 98"/>
                  <a:gd name="T4" fmla="*/ 13 w 80"/>
                  <a:gd name="T5" fmla="*/ 13 h 98"/>
                  <a:gd name="T6" fmla="*/ 27 w 80"/>
                  <a:gd name="T7" fmla="*/ 0 h 98"/>
                  <a:gd name="T8" fmla="*/ 44 w 80"/>
                  <a:gd name="T9" fmla="*/ 0 h 98"/>
                  <a:gd name="T10" fmla="*/ 58 w 80"/>
                  <a:gd name="T11" fmla="*/ 0 h 98"/>
                  <a:gd name="T12" fmla="*/ 71 w 80"/>
                  <a:gd name="T13" fmla="*/ 9 h 98"/>
                  <a:gd name="T14" fmla="*/ 76 w 80"/>
                  <a:gd name="T15" fmla="*/ 22 h 98"/>
                  <a:gd name="T16" fmla="*/ 80 w 80"/>
                  <a:gd name="T17" fmla="*/ 40 h 98"/>
                  <a:gd name="T18" fmla="*/ 76 w 80"/>
                  <a:gd name="T19" fmla="*/ 53 h 98"/>
                  <a:gd name="T20" fmla="*/ 71 w 80"/>
                  <a:gd name="T21" fmla="*/ 71 h 98"/>
                  <a:gd name="T22" fmla="*/ 67 w 80"/>
                  <a:gd name="T23" fmla="*/ 80 h 98"/>
                  <a:gd name="T24" fmla="*/ 58 w 80"/>
                  <a:gd name="T25" fmla="*/ 89 h 98"/>
                  <a:gd name="T26" fmla="*/ 44 w 80"/>
                  <a:gd name="T27" fmla="*/ 98 h 98"/>
                  <a:gd name="T28" fmla="*/ 31 w 80"/>
                  <a:gd name="T29" fmla="*/ 98 h 98"/>
                  <a:gd name="T30" fmla="*/ 22 w 80"/>
                  <a:gd name="T31" fmla="*/ 98 h 98"/>
                  <a:gd name="T32" fmla="*/ 13 w 80"/>
                  <a:gd name="T33" fmla="*/ 93 h 98"/>
                  <a:gd name="T34" fmla="*/ 9 w 80"/>
                  <a:gd name="T35" fmla="*/ 89 h 98"/>
                  <a:gd name="T36" fmla="*/ 4 w 80"/>
                  <a:gd name="T37" fmla="*/ 80 h 98"/>
                  <a:gd name="T38" fmla="*/ 0 w 80"/>
                  <a:gd name="T39" fmla="*/ 71 h 98"/>
                  <a:gd name="T40" fmla="*/ 0 w 80"/>
                  <a:gd name="T41" fmla="*/ 58 h 98"/>
                  <a:gd name="T42" fmla="*/ 13 w 80"/>
                  <a:gd name="T43" fmla="*/ 58 h 98"/>
                  <a:gd name="T44" fmla="*/ 13 w 80"/>
                  <a:gd name="T45" fmla="*/ 71 h 98"/>
                  <a:gd name="T46" fmla="*/ 18 w 80"/>
                  <a:gd name="T47" fmla="*/ 80 h 98"/>
                  <a:gd name="T48" fmla="*/ 27 w 80"/>
                  <a:gd name="T49" fmla="*/ 84 h 98"/>
                  <a:gd name="T50" fmla="*/ 31 w 80"/>
                  <a:gd name="T51" fmla="*/ 84 h 98"/>
                  <a:gd name="T52" fmla="*/ 40 w 80"/>
                  <a:gd name="T53" fmla="*/ 84 h 98"/>
                  <a:gd name="T54" fmla="*/ 44 w 80"/>
                  <a:gd name="T55" fmla="*/ 84 h 98"/>
                  <a:gd name="T56" fmla="*/ 49 w 80"/>
                  <a:gd name="T57" fmla="*/ 80 h 98"/>
                  <a:gd name="T58" fmla="*/ 49 w 80"/>
                  <a:gd name="T59" fmla="*/ 75 h 98"/>
                  <a:gd name="T60" fmla="*/ 53 w 80"/>
                  <a:gd name="T61" fmla="*/ 71 h 98"/>
                  <a:gd name="T62" fmla="*/ 58 w 80"/>
                  <a:gd name="T63" fmla="*/ 67 h 98"/>
                  <a:gd name="T64" fmla="*/ 58 w 80"/>
                  <a:gd name="T65" fmla="*/ 62 h 98"/>
                  <a:gd name="T66" fmla="*/ 62 w 80"/>
                  <a:gd name="T67" fmla="*/ 53 h 98"/>
                  <a:gd name="T68" fmla="*/ 62 w 80"/>
                  <a:gd name="T69" fmla="*/ 44 h 98"/>
                  <a:gd name="T70" fmla="*/ 62 w 80"/>
                  <a:gd name="T71" fmla="*/ 40 h 98"/>
                  <a:gd name="T72" fmla="*/ 62 w 80"/>
                  <a:gd name="T73" fmla="*/ 27 h 98"/>
                  <a:gd name="T74" fmla="*/ 58 w 80"/>
                  <a:gd name="T75" fmla="*/ 18 h 98"/>
                  <a:gd name="T76" fmla="*/ 53 w 80"/>
                  <a:gd name="T77" fmla="*/ 13 h 98"/>
                  <a:gd name="T78" fmla="*/ 44 w 80"/>
                  <a:gd name="T79" fmla="*/ 9 h 98"/>
                  <a:gd name="T80" fmla="*/ 36 w 80"/>
                  <a:gd name="T81" fmla="*/ 13 h 98"/>
                  <a:gd name="T82" fmla="*/ 31 w 80"/>
                  <a:gd name="T83" fmla="*/ 13 h 98"/>
                  <a:gd name="T84" fmla="*/ 27 w 80"/>
                  <a:gd name="T85" fmla="*/ 18 h 98"/>
                  <a:gd name="T86" fmla="*/ 22 w 80"/>
                  <a:gd name="T87" fmla="*/ 27 h 98"/>
                  <a:gd name="T88" fmla="*/ 18 w 80"/>
                  <a:gd name="T89" fmla="*/ 31 h 98"/>
                  <a:gd name="T90" fmla="*/ 13 w 80"/>
                  <a:gd name="T91" fmla="*/ 40 h 98"/>
                  <a:gd name="T92" fmla="*/ 13 w 80"/>
                  <a:gd name="T93" fmla="*/ 49 h 98"/>
                  <a:gd name="T94" fmla="*/ 13 w 80"/>
                  <a:gd name="T95" fmla="*/ 58 h 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98">
                    <a:moveTo>
                      <a:pt x="0" y="58"/>
                    </a:moveTo>
                    <a:lnTo>
                      <a:pt x="4" y="35"/>
                    </a:lnTo>
                    <a:lnTo>
                      <a:pt x="13" y="13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76" y="53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3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close/>
                    <a:moveTo>
                      <a:pt x="13" y="58"/>
                    </a:moveTo>
                    <a:lnTo>
                      <a:pt x="13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49" y="80"/>
                    </a:lnTo>
                    <a:lnTo>
                      <a:pt x="49" y="75"/>
                    </a:lnTo>
                    <a:lnTo>
                      <a:pt x="53" y="71"/>
                    </a:lnTo>
                    <a:lnTo>
                      <a:pt x="58" y="67"/>
                    </a:lnTo>
                    <a:lnTo>
                      <a:pt x="58" y="62"/>
                    </a:lnTo>
                    <a:lnTo>
                      <a:pt x="62" y="53"/>
                    </a:ln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9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1"/>
                    </a:lnTo>
                    <a:lnTo>
                      <a:pt x="13" y="40"/>
                    </a:lnTo>
                    <a:lnTo>
                      <a:pt x="13" y="49"/>
                    </a:lnTo>
                    <a:lnTo>
                      <a:pt x="13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3" name="Freeform 919"/>
              <p:cNvSpPr>
                <a:spLocks/>
              </p:cNvSpPr>
              <p:nvPr/>
            </p:nvSpPr>
            <p:spPr bwMode="auto">
              <a:xfrm>
                <a:off x="7105" y="10548"/>
                <a:ext cx="76" cy="98"/>
              </a:xfrm>
              <a:custGeom>
                <a:avLst/>
                <a:gdLst>
                  <a:gd name="T0" fmla="*/ 9 w 76"/>
                  <a:gd name="T1" fmla="*/ 0 h 98"/>
                  <a:gd name="T2" fmla="*/ 23 w 76"/>
                  <a:gd name="T3" fmla="*/ 0 h 98"/>
                  <a:gd name="T4" fmla="*/ 18 w 76"/>
                  <a:gd name="T5" fmla="*/ 18 h 98"/>
                  <a:gd name="T6" fmla="*/ 18 w 76"/>
                  <a:gd name="T7" fmla="*/ 31 h 98"/>
                  <a:gd name="T8" fmla="*/ 18 w 76"/>
                  <a:gd name="T9" fmla="*/ 35 h 98"/>
                  <a:gd name="T10" fmla="*/ 18 w 76"/>
                  <a:gd name="T11" fmla="*/ 44 h 98"/>
                  <a:gd name="T12" fmla="*/ 18 w 76"/>
                  <a:gd name="T13" fmla="*/ 49 h 98"/>
                  <a:gd name="T14" fmla="*/ 27 w 76"/>
                  <a:gd name="T15" fmla="*/ 49 h 98"/>
                  <a:gd name="T16" fmla="*/ 32 w 76"/>
                  <a:gd name="T17" fmla="*/ 49 h 98"/>
                  <a:gd name="T18" fmla="*/ 45 w 76"/>
                  <a:gd name="T19" fmla="*/ 49 h 98"/>
                  <a:gd name="T20" fmla="*/ 54 w 76"/>
                  <a:gd name="T21" fmla="*/ 44 h 98"/>
                  <a:gd name="T22" fmla="*/ 58 w 76"/>
                  <a:gd name="T23" fmla="*/ 0 h 98"/>
                  <a:gd name="T24" fmla="*/ 76 w 76"/>
                  <a:gd name="T25" fmla="*/ 0 h 98"/>
                  <a:gd name="T26" fmla="*/ 58 w 76"/>
                  <a:gd name="T27" fmla="*/ 98 h 98"/>
                  <a:gd name="T28" fmla="*/ 40 w 76"/>
                  <a:gd name="T29" fmla="*/ 98 h 98"/>
                  <a:gd name="T30" fmla="*/ 49 w 76"/>
                  <a:gd name="T31" fmla="*/ 58 h 98"/>
                  <a:gd name="T32" fmla="*/ 40 w 76"/>
                  <a:gd name="T33" fmla="*/ 62 h 98"/>
                  <a:gd name="T34" fmla="*/ 27 w 76"/>
                  <a:gd name="T35" fmla="*/ 62 h 98"/>
                  <a:gd name="T36" fmla="*/ 18 w 76"/>
                  <a:gd name="T37" fmla="*/ 62 h 98"/>
                  <a:gd name="T38" fmla="*/ 9 w 76"/>
                  <a:gd name="T39" fmla="*/ 58 h 98"/>
                  <a:gd name="T40" fmla="*/ 5 w 76"/>
                  <a:gd name="T41" fmla="*/ 49 h 98"/>
                  <a:gd name="T42" fmla="*/ 0 w 76"/>
                  <a:gd name="T43" fmla="*/ 40 h 98"/>
                  <a:gd name="T44" fmla="*/ 5 w 76"/>
                  <a:gd name="T45" fmla="*/ 31 h 98"/>
                  <a:gd name="T46" fmla="*/ 5 w 76"/>
                  <a:gd name="T47" fmla="*/ 13 h 98"/>
                  <a:gd name="T48" fmla="*/ 9 w 76"/>
                  <a:gd name="T49" fmla="*/ 0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6" h="98">
                    <a:moveTo>
                      <a:pt x="9" y="0"/>
                    </a:moveTo>
                    <a:lnTo>
                      <a:pt x="23" y="0"/>
                    </a:lnTo>
                    <a:lnTo>
                      <a:pt x="18" y="1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44"/>
                    </a:lnTo>
                    <a:lnTo>
                      <a:pt x="18" y="49"/>
                    </a:lnTo>
                    <a:lnTo>
                      <a:pt x="27" y="49"/>
                    </a:lnTo>
                    <a:lnTo>
                      <a:pt x="32" y="49"/>
                    </a:lnTo>
                    <a:lnTo>
                      <a:pt x="45" y="49"/>
                    </a:lnTo>
                    <a:lnTo>
                      <a:pt x="54" y="44"/>
                    </a:lnTo>
                    <a:lnTo>
                      <a:pt x="58" y="0"/>
                    </a:lnTo>
                    <a:lnTo>
                      <a:pt x="76" y="0"/>
                    </a:lnTo>
                    <a:lnTo>
                      <a:pt x="58" y="98"/>
                    </a:lnTo>
                    <a:lnTo>
                      <a:pt x="40" y="98"/>
                    </a:lnTo>
                    <a:lnTo>
                      <a:pt x="49" y="58"/>
                    </a:lnTo>
                    <a:lnTo>
                      <a:pt x="40" y="62"/>
                    </a:lnTo>
                    <a:lnTo>
                      <a:pt x="27" y="62"/>
                    </a:lnTo>
                    <a:lnTo>
                      <a:pt x="18" y="62"/>
                    </a:lnTo>
                    <a:lnTo>
                      <a:pt x="9" y="58"/>
                    </a:lnTo>
                    <a:lnTo>
                      <a:pt x="5" y="49"/>
                    </a:lnTo>
                    <a:lnTo>
                      <a:pt x="0" y="40"/>
                    </a:lnTo>
                    <a:lnTo>
                      <a:pt x="5" y="31"/>
                    </a:lnTo>
                    <a:lnTo>
                      <a:pt x="5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4" name="Freeform 920"/>
              <p:cNvSpPr>
                <a:spLocks noEditPoints="1"/>
              </p:cNvSpPr>
              <p:nvPr/>
            </p:nvSpPr>
            <p:spPr bwMode="auto">
              <a:xfrm>
                <a:off x="7185" y="10548"/>
                <a:ext cx="80" cy="98"/>
              </a:xfrm>
              <a:custGeom>
                <a:avLst/>
                <a:gdLst>
                  <a:gd name="T0" fmla="*/ 63 w 80"/>
                  <a:gd name="T1" fmla="*/ 62 h 98"/>
                  <a:gd name="T2" fmla="*/ 76 w 80"/>
                  <a:gd name="T3" fmla="*/ 67 h 98"/>
                  <a:gd name="T4" fmla="*/ 71 w 80"/>
                  <a:gd name="T5" fmla="*/ 75 h 98"/>
                  <a:gd name="T6" fmla="*/ 63 w 80"/>
                  <a:gd name="T7" fmla="*/ 89 h 98"/>
                  <a:gd name="T8" fmla="*/ 49 w 80"/>
                  <a:gd name="T9" fmla="*/ 98 h 98"/>
                  <a:gd name="T10" fmla="*/ 36 w 80"/>
                  <a:gd name="T11" fmla="*/ 98 h 98"/>
                  <a:gd name="T12" fmla="*/ 27 w 80"/>
                  <a:gd name="T13" fmla="*/ 98 h 98"/>
                  <a:gd name="T14" fmla="*/ 18 w 80"/>
                  <a:gd name="T15" fmla="*/ 93 h 98"/>
                  <a:gd name="T16" fmla="*/ 9 w 80"/>
                  <a:gd name="T17" fmla="*/ 89 h 98"/>
                  <a:gd name="T18" fmla="*/ 5 w 80"/>
                  <a:gd name="T19" fmla="*/ 80 h 98"/>
                  <a:gd name="T20" fmla="*/ 5 w 80"/>
                  <a:gd name="T21" fmla="*/ 71 h 98"/>
                  <a:gd name="T22" fmla="*/ 0 w 80"/>
                  <a:gd name="T23" fmla="*/ 58 h 98"/>
                  <a:gd name="T24" fmla="*/ 5 w 80"/>
                  <a:gd name="T25" fmla="*/ 44 h 98"/>
                  <a:gd name="T26" fmla="*/ 9 w 80"/>
                  <a:gd name="T27" fmla="*/ 27 h 98"/>
                  <a:gd name="T28" fmla="*/ 14 w 80"/>
                  <a:gd name="T29" fmla="*/ 13 h 98"/>
                  <a:gd name="T30" fmla="*/ 27 w 80"/>
                  <a:gd name="T31" fmla="*/ 4 h 98"/>
                  <a:gd name="T32" fmla="*/ 36 w 80"/>
                  <a:gd name="T33" fmla="*/ 0 h 98"/>
                  <a:gd name="T34" fmla="*/ 45 w 80"/>
                  <a:gd name="T35" fmla="*/ 0 h 98"/>
                  <a:gd name="T36" fmla="*/ 63 w 80"/>
                  <a:gd name="T37" fmla="*/ 0 h 98"/>
                  <a:gd name="T38" fmla="*/ 71 w 80"/>
                  <a:gd name="T39" fmla="*/ 9 h 98"/>
                  <a:gd name="T40" fmla="*/ 76 w 80"/>
                  <a:gd name="T41" fmla="*/ 22 h 98"/>
                  <a:gd name="T42" fmla="*/ 80 w 80"/>
                  <a:gd name="T43" fmla="*/ 40 h 98"/>
                  <a:gd name="T44" fmla="*/ 80 w 80"/>
                  <a:gd name="T45" fmla="*/ 44 h 98"/>
                  <a:gd name="T46" fmla="*/ 80 w 80"/>
                  <a:gd name="T47" fmla="*/ 53 h 98"/>
                  <a:gd name="T48" fmla="*/ 18 w 80"/>
                  <a:gd name="T49" fmla="*/ 53 h 98"/>
                  <a:gd name="T50" fmla="*/ 18 w 80"/>
                  <a:gd name="T51" fmla="*/ 53 h 98"/>
                  <a:gd name="T52" fmla="*/ 18 w 80"/>
                  <a:gd name="T53" fmla="*/ 58 h 98"/>
                  <a:gd name="T54" fmla="*/ 18 w 80"/>
                  <a:gd name="T55" fmla="*/ 71 h 98"/>
                  <a:gd name="T56" fmla="*/ 23 w 80"/>
                  <a:gd name="T57" fmla="*/ 80 h 98"/>
                  <a:gd name="T58" fmla="*/ 27 w 80"/>
                  <a:gd name="T59" fmla="*/ 84 h 98"/>
                  <a:gd name="T60" fmla="*/ 36 w 80"/>
                  <a:gd name="T61" fmla="*/ 84 h 98"/>
                  <a:gd name="T62" fmla="*/ 45 w 80"/>
                  <a:gd name="T63" fmla="*/ 84 h 98"/>
                  <a:gd name="T64" fmla="*/ 49 w 80"/>
                  <a:gd name="T65" fmla="*/ 80 h 98"/>
                  <a:gd name="T66" fmla="*/ 58 w 80"/>
                  <a:gd name="T67" fmla="*/ 71 h 98"/>
                  <a:gd name="T68" fmla="*/ 63 w 80"/>
                  <a:gd name="T69" fmla="*/ 62 h 98"/>
                  <a:gd name="T70" fmla="*/ 18 w 80"/>
                  <a:gd name="T71" fmla="*/ 40 h 98"/>
                  <a:gd name="T72" fmla="*/ 67 w 80"/>
                  <a:gd name="T73" fmla="*/ 40 h 98"/>
                  <a:gd name="T74" fmla="*/ 67 w 80"/>
                  <a:gd name="T75" fmla="*/ 35 h 98"/>
                  <a:gd name="T76" fmla="*/ 67 w 80"/>
                  <a:gd name="T77" fmla="*/ 35 h 98"/>
                  <a:gd name="T78" fmla="*/ 67 w 80"/>
                  <a:gd name="T79" fmla="*/ 27 h 98"/>
                  <a:gd name="T80" fmla="*/ 63 w 80"/>
                  <a:gd name="T81" fmla="*/ 18 h 98"/>
                  <a:gd name="T82" fmla="*/ 54 w 80"/>
                  <a:gd name="T83" fmla="*/ 13 h 98"/>
                  <a:gd name="T84" fmla="*/ 49 w 80"/>
                  <a:gd name="T85" fmla="*/ 9 h 98"/>
                  <a:gd name="T86" fmla="*/ 40 w 80"/>
                  <a:gd name="T87" fmla="*/ 13 h 98"/>
                  <a:gd name="T88" fmla="*/ 31 w 80"/>
                  <a:gd name="T89" fmla="*/ 18 h 98"/>
                  <a:gd name="T90" fmla="*/ 23 w 80"/>
                  <a:gd name="T91" fmla="*/ 27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63" y="62"/>
                    </a:moveTo>
                    <a:lnTo>
                      <a:pt x="76" y="67"/>
                    </a:lnTo>
                    <a:lnTo>
                      <a:pt x="71" y="75"/>
                    </a:lnTo>
                    <a:lnTo>
                      <a:pt x="63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58"/>
                    </a:lnTo>
                    <a:lnTo>
                      <a:pt x="5" y="44"/>
                    </a:lnTo>
                    <a:lnTo>
                      <a:pt x="9" y="27"/>
                    </a:lnTo>
                    <a:lnTo>
                      <a:pt x="14" y="13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63" y="0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4"/>
                    </a:lnTo>
                    <a:lnTo>
                      <a:pt x="80" y="53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8" y="71"/>
                    </a:lnTo>
                    <a:lnTo>
                      <a:pt x="63" y="62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35"/>
                    </a:lnTo>
                    <a:lnTo>
                      <a:pt x="67" y="27"/>
                    </a:lnTo>
                    <a:lnTo>
                      <a:pt x="63" y="18"/>
                    </a:lnTo>
                    <a:lnTo>
                      <a:pt x="54" y="13"/>
                    </a:lnTo>
                    <a:lnTo>
                      <a:pt x="49" y="9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5" name="Freeform 921"/>
              <p:cNvSpPr>
                <a:spLocks/>
              </p:cNvSpPr>
              <p:nvPr/>
            </p:nvSpPr>
            <p:spPr bwMode="auto">
              <a:xfrm>
                <a:off x="7274" y="10548"/>
                <a:ext cx="125" cy="98"/>
              </a:xfrm>
              <a:custGeom>
                <a:avLst/>
                <a:gdLst>
                  <a:gd name="T0" fmla="*/ 0 w 125"/>
                  <a:gd name="T1" fmla="*/ 98 h 98"/>
                  <a:gd name="T2" fmla="*/ 18 w 125"/>
                  <a:gd name="T3" fmla="*/ 0 h 98"/>
                  <a:gd name="T4" fmla="*/ 31 w 125"/>
                  <a:gd name="T5" fmla="*/ 0 h 98"/>
                  <a:gd name="T6" fmla="*/ 27 w 125"/>
                  <a:gd name="T7" fmla="*/ 18 h 98"/>
                  <a:gd name="T8" fmla="*/ 36 w 125"/>
                  <a:gd name="T9" fmla="*/ 9 h 98"/>
                  <a:gd name="T10" fmla="*/ 40 w 125"/>
                  <a:gd name="T11" fmla="*/ 0 h 98"/>
                  <a:gd name="T12" fmla="*/ 49 w 125"/>
                  <a:gd name="T13" fmla="*/ 0 h 98"/>
                  <a:gd name="T14" fmla="*/ 54 w 125"/>
                  <a:gd name="T15" fmla="*/ 0 h 98"/>
                  <a:gd name="T16" fmla="*/ 62 w 125"/>
                  <a:gd name="T17" fmla="*/ 0 h 98"/>
                  <a:gd name="T18" fmla="*/ 67 w 125"/>
                  <a:gd name="T19" fmla="*/ 4 h 98"/>
                  <a:gd name="T20" fmla="*/ 71 w 125"/>
                  <a:gd name="T21" fmla="*/ 9 h 98"/>
                  <a:gd name="T22" fmla="*/ 76 w 125"/>
                  <a:gd name="T23" fmla="*/ 18 h 98"/>
                  <a:gd name="T24" fmla="*/ 80 w 125"/>
                  <a:gd name="T25" fmla="*/ 9 h 98"/>
                  <a:gd name="T26" fmla="*/ 89 w 125"/>
                  <a:gd name="T27" fmla="*/ 4 h 98"/>
                  <a:gd name="T28" fmla="*/ 98 w 125"/>
                  <a:gd name="T29" fmla="*/ 0 h 98"/>
                  <a:gd name="T30" fmla="*/ 102 w 125"/>
                  <a:gd name="T31" fmla="*/ 0 h 98"/>
                  <a:gd name="T32" fmla="*/ 111 w 125"/>
                  <a:gd name="T33" fmla="*/ 0 h 98"/>
                  <a:gd name="T34" fmla="*/ 120 w 125"/>
                  <a:gd name="T35" fmla="*/ 4 h 98"/>
                  <a:gd name="T36" fmla="*/ 125 w 125"/>
                  <a:gd name="T37" fmla="*/ 9 h 98"/>
                  <a:gd name="T38" fmla="*/ 125 w 125"/>
                  <a:gd name="T39" fmla="*/ 18 h 98"/>
                  <a:gd name="T40" fmla="*/ 125 w 125"/>
                  <a:gd name="T41" fmla="*/ 27 h 98"/>
                  <a:gd name="T42" fmla="*/ 125 w 125"/>
                  <a:gd name="T43" fmla="*/ 35 h 98"/>
                  <a:gd name="T44" fmla="*/ 111 w 125"/>
                  <a:gd name="T45" fmla="*/ 98 h 98"/>
                  <a:gd name="T46" fmla="*/ 98 w 125"/>
                  <a:gd name="T47" fmla="*/ 98 h 98"/>
                  <a:gd name="T48" fmla="*/ 111 w 125"/>
                  <a:gd name="T49" fmla="*/ 31 h 98"/>
                  <a:gd name="T50" fmla="*/ 111 w 125"/>
                  <a:gd name="T51" fmla="*/ 27 h 98"/>
                  <a:gd name="T52" fmla="*/ 111 w 125"/>
                  <a:gd name="T53" fmla="*/ 22 h 98"/>
                  <a:gd name="T54" fmla="*/ 111 w 125"/>
                  <a:gd name="T55" fmla="*/ 18 h 98"/>
                  <a:gd name="T56" fmla="*/ 107 w 125"/>
                  <a:gd name="T57" fmla="*/ 13 h 98"/>
                  <a:gd name="T58" fmla="*/ 107 w 125"/>
                  <a:gd name="T59" fmla="*/ 13 h 98"/>
                  <a:gd name="T60" fmla="*/ 102 w 125"/>
                  <a:gd name="T61" fmla="*/ 13 h 98"/>
                  <a:gd name="T62" fmla="*/ 94 w 125"/>
                  <a:gd name="T63" fmla="*/ 13 h 98"/>
                  <a:gd name="T64" fmla="*/ 89 w 125"/>
                  <a:gd name="T65" fmla="*/ 18 h 98"/>
                  <a:gd name="T66" fmla="*/ 80 w 125"/>
                  <a:gd name="T67" fmla="*/ 22 h 98"/>
                  <a:gd name="T68" fmla="*/ 76 w 125"/>
                  <a:gd name="T69" fmla="*/ 27 h 98"/>
                  <a:gd name="T70" fmla="*/ 76 w 125"/>
                  <a:gd name="T71" fmla="*/ 35 h 98"/>
                  <a:gd name="T72" fmla="*/ 71 w 125"/>
                  <a:gd name="T73" fmla="*/ 49 h 98"/>
                  <a:gd name="T74" fmla="*/ 62 w 125"/>
                  <a:gd name="T75" fmla="*/ 98 h 98"/>
                  <a:gd name="T76" fmla="*/ 49 w 125"/>
                  <a:gd name="T77" fmla="*/ 98 h 98"/>
                  <a:gd name="T78" fmla="*/ 58 w 125"/>
                  <a:gd name="T79" fmla="*/ 31 h 98"/>
                  <a:gd name="T80" fmla="*/ 62 w 125"/>
                  <a:gd name="T81" fmla="*/ 27 h 98"/>
                  <a:gd name="T82" fmla="*/ 62 w 125"/>
                  <a:gd name="T83" fmla="*/ 22 h 98"/>
                  <a:gd name="T84" fmla="*/ 62 w 125"/>
                  <a:gd name="T85" fmla="*/ 18 h 98"/>
                  <a:gd name="T86" fmla="*/ 58 w 125"/>
                  <a:gd name="T87" fmla="*/ 13 h 98"/>
                  <a:gd name="T88" fmla="*/ 54 w 125"/>
                  <a:gd name="T89" fmla="*/ 13 h 98"/>
                  <a:gd name="T90" fmla="*/ 54 w 125"/>
                  <a:gd name="T91" fmla="*/ 13 h 98"/>
                  <a:gd name="T92" fmla="*/ 45 w 125"/>
                  <a:gd name="T93" fmla="*/ 13 h 98"/>
                  <a:gd name="T94" fmla="*/ 40 w 125"/>
                  <a:gd name="T95" fmla="*/ 18 h 98"/>
                  <a:gd name="T96" fmla="*/ 31 w 125"/>
                  <a:gd name="T97" fmla="*/ 22 h 98"/>
                  <a:gd name="T98" fmla="*/ 27 w 125"/>
                  <a:gd name="T99" fmla="*/ 27 h 98"/>
                  <a:gd name="T100" fmla="*/ 22 w 125"/>
                  <a:gd name="T101" fmla="*/ 40 h 98"/>
                  <a:gd name="T102" fmla="*/ 22 w 125"/>
                  <a:gd name="T103" fmla="*/ 49 h 98"/>
                  <a:gd name="T104" fmla="*/ 14 w 125"/>
                  <a:gd name="T105" fmla="*/ 98 h 98"/>
                  <a:gd name="T106" fmla="*/ 0 w 125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5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62" y="0"/>
                    </a:lnTo>
                    <a:lnTo>
                      <a:pt x="67" y="4"/>
                    </a:lnTo>
                    <a:lnTo>
                      <a:pt x="71" y="9"/>
                    </a:lnTo>
                    <a:lnTo>
                      <a:pt x="76" y="18"/>
                    </a:lnTo>
                    <a:lnTo>
                      <a:pt x="80" y="9"/>
                    </a:lnTo>
                    <a:lnTo>
                      <a:pt x="89" y="4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4"/>
                    </a:lnTo>
                    <a:lnTo>
                      <a:pt x="125" y="9"/>
                    </a:lnTo>
                    <a:lnTo>
                      <a:pt x="125" y="18"/>
                    </a:lnTo>
                    <a:lnTo>
                      <a:pt x="125" y="27"/>
                    </a:lnTo>
                    <a:lnTo>
                      <a:pt x="125" y="35"/>
                    </a:lnTo>
                    <a:lnTo>
                      <a:pt x="111" y="98"/>
                    </a:lnTo>
                    <a:lnTo>
                      <a:pt x="98" y="98"/>
                    </a:lnTo>
                    <a:lnTo>
                      <a:pt x="111" y="31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7" y="13"/>
                    </a:lnTo>
                    <a:lnTo>
                      <a:pt x="102" y="13"/>
                    </a:lnTo>
                    <a:lnTo>
                      <a:pt x="94" y="13"/>
                    </a:lnTo>
                    <a:lnTo>
                      <a:pt x="89" y="18"/>
                    </a:lnTo>
                    <a:lnTo>
                      <a:pt x="80" y="22"/>
                    </a:lnTo>
                    <a:lnTo>
                      <a:pt x="76" y="27"/>
                    </a:lnTo>
                    <a:lnTo>
                      <a:pt x="76" y="35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58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8" y="13"/>
                    </a:lnTo>
                    <a:lnTo>
                      <a:pt x="54" y="13"/>
                    </a:lnTo>
                    <a:lnTo>
                      <a:pt x="45" y="13"/>
                    </a:lnTo>
                    <a:lnTo>
                      <a:pt x="40" y="18"/>
                    </a:lnTo>
                    <a:lnTo>
                      <a:pt x="31" y="22"/>
                    </a:lnTo>
                    <a:lnTo>
                      <a:pt x="27" y="27"/>
                    </a:lnTo>
                    <a:lnTo>
                      <a:pt x="22" y="40"/>
                    </a:lnTo>
                    <a:lnTo>
                      <a:pt x="22" y="49"/>
                    </a:lnTo>
                    <a:lnTo>
                      <a:pt x="14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6" name="Freeform 922"/>
              <p:cNvSpPr>
                <a:spLocks/>
              </p:cNvSpPr>
              <p:nvPr/>
            </p:nvSpPr>
            <p:spPr bwMode="auto">
              <a:xfrm>
                <a:off x="7412" y="10623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0 h 23"/>
                  <a:gd name="T4" fmla="*/ 18 w 18"/>
                  <a:gd name="T5" fmla="*/ 0 h 23"/>
                  <a:gd name="T6" fmla="*/ 13 w 18"/>
                  <a:gd name="T7" fmla="*/ 23 h 23"/>
                  <a:gd name="T8" fmla="*/ 0 w 18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3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7" name="Freeform 923"/>
              <p:cNvSpPr>
                <a:spLocks/>
              </p:cNvSpPr>
              <p:nvPr/>
            </p:nvSpPr>
            <p:spPr bwMode="auto">
              <a:xfrm>
                <a:off x="7501" y="10548"/>
                <a:ext cx="71" cy="98"/>
              </a:xfrm>
              <a:custGeom>
                <a:avLst/>
                <a:gdLst>
                  <a:gd name="T0" fmla="*/ 53 w 71"/>
                  <a:gd name="T1" fmla="*/ 62 h 98"/>
                  <a:gd name="T2" fmla="*/ 66 w 71"/>
                  <a:gd name="T3" fmla="*/ 62 h 98"/>
                  <a:gd name="T4" fmla="*/ 62 w 71"/>
                  <a:gd name="T5" fmla="*/ 80 h 98"/>
                  <a:gd name="T6" fmla="*/ 53 w 71"/>
                  <a:gd name="T7" fmla="*/ 89 h 98"/>
                  <a:gd name="T8" fmla="*/ 40 w 71"/>
                  <a:gd name="T9" fmla="*/ 98 h 98"/>
                  <a:gd name="T10" fmla="*/ 31 w 71"/>
                  <a:gd name="T11" fmla="*/ 98 h 98"/>
                  <a:gd name="T12" fmla="*/ 18 w 71"/>
                  <a:gd name="T13" fmla="*/ 98 h 98"/>
                  <a:gd name="T14" fmla="*/ 9 w 71"/>
                  <a:gd name="T15" fmla="*/ 89 h 98"/>
                  <a:gd name="T16" fmla="*/ 0 w 71"/>
                  <a:gd name="T17" fmla="*/ 75 h 98"/>
                  <a:gd name="T18" fmla="*/ 0 w 71"/>
                  <a:gd name="T19" fmla="*/ 62 h 98"/>
                  <a:gd name="T20" fmla="*/ 0 w 71"/>
                  <a:gd name="T21" fmla="*/ 44 h 98"/>
                  <a:gd name="T22" fmla="*/ 4 w 71"/>
                  <a:gd name="T23" fmla="*/ 31 h 98"/>
                  <a:gd name="T24" fmla="*/ 13 w 71"/>
                  <a:gd name="T25" fmla="*/ 18 h 98"/>
                  <a:gd name="T26" fmla="*/ 22 w 71"/>
                  <a:gd name="T27" fmla="*/ 4 h 98"/>
                  <a:gd name="T28" fmla="*/ 31 w 71"/>
                  <a:gd name="T29" fmla="*/ 0 h 98"/>
                  <a:gd name="T30" fmla="*/ 44 w 71"/>
                  <a:gd name="T31" fmla="*/ 0 h 98"/>
                  <a:gd name="T32" fmla="*/ 58 w 71"/>
                  <a:gd name="T33" fmla="*/ 0 h 98"/>
                  <a:gd name="T34" fmla="*/ 66 w 71"/>
                  <a:gd name="T35" fmla="*/ 9 h 98"/>
                  <a:gd name="T36" fmla="*/ 71 w 71"/>
                  <a:gd name="T37" fmla="*/ 18 h 98"/>
                  <a:gd name="T38" fmla="*/ 71 w 71"/>
                  <a:gd name="T39" fmla="*/ 31 h 98"/>
                  <a:gd name="T40" fmla="*/ 58 w 71"/>
                  <a:gd name="T41" fmla="*/ 31 h 98"/>
                  <a:gd name="T42" fmla="*/ 58 w 71"/>
                  <a:gd name="T43" fmla="*/ 22 h 98"/>
                  <a:gd name="T44" fmla="*/ 53 w 71"/>
                  <a:gd name="T45" fmla="*/ 18 h 98"/>
                  <a:gd name="T46" fmla="*/ 49 w 71"/>
                  <a:gd name="T47" fmla="*/ 13 h 98"/>
                  <a:gd name="T48" fmla="*/ 40 w 71"/>
                  <a:gd name="T49" fmla="*/ 13 h 98"/>
                  <a:gd name="T50" fmla="*/ 35 w 71"/>
                  <a:gd name="T51" fmla="*/ 13 h 98"/>
                  <a:gd name="T52" fmla="*/ 26 w 71"/>
                  <a:gd name="T53" fmla="*/ 18 h 98"/>
                  <a:gd name="T54" fmla="*/ 22 w 71"/>
                  <a:gd name="T55" fmla="*/ 27 h 98"/>
                  <a:gd name="T56" fmla="*/ 18 w 71"/>
                  <a:gd name="T57" fmla="*/ 35 h 98"/>
                  <a:gd name="T58" fmla="*/ 13 w 71"/>
                  <a:gd name="T59" fmla="*/ 49 h 98"/>
                  <a:gd name="T60" fmla="*/ 13 w 71"/>
                  <a:gd name="T61" fmla="*/ 62 h 98"/>
                  <a:gd name="T62" fmla="*/ 13 w 71"/>
                  <a:gd name="T63" fmla="*/ 71 h 98"/>
                  <a:gd name="T64" fmla="*/ 18 w 71"/>
                  <a:gd name="T65" fmla="*/ 80 h 98"/>
                  <a:gd name="T66" fmla="*/ 22 w 71"/>
                  <a:gd name="T67" fmla="*/ 84 h 98"/>
                  <a:gd name="T68" fmla="*/ 31 w 71"/>
                  <a:gd name="T69" fmla="*/ 84 h 98"/>
                  <a:gd name="T70" fmla="*/ 35 w 71"/>
                  <a:gd name="T71" fmla="*/ 84 h 98"/>
                  <a:gd name="T72" fmla="*/ 44 w 71"/>
                  <a:gd name="T73" fmla="*/ 80 h 98"/>
                  <a:gd name="T74" fmla="*/ 49 w 71"/>
                  <a:gd name="T75" fmla="*/ 71 h 98"/>
                  <a:gd name="T76" fmla="*/ 53 w 71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98">
                    <a:moveTo>
                      <a:pt x="53" y="62"/>
                    </a:moveTo>
                    <a:lnTo>
                      <a:pt x="66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6" y="9"/>
                    </a:lnTo>
                    <a:lnTo>
                      <a:pt x="71" y="18"/>
                    </a:lnTo>
                    <a:lnTo>
                      <a:pt x="71" y="31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13" y="49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4"/>
                    </a:lnTo>
                    <a:lnTo>
                      <a:pt x="35" y="84"/>
                    </a:lnTo>
                    <a:lnTo>
                      <a:pt x="44" y="80"/>
                    </a:lnTo>
                    <a:lnTo>
                      <a:pt x="49" y="71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8" name="Freeform 924"/>
              <p:cNvSpPr>
                <a:spLocks/>
              </p:cNvSpPr>
              <p:nvPr/>
            </p:nvSpPr>
            <p:spPr bwMode="auto">
              <a:xfrm>
                <a:off x="7625" y="10548"/>
                <a:ext cx="76" cy="98"/>
              </a:xfrm>
              <a:custGeom>
                <a:avLst/>
                <a:gdLst>
                  <a:gd name="T0" fmla="*/ 54 w 76"/>
                  <a:gd name="T1" fmla="*/ 62 h 98"/>
                  <a:gd name="T2" fmla="*/ 71 w 76"/>
                  <a:gd name="T3" fmla="*/ 62 h 98"/>
                  <a:gd name="T4" fmla="*/ 62 w 76"/>
                  <a:gd name="T5" fmla="*/ 80 h 98"/>
                  <a:gd name="T6" fmla="*/ 54 w 76"/>
                  <a:gd name="T7" fmla="*/ 89 h 98"/>
                  <a:gd name="T8" fmla="*/ 45 w 76"/>
                  <a:gd name="T9" fmla="*/ 98 h 98"/>
                  <a:gd name="T10" fmla="*/ 31 w 76"/>
                  <a:gd name="T11" fmla="*/ 98 h 98"/>
                  <a:gd name="T12" fmla="*/ 18 w 76"/>
                  <a:gd name="T13" fmla="*/ 98 h 98"/>
                  <a:gd name="T14" fmla="*/ 9 w 76"/>
                  <a:gd name="T15" fmla="*/ 89 h 98"/>
                  <a:gd name="T16" fmla="*/ 5 w 76"/>
                  <a:gd name="T17" fmla="*/ 75 h 98"/>
                  <a:gd name="T18" fmla="*/ 0 w 76"/>
                  <a:gd name="T19" fmla="*/ 62 h 98"/>
                  <a:gd name="T20" fmla="*/ 5 w 76"/>
                  <a:gd name="T21" fmla="*/ 44 h 98"/>
                  <a:gd name="T22" fmla="*/ 5 w 76"/>
                  <a:gd name="T23" fmla="*/ 31 h 98"/>
                  <a:gd name="T24" fmla="*/ 14 w 76"/>
                  <a:gd name="T25" fmla="*/ 18 h 98"/>
                  <a:gd name="T26" fmla="*/ 22 w 76"/>
                  <a:gd name="T27" fmla="*/ 4 h 98"/>
                  <a:gd name="T28" fmla="*/ 31 w 76"/>
                  <a:gd name="T29" fmla="*/ 0 h 98"/>
                  <a:gd name="T30" fmla="*/ 45 w 76"/>
                  <a:gd name="T31" fmla="*/ 0 h 98"/>
                  <a:gd name="T32" fmla="*/ 58 w 76"/>
                  <a:gd name="T33" fmla="*/ 0 h 98"/>
                  <a:gd name="T34" fmla="*/ 67 w 76"/>
                  <a:gd name="T35" fmla="*/ 9 h 98"/>
                  <a:gd name="T36" fmla="*/ 71 w 76"/>
                  <a:gd name="T37" fmla="*/ 18 h 98"/>
                  <a:gd name="T38" fmla="*/ 76 w 76"/>
                  <a:gd name="T39" fmla="*/ 31 h 98"/>
                  <a:gd name="T40" fmla="*/ 62 w 76"/>
                  <a:gd name="T41" fmla="*/ 31 h 98"/>
                  <a:gd name="T42" fmla="*/ 58 w 76"/>
                  <a:gd name="T43" fmla="*/ 22 h 98"/>
                  <a:gd name="T44" fmla="*/ 58 w 76"/>
                  <a:gd name="T45" fmla="*/ 18 h 98"/>
                  <a:gd name="T46" fmla="*/ 49 w 76"/>
                  <a:gd name="T47" fmla="*/ 13 h 98"/>
                  <a:gd name="T48" fmla="*/ 45 w 76"/>
                  <a:gd name="T49" fmla="*/ 13 h 98"/>
                  <a:gd name="T50" fmla="*/ 36 w 76"/>
                  <a:gd name="T51" fmla="*/ 13 h 98"/>
                  <a:gd name="T52" fmla="*/ 31 w 76"/>
                  <a:gd name="T53" fmla="*/ 18 h 98"/>
                  <a:gd name="T54" fmla="*/ 22 w 76"/>
                  <a:gd name="T55" fmla="*/ 27 h 98"/>
                  <a:gd name="T56" fmla="*/ 18 w 76"/>
                  <a:gd name="T57" fmla="*/ 35 h 98"/>
                  <a:gd name="T58" fmla="*/ 18 w 76"/>
                  <a:gd name="T59" fmla="*/ 49 h 98"/>
                  <a:gd name="T60" fmla="*/ 14 w 76"/>
                  <a:gd name="T61" fmla="*/ 62 h 98"/>
                  <a:gd name="T62" fmla="*/ 18 w 76"/>
                  <a:gd name="T63" fmla="*/ 71 h 98"/>
                  <a:gd name="T64" fmla="*/ 22 w 76"/>
                  <a:gd name="T65" fmla="*/ 80 h 98"/>
                  <a:gd name="T66" fmla="*/ 27 w 76"/>
                  <a:gd name="T67" fmla="*/ 84 h 98"/>
                  <a:gd name="T68" fmla="*/ 31 w 76"/>
                  <a:gd name="T69" fmla="*/ 84 h 98"/>
                  <a:gd name="T70" fmla="*/ 40 w 76"/>
                  <a:gd name="T71" fmla="*/ 84 h 98"/>
                  <a:gd name="T72" fmla="*/ 45 w 76"/>
                  <a:gd name="T73" fmla="*/ 80 h 98"/>
                  <a:gd name="T74" fmla="*/ 49 w 76"/>
                  <a:gd name="T75" fmla="*/ 71 h 98"/>
                  <a:gd name="T76" fmla="*/ 54 w 76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6" h="98">
                    <a:moveTo>
                      <a:pt x="54" y="62"/>
                    </a:moveTo>
                    <a:lnTo>
                      <a:pt x="71" y="62"/>
                    </a:lnTo>
                    <a:lnTo>
                      <a:pt x="62" y="80"/>
                    </a:lnTo>
                    <a:lnTo>
                      <a:pt x="54" y="89"/>
                    </a:lnTo>
                    <a:lnTo>
                      <a:pt x="45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75"/>
                    </a:lnTo>
                    <a:lnTo>
                      <a:pt x="0" y="62"/>
                    </a:lnTo>
                    <a:lnTo>
                      <a:pt x="5" y="44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6" y="31"/>
                    </a:lnTo>
                    <a:lnTo>
                      <a:pt x="62" y="31"/>
                    </a:lnTo>
                    <a:lnTo>
                      <a:pt x="58" y="22"/>
                    </a:lnTo>
                    <a:lnTo>
                      <a:pt x="58" y="18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18" y="49"/>
                    </a:lnTo>
                    <a:lnTo>
                      <a:pt x="14" y="62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5" y="80"/>
                    </a:lnTo>
                    <a:lnTo>
                      <a:pt x="49" y="71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9" name="Freeform 925"/>
              <p:cNvSpPr>
                <a:spLocks/>
              </p:cNvSpPr>
              <p:nvPr/>
            </p:nvSpPr>
            <p:spPr bwMode="auto">
              <a:xfrm>
                <a:off x="7696" y="10548"/>
                <a:ext cx="94" cy="133"/>
              </a:xfrm>
              <a:custGeom>
                <a:avLst/>
                <a:gdLst>
                  <a:gd name="T0" fmla="*/ 0 w 94"/>
                  <a:gd name="T1" fmla="*/ 133 h 133"/>
                  <a:gd name="T2" fmla="*/ 0 w 94"/>
                  <a:gd name="T3" fmla="*/ 120 h 133"/>
                  <a:gd name="T4" fmla="*/ 5 w 94"/>
                  <a:gd name="T5" fmla="*/ 120 h 133"/>
                  <a:gd name="T6" fmla="*/ 9 w 94"/>
                  <a:gd name="T7" fmla="*/ 120 h 133"/>
                  <a:gd name="T8" fmla="*/ 14 w 94"/>
                  <a:gd name="T9" fmla="*/ 120 h 133"/>
                  <a:gd name="T10" fmla="*/ 18 w 94"/>
                  <a:gd name="T11" fmla="*/ 115 h 133"/>
                  <a:gd name="T12" fmla="*/ 23 w 94"/>
                  <a:gd name="T13" fmla="*/ 111 h 133"/>
                  <a:gd name="T14" fmla="*/ 23 w 94"/>
                  <a:gd name="T15" fmla="*/ 107 h 133"/>
                  <a:gd name="T16" fmla="*/ 31 w 94"/>
                  <a:gd name="T17" fmla="*/ 98 h 133"/>
                  <a:gd name="T18" fmla="*/ 14 w 94"/>
                  <a:gd name="T19" fmla="*/ 0 h 133"/>
                  <a:gd name="T20" fmla="*/ 31 w 94"/>
                  <a:gd name="T21" fmla="*/ 0 h 133"/>
                  <a:gd name="T22" fmla="*/ 36 w 94"/>
                  <a:gd name="T23" fmla="*/ 49 h 133"/>
                  <a:gd name="T24" fmla="*/ 36 w 94"/>
                  <a:gd name="T25" fmla="*/ 62 h 133"/>
                  <a:gd name="T26" fmla="*/ 40 w 94"/>
                  <a:gd name="T27" fmla="*/ 75 h 133"/>
                  <a:gd name="T28" fmla="*/ 76 w 94"/>
                  <a:gd name="T29" fmla="*/ 0 h 133"/>
                  <a:gd name="T30" fmla="*/ 94 w 94"/>
                  <a:gd name="T31" fmla="*/ 0 h 133"/>
                  <a:gd name="T32" fmla="*/ 36 w 94"/>
                  <a:gd name="T33" fmla="*/ 111 h 133"/>
                  <a:gd name="T34" fmla="*/ 31 w 94"/>
                  <a:gd name="T35" fmla="*/ 124 h 133"/>
                  <a:gd name="T36" fmla="*/ 23 w 94"/>
                  <a:gd name="T37" fmla="*/ 129 h 133"/>
                  <a:gd name="T38" fmla="*/ 18 w 94"/>
                  <a:gd name="T39" fmla="*/ 133 h 133"/>
                  <a:gd name="T40" fmla="*/ 9 w 94"/>
                  <a:gd name="T41" fmla="*/ 133 h 133"/>
                  <a:gd name="T42" fmla="*/ 5 w 94"/>
                  <a:gd name="T43" fmla="*/ 133 h 133"/>
                  <a:gd name="T44" fmla="*/ 0 w 94"/>
                  <a:gd name="T45" fmla="*/ 133 h 1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133">
                    <a:moveTo>
                      <a:pt x="0" y="133"/>
                    </a:moveTo>
                    <a:lnTo>
                      <a:pt x="0" y="120"/>
                    </a:lnTo>
                    <a:lnTo>
                      <a:pt x="5" y="120"/>
                    </a:lnTo>
                    <a:lnTo>
                      <a:pt x="9" y="120"/>
                    </a:lnTo>
                    <a:lnTo>
                      <a:pt x="14" y="120"/>
                    </a:lnTo>
                    <a:lnTo>
                      <a:pt x="18" y="115"/>
                    </a:lnTo>
                    <a:lnTo>
                      <a:pt x="23" y="111"/>
                    </a:lnTo>
                    <a:lnTo>
                      <a:pt x="23" y="107"/>
                    </a:lnTo>
                    <a:lnTo>
                      <a:pt x="31" y="98"/>
                    </a:lnTo>
                    <a:lnTo>
                      <a:pt x="14" y="0"/>
                    </a:lnTo>
                    <a:lnTo>
                      <a:pt x="31" y="0"/>
                    </a:lnTo>
                    <a:lnTo>
                      <a:pt x="36" y="49"/>
                    </a:lnTo>
                    <a:lnTo>
                      <a:pt x="36" y="62"/>
                    </a:lnTo>
                    <a:lnTo>
                      <a:pt x="40" y="75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36" y="111"/>
                    </a:lnTo>
                    <a:lnTo>
                      <a:pt x="31" y="124"/>
                    </a:lnTo>
                    <a:lnTo>
                      <a:pt x="23" y="129"/>
                    </a:lnTo>
                    <a:lnTo>
                      <a:pt x="18" y="133"/>
                    </a:lnTo>
                    <a:lnTo>
                      <a:pt x="9" y="133"/>
                    </a:lnTo>
                    <a:lnTo>
                      <a:pt x="5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0" name="Freeform 926"/>
              <p:cNvSpPr>
                <a:spLocks/>
              </p:cNvSpPr>
              <p:nvPr/>
            </p:nvSpPr>
            <p:spPr bwMode="auto">
              <a:xfrm>
                <a:off x="7785" y="10548"/>
                <a:ext cx="129" cy="124"/>
              </a:xfrm>
              <a:custGeom>
                <a:avLst/>
                <a:gdLst>
                  <a:gd name="T0" fmla="*/ 45 w 129"/>
                  <a:gd name="T1" fmla="*/ 89 h 124"/>
                  <a:gd name="T2" fmla="*/ 31 w 129"/>
                  <a:gd name="T3" fmla="*/ 98 h 124"/>
                  <a:gd name="T4" fmla="*/ 13 w 129"/>
                  <a:gd name="T5" fmla="*/ 98 h 124"/>
                  <a:gd name="T6" fmla="*/ 5 w 129"/>
                  <a:gd name="T7" fmla="*/ 84 h 124"/>
                  <a:gd name="T8" fmla="*/ 5 w 129"/>
                  <a:gd name="T9" fmla="*/ 71 h 124"/>
                  <a:gd name="T10" fmla="*/ 18 w 129"/>
                  <a:gd name="T11" fmla="*/ 0 h 124"/>
                  <a:gd name="T12" fmla="*/ 18 w 129"/>
                  <a:gd name="T13" fmla="*/ 62 h 124"/>
                  <a:gd name="T14" fmla="*/ 18 w 129"/>
                  <a:gd name="T15" fmla="*/ 75 h 124"/>
                  <a:gd name="T16" fmla="*/ 18 w 129"/>
                  <a:gd name="T17" fmla="*/ 80 h 124"/>
                  <a:gd name="T18" fmla="*/ 27 w 129"/>
                  <a:gd name="T19" fmla="*/ 84 h 124"/>
                  <a:gd name="T20" fmla="*/ 40 w 129"/>
                  <a:gd name="T21" fmla="*/ 80 h 124"/>
                  <a:gd name="T22" fmla="*/ 49 w 129"/>
                  <a:gd name="T23" fmla="*/ 67 h 124"/>
                  <a:gd name="T24" fmla="*/ 53 w 129"/>
                  <a:gd name="T25" fmla="*/ 49 h 124"/>
                  <a:gd name="T26" fmla="*/ 80 w 129"/>
                  <a:gd name="T27" fmla="*/ 0 h 124"/>
                  <a:gd name="T28" fmla="*/ 67 w 129"/>
                  <a:gd name="T29" fmla="*/ 71 h 124"/>
                  <a:gd name="T30" fmla="*/ 67 w 129"/>
                  <a:gd name="T31" fmla="*/ 80 h 124"/>
                  <a:gd name="T32" fmla="*/ 71 w 129"/>
                  <a:gd name="T33" fmla="*/ 84 h 124"/>
                  <a:gd name="T34" fmla="*/ 85 w 129"/>
                  <a:gd name="T35" fmla="*/ 80 h 124"/>
                  <a:gd name="T36" fmla="*/ 102 w 129"/>
                  <a:gd name="T37" fmla="*/ 62 h 124"/>
                  <a:gd name="T38" fmla="*/ 107 w 129"/>
                  <a:gd name="T39" fmla="*/ 44 h 124"/>
                  <a:gd name="T40" fmla="*/ 116 w 129"/>
                  <a:gd name="T41" fmla="*/ 0 h 124"/>
                  <a:gd name="T42" fmla="*/ 116 w 129"/>
                  <a:gd name="T43" fmla="*/ 71 h 124"/>
                  <a:gd name="T44" fmla="*/ 116 w 129"/>
                  <a:gd name="T45" fmla="*/ 80 h 124"/>
                  <a:gd name="T46" fmla="*/ 120 w 129"/>
                  <a:gd name="T47" fmla="*/ 84 h 124"/>
                  <a:gd name="T48" fmla="*/ 120 w 129"/>
                  <a:gd name="T49" fmla="*/ 124 h 124"/>
                  <a:gd name="T50" fmla="*/ 116 w 129"/>
                  <a:gd name="T51" fmla="*/ 98 h 124"/>
                  <a:gd name="T52" fmla="*/ 102 w 129"/>
                  <a:gd name="T53" fmla="*/ 93 h 124"/>
                  <a:gd name="T54" fmla="*/ 98 w 129"/>
                  <a:gd name="T55" fmla="*/ 84 h 124"/>
                  <a:gd name="T56" fmla="*/ 98 w 129"/>
                  <a:gd name="T57" fmla="*/ 80 h 124"/>
                  <a:gd name="T58" fmla="*/ 85 w 129"/>
                  <a:gd name="T59" fmla="*/ 98 h 124"/>
                  <a:gd name="T60" fmla="*/ 71 w 129"/>
                  <a:gd name="T61" fmla="*/ 98 h 124"/>
                  <a:gd name="T62" fmla="*/ 58 w 129"/>
                  <a:gd name="T63" fmla="*/ 93 h 124"/>
                  <a:gd name="T64" fmla="*/ 53 w 129"/>
                  <a:gd name="T65" fmla="*/ 80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9" h="124">
                    <a:moveTo>
                      <a:pt x="53" y="80"/>
                    </a:moveTo>
                    <a:lnTo>
                      <a:pt x="45" y="89"/>
                    </a:lnTo>
                    <a:lnTo>
                      <a:pt x="36" y="93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80"/>
                    </a:lnTo>
                    <a:lnTo>
                      <a:pt x="5" y="71"/>
                    </a:lnTo>
                    <a:lnTo>
                      <a:pt x="5" y="58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18" y="75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0"/>
                    </a:lnTo>
                    <a:lnTo>
                      <a:pt x="45" y="75"/>
                    </a:lnTo>
                    <a:lnTo>
                      <a:pt x="49" y="67"/>
                    </a:lnTo>
                    <a:lnTo>
                      <a:pt x="53" y="62"/>
                    </a:lnTo>
                    <a:lnTo>
                      <a:pt x="53" y="49"/>
                    </a:lnTo>
                    <a:lnTo>
                      <a:pt x="67" y="0"/>
                    </a:lnTo>
                    <a:lnTo>
                      <a:pt x="80" y="0"/>
                    </a:lnTo>
                    <a:lnTo>
                      <a:pt x="67" y="62"/>
                    </a:lnTo>
                    <a:lnTo>
                      <a:pt x="67" y="71"/>
                    </a:lnTo>
                    <a:lnTo>
                      <a:pt x="67" y="75"/>
                    </a:lnTo>
                    <a:lnTo>
                      <a:pt x="67" y="80"/>
                    </a:lnTo>
                    <a:lnTo>
                      <a:pt x="71" y="84"/>
                    </a:lnTo>
                    <a:lnTo>
                      <a:pt x="76" y="84"/>
                    </a:lnTo>
                    <a:lnTo>
                      <a:pt x="85" y="80"/>
                    </a:lnTo>
                    <a:lnTo>
                      <a:pt x="93" y="75"/>
                    </a:lnTo>
                    <a:lnTo>
                      <a:pt x="102" y="62"/>
                    </a:lnTo>
                    <a:lnTo>
                      <a:pt x="107" y="49"/>
                    </a:lnTo>
                    <a:lnTo>
                      <a:pt x="107" y="44"/>
                    </a:lnTo>
                    <a:lnTo>
                      <a:pt x="116" y="0"/>
                    </a:lnTo>
                    <a:lnTo>
                      <a:pt x="129" y="0"/>
                    </a:lnTo>
                    <a:lnTo>
                      <a:pt x="116" y="71"/>
                    </a:lnTo>
                    <a:lnTo>
                      <a:pt x="116" y="75"/>
                    </a:lnTo>
                    <a:lnTo>
                      <a:pt x="116" y="80"/>
                    </a:lnTo>
                    <a:lnTo>
                      <a:pt x="116" y="84"/>
                    </a:lnTo>
                    <a:lnTo>
                      <a:pt x="120" y="84"/>
                    </a:lnTo>
                    <a:lnTo>
                      <a:pt x="129" y="84"/>
                    </a:lnTo>
                    <a:lnTo>
                      <a:pt x="120" y="124"/>
                    </a:lnTo>
                    <a:lnTo>
                      <a:pt x="107" y="124"/>
                    </a:lnTo>
                    <a:lnTo>
                      <a:pt x="116" y="98"/>
                    </a:lnTo>
                    <a:lnTo>
                      <a:pt x="107" y="98"/>
                    </a:lnTo>
                    <a:lnTo>
                      <a:pt x="102" y="93"/>
                    </a:lnTo>
                    <a:lnTo>
                      <a:pt x="102" y="89"/>
                    </a:lnTo>
                    <a:lnTo>
                      <a:pt x="98" y="84"/>
                    </a:lnTo>
                    <a:lnTo>
                      <a:pt x="98" y="80"/>
                    </a:lnTo>
                    <a:lnTo>
                      <a:pt x="93" y="93"/>
                    </a:lnTo>
                    <a:lnTo>
                      <a:pt x="85" y="98"/>
                    </a:lnTo>
                    <a:lnTo>
                      <a:pt x="76" y="98"/>
                    </a:lnTo>
                    <a:lnTo>
                      <a:pt x="71" y="98"/>
                    </a:lnTo>
                    <a:lnTo>
                      <a:pt x="62" y="98"/>
                    </a:lnTo>
                    <a:lnTo>
                      <a:pt x="58" y="93"/>
                    </a:lnTo>
                    <a:lnTo>
                      <a:pt x="53" y="89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1" name="Freeform 927"/>
              <p:cNvSpPr>
                <a:spLocks/>
              </p:cNvSpPr>
              <p:nvPr/>
            </p:nvSpPr>
            <p:spPr bwMode="auto">
              <a:xfrm>
                <a:off x="7927" y="10623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0 w 18"/>
                  <a:gd name="T3" fmla="*/ 0 h 23"/>
                  <a:gd name="T4" fmla="*/ 18 w 18"/>
                  <a:gd name="T5" fmla="*/ 0 h 23"/>
                  <a:gd name="T6" fmla="*/ 14 w 18"/>
                  <a:gd name="T7" fmla="*/ 23 h 23"/>
                  <a:gd name="T8" fmla="*/ 0 w 18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2" name="Freeform 928"/>
              <p:cNvSpPr>
                <a:spLocks/>
              </p:cNvSpPr>
              <p:nvPr/>
            </p:nvSpPr>
            <p:spPr bwMode="auto">
              <a:xfrm>
                <a:off x="6977" y="10712"/>
                <a:ext cx="80" cy="98"/>
              </a:xfrm>
              <a:custGeom>
                <a:avLst/>
                <a:gdLst>
                  <a:gd name="T0" fmla="*/ 53 w 80"/>
                  <a:gd name="T1" fmla="*/ 80 h 98"/>
                  <a:gd name="T2" fmla="*/ 35 w 80"/>
                  <a:gd name="T3" fmla="*/ 94 h 98"/>
                  <a:gd name="T4" fmla="*/ 22 w 80"/>
                  <a:gd name="T5" fmla="*/ 98 h 98"/>
                  <a:gd name="T6" fmla="*/ 13 w 80"/>
                  <a:gd name="T7" fmla="*/ 98 h 98"/>
                  <a:gd name="T8" fmla="*/ 4 w 80"/>
                  <a:gd name="T9" fmla="*/ 94 h 98"/>
                  <a:gd name="T10" fmla="*/ 0 w 80"/>
                  <a:gd name="T11" fmla="*/ 85 h 98"/>
                  <a:gd name="T12" fmla="*/ 0 w 80"/>
                  <a:gd name="T13" fmla="*/ 76 h 98"/>
                  <a:gd name="T14" fmla="*/ 0 w 80"/>
                  <a:gd name="T15" fmla="*/ 71 h 98"/>
                  <a:gd name="T16" fmla="*/ 0 w 80"/>
                  <a:gd name="T17" fmla="*/ 58 h 98"/>
                  <a:gd name="T18" fmla="*/ 13 w 80"/>
                  <a:gd name="T19" fmla="*/ 0 h 98"/>
                  <a:gd name="T20" fmla="*/ 26 w 80"/>
                  <a:gd name="T21" fmla="*/ 0 h 98"/>
                  <a:gd name="T22" fmla="*/ 13 w 80"/>
                  <a:gd name="T23" fmla="*/ 63 h 98"/>
                  <a:gd name="T24" fmla="*/ 13 w 80"/>
                  <a:gd name="T25" fmla="*/ 71 h 98"/>
                  <a:gd name="T26" fmla="*/ 13 w 80"/>
                  <a:gd name="T27" fmla="*/ 76 h 98"/>
                  <a:gd name="T28" fmla="*/ 13 w 80"/>
                  <a:gd name="T29" fmla="*/ 80 h 98"/>
                  <a:gd name="T30" fmla="*/ 17 w 80"/>
                  <a:gd name="T31" fmla="*/ 85 h 98"/>
                  <a:gd name="T32" fmla="*/ 17 w 80"/>
                  <a:gd name="T33" fmla="*/ 85 h 98"/>
                  <a:gd name="T34" fmla="*/ 26 w 80"/>
                  <a:gd name="T35" fmla="*/ 85 h 98"/>
                  <a:gd name="T36" fmla="*/ 31 w 80"/>
                  <a:gd name="T37" fmla="*/ 85 h 98"/>
                  <a:gd name="T38" fmla="*/ 35 w 80"/>
                  <a:gd name="T39" fmla="*/ 85 h 98"/>
                  <a:gd name="T40" fmla="*/ 40 w 80"/>
                  <a:gd name="T41" fmla="*/ 80 h 98"/>
                  <a:gd name="T42" fmla="*/ 44 w 80"/>
                  <a:gd name="T43" fmla="*/ 76 h 98"/>
                  <a:gd name="T44" fmla="*/ 48 w 80"/>
                  <a:gd name="T45" fmla="*/ 67 h 98"/>
                  <a:gd name="T46" fmla="*/ 53 w 80"/>
                  <a:gd name="T47" fmla="*/ 63 h 98"/>
                  <a:gd name="T48" fmla="*/ 53 w 80"/>
                  <a:gd name="T49" fmla="*/ 54 h 98"/>
                  <a:gd name="T50" fmla="*/ 57 w 80"/>
                  <a:gd name="T51" fmla="*/ 45 h 98"/>
                  <a:gd name="T52" fmla="*/ 66 w 80"/>
                  <a:gd name="T53" fmla="*/ 0 h 98"/>
                  <a:gd name="T54" fmla="*/ 80 w 80"/>
                  <a:gd name="T55" fmla="*/ 0 h 98"/>
                  <a:gd name="T56" fmla="*/ 62 w 80"/>
                  <a:gd name="T57" fmla="*/ 98 h 98"/>
                  <a:gd name="T58" fmla="*/ 48 w 80"/>
                  <a:gd name="T59" fmla="*/ 98 h 98"/>
                  <a:gd name="T60" fmla="*/ 53 w 80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53" y="80"/>
                    </a:moveTo>
                    <a:lnTo>
                      <a:pt x="35" y="94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13" y="63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7" y="85"/>
                    </a:lnTo>
                    <a:lnTo>
                      <a:pt x="26" y="85"/>
                    </a:lnTo>
                    <a:lnTo>
                      <a:pt x="31" y="85"/>
                    </a:lnTo>
                    <a:lnTo>
                      <a:pt x="35" y="85"/>
                    </a:lnTo>
                    <a:lnTo>
                      <a:pt x="40" y="80"/>
                    </a:lnTo>
                    <a:lnTo>
                      <a:pt x="44" y="76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3" y="54"/>
                    </a:lnTo>
                    <a:lnTo>
                      <a:pt x="57" y="45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62" y="98"/>
                    </a:lnTo>
                    <a:lnTo>
                      <a:pt x="48" y="98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3" name="Freeform 929"/>
              <p:cNvSpPr>
                <a:spLocks/>
              </p:cNvSpPr>
              <p:nvPr/>
            </p:nvSpPr>
            <p:spPr bwMode="auto">
              <a:xfrm>
                <a:off x="7052" y="10712"/>
                <a:ext cx="98" cy="98"/>
              </a:xfrm>
              <a:custGeom>
                <a:avLst/>
                <a:gdLst>
                  <a:gd name="T0" fmla="*/ 31 w 98"/>
                  <a:gd name="T1" fmla="*/ 0 h 98"/>
                  <a:gd name="T2" fmla="*/ 98 w 98"/>
                  <a:gd name="T3" fmla="*/ 0 h 98"/>
                  <a:gd name="T4" fmla="*/ 80 w 98"/>
                  <a:gd name="T5" fmla="*/ 98 h 98"/>
                  <a:gd name="T6" fmla="*/ 62 w 98"/>
                  <a:gd name="T7" fmla="*/ 98 h 98"/>
                  <a:gd name="T8" fmla="*/ 80 w 98"/>
                  <a:gd name="T9" fmla="*/ 14 h 98"/>
                  <a:gd name="T10" fmla="*/ 45 w 98"/>
                  <a:gd name="T11" fmla="*/ 14 h 98"/>
                  <a:gd name="T12" fmla="*/ 36 w 98"/>
                  <a:gd name="T13" fmla="*/ 71 h 98"/>
                  <a:gd name="T14" fmla="*/ 31 w 98"/>
                  <a:gd name="T15" fmla="*/ 85 h 98"/>
                  <a:gd name="T16" fmla="*/ 27 w 98"/>
                  <a:gd name="T17" fmla="*/ 94 h 98"/>
                  <a:gd name="T18" fmla="*/ 22 w 98"/>
                  <a:gd name="T19" fmla="*/ 98 h 98"/>
                  <a:gd name="T20" fmla="*/ 13 w 98"/>
                  <a:gd name="T21" fmla="*/ 98 h 98"/>
                  <a:gd name="T22" fmla="*/ 9 w 98"/>
                  <a:gd name="T23" fmla="*/ 98 h 98"/>
                  <a:gd name="T24" fmla="*/ 0 w 98"/>
                  <a:gd name="T25" fmla="*/ 98 h 98"/>
                  <a:gd name="T26" fmla="*/ 5 w 98"/>
                  <a:gd name="T27" fmla="*/ 85 h 98"/>
                  <a:gd name="T28" fmla="*/ 5 w 98"/>
                  <a:gd name="T29" fmla="*/ 85 h 98"/>
                  <a:gd name="T30" fmla="*/ 9 w 98"/>
                  <a:gd name="T31" fmla="*/ 85 h 98"/>
                  <a:gd name="T32" fmla="*/ 13 w 98"/>
                  <a:gd name="T33" fmla="*/ 85 h 98"/>
                  <a:gd name="T34" fmla="*/ 18 w 98"/>
                  <a:gd name="T35" fmla="*/ 80 h 98"/>
                  <a:gd name="T36" fmla="*/ 18 w 98"/>
                  <a:gd name="T37" fmla="*/ 76 h 98"/>
                  <a:gd name="T38" fmla="*/ 22 w 98"/>
                  <a:gd name="T39" fmla="*/ 63 h 98"/>
                  <a:gd name="T40" fmla="*/ 31 w 98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98">
                    <a:moveTo>
                      <a:pt x="31" y="0"/>
                    </a:moveTo>
                    <a:lnTo>
                      <a:pt x="98" y="0"/>
                    </a:lnTo>
                    <a:lnTo>
                      <a:pt x="80" y="98"/>
                    </a:lnTo>
                    <a:lnTo>
                      <a:pt x="62" y="98"/>
                    </a:lnTo>
                    <a:lnTo>
                      <a:pt x="80" y="14"/>
                    </a:lnTo>
                    <a:lnTo>
                      <a:pt x="45" y="14"/>
                    </a:lnTo>
                    <a:lnTo>
                      <a:pt x="36" y="71"/>
                    </a:lnTo>
                    <a:lnTo>
                      <a:pt x="31" y="85"/>
                    </a:lnTo>
                    <a:lnTo>
                      <a:pt x="27" y="94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5" y="85"/>
                    </a:lnTo>
                    <a:lnTo>
                      <a:pt x="9" y="85"/>
                    </a:lnTo>
                    <a:lnTo>
                      <a:pt x="13" y="85"/>
                    </a:lnTo>
                    <a:lnTo>
                      <a:pt x="18" y="80"/>
                    </a:lnTo>
                    <a:lnTo>
                      <a:pt x="18" y="76"/>
                    </a:lnTo>
                    <a:lnTo>
                      <a:pt x="22" y="6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4" name="Freeform 930"/>
              <p:cNvSpPr>
                <a:spLocks/>
              </p:cNvSpPr>
              <p:nvPr/>
            </p:nvSpPr>
            <p:spPr bwMode="auto">
              <a:xfrm>
                <a:off x="7159" y="10712"/>
                <a:ext cx="80" cy="98"/>
              </a:xfrm>
              <a:custGeom>
                <a:avLst/>
                <a:gdLst>
                  <a:gd name="T0" fmla="*/ 53 w 80"/>
                  <a:gd name="T1" fmla="*/ 80 h 98"/>
                  <a:gd name="T2" fmla="*/ 35 w 80"/>
                  <a:gd name="T3" fmla="*/ 94 h 98"/>
                  <a:gd name="T4" fmla="*/ 22 w 80"/>
                  <a:gd name="T5" fmla="*/ 98 h 98"/>
                  <a:gd name="T6" fmla="*/ 13 w 80"/>
                  <a:gd name="T7" fmla="*/ 98 h 98"/>
                  <a:gd name="T8" fmla="*/ 4 w 80"/>
                  <a:gd name="T9" fmla="*/ 94 h 98"/>
                  <a:gd name="T10" fmla="*/ 0 w 80"/>
                  <a:gd name="T11" fmla="*/ 85 h 98"/>
                  <a:gd name="T12" fmla="*/ 0 w 80"/>
                  <a:gd name="T13" fmla="*/ 76 h 98"/>
                  <a:gd name="T14" fmla="*/ 0 w 80"/>
                  <a:gd name="T15" fmla="*/ 71 h 98"/>
                  <a:gd name="T16" fmla="*/ 0 w 80"/>
                  <a:gd name="T17" fmla="*/ 58 h 98"/>
                  <a:gd name="T18" fmla="*/ 13 w 80"/>
                  <a:gd name="T19" fmla="*/ 0 h 98"/>
                  <a:gd name="T20" fmla="*/ 26 w 80"/>
                  <a:gd name="T21" fmla="*/ 0 h 98"/>
                  <a:gd name="T22" fmla="*/ 13 w 80"/>
                  <a:gd name="T23" fmla="*/ 63 h 98"/>
                  <a:gd name="T24" fmla="*/ 13 w 80"/>
                  <a:gd name="T25" fmla="*/ 71 h 98"/>
                  <a:gd name="T26" fmla="*/ 13 w 80"/>
                  <a:gd name="T27" fmla="*/ 76 h 98"/>
                  <a:gd name="T28" fmla="*/ 13 w 80"/>
                  <a:gd name="T29" fmla="*/ 80 h 98"/>
                  <a:gd name="T30" fmla="*/ 17 w 80"/>
                  <a:gd name="T31" fmla="*/ 85 h 98"/>
                  <a:gd name="T32" fmla="*/ 17 w 80"/>
                  <a:gd name="T33" fmla="*/ 85 h 98"/>
                  <a:gd name="T34" fmla="*/ 26 w 80"/>
                  <a:gd name="T35" fmla="*/ 85 h 98"/>
                  <a:gd name="T36" fmla="*/ 31 w 80"/>
                  <a:gd name="T37" fmla="*/ 85 h 98"/>
                  <a:gd name="T38" fmla="*/ 35 w 80"/>
                  <a:gd name="T39" fmla="*/ 85 h 98"/>
                  <a:gd name="T40" fmla="*/ 40 w 80"/>
                  <a:gd name="T41" fmla="*/ 80 h 98"/>
                  <a:gd name="T42" fmla="*/ 44 w 80"/>
                  <a:gd name="T43" fmla="*/ 76 h 98"/>
                  <a:gd name="T44" fmla="*/ 49 w 80"/>
                  <a:gd name="T45" fmla="*/ 67 h 98"/>
                  <a:gd name="T46" fmla="*/ 53 w 80"/>
                  <a:gd name="T47" fmla="*/ 63 h 98"/>
                  <a:gd name="T48" fmla="*/ 53 w 80"/>
                  <a:gd name="T49" fmla="*/ 54 h 98"/>
                  <a:gd name="T50" fmla="*/ 57 w 80"/>
                  <a:gd name="T51" fmla="*/ 45 h 98"/>
                  <a:gd name="T52" fmla="*/ 66 w 80"/>
                  <a:gd name="T53" fmla="*/ 0 h 98"/>
                  <a:gd name="T54" fmla="*/ 80 w 80"/>
                  <a:gd name="T55" fmla="*/ 0 h 98"/>
                  <a:gd name="T56" fmla="*/ 62 w 80"/>
                  <a:gd name="T57" fmla="*/ 98 h 98"/>
                  <a:gd name="T58" fmla="*/ 49 w 80"/>
                  <a:gd name="T59" fmla="*/ 98 h 98"/>
                  <a:gd name="T60" fmla="*/ 53 w 80"/>
                  <a:gd name="T61" fmla="*/ 80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53" y="80"/>
                    </a:moveTo>
                    <a:lnTo>
                      <a:pt x="35" y="94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4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13" y="0"/>
                    </a:lnTo>
                    <a:lnTo>
                      <a:pt x="26" y="0"/>
                    </a:lnTo>
                    <a:lnTo>
                      <a:pt x="13" y="63"/>
                    </a:lnTo>
                    <a:lnTo>
                      <a:pt x="13" y="71"/>
                    </a:lnTo>
                    <a:lnTo>
                      <a:pt x="13" y="76"/>
                    </a:lnTo>
                    <a:lnTo>
                      <a:pt x="13" y="80"/>
                    </a:lnTo>
                    <a:lnTo>
                      <a:pt x="17" y="85"/>
                    </a:lnTo>
                    <a:lnTo>
                      <a:pt x="26" y="85"/>
                    </a:lnTo>
                    <a:lnTo>
                      <a:pt x="31" y="85"/>
                    </a:lnTo>
                    <a:lnTo>
                      <a:pt x="35" y="85"/>
                    </a:lnTo>
                    <a:lnTo>
                      <a:pt x="40" y="80"/>
                    </a:lnTo>
                    <a:lnTo>
                      <a:pt x="44" y="76"/>
                    </a:lnTo>
                    <a:lnTo>
                      <a:pt x="49" y="67"/>
                    </a:lnTo>
                    <a:lnTo>
                      <a:pt x="53" y="63"/>
                    </a:lnTo>
                    <a:lnTo>
                      <a:pt x="53" y="54"/>
                    </a:lnTo>
                    <a:lnTo>
                      <a:pt x="57" y="45"/>
                    </a:lnTo>
                    <a:lnTo>
                      <a:pt x="66" y="0"/>
                    </a:lnTo>
                    <a:lnTo>
                      <a:pt x="80" y="0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5" name="Freeform 931"/>
              <p:cNvSpPr>
                <a:spLocks/>
              </p:cNvSpPr>
              <p:nvPr/>
            </p:nvSpPr>
            <p:spPr bwMode="auto">
              <a:xfrm>
                <a:off x="7288" y="10712"/>
                <a:ext cx="106" cy="98"/>
              </a:xfrm>
              <a:custGeom>
                <a:avLst/>
                <a:gdLst>
                  <a:gd name="T0" fmla="*/ 17 w 106"/>
                  <a:gd name="T1" fmla="*/ 0 h 98"/>
                  <a:gd name="T2" fmla="*/ 40 w 106"/>
                  <a:gd name="T3" fmla="*/ 0 h 98"/>
                  <a:gd name="T4" fmla="*/ 48 w 106"/>
                  <a:gd name="T5" fmla="*/ 80 h 98"/>
                  <a:gd name="T6" fmla="*/ 84 w 106"/>
                  <a:gd name="T7" fmla="*/ 0 h 98"/>
                  <a:gd name="T8" fmla="*/ 106 w 106"/>
                  <a:gd name="T9" fmla="*/ 0 h 98"/>
                  <a:gd name="T10" fmla="*/ 88 w 106"/>
                  <a:gd name="T11" fmla="*/ 98 h 98"/>
                  <a:gd name="T12" fmla="*/ 75 w 106"/>
                  <a:gd name="T13" fmla="*/ 98 h 98"/>
                  <a:gd name="T14" fmla="*/ 88 w 106"/>
                  <a:gd name="T15" fmla="*/ 18 h 98"/>
                  <a:gd name="T16" fmla="*/ 48 w 106"/>
                  <a:gd name="T17" fmla="*/ 98 h 98"/>
                  <a:gd name="T18" fmla="*/ 35 w 106"/>
                  <a:gd name="T19" fmla="*/ 98 h 98"/>
                  <a:gd name="T20" fmla="*/ 31 w 106"/>
                  <a:gd name="T21" fmla="*/ 18 h 98"/>
                  <a:gd name="T22" fmla="*/ 13 w 106"/>
                  <a:gd name="T23" fmla="*/ 98 h 98"/>
                  <a:gd name="T24" fmla="*/ 0 w 106"/>
                  <a:gd name="T25" fmla="*/ 98 h 98"/>
                  <a:gd name="T26" fmla="*/ 17 w 106"/>
                  <a:gd name="T27" fmla="*/ 0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6" h="98">
                    <a:moveTo>
                      <a:pt x="17" y="0"/>
                    </a:moveTo>
                    <a:lnTo>
                      <a:pt x="40" y="0"/>
                    </a:lnTo>
                    <a:lnTo>
                      <a:pt x="48" y="80"/>
                    </a:lnTo>
                    <a:lnTo>
                      <a:pt x="84" y="0"/>
                    </a:lnTo>
                    <a:lnTo>
                      <a:pt x="106" y="0"/>
                    </a:lnTo>
                    <a:lnTo>
                      <a:pt x="88" y="98"/>
                    </a:lnTo>
                    <a:lnTo>
                      <a:pt x="75" y="98"/>
                    </a:lnTo>
                    <a:lnTo>
                      <a:pt x="88" y="18"/>
                    </a:lnTo>
                    <a:lnTo>
                      <a:pt x="48" y="98"/>
                    </a:lnTo>
                    <a:lnTo>
                      <a:pt x="35" y="98"/>
                    </a:lnTo>
                    <a:lnTo>
                      <a:pt x="31" y="18"/>
                    </a:lnTo>
                    <a:lnTo>
                      <a:pt x="13" y="98"/>
                    </a:lnTo>
                    <a:lnTo>
                      <a:pt x="0" y="9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6" name="Freeform 932"/>
              <p:cNvSpPr>
                <a:spLocks noEditPoints="1"/>
              </p:cNvSpPr>
              <p:nvPr/>
            </p:nvSpPr>
            <p:spPr bwMode="auto">
              <a:xfrm>
                <a:off x="7403" y="10712"/>
                <a:ext cx="76" cy="98"/>
              </a:xfrm>
              <a:custGeom>
                <a:avLst/>
                <a:gdLst>
                  <a:gd name="T0" fmla="*/ 58 w 76"/>
                  <a:gd name="T1" fmla="*/ 67 h 98"/>
                  <a:gd name="T2" fmla="*/ 71 w 76"/>
                  <a:gd name="T3" fmla="*/ 67 h 98"/>
                  <a:gd name="T4" fmla="*/ 67 w 76"/>
                  <a:gd name="T5" fmla="*/ 80 h 98"/>
                  <a:gd name="T6" fmla="*/ 58 w 76"/>
                  <a:gd name="T7" fmla="*/ 89 h 98"/>
                  <a:gd name="T8" fmla="*/ 45 w 76"/>
                  <a:gd name="T9" fmla="*/ 98 h 98"/>
                  <a:gd name="T10" fmla="*/ 31 w 76"/>
                  <a:gd name="T11" fmla="*/ 98 h 98"/>
                  <a:gd name="T12" fmla="*/ 22 w 76"/>
                  <a:gd name="T13" fmla="*/ 98 h 98"/>
                  <a:gd name="T14" fmla="*/ 13 w 76"/>
                  <a:gd name="T15" fmla="*/ 94 h 98"/>
                  <a:gd name="T16" fmla="*/ 9 w 76"/>
                  <a:gd name="T17" fmla="*/ 89 h 98"/>
                  <a:gd name="T18" fmla="*/ 5 w 76"/>
                  <a:gd name="T19" fmla="*/ 80 h 98"/>
                  <a:gd name="T20" fmla="*/ 0 w 76"/>
                  <a:gd name="T21" fmla="*/ 71 h 98"/>
                  <a:gd name="T22" fmla="*/ 0 w 76"/>
                  <a:gd name="T23" fmla="*/ 58 h 98"/>
                  <a:gd name="T24" fmla="*/ 0 w 76"/>
                  <a:gd name="T25" fmla="*/ 45 h 98"/>
                  <a:gd name="T26" fmla="*/ 5 w 76"/>
                  <a:gd name="T27" fmla="*/ 27 h 98"/>
                  <a:gd name="T28" fmla="*/ 13 w 76"/>
                  <a:gd name="T29" fmla="*/ 14 h 98"/>
                  <a:gd name="T30" fmla="*/ 22 w 76"/>
                  <a:gd name="T31" fmla="*/ 5 h 98"/>
                  <a:gd name="T32" fmla="*/ 31 w 76"/>
                  <a:gd name="T33" fmla="*/ 0 h 98"/>
                  <a:gd name="T34" fmla="*/ 45 w 76"/>
                  <a:gd name="T35" fmla="*/ 0 h 98"/>
                  <a:gd name="T36" fmla="*/ 58 w 76"/>
                  <a:gd name="T37" fmla="*/ 0 h 98"/>
                  <a:gd name="T38" fmla="*/ 67 w 76"/>
                  <a:gd name="T39" fmla="*/ 9 h 98"/>
                  <a:gd name="T40" fmla="*/ 76 w 76"/>
                  <a:gd name="T41" fmla="*/ 23 h 98"/>
                  <a:gd name="T42" fmla="*/ 76 w 76"/>
                  <a:gd name="T43" fmla="*/ 40 h 98"/>
                  <a:gd name="T44" fmla="*/ 76 w 76"/>
                  <a:gd name="T45" fmla="*/ 45 h 98"/>
                  <a:gd name="T46" fmla="*/ 76 w 76"/>
                  <a:gd name="T47" fmla="*/ 54 h 98"/>
                  <a:gd name="T48" fmla="*/ 13 w 76"/>
                  <a:gd name="T49" fmla="*/ 54 h 98"/>
                  <a:gd name="T50" fmla="*/ 13 w 76"/>
                  <a:gd name="T51" fmla="*/ 58 h 98"/>
                  <a:gd name="T52" fmla="*/ 13 w 76"/>
                  <a:gd name="T53" fmla="*/ 58 h 98"/>
                  <a:gd name="T54" fmla="*/ 13 w 76"/>
                  <a:gd name="T55" fmla="*/ 71 h 98"/>
                  <a:gd name="T56" fmla="*/ 18 w 76"/>
                  <a:gd name="T57" fmla="*/ 80 h 98"/>
                  <a:gd name="T58" fmla="*/ 27 w 76"/>
                  <a:gd name="T59" fmla="*/ 85 h 98"/>
                  <a:gd name="T60" fmla="*/ 31 w 76"/>
                  <a:gd name="T61" fmla="*/ 85 h 98"/>
                  <a:gd name="T62" fmla="*/ 40 w 76"/>
                  <a:gd name="T63" fmla="*/ 85 h 98"/>
                  <a:gd name="T64" fmla="*/ 49 w 76"/>
                  <a:gd name="T65" fmla="*/ 80 h 98"/>
                  <a:gd name="T66" fmla="*/ 53 w 76"/>
                  <a:gd name="T67" fmla="*/ 76 h 98"/>
                  <a:gd name="T68" fmla="*/ 58 w 76"/>
                  <a:gd name="T69" fmla="*/ 67 h 98"/>
                  <a:gd name="T70" fmla="*/ 18 w 76"/>
                  <a:gd name="T71" fmla="*/ 40 h 98"/>
                  <a:gd name="T72" fmla="*/ 62 w 76"/>
                  <a:gd name="T73" fmla="*/ 40 h 98"/>
                  <a:gd name="T74" fmla="*/ 62 w 76"/>
                  <a:gd name="T75" fmla="*/ 40 h 98"/>
                  <a:gd name="T76" fmla="*/ 62 w 76"/>
                  <a:gd name="T77" fmla="*/ 36 h 98"/>
                  <a:gd name="T78" fmla="*/ 62 w 76"/>
                  <a:gd name="T79" fmla="*/ 27 h 98"/>
                  <a:gd name="T80" fmla="*/ 58 w 76"/>
                  <a:gd name="T81" fmla="*/ 18 h 98"/>
                  <a:gd name="T82" fmla="*/ 53 w 76"/>
                  <a:gd name="T83" fmla="*/ 14 h 98"/>
                  <a:gd name="T84" fmla="*/ 45 w 76"/>
                  <a:gd name="T85" fmla="*/ 14 h 98"/>
                  <a:gd name="T86" fmla="*/ 36 w 76"/>
                  <a:gd name="T87" fmla="*/ 14 h 98"/>
                  <a:gd name="T88" fmla="*/ 27 w 76"/>
                  <a:gd name="T89" fmla="*/ 18 h 98"/>
                  <a:gd name="T90" fmla="*/ 22 w 76"/>
                  <a:gd name="T91" fmla="*/ 27 h 98"/>
                  <a:gd name="T92" fmla="*/ 18 w 76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98">
                    <a:moveTo>
                      <a:pt x="58" y="67"/>
                    </a:moveTo>
                    <a:lnTo>
                      <a:pt x="71" y="67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5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5" y="27"/>
                    </a:lnTo>
                    <a:lnTo>
                      <a:pt x="13" y="14"/>
                    </a:lnTo>
                    <a:lnTo>
                      <a:pt x="22" y="5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6" y="23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7" y="85"/>
                    </a:lnTo>
                    <a:lnTo>
                      <a:pt x="31" y="85"/>
                    </a:lnTo>
                    <a:lnTo>
                      <a:pt x="40" y="85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8" y="67"/>
                    </a:lnTo>
                    <a:close/>
                    <a:moveTo>
                      <a:pt x="18" y="40"/>
                    </a:moveTo>
                    <a:lnTo>
                      <a:pt x="62" y="40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5" y="14"/>
                    </a:lnTo>
                    <a:lnTo>
                      <a:pt x="36" y="14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7" name="Freeform 933"/>
              <p:cNvSpPr>
                <a:spLocks/>
              </p:cNvSpPr>
              <p:nvPr/>
            </p:nvSpPr>
            <p:spPr bwMode="auto">
              <a:xfrm>
                <a:off x="7492" y="10712"/>
                <a:ext cx="75" cy="98"/>
              </a:xfrm>
              <a:custGeom>
                <a:avLst/>
                <a:gdLst>
                  <a:gd name="T0" fmla="*/ 53 w 75"/>
                  <a:gd name="T1" fmla="*/ 63 h 98"/>
                  <a:gd name="T2" fmla="*/ 67 w 75"/>
                  <a:gd name="T3" fmla="*/ 63 h 98"/>
                  <a:gd name="T4" fmla="*/ 62 w 75"/>
                  <a:gd name="T5" fmla="*/ 80 h 98"/>
                  <a:gd name="T6" fmla="*/ 53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18 w 75"/>
                  <a:gd name="T13" fmla="*/ 98 h 98"/>
                  <a:gd name="T14" fmla="*/ 9 w 75"/>
                  <a:gd name="T15" fmla="*/ 89 h 98"/>
                  <a:gd name="T16" fmla="*/ 0 w 75"/>
                  <a:gd name="T17" fmla="*/ 76 h 98"/>
                  <a:gd name="T18" fmla="*/ 0 w 75"/>
                  <a:gd name="T19" fmla="*/ 63 h 98"/>
                  <a:gd name="T20" fmla="*/ 0 w 75"/>
                  <a:gd name="T21" fmla="*/ 45 h 98"/>
                  <a:gd name="T22" fmla="*/ 4 w 75"/>
                  <a:gd name="T23" fmla="*/ 31 h 98"/>
                  <a:gd name="T24" fmla="*/ 13 w 75"/>
                  <a:gd name="T25" fmla="*/ 18 h 98"/>
                  <a:gd name="T26" fmla="*/ 22 w 75"/>
                  <a:gd name="T27" fmla="*/ 9 h 98"/>
                  <a:gd name="T28" fmla="*/ 31 w 75"/>
                  <a:gd name="T29" fmla="*/ 0 h 98"/>
                  <a:gd name="T30" fmla="*/ 44 w 75"/>
                  <a:gd name="T31" fmla="*/ 0 h 98"/>
                  <a:gd name="T32" fmla="*/ 58 w 75"/>
                  <a:gd name="T33" fmla="*/ 0 h 98"/>
                  <a:gd name="T34" fmla="*/ 67 w 75"/>
                  <a:gd name="T35" fmla="*/ 9 h 98"/>
                  <a:gd name="T36" fmla="*/ 71 w 75"/>
                  <a:gd name="T37" fmla="*/ 18 h 98"/>
                  <a:gd name="T38" fmla="*/ 75 w 75"/>
                  <a:gd name="T39" fmla="*/ 31 h 98"/>
                  <a:gd name="T40" fmla="*/ 58 w 75"/>
                  <a:gd name="T41" fmla="*/ 31 h 98"/>
                  <a:gd name="T42" fmla="*/ 58 w 75"/>
                  <a:gd name="T43" fmla="*/ 23 h 98"/>
                  <a:gd name="T44" fmla="*/ 53 w 75"/>
                  <a:gd name="T45" fmla="*/ 18 h 98"/>
                  <a:gd name="T46" fmla="*/ 49 w 75"/>
                  <a:gd name="T47" fmla="*/ 14 h 98"/>
                  <a:gd name="T48" fmla="*/ 44 w 75"/>
                  <a:gd name="T49" fmla="*/ 14 h 98"/>
                  <a:gd name="T50" fmla="*/ 35 w 75"/>
                  <a:gd name="T51" fmla="*/ 14 h 98"/>
                  <a:gd name="T52" fmla="*/ 27 w 75"/>
                  <a:gd name="T53" fmla="*/ 18 h 98"/>
                  <a:gd name="T54" fmla="*/ 22 w 75"/>
                  <a:gd name="T55" fmla="*/ 27 h 98"/>
                  <a:gd name="T56" fmla="*/ 18 w 75"/>
                  <a:gd name="T57" fmla="*/ 40 h 98"/>
                  <a:gd name="T58" fmla="*/ 13 w 75"/>
                  <a:gd name="T59" fmla="*/ 49 h 98"/>
                  <a:gd name="T60" fmla="*/ 13 w 75"/>
                  <a:gd name="T61" fmla="*/ 63 h 98"/>
                  <a:gd name="T62" fmla="*/ 13 w 75"/>
                  <a:gd name="T63" fmla="*/ 71 h 98"/>
                  <a:gd name="T64" fmla="*/ 18 w 75"/>
                  <a:gd name="T65" fmla="*/ 80 h 98"/>
                  <a:gd name="T66" fmla="*/ 22 w 75"/>
                  <a:gd name="T67" fmla="*/ 85 h 98"/>
                  <a:gd name="T68" fmla="*/ 31 w 75"/>
                  <a:gd name="T69" fmla="*/ 89 h 98"/>
                  <a:gd name="T70" fmla="*/ 35 w 75"/>
                  <a:gd name="T71" fmla="*/ 85 h 98"/>
                  <a:gd name="T72" fmla="*/ 44 w 75"/>
                  <a:gd name="T73" fmla="*/ 80 h 98"/>
                  <a:gd name="T74" fmla="*/ 49 w 75"/>
                  <a:gd name="T75" fmla="*/ 71 h 98"/>
                  <a:gd name="T76" fmla="*/ 53 w 75"/>
                  <a:gd name="T77" fmla="*/ 63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98">
                    <a:moveTo>
                      <a:pt x="53" y="63"/>
                    </a:moveTo>
                    <a:lnTo>
                      <a:pt x="67" y="63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6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5" y="31"/>
                    </a:lnTo>
                    <a:lnTo>
                      <a:pt x="58" y="31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9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13" y="63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35" y="85"/>
                    </a:lnTo>
                    <a:lnTo>
                      <a:pt x="44" y="80"/>
                    </a:lnTo>
                    <a:lnTo>
                      <a:pt x="49" y="71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8" name="Freeform 934"/>
              <p:cNvSpPr>
                <a:spLocks/>
              </p:cNvSpPr>
              <p:nvPr/>
            </p:nvSpPr>
            <p:spPr bwMode="auto">
              <a:xfrm>
                <a:off x="7567" y="10712"/>
                <a:ext cx="129" cy="98"/>
              </a:xfrm>
              <a:custGeom>
                <a:avLst/>
                <a:gdLst>
                  <a:gd name="T0" fmla="*/ 0 w 129"/>
                  <a:gd name="T1" fmla="*/ 98 h 98"/>
                  <a:gd name="T2" fmla="*/ 18 w 129"/>
                  <a:gd name="T3" fmla="*/ 0 h 98"/>
                  <a:gd name="T4" fmla="*/ 36 w 129"/>
                  <a:gd name="T5" fmla="*/ 0 h 98"/>
                  <a:gd name="T6" fmla="*/ 32 w 129"/>
                  <a:gd name="T7" fmla="*/ 18 h 98"/>
                  <a:gd name="T8" fmla="*/ 40 w 129"/>
                  <a:gd name="T9" fmla="*/ 9 h 98"/>
                  <a:gd name="T10" fmla="*/ 45 w 129"/>
                  <a:gd name="T11" fmla="*/ 5 h 98"/>
                  <a:gd name="T12" fmla="*/ 54 w 129"/>
                  <a:gd name="T13" fmla="*/ 0 h 98"/>
                  <a:gd name="T14" fmla="*/ 58 w 129"/>
                  <a:gd name="T15" fmla="*/ 0 h 98"/>
                  <a:gd name="T16" fmla="*/ 67 w 129"/>
                  <a:gd name="T17" fmla="*/ 0 h 98"/>
                  <a:gd name="T18" fmla="*/ 72 w 129"/>
                  <a:gd name="T19" fmla="*/ 5 h 98"/>
                  <a:gd name="T20" fmla="*/ 76 w 129"/>
                  <a:gd name="T21" fmla="*/ 9 h 98"/>
                  <a:gd name="T22" fmla="*/ 80 w 129"/>
                  <a:gd name="T23" fmla="*/ 18 h 98"/>
                  <a:gd name="T24" fmla="*/ 85 w 129"/>
                  <a:gd name="T25" fmla="*/ 9 h 98"/>
                  <a:gd name="T26" fmla="*/ 94 w 129"/>
                  <a:gd name="T27" fmla="*/ 5 h 98"/>
                  <a:gd name="T28" fmla="*/ 98 w 129"/>
                  <a:gd name="T29" fmla="*/ 0 h 98"/>
                  <a:gd name="T30" fmla="*/ 107 w 129"/>
                  <a:gd name="T31" fmla="*/ 0 h 98"/>
                  <a:gd name="T32" fmla="*/ 116 w 129"/>
                  <a:gd name="T33" fmla="*/ 0 h 98"/>
                  <a:gd name="T34" fmla="*/ 125 w 129"/>
                  <a:gd name="T35" fmla="*/ 5 h 98"/>
                  <a:gd name="T36" fmla="*/ 129 w 129"/>
                  <a:gd name="T37" fmla="*/ 14 h 98"/>
                  <a:gd name="T38" fmla="*/ 129 w 129"/>
                  <a:gd name="T39" fmla="*/ 23 h 98"/>
                  <a:gd name="T40" fmla="*/ 129 w 129"/>
                  <a:gd name="T41" fmla="*/ 27 h 98"/>
                  <a:gd name="T42" fmla="*/ 125 w 129"/>
                  <a:gd name="T43" fmla="*/ 36 h 98"/>
                  <a:gd name="T44" fmla="*/ 116 w 129"/>
                  <a:gd name="T45" fmla="*/ 98 h 98"/>
                  <a:gd name="T46" fmla="*/ 103 w 129"/>
                  <a:gd name="T47" fmla="*/ 98 h 98"/>
                  <a:gd name="T48" fmla="*/ 112 w 129"/>
                  <a:gd name="T49" fmla="*/ 36 h 98"/>
                  <a:gd name="T50" fmla="*/ 112 w 129"/>
                  <a:gd name="T51" fmla="*/ 27 h 98"/>
                  <a:gd name="T52" fmla="*/ 116 w 129"/>
                  <a:gd name="T53" fmla="*/ 23 h 98"/>
                  <a:gd name="T54" fmla="*/ 112 w 129"/>
                  <a:gd name="T55" fmla="*/ 18 h 98"/>
                  <a:gd name="T56" fmla="*/ 112 w 129"/>
                  <a:gd name="T57" fmla="*/ 14 h 98"/>
                  <a:gd name="T58" fmla="*/ 107 w 129"/>
                  <a:gd name="T59" fmla="*/ 14 h 98"/>
                  <a:gd name="T60" fmla="*/ 103 w 129"/>
                  <a:gd name="T61" fmla="*/ 14 h 98"/>
                  <a:gd name="T62" fmla="*/ 98 w 129"/>
                  <a:gd name="T63" fmla="*/ 14 h 98"/>
                  <a:gd name="T64" fmla="*/ 89 w 129"/>
                  <a:gd name="T65" fmla="*/ 18 h 98"/>
                  <a:gd name="T66" fmla="*/ 85 w 129"/>
                  <a:gd name="T67" fmla="*/ 23 h 98"/>
                  <a:gd name="T68" fmla="*/ 80 w 129"/>
                  <a:gd name="T69" fmla="*/ 27 h 98"/>
                  <a:gd name="T70" fmla="*/ 76 w 129"/>
                  <a:gd name="T71" fmla="*/ 40 h 98"/>
                  <a:gd name="T72" fmla="*/ 76 w 129"/>
                  <a:gd name="T73" fmla="*/ 49 h 98"/>
                  <a:gd name="T74" fmla="*/ 67 w 129"/>
                  <a:gd name="T75" fmla="*/ 98 h 98"/>
                  <a:gd name="T76" fmla="*/ 49 w 129"/>
                  <a:gd name="T77" fmla="*/ 98 h 98"/>
                  <a:gd name="T78" fmla="*/ 63 w 129"/>
                  <a:gd name="T79" fmla="*/ 31 h 98"/>
                  <a:gd name="T80" fmla="*/ 63 w 129"/>
                  <a:gd name="T81" fmla="*/ 27 h 98"/>
                  <a:gd name="T82" fmla="*/ 63 w 129"/>
                  <a:gd name="T83" fmla="*/ 23 h 98"/>
                  <a:gd name="T84" fmla="*/ 63 w 129"/>
                  <a:gd name="T85" fmla="*/ 18 h 98"/>
                  <a:gd name="T86" fmla="*/ 63 w 129"/>
                  <a:gd name="T87" fmla="*/ 18 h 98"/>
                  <a:gd name="T88" fmla="*/ 58 w 129"/>
                  <a:gd name="T89" fmla="*/ 14 h 98"/>
                  <a:gd name="T90" fmla="*/ 54 w 129"/>
                  <a:gd name="T91" fmla="*/ 14 h 98"/>
                  <a:gd name="T92" fmla="*/ 49 w 129"/>
                  <a:gd name="T93" fmla="*/ 14 h 98"/>
                  <a:gd name="T94" fmla="*/ 40 w 129"/>
                  <a:gd name="T95" fmla="*/ 18 h 98"/>
                  <a:gd name="T96" fmla="*/ 36 w 129"/>
                  <a:gd name="T97" fmla="*/ 23 h 98"/>
                  <a:gd name="T98" fmla="*/ 32 w 129"/>
                  <a:gd name="T99" fmla="*/ 31 h 98"/>
                  <a:gd name="T100" fmla="*/ 27 w 129"/>
                  <a:gd name="T101" fmla="*/ 40 h 98"/>
                  <a:gd name="T102" fmla="*/ 23 w 129"/>
                  <a:gd name="T103" fmla="*/ 54 h 98"/>
                  <a:gd name="T104" fmla="*/ 18 w 129"/>
                  <a:gd name="T105" fmla="*/ 98 h 98"/>
                  <a:gd name="T106" fmla="*/ 0 w 129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9" h="98">
                    <a:moveTo>
                      <a:pt x="0" y="98"/>
                    </a:moveTo>
                    <a:lnTo>
                      <a:pt x="18" y="0"/>
                    </a:lnTo>
                    <a:lnTo>
                      <a:pt x="36" y="0"/>
                    </a:lnTo>
                    <a:lnTo>
                      <a:pt x="32" y="18"/>
                    </a:lnTo>
                    <a:lnTo>
                      <a:pt x="40" y="9"/>
                    </a:lnTo>
                    <a:lnTo>
                      <a:pt x="45" y="5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7" y="0"/>
                    </a:lnTo>
                    <a:lnTo>
                      <a:pt x="72" y="5"/>
                    </a:lnTo>
                    <a:lnTo>
                      <a:pt x="76" y="9"/>
                    </a:lnTo>
                    <a:lnTo>
                      <a:pt x="80" y="18"/>
                    </a:lnTo>
                    <a:lnTo>
                      <a:pt x="85" y="9"/>
                    </a:lnTo>
                    <a:lnTo>
                      <a:pt x="94" y="5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5" y="5"/>
                    </a:lnTo>
                    <a:lnTo>
                      <a:pt x="129" y="14"/>
                    </a:lnTo>
                    <a:lnTo>
                      <a:pt x="129" y="23"/>
                    </a:lnTo>
                    <a:lnTo>
                      <a:pt x="129" y="27"/>
                    </a:lnTo>
                    <a:lnTo>
                      <a:pt x="125" y="36"/>
                    </a:lnTo>
                    <a:lnTo>
                      <a:pt x="116" y="98"/>
                    </a:lnTo>
                    <a:lnTo>
                      <a:pt x="103" y="98"/>
                    </a:lnTo>
                    <a:lnTo>
                      <a:pt x="112" y="36"/>
                    </a:lnTo>
                    <a:lnTo>
                      <a:pt x="112" y="27"/>
                    </a:lnTo>
                    <a:lnTo>
                      <a:pt x="116" y="23"/>
                    </a:lnTo>
                    <a:lnTo>
                      <a:pt x="112" y="18"/>
                    </a:lnTo>
                    <a:lnTo>
                      <a:pt x="112" y="14"/>
                    </a:lnTo>
                    <a:lnTo>
                      <a:pt x="107" y="14"/>
                    </a:lnTo>
                    <a:lnTo>
                      <a:pt x="103" y="14"/>
                    </a:lnTo>
                    <a:lnTo>
                      <a:pt x="98" y="14"/>
                    </a:lnTo>
                    <a:lnTo>
                      <a:pt x="89" y="18"/>
                    </a:lnTo>
                    <a:lnTo>
                      <a:pt x="85" y="23"/>
                    </a:lnTo>
                    <a:lnTo>
                      <a:pt x="80" y="27"/>
                    </a:lnTo>
                    <a:lnTo>
                      <a:pt x="76" y="40"/>
                    </a:lnTo>
                    <a:lnTo>
                      <a:pt x="76" y="49"/>
                    </a:lnTo>
                    <a:lnTo>
                      <a:pt x="67" y="98"/>
                    </a:lnTo>
                    <a:lnTo>
                      <a:pt x="49" y="98"/>
                    </a:lnTo>
                    <a:lnTo>
                      <a:pt x="63" y="31"/>
                    </a:lnTo>
                    <a:lnTo>
                      <a:pt x="63" y="27"/>
                    </a:lnTo>
                    <a:lnTo>
                      <a:pt x="63" y="23"/>
                    </a:lnTo>
                    <a:lnTo>
                      <a:pt x="63" y="18"/>
                    </a:lnTo>
                    <a:lnTo>
                      <a:pt x="58" y="14"/>
                    </a:lnTo>
                    <a:lnTo>
                      <a:pt x="54" y="14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6" y="23"/>
                    </a:lnTo>
                    <a:lnTo>
                      <a:pt x="32" y="31"/>
                    </a:lnTo>
                    <a:lnTo>
                      <a:pt x="27" y="40"/>
                    </a:lnTo>
                    <a:lnTo>
                      <a:pt x="23" y="54"/>
                    </a:lnTo>
                    <a:lnTo>
                      <a:pt x="18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9" name="Freeform 935"/>
              <p:cNvSpPr>
                <a:spLocks/>
              </p:cNvSpPr>
              <p:nvPr/>
            </p:nvSpPr>
            <p:spPr bwMode="auto">
              <a:xfrm>
                <a:off x="7705" y="10792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5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0" name="Freeform 936"/>
              <p:cNvSpPr>
                <a:spLocks noEditPoints="1"/>
              </p:cNvSpPr>
              <p:nvPr/>
            </p:nvSpPr>
            <p:spPr bwMode="auto">
              <a:xfrm>
                <a:off x="7794" y="10712"/>
                <a:ext cx="76" cy="98"/>
              </a:xfrm>
              <a:custGeom>
                <a:avLst/>
                <a:gdLst>
                  <a:gd name="T0" fmla="*/ 53 w 76"/>
                  <a:gd name="T1" fmla="*/ 49 h 98"/>
                  <a:gd name="T2" fmla="*/ 62 w 76"/>
                  <a:gd name="T3" fmla="*/ 49 h 98"/>
                  <a:gd name="T4" fmla="*/ 67 w 76"/>
                  <a:gd name="T5" fmla="*/ 58 h 98"/>
                  <a:gd name="T6" fmla="*/ 71 w 76"/>
                  <a:gd name="T7" fmla="*/ 63 h 98"/>
                  <a:gd name="T8" fmla="*/ 71 w 76"/>
                  <a:gd name="T9" fmla="*/ 71 h 98"/>
                  <a:gd name="T10" fmla="*/ 67 w 76"/>
                  <a:gd name="T11" fmla="*/ 80 h 98"/>
                  <a:gd name="T12" fmla="*/ 62 w 76"/>
                  <a:gd name="T13" fmla="*/ 89 h 98"/>
                  <a:gd name="T14" fmla="*/ 53 w 76"/>
                  <a:gd name="T15" fmla="*/ 98 h 98"/>
                  <a:gd name="T16" fmla="*/ 36 w 76"/>
                  <a:gd name="T17" fmla="*/ 98 h 98"/>
                  <a:gd name="T18" fmla="*/ 27 w 76"/>
                  <a:gd name="T19" fmla="*/ 98 h 98"/>
                  <a:gd name="T20" fmla="*/ 18 w 76"/>
                  <a:gd name="T21" fmla="*/ 94 h 98"/>
                  <a:gd name="T22" fmla="*/ 9 w 76"/>
                  <a:gd name="T23" fmla="*/ 89 h 98"/>
                  <a:gd name="T24" fmla="*/ 4 w 76"/>
                  <a:gd name="T25" fmla="*/ 80 h 98"/>
                  <a:gd name="T26" fmla="*/ 0 w 76"/>
                  <a:gd name="T27" fmla="*/ 71 h 98"/>
                  <a:gd name="T28" fmla="*/ 0 w 76"/>
                  <a:gd name="T29" fmla="*/ 63 h 98"/>
                  <a:gd name="T30" fmla="*/ 4 w 76"/>
                  <a:gd name="T31" fmla="*/ 36 h 98"/>
                  <a:gd name="T32" fmla="*/ 13 w 76"/>
                  <a:gd name="T33" fmla="*/ 18 h 98"/>
                  <a:gd name="T34" fmla="*/ 22 w 76"/>
                  <a:gd name="T35" fmla="*/ 9 h 98"/>
                  <a:gd name="T36" fmla="*/ 31 w 76"/>
                  <a:gd name="T37" fmla="*/ 5 h 98"/>
                  <a:gd name="T38" fmla="*/ 40 w 76"/>
                  <a:gd name="T39" fmla="*/ 0 h 98"/>
                  <a:gd name="T40" fmla="*/ 49 w 76"/>
                  <a:gd name="T41" fmla="*/ 0 h 98"/>
                  <a:gd name="T42" fmla="*/ 62 w 76"/>
                  <a:gd name="T43" fmla="*/ 0 h 98"/>
                  <a:gd name="T44" fmla="*/ 71 w 76"/>
                  <a:gd name="T45" fmla="*/ 5 h 98"/>
                  <a:gd name="T46" fmla="*/ 76 w 76"/>
                  <a:gd name="T47" fmla="*/ 14 h 98"/>
                  <a:gd name="T48" fmla="*/ 76 w 76"/>
                  <a:gd name="T49" fmla="*/ 23 h 98"/>
                  <a:gd name="T50" fmla="*/ 76 w 76"/>
                  <a:gd name="T51" fmla="*/ 31 h 98"/>
                  <a:gd name="T52" fmla="*/ 71 w 76"/>
                  <a:gd name="T53" fmla="*/ 40 h 98"/>
                  <a:gd name="T54" fmla="*/ 62 w 76"/>
                  <a:gd name="T55" fmla="*/ 45 h 98"/>
                  <a:gd name="T56" fmla="*/ 53 w 76"/>
                  <a:gd name="T57" fmla="*/ 49 h 98"/>
                  <a:gd name="T58" fmla="*/ 18 w 76"/>
                  <a:gd name="T59" fmla="*/ 40 h 98"/>
                  <a:gd name="T60" fmla="*/ 22 w 76"/>
                  <a:gd name="T61" fmla="*/ 40 h 98"/>
                  <a:gd name="T62" fmla="*/ 27 w 76"/>
                  <a:gd name="T63" fmla="*/ 40 h 98"/>
                  <a:gd name="T64" fmla="*/ 44 w 76"/>
                  <a:gd name="T65" fmla="*/ 40 h 98"/>
                  <a:gd name="T66" fmla="*/ 53 w 76"/>
                  <a:gd name="T67" fmla="*/ 36 h 98"/>
                  <a:gd name="T68" fmla="*/ 58 w 76"/>
                  <a:gd name="T69" fmla="*/ 31 h 98"/>
                  <a:gd name="T70" fmla="*/ 62 w 76"/>
                  <a:gd name="T71" fmla="*/ 27 h 98"/>
                  <a:gd name="T72" fmla="*/ 62 w 76"/>
                  <a:gd name="T73" fmla="*/ 18 h 98"/>
                  <a:gd name="T74" fmla="*/ 58 w 76"/>
                  <a:gd name="T75" fmla="*/ 18 h 98"/>
                  <a:gd name="T76" fmla="*/ 53 w 76"/>
                  <a:gd name="T77" fmla="*/ 14 h 98"/>
                  <a:gd name="T78" fmla="*/ 49 w 76"/>
                  <a:gd name="T79" fmla="*/ 14 h 98"/>
                  <a:gd name="T80" fmla="*/ 40 w 76"/>
                  <a:gd name="T81" fmla="*/ 14 h 98"/>
                  <a:gd name="T82" fmla="*/ 31 w 76"/>
                  <a:gd name="T83" fmla="*/ 18 h 98"/>
                  <a:gd name="T84" fmla="*/ 22 w 76"/>
                  <a:gd name="T85" fmla="*/ 27 h 98"/>
                  <a:gd name="T86" fmla="*/ 18 w 76"/>
                  <a:gd name="T87" fmla="*/ 40 h 98"/>
                  <a:gd name="T88" fmla="*/ 18 w 76"/>
                  <a:gd name="T89" fmla="*/ 54 h 98"/>
                  <a:gd name="T90" fmla="*/ 18 w 76"/>
                  <a:gd name="T91" fmla="*/ 58 h 98"/>
                  <a:gd name="T92" fmla="*/ 18 w 76"/>
                  <a:gd name="T93" fmla="*/ 63 h 98"/>
                  <a:gd name="T94" fmla="*/ 18 w 76"/>
                  <a:gd name="T95" fmla="*/ 71 h 98"/>
                  <a:gd name="T96" fmla="*/ 22 w 76"/>
                  <a:gd name="T97" fmla="*/ 80 h 98"/>
                  <a:gd name="T98" fmla="*/ 27 w 76"/>
                  <a:gd name="T99" fmla="*/ 85 h 98"/>
                  <a:gd name="T100" fmla="*/ 40 w 76"/>
                  <a:gd name="T101" fmla="*/ 89 h 98"/>
                  <a:gd name="T102" fmla="*/ 44 w 76"/>
                  <a:gd name="T103" fmla="*/ 85 h 98"/>
                  <a:gd name="T104" fmla="*/ 49 w 76"/>
                  <a:gd name="T105" fmla="*/ 80 h 98"/>
                  <a:gd name="T106" fmla="*/ 53 w 76"/>
                  <a:gd name="T107" fmla="*/ 76 h 98"/>
                  <a:gd name="T108" fmla="*/ 58 w 76"/>
                  <a:gd name="T109" fmla="*/ 71 h 98"/>
                  <a:gd name="T110" fmla="*/ 53 w 76"/>
                  <a:gd name="T111" fmla="*/ 63 h 98"/>
                  <a:gd name="T112" fmla="*/ 49 w 76"/>
                  <a:gd name="T113" fmla="*/ 58 h 98"/>
                  <a:gd name="T114" fmla="*/ 40 w 76"/>
                  <a:gd name="T115" fmla="*/ 54 h 98"/>
                  <a:gd name="T116" fmla="*/ 22 w 76"/>
                  <a:gd name="T117" fmla="*/ 54 h 98"/>
                  <a:gd name="T118" fmla="*/ 22 w 76"/>
                  <a:gd name="T119" fmla="*/ 54 h 98"/>
                  <a:gd name="T120" fmla="*/ 18 w 76"/>
                  <a:gd name="T121" fmla="*/ 54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98">
                    <a:moveTo>
                      <a:pt x="53" y="49"/>
                    </a:moveTo>
                    <a:lnTo>
                      <a:pt x="62" y="49"/>
                    </a:lnTo>
                    <a:lnTo>
                      <a:pt x="67" y="58"/>
                    </a:lnTo>
                    <a:lnTo>
                      <a:pt x="71" y="63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62" y="89"/>
                    </a:lnTo>
                    <a:lnTo>
                      <a:pt x="53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6" y="14"/>
                    </a:lnTo>
                    <a:lnTo>
                      <a:pt x="76" y="23"/>
                    </a:lnTo>
                    <a:lnTo>
                      <a:pt x="76" y="31"/>
                    </a:lnTo>
                    <a:lnTo>
                      <a:pt x="71" y="40"/>
                    </a:lnTo>
                    <a:lnTo>
                      <a:pt x="62" y="45"/>
                    </a:lnTo>
                    <a:lnTo>
                      <a:pt x="53" y="49"/>
                    </a:lnTo>
                    <a:close/>
                    <a:moveTo>
                      <a:pt x="18" y="40"/>
                    </a:moveTo>
                    <a:lnTo>
                      <a:pt x="22" y="40"/>
                    </a:lnTo>
                    <a:lnTo>
                      <a:pt x="27" y="40"/>
                    </a:lnTo>
                    <a:lnTo>
                      <a:pt x="44" y="40"/>
                    </a:lnTo>
                    <a:lnTo>
                      <a:pt x="53" y="36"/>
                    </a:lnTo>
                    <a:lnTo>
                      <a:pt x="58" y="31"/>
                    </a:lnTo>
                    <a:lnTo>
                      <a:pt x="62" y="27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1" y="18"/>
                    </a:lnTo>
                    <a:lnTo>
                      <a:pt x="22" y="27"/>
                    </a:lnTo>
                    <a:lnTo>
                      <a:pt x="18" y="40"/>
                    </a:lnTo>
                    <a:close/>
                    <a:moveTo>
                      <a:pt x="18" y="54"/>
                    </a:moveTo>
                    <a:lnTo>
                      <a:pt x="18" y="58"/>
                    </a:lnTo>
                    <a:lnTo>
                      <a:pt x="18" y="63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3" y="76"/>
                    </a:lnTo>
                    <a:lnTo>
                      <a:pt x="58" y="71"/>
                    </a:lnTo>
                    <a:lnTo>
                      <a:pt x="53" y="63"/>
                    </a:lnTo>
                    <a:lnTo>
                      <a:pt x="49" y="58"/>
                    </a:lnTo>
                    <a:lnTo>
                      <a:pt x="40" y="54"/>
                    </a:lnTo>
                    <a:lnTo>
                      <a:pt x="22" y="54"/>
                    </a:lnTo>
                    <a:lnTo>
                      <a:pt x="1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1" name="Freeform 937"/>
              <p:cNvSpPr>
                <a:spLocks noEditPoints="1"/>
              </p:cNvSpPr>
              <p:nvPr/>
            </p:nvSpPr>
            <p:spPr bwMode="auto">
              <a:xfrm>
                <a:off x="6821" y="10877"/>
                <a:ext cx="71" cy="102"/>
              </a:xfrm>
              <a:custGeom>
                <a:avLst/>
                <a:gdLst>
                  <a:gd name="T0" fmla="*/ 53 w 71"/>
                  <a:gd name="T1" fmla="*/ 49 h 102"/>
                  <a:gd name="T2" fmla="*/ 58 w 71"/>
                  <a:gd name="T3" fmla="*/ 53 h 102"/>
                  <a:gd name="T4" fmla="*/ 62 w 71"/>
                  <a:gd name="T5" fmla="*/ 58 h 102"/>
                  <a:gd name="T6" fmla="*/ 67 w 71"/>
                  <a:gd name="T7" fmla="*/ 62 h 102"/>
                  <a:gd name="T8" fmla="*/ 67 w 71"/>
                  <a:gd name="T9" fmla="*/ 71 h 102"/>
                  <a:gd name="T10" fmla="*/ 67 w 71"/>
                  <a:gd name="T11" fmla="*/ 80 h 102"/>
                  <a:gd name="T12" fmla="*/ 58 w 71"/>
                  <a:gd name="T13" fmla="*/ 93 h 102"/>
                  <a:gd name="T14" fmla="*/ 49 w 71"/>
                  <a:gd name="T15" fmla="*/ 98 h 102"/>
                  <a:gd name="T16" fmla="*/ 36 w 71"/>
                  <a:gd name="T17" fmla="*/ 102 h 102"/>
                  <a:gd name="T18" fmla="*/ 22 w 71"/>
                  <a:gd name="T19" fmla="*/ 98 h 102"/>
                  <a:gd name="T20" fmla="*/ 13 w 71"/>
                  <a:gd name="T21" fmla="*/ 98 h 102"/>
                  <a:gd name="T22" fmla="*/ 9 w 71"/>
                  <a:gd name="T23" fmla="*/ 89 h 102"/>
                  <a:gd name="T24" fmla="*/ 5 w 71"/>
                  <a:gd name="T25" fmla="*/ 80 h 102"/>
                  <a:gd name="T26" fmla="*/ 0 w 71"/>
                  <a:gd name="T27" fmla="*/ 71 h 102"/>
                  <a:gd name="T28" fmla="*/ 0 w 71"/>
                  <a:gd name="T29" fmla="*/ 62 h 102"/>
                  <a:gd name="T30" fmla="*/ 0 w 71"/>
                  <a:gd name="T31" fmla="*/ 40 h 102"/>
                  <a:gd name="T32" fmla="*/ 13 w 71"/>
                  <a:gd name="T33" fmla="*/ 18 h 102"/>
                  <a:gd name="T34" fmla="*/ 18 w 71"/>
                  <a:gd name="T35" fmla="*/ 9 h 102"/>
                  <a:gd name="T36" fmla="*/ 27 w 71"/>
                  <a:gd name="T37" fmla="*/ 4 h 102"/>
                  <a:gd name="T38" fmla="*/ 36 w 71"/>
                  <a:gd name="T39" fmla="*/ 0 h 102"/>
                  <a:gd name="T40" fmla="*/ 45 w 71"/>
                  <a:gd name="T41" fmla="*/ 0 h 102"/>
                  <a:gd name="T42" fmla="*/ 58 w 71"/>
                  <a:gd name="T43" fmla="*/ 0 h 102"/>
                  <a:gd name="T44" fmla="*/ 67 w 71"/>
                  <a:gd name="T45" fmla="*/ 9 h 102"/>
                  <a:gd name="T46" fmla="*/ 71 w 71"/>
                  <a:gd name="T47" fmla="*/ 13 h 102"/>
                  <a:gd name="T48" fmla="*/ 71 w 71"/>
                  <a:gd name="T49" fmla="*/ 22 h 102"/>
                  <a:gd name="T50" fmla="*/ 71 w 71"/>
                  <a:gd name="T51" fmla="*/ 31 h 102"/>
                  <a:gd name="T52" fmla="*/ 67 w 71"/>
                  <a:gd name="T53" fmla="*/ 40 h 102"/>
                  <a:gd name="T54" fmla="*/ 62 w 71"/>
                  <a:gd name="T55" fmla="*/ 44 h 102"/>
                  <a:gd name="T56" fmla="*/ 53 w 71"/>
                  <a:gd name="T57" fmla="*/ 49 h 102"/>
                  <a:gd name="T58" fmla="*/ 18 w 71"/>
                  <a:gd name="T59" fmla="*/ 40 h 102"/>
                  <a:gd name="T60" fmla="*/ 22 w 71"/>
                  <a:gd name="T61" fmla="*/ 40 h 102"/>
                  <a:gd name="T62" fmla="*/ 27 w 71"/>
                  <a:gd name="T63" fmla="*/ 40 h 102"/>
                  <a:gd name="T64" fmla="*/ 40 w 71"/>
                  <a:gd name="T65" fmla="*/ 40 h 102"/>
                  <a:gd name="T66" fmla="*/ 49 w 71"/>
                  <a:gd name="T67" fmla="*/ 40 h 102"/>
                  <a:gd name="T68" fmla="*/ 58 w 71"/>
                  <a:gd name="T69" fmla="*/ 31 h 102"/>
                  <a:gd name="T70" fmla="*/ 58 w 71"/>
                  <a:gd name="T71" fmla="*/ 26 h 102"/>
                  <a:gd name="T72" fmla="*/ 58 w 71"/>
                  <a:gd name="T73" fmla="*/ 22 h 102"/>
                  <a:gd name="T74" fmla="*/ 53 w 71"/>
                  <a:gd name="T75" fmla="*/ 18 h 102"/>
                  <a:gd name="T76" fmla="*/ 49 w 71"/>
                  <a:gd name="T77" fmla="*/ 13 h 102"/>
                  <a:gd name="T78" fmla="*/ 45 w 71"/>
                  <a:gd name="T79" fmla="*/ 13 h 102"/>
                  <a:gd name="T80" fmla="*/ 36 w 71"/>
                  <a:gd name="T81" fmla="*/ 13 h 102"/>
                  <a:gd name="T82" fmla="*/ 27 w 71"/>
                  <a:gd name="T83" fmla="*/ 22 h 102"/>
                  <a:gd name="T84" fmla="*/ 22 w 71"/>
                  <a:gd name="T85" fmla="*/ 31 h 102"/>
                  <a:gd name="T86" fmla="*/ 18 w 71"/>
                  <a:gd name="T87" fmla="*/ 40 h 102"/>
                  <a:gd name="T88" fmla="*/ 13 w 71"/>
                  <a:gd name="T89" fmla="*/ 53 h 102"/>
                  <a:gd name="T90" fmla="*/ 13 w 71"/>
                  <a:gd name="T91" fmla="*/ 58 h 102"/>
                  <a:gd name="T92" fmla="*/ 13 w 71"/>
                  <a:gd name="T93" fmla="*/ 62 h 102"/>
                  <a:gd name="T94" fmla="*/ 13 w 71"/>
                  <a:gd name="T95" fmla="*/ 71 h 102"/>
                  <a:gd name="T96" fmla="*/ 18 w 71"/>
                  <a:gd name="T97" fmla="*/ 80 h 102"/>
                  <a:gd name="T98" fmla="*/ 27 w 71"/>
                  <a:gd name="T99" fmla="*/ 84 h 102"/>
                  <a:gd name="T100" fmla="*/ 36 w 71"/>
                  <a:gd name="T101" fmla="*/ 89 h 102"/>
                  <a:gd name="T102" fmla="*/ 45 w 71"/>
                  <a:gd name="T103" fmla="*/ 84 h 102"/>
                  <a:gd name="T104" fmla="*/ 49 w 71"/>
                  <a:gd name="T105" fmla="*/ 84 h 102"/>
                  <a:gd name="T106" fmla="*/ 53 w 71"/>
                  <a:gd name="T107" fmla="*/ 75 h 102"/>
                  <a:gd name="T108" fmla="*/ 53 w 71"/>
                  <a:gd name="T109" fmla="*/ 71 h 102"/>
                  <a:gd name="T110" fmla="*/ 53 w 71"/>
                  <a:gd name="T111" fmla="*/ 62 h 102"/>
                  <a:gd name="T112" fmla="*/ 45 w 71"/>
                  <a:gd name="T113" fmla="*/ 58 h 102"/>
                  <a:gd name="T114" fmla="*/ 36 w 71"/>
                  <a:gd name="T115" fmla="*/ 53 h 102"/>
                  <a:gd name="T116" fmla="*/ 22 w 71"/>
                  <a:gd name="T117" fmla="*/ 53 h 102"/>
                  <a:gd name="T118" fmla="*/ 18 w 71"/>
                  <a:gd name="T119" fmla="*/ 53 h 102"/>
                  <a:gd name="T120" fmla="*/ 13 w 71"/>
                  <a:gd name="T121" fmla="*/ 53 h 1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" h="102">
                    <a:moveTo>
                      <a:pt x="53" y="49"/>
                    </a:moveTo>
                    <a:lnTo>
                      <a:pt x="58" y="53"/>
                    </a:lnTo>
                    <a:lnTo>
                      <a:pt x="62" y="58"/>
                    </a:lnTo>
                    <a:lnTo>
                      <a:pt x="67" y="62"/>
                    </a:lnTo>
                    <a:lnTo>
                      <a:pt x="67" y="71"/>
                    </a:lnTo>
                    <a:lnTo>
                      <a:pt x="67" y="80"/>
                    </a:lnTo>
                    <a:lnTo>
                      <a:pt x="58" y="93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0"/>
                    </a:lnTo>
                    <a:lnTo>
                      <a:pt x="13" y="18"/>
                    </a:lnTo>
                    <a:lnTo>
                      <a:pt x="18" y="9"/>
                    </a:lnTo>
                    <a:lnTo>
                      <a:pt x="27" y="4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3"/>
                    </a:lnTo>
                    <a:lnTo>
                      <a:pt x="71" y="22"/>
                    </a:lnTo>
                    <a:lnTo>
                      <a:pt x="71" y="31"/>
                    </a:lnTo>
                    <a:lnTo>
                      <a:pt x="67" y="40"/>
                    </a:lnTo>
                    <a:lnTo>
                      <a:pt x="62" y="44"/>
                    </a:lnTo>
                    <a:lnTo>
                      <a:pt x="53" y="49"/>
                    </a:lnTo>
                    <a:close/>
                    <a:moveTo>
                      <a:pt x="18" y="40"/>
                    </a:moveTo>
                    <a:lnTo>
                      <a:pt x="22" y="4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49" y="40"/>
                    </a:lnTo>
                    <a:lnTo>
                      <a:pt x="58" y="31"/>
                    </a:lnTo>
                    <a:lnTo>
                      <a:pt x="58" y="26"/>
                    </a:lnTo>
                    <a:lnTo>
                      <a:pt x="58" y="22"/>
                    </a:lnTo>
                    <a:lnTo>
                      <a:pt x="53" y="18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  <a:moveTo>
                      <a:pt x="13" y="53"/>
                    </a:move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5" y="84"/>
                    </a:lnTo>
                    <a:lnTo>
                      <a:pt x="49" y="84"/>
                    </a:lnTo>
                    <a:lnTo>
                      <a:pt x="53" y="75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45" y="58"/>
                    </a:lnTo>
                    <a:lnTo>
                      <a:pt x="36" y="53"/>
                    </a:lnTo>
                    <a:lnTo>
                      <a:pt x="22" y="53"/>
                    </a:lnTo>
                    <a:lnTo>
                      <a:pt x="18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2" name="Freeform 938"/>
              <p:cNvSpPr>
                <a:spLocks/>
              </p:cNvSpPr>
              <p:nvPr/>
            </p:nvSpPr>
            <p:spPr bwMode="auto">
              <a:xfrm>
                <a:off x="6905" y="10881"/>
                <a:ext cx="80" cy="98"/>
              </a:xfrm>
              <a:custGeom>
                <a:avLst/>
                <a:gdLst>
                  <a:gd name="T0" fmla="*/ 54 w 80"/>
                  <a:gd name="T1" fmla="*/ 76 h 98"/>
                  <a:gd name="T2" fmla="*/ 40 w 80"/>
                  <a:gd name="T3" fmla="*/ 94 h 98"/>
                  <a:gd name="T4" fmla="*/ 23 w 80"/>
                  <a:gd name="T5" fmla="*/ 98 h 98"/>
                  <a:gd name="T6" fmla="*/ 14 w 80"/>
                  <a:gd name="T7" fmla="*/ 94 h 98"/>
                  <a:gd name="T8" fmla="*/ 9 w 80"/>
                  <a:gd name="T9" fmla="*/ 89 h 98"/>
                  <a:gd name="T10" fmla="*/ 5 w 80"/>
                  <a:gd name="T11" fmla="*/ 85 h 98"/>
                  <a:gd name="T12" fmla="*/ 0 w 80"/>
                  <a:gd name="T13" fmla="*/ 76 h 98"/>
                  <a:gd name="T14" fmla="*/ 0 w 80"/>
                  <a:gd name="T15" fmla="*/ 67 h 98"/>
                  <a:gd name="T16" fmla="*/ 5 w 80"/>
                  <a:gd name="T17" fmla="*/ 54 h 98"/>
                  <a:gd name="T18" fmla="*/ 14 w 80"/>
                  <a:gd name="T19" fmla="*/ 0 h 98"/>
                  <a:gd name="T20" fmla="*/ 27 w 80"/>
                  <a:gd name="T21" fmla="*/ 0 h 98"/>
                  <a:gd name="T22" fmla="*/ 18 w 80"/>
                  <a:gd name="T23" fmla="*/ 58 h 98"/>
                  <a:gd name="T24" fmla="*/ 18 w 80"/>
                  <a:gd name="T25" fmla="*/ 67 h 98"/>
                  <a:gd name="T26" fmla="*/ 14 w 80"/>
                  <a:gd name="T27" fmla="*/ 71 h 98"/>
                  <a:gd name="T28" fmla="*/ 18 w 80"/>
                  <a:gd name="T29" fmla="*/ 76 h 98"/>
                  <a:gd name="T30" fmla="*/ 18 w 80"/>
                  <a:gd name="T31" fmla="*/ 80 h 98"/>
                  <a:gd name="T32" fmla="*/ 23 w 80"/>
                  <a:gd name="T33" fmla="*/ 80 h 98"/>
                  <a:gd name="T34" fmla="*/ 27 w 80"/>
                  <a:gd name="T35" fmla="*/ 85 h 98"/>
                  <a:gd name="T36" fmla="*/ 32 w 80"/>
                  <a:gd name="T37" fmla="*/ 80 h 98"/>
                  <a:gd name="T38" fmla="*/ 40 w 80"/>
                  <a:gd name="T39" fmla="*/ 80 h 98"/>
                  <a:gd name="T40" fmla="*/ 45 w 80"/>
                  <a:gd name="T41" fmla="*/ 76 h 98"/>
                  <a:gd name="T42" fmla="*/ 49 w 80"/>
                  <a:gd name="T43" fmla="*/ 71 h 98"/>
                  <a:gd name="T44" fmla="*/ 54 w 80"/>
                  <a:gd name="T45" fmla="*/ 62 h 98"/>
                  <a:gd name="T46" fmla="*/ 54 w 80"/>
                  <a:gd name="T47" fmla="*/ 58 h 98"/>
                  <a:gd name="T48" fmla="*/ 58 w 80"/>
                  <a:gd name="T49" fmla="*/ 49 h 98"/>
                  <a:gd name="T50" fmla="*/ 58 w 80"/>
                  <a:gd name="T51" fmla="*/ 40 h 98"/>
                  <a:gd name="T52" fmla="*/ 67 w 80"/>
                  <a:gd name="T53" fmla="*/ 0 h 98"/>
                  <a:gd name="T54" fmla="*/ 80 w 80"/>
                  <a:gd name="T55" fmla="*/ 0 h 98"/>
                  <a:gd name="T56" fmla="*/ 63 w 80"/>
                  <a:gd name="T57" fmla="*/ 94 h 98"/>
                  <a:gd name="T58" fmla="*/ 49 w 80"/>
                  <a:gd name="T59" fmla="*/ 94 h 98"/>
                  <a:gd name="T60" fmla="*/ 54 w 80"/>
                  <a:gd name="T61" fmla="*/ 76 h 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0" h="98">
                    <a:moveTo>
                      <a:pt x="54" y="76"/>
                    </a:moveTo>
                    <a:lnTo>
                      <a:pt x="40" y="94"/>
                    </a:lnTo>
                    <a:lnTo>
                      <a:pt x="23" y="98"/>
                    </a:lnTo>
                    <a:lnTo>
                      <a:pt x="14" y="94"/>
                    </a:lnTo>
                    <a:lnTo>
                      <a:pt x="9" y="89"/>
                    </a:lnTo>
                    <a:lnTo>
                      <a:pt x="5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5" y="54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18" y="58"/>
                    </a:lnTo>
                    <a:lnTo>
                      <a:pt x="18" y="67"/>
                    </a:lnTo>
                    <a:lnTo>
                      <a:pt x="14" y="71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27" y="85"/>
                    </a:lnTo>
                    <a:lnTo>
                      <a:pt x="32" y="80"/>
                    </a:lnTo>
                    <a:lnTo>
                      <a:pt x="40" y="80"/>
                    </a:lnTo>
                    <a:lnTo>
                      <a:pt x="45" y="76"/>
                    </a:lnTo>
                    <a:lnTo>
                      <a:pt x="49" y="71"/>
                    </a:lnTo>
                    <a:lnTo>
                      <a:pt x="54" y="62"/>
                    </a:lnTo>
                    <a:lnTo>
                      <a:pt x="54" y="58"/>
                    </a:lnTo>
                    <a:lnTo>
                      <a:pt x="58" y="49"/>
                    </a:lnTo>
                    <a:lnTo>
                      <a:pt x="58" y="40"/>
                    </a:lnTo>
                    <a:lnTo>
                      <a:pt x="67" y="0"/>
                    </a:lnTo>
                    <a:lnTo>
                      <a:pt x="80" y="0"/>
                    </a:lnTo>
                    <a:lnTo>
                      <a:pt x="63" y="94"/>
                    </a:lnTo>
                    <a:lnTo>
                      <a:pt x="49" y="94"/>
                    </a:lnTo>
                    <a:lnTo>
                      <a:pt x="54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3" name="Freeform 939"/>
              <p:cNvSpPr>
                <a:spLocks/>
              </p:cNvSpPr>
              <p:nvPr/>
            </p:nvSpPr>
            <p:spPr bwMode="auto">
              <a:xfrm>
                <a:off x="6990" y="10881"/>
                <a:ext cx="84" cy="94"/>
              </a:xfrm>
              <a:custGeom>
                <a:avLst/>
                <a:gdLst>
                  <a:gd name="T0" fmla="*/ 18 w 84"/>
                  <a:gd name="T1" fmla="*/ 0 h 94"/>
                  <a:gd name="T2" fmla="*/ 35 w 84"/>
                  <a:gd name="T3" fmla="*/ 0 h 94"/>
                  <a:gd name="T4" fmla="*/ 27 w 84"/>
                  <a:gd name="T5" fmla="*/ 40 h 94"/>
                  <a:gd name="T6" fmla="*/ 67 w 84"/>
                  <a:gd name="T7" fmla="*/ 40 h 94"/>
                  <a:gd name="T8" fmla="*/ 71 w 84"/>
                  <a:gd name="T9" fmla="*/ 0 h 94"/>
                  <a:gd name="T10" fmla="*/ 84 w 84"/>
                  <a:gd name="T11" fmla="*/ 0 h 94"/>
                  <a:gd name="T12" fmla="*/ 67 w 84"/>
                  <a:gd name="T13" fmla="*/ 94 h 94"/>
                  <a:gd name="T14" fmla="*/ 53 w 84"/>
                  <a:gd name="T15" fmla="*/ 94 h 94"/>
                  <a:gd name="T16" fmla="*/ 62 w 84"/>
                  <a:gd name="T17" fmla="*/ 54 h 94"/>
                  <a:gd name="T18" fmla="*/ 22 w 84"/>
                  <a:gd name="T19" fmla="*/ 54 h 94"/>
                  <a:gd name="T20" fmla="*/ 18 w 84"/>
                  <a:gd name="T21" fmla="*/ 94 h 94"/>
                  <a:gd name="T22" fmla="*/ 0 w 84"/>
                  <a:gd name="T23" fmla="*/ 94 h 94"/>
                  <a:gd name="T24" fmla="*/ 18 w 84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4">
                    <a:moveTo>
                      <a:pt x="18" y="0"/>
                    </a:moveTo>
                    <a:lnTo>
                      <a:pt x="35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7" y="94"/>
                    </a:lnTo>
                    <a:lnTo>
                      <a:pt x="53" y="94"/>
                    </a:lnTo>
                    <a:lnTo>
                      <a:pt x="62" y="54"/>
                    </a:lnTo>
                    <a:lnTo>
                      <a:pt x="22" y="54"/>
                    </a:lnTo>
                    <a:lnTo>
                      <a:pt x="18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4" name="Freeform 940"/>
              <p:cNvSpPr>
                <a:spLocks/>
              </p:cNvSpPr>
              <p:nvPr/>
            </p:nvSpPr>
            <p:spPr bwMode="auto">
              <a:xfrm>
                <a:off x="7083" y="10957"/>
                <a:ext cx="22" cy="18"/>
              </a:xfrm>
              <a:custGeom>
                <a:avLst/>
                <a:gdLst>
                  <a:gd name="T0" fmla="*/ 0 w 22"/>
                  <a:gd name="T1" fmla="*/ 18 h 18"/>
                  <a:gd name="T2" fmla="*/ 5 w 22"/>
                  <a:gd name="T3" fmla="*/ 0 h 18"/>
                  <a:gd name="T4" fmla="*/ 22 w 22"/>
                  <a:gd name="T5" fmla="*/ 0 h 18"/>
                  <a:gd name="T6" fmla="*/ 18 w 22"/>
                  <a:gd name="T7" fmla="*/ 18 h 18"/>
                  <a:gd name="T8" fmla="*/ 0 w 2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18"/>
                    </a:moveTo>
                    <a:lnTo>
                      <a:pt x="5" y="0"/>
                    </a:lnTo>
                    <a:lnTo>
                      <a:pt x="22" y="0"/>
                    </a:lnTo>
                    <a:lnTo>
                      <a:pt x="18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5" name="Freeform 941"/>
              <p:cNvSpPr>
                <a:spLocks/>
              </p:cNvSpPr>
              <p:nvPr/>
            </p:nvSpPr>
            <p:spPr bwMode="auto">
              <a:xfrm>
                <a:off x="7172" y="10881"/>
                <a:ext cx="84" cy="94"/>
              </a:xfrm>
              <a:custGeom>
                <a:avLst/>
                <a:gdLst>
                  <a:gd name="T0" fmla="*/ 18 w 84"/>
                  <a:gd name="T1" fmla="*/ 0 h 94"/>
                  <a:gd name="T2" fmla="*/ 84 w 84"/>
                  <a:gd name="T3" fmla="*/ 0 h 94"/>
                  <a:gd name="T4" fmla="*/ 67 w 84"/>
                  <a:gd name="T5" fmla="*/ 94 h 94"/>
                  <a:gd name="T6" fmla="*/ 53 w 84"/>
                  <a:gd name="T7" fmla="*/ 94 h 94"/>
                  <a:gd name="T8" fmla="*/ 67 w 84"/>
                  <a:gd name="T9" fmla="*/ 14 h 94"/>
                  <a:gd name="T10" fmla="*/ 27 w 84"/>
                  <a:gd name="T11" fmla="*/ 14 h 94"/>
                  <a:gd name="T12" fmla="*/ 13 w 84"/>
                  <a:gd name="T13" fmla="*/ 94 h 94"/>
                  <a:gd name="T14" fmla="*/ 0 w 84"/>
                  <a:gd name="T15" fmla="*/ 94 h 94"/>
                  <a:gd name="T16" fmla="*/ 18 w 84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4" h="94">
                    <a:moveTo>
                      <a:pt x="18" y="0"/>
                    </a:moveTo>
                    <a:lnTo>
                      <a:pt x="84" y="0"/>
                    </a:lnTo>
                    <a:lnTo>
                      <a:pt x="67" y="94"/>
                    </a:lnTo>
                    <a:lnTo>
                      <a:pt x="53" y="94"/>
                    </a:lnTo>
                    <a:lnTo>
                      <a:pt x="67" y="14"/>
                    </a:lnTo>
                    <a:lnTo>
                      <a:pt x="27" y="1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6" name="Freeform 942"/>
              <p:cNvSpPr>
                <a:spLocks noEditPoints="1"/>
              </p:cNvSpPr>
              <p:nvPr/>
            </p:nvSpPr>
            <p:spPr bwMode="auto">
              <a:xfrm>
                <a:off x="7261" y="10877"/>
                <a:ext cx="80" cy="102"/>
              </a:xfrm>
              <a:custGeom>
                <a:avLst/>
                <a:gdLst>
                  <a:gd name="T0" fmla="*/ 49 w 80"/>
                  <a:gd name="T1" fmla="*/ 93 h 102"/>
                  <a:gd name="T2" fmla="*/ 35 w 80"/>
                  <a:gd name="T3" fmla="*/ 98 h 102"/>
                  <a:gd name="T4" fmla="*/ 18 w 80"/>
                  <a:gd name="T5" fmla="*/ 98 h 102"/>
                  <a:gd name="T6" fmla="*/ 4 w 80"/>
                  <a:gd name="T7" fmla="*/ 84 h 102"/>
                  <a:gd name="T8" fmla="*/ 4 w 80"/>
                  <a:gd name="T9" fmla="*/ 66 h 102"/>
                  <a:gd name="T10" fmla="*/ 9 w 80"/>
                  <a:gd name="T11" fmla="*/ 53 h 102"/>
                  <a:gd name="T12" fmla="*/ 18 w 80"/>
                  <a:gd name="T13" fmla="*/ 44 h 102"/>
                  <a:gd name="T14" fmla="*/ 31 w 80"/>
                  <a:gd name="T15" fmla="*/ 44 h 102"/>
                  <a:gd name="T16" fmla="*/ 58 w 80"/>
                  <a:gd name="T17" fmla="*/ 40 h 102"/>
                  <a:gd name="T18" fmla="*/ 67 w 80"/>
                  <a:gd name="T19" fmla="*/ 31 h 102"/>
                  <a:gd name="T20" fmla="*/ 67 w 80"/>
                  <a:gd name="T21" fmla="*/ 22 h 102"/>
                  <a:gd name="T22" fmla="*/ 58 w 80"/>
                  <a:gd name="T23" fmla="*/ 13 h 102"/>
                  <a:gd name="T24" fmla="*/ 40 w 80"/>
                  <a:gd name="T25" fmla="*/ 13 h 102"/>
                  <a:gd name="T26" fmla="*/ 27 w 80"/>
                  <a:gd name="T27" fmla="*/ 22 h 102"/>
                  <a:gd name="T28" fmla="*/ 9 w 80"/>
                  <a:gd name="T29" fmla="*/ 31 h 102"/>
                  <a:gd name="T30" fmla="*/ 22 w 80"/>
                  <a:gd name="T31" fmla="*/ 9 h 102"/>
                  <a:gd name="T32" fmla="*/ 49 w 80"/>
                  <a:gd name="T33" fmla="*/ 0 h 102"/>
                  <a:gd name="T34" fmla="*/ 71 w 80"/>
                  <a:gd name="T35" fmla="*/ 9 h 102"/>
                  <a:gd name="T36" fmla="*/ 80 w 80"/>
                  <a:gd name="T37" fmla="*/ 26 h 102"/>
                  <a:gd name="T38" fmla="*/ 80 w 80"/>
                  <a:gd name="T39" fmla="*/ 44 h 102"/>
                  <a:gd name="T40" fmla="*/ 71 w 80"/>
                  <a:gd name="T41" fmla="*/ 75 h 102"/>
                  <a:gd name="T42" fmla="*/ 71 w 80"/>
                  <a:gd name="T43" fmla="*/ 89 h 102"/>
                  <a:gd name="T44" fmla="*/ 58 w 80"/>
                  <a:gd name="T45" fmla="*/ 98 h 102"/>
                  <a:gd name="T46" fmla="*/ 58 w 80"/>
                  <a:gd name="T47" fmla="*/ 84 h 102"/>
                  <a:gd name="T48" fmla="*/ 58 w 80"/>
                  <a:gd name="T49" fmla="*/ 49 h 102"/>
                  <a:gd name="T50" fmla="*/ 49 w 80"/>
                  <a:gd name="T51" fmla="*/ 53 h 102"/>
                  <a:gd name="T52" fmla="*/ 31 w 80"/>
                  <a:gd name="T53" fmla="*/ 53 h 102"/>
                  <a:gd name="T54" fmla="*/ 22 w 80"/>
                  <a:gd name="T55" fmla="*/ 58 h 102"/>
                  <a:gd name="T56" fmla="*/ 18 w 80"/>
                  <a:gd name="T57" fmla="*/ 66 h 102"/>
                  <a:gd name="T58" fmla="*/ 18 w 80"/>
                  <a:gd name="T59" fmla="*/ 80 h 102"/>
                  <a:gd name="T60" fmla="*/ 27 w 80"/>
                  <a:gd name="T61" fmla="*/ 89 h 102"/>
                  <a:gd name="T62" fmla="*/ 40 w 80"/>
                  <a:gd name="T63" fmla="*/ 89 h 102"/>
                  <a:gd name="T64" fmla="*/ 53 w 80"/>
                  <a:gd name="T65" fmla="*/ 80 h 102"/>
                  <a:gd name="T66" fmla="*/ 58 w 80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102">
                    <a:moveTo>
                      <a:pt x="58" y="84"/>
                    </a:moveTo>
                    <a:lnTo>
                      <a:pt x="49" y="93"/>
                    </a:lnTo>
                    <a:lnTo>
                      <a:pt x="40" y="98"/>
                    </a:lnTo>
                    <a:lnTo>
                      <a:pt x="35" y="98"/>
                    </a:lnTo>
                    <a:lnTo>
                      <a:pt x="27" y="102"/>
                    </a:lnTo>
                    <a:lnTo>
                      <a:pt x="18" y="98"/>
                    </a:lnTo>
                    <a:lnTo>
                      <a:pt x="9" y="93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4" y="66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3" y="49"/>
                    </a:lnTo>
                    <a:lnTo>
                      <a:pt x="18" y="44"/>
                    </a:lnTo>
                    <a:lnTo>
                      <a:pt x="27" y="44"/>
                    </a:lnTo>
                    <a:lnTo>
                      <a:pt x="31" y="44"/>
                    </a:lnTo>
                    <a:lnTo>
                      <a:pt x="44" y="40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7" y="31"/>
                    </a:lnTo>
                    <a:lnTo>
                      <a:pt x="67" y="26"/>
                    </a:lnTo>
                    <a:lnTo>
                      <a:pt x="67" y="22"/>
                    </a:lnTo>
                    <a:lnTo>
                      <a:pt x="62" y="18"/>
                    </a:lnTo>
                    <a:lnTo>
                      <a:pt x="58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49" y="0"/>
                    </a:lnTo>
                    <a:lnTo>
                      <a:pt x="62" y="4"/>
                    </a:lnTo>
                    <a:lnTo>
                      <a:pt x="71" y="9"/>
                    </a:lnTo>
                    <a:lnTo>
                      <a:pt x="80" y="18"/>
                    </a:lnTo>
                    <a:lnTo>
                      <a:pt x="80" y="26"/>
                    </a:lnTo>
                    <a:lnTo>
                      <a:pt x="80" y="35"/>
                    </a:lnTo>
                    <a:lnTo>
                      <a:pt x="80" y="44"/>
                    </a:lnTo>
                    <a:lnTo>
                      <a:pt x="71" y="66"/>
                    </a:lnTo>
                    <a:lnTo>
                      <a:pt x="71" y="75"/>
                    </a:lnTo>
                    <a:lnTo>
                      <a:pt x="71" y="84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8" y="93"/>
                    </a:lnTo>
                    <a:lnTo>
                      <a:pt x="58" y="84"/>
                    </a:lnTo>
                    <a:close/>
                    <a:moveTo>
                      <a:pt x="62" y="49"/>
                    </a:moveTo>
                    <a:lnTo>
                      <a:pt x="58" y="49"/>
                    </a:lnTo>
                    <a:lnTo>
                      <a:pt x="53" y="53"/>
                    </a:lnTo>
                    <a:lnTo>
                      <a:pt x="49" y="53"/>
                    </a:lnTo>
                    <a:lnTo>
                      <a:pt x="44" y="53"/>
                    </a:lnTo>
                    <a:lnTo>
                      <a:pt x="31" y="53"/>
                    </a:lnTo>
                    <a:lnTo>
                      <a:pt x="27" y="58"/>
                    </a:lnTo>
                    <a:lnTo>
                      <a:pt x="22" y="58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71"/>
                    </a:lnTo>
                    <a:lnTo>
                      <a:pt x="18" y="80"/>
                    </a:lnTo>
                    <a:lnTo>
                      <a:pt x="18" y="84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53" y="80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7" name="Freeform 943"/>
              <p:cNvSpPr>
                <a:spLocks noEditPoints="1"/>
              </p:cNvSpPr>
              <p:nvPr/>
            </p:nvSpPr>
            <p:spPr bwMode="auto">
              <a:xfrm>
                <a:off x="7354" y="10841"/>
                <a:ext cx="80" cy="138"/>
              </a:xfrm>
              <a:custGeom>
                <a:avLst/>
                <a:gdLst>
                  <a:gd name="T0" fmla="*/ 27 w 80"/>
                  <a:gd name="T1" fmla="*/ 14 h 138"/>
                  <a:gd name="T2" fmla="*/ 31 w 80"/>
                  <a:gd name="T3" fmla="*/ 0 h 138"/>
                  <a:gd name="T4" fmla="*/ 40 w 80"/>
                  <a:gd name="T5" fmla="*/ 0 h 138"/>
                  <a:gd name="T6" fmla="*/ 58 w 80"/>
                  <a:gd name="T7" fmla="*/ 0 h 138"/>
                  <a:gd name="T8" fmla="*/ 71 w 80"/>
                  <a:gd name="T9" fmla="*/ 9 h 138"/>
                  <a:gd name="T10" fmla="*/ 76 w 80"/>
                  <a:gd name="T11" fmla="*/ 27 h 138"/>
                  <a:gd name="T12" fmla="*/ 80 w 80"/>
                  <a:gd name="T13" fmla="*/ 49 h 138"/>
                  <a:gd name="T14" fmla="*/ 76 w 80"/>
                  <a:gd name="T15" fmla="*/ 85 h 138"/>
                  <a:gd name="T16" fmla="*/ 67 w 80"/>
                  <a:gd name="T17" fmla="*/ 111 h 138"/>
                  <a:gd name="T18" fmla="*/ 62 w 80"/>
                  <a:gd name="T19" fmla="*/ 125 h 138"/>
                  <a:gd name="T20" fmla="*/ 54 w 80"/>
                  <a:gd name="T21" fmla="*/ 129 h 138"/>
                  <a:gd name="T22" fmla="*/ 45 w 80"/>
                  <a:gd name="T23" fmla="*/ 134 h 138"/>
                  <a:gd name="T24" fmla="*/ 36 w 80"/>
                  <a:gd name="T25" fmla="*/ 138 h 138"/>
                  <a:gd name="T26" fmla="*/ 18 w 80"/>
                  <a:gd name="T27" fmla="*/ 134 h 138"/>
                  <a:gd name="T28" fmla="*/ 9 w 80"/>
                  <a:gd name="T29" fmla="*/ 125 h 138"/>
                  <a:gd name="T30" fmla="*/ 0 w 80"/>
                  <a:gd name="T31" fmla="*/ 116 h 138"/>
                  <a:gd name="T32" fmla="*/ 0 w 80"/>
                  <a:gd name="T33" fmla="*/ 98 h 138"/>
                  <a:gd name="T34" fmla="*/ 5 w 80"/>
                  <a:gd name="T35" fmla="*/ 71 h 138"/>
                  <a:gd name="T36" fmla="*/ 14 w 80"/>
                  <a:gd name="T37" fmla="*/ 54 h 138"/>
                  <a:gd name="T38" fmla="*/ 18 w 80"/>
                  <a:gd name="T39" fmla="*/ 45 h 138"/>
                  <a:gd name="T40" fmla="*/ 27 w 80"/>
                  <a:gd name="T41" fmla="*/ 40 h 138"/>
                  <a:gd name="T42" fmla="*/ 36 w 80"/>
                  <a:gd name="T43" fmla="*/ 36 h 138"/>
                  <a:gd name="T44" fmla="*/ 45 w 80"/>
                  <a:gd name="T45" fmla="*/ 36 h 138"/>
                  <a:gd name="T46" fmla="*/ 54 w 80"/>
                  <a:gd name="T47" fmla="*/ 36 h 138"/>
                  <a:gd name="T48" fmla="*/ 58 w 80"/>
                  <a:gd name="T49" fmla="*/ 40 h 138"/>
                  <a:gd name="T50" fmla="*/ 62 w 80"/>
                  <a:gd name="T51" fmla="*/ 45 h 138"/>
                  <a:gd name="T52" fmla="*/ 67 w 80"/>
                  <a:gd name="T53" fmla="*/ 54 h 138"/>
                  <a:gd name="T54" fmla="*/ 67 w 80"/>
                  <a:gd name="T55" fmla="*/ 40 h 138"/>
                  <a:gd name="T56" fmla="*/ 67 w 80"/>
                  <a:gd name="T57" fmla="*/ 36 h 138"/>
                  <a:gd name="T58" fmla="*/ 67 w 80"/>
                  <a:gd name="T59" fmla="*/ 27 h 138"/>
                  <a:gd name="T60" fmla="*/ 62 w 80"/>
                  <a:gd name="T61" fmla="*/ 22 h 138"/>
                  <a:gd name="T62" fmla="*/ 58 w 80"/>
                  <a:gd name="T63" fmla="*/ 18 h 138"/>
                  <a:gd name="T64" fmla="*/ 54 w 80"/>
                  <a:gd name="T65" fmla="*/ 14 h 138"/>
                  <a:gd name="T66" fmla="*/ 45 w 80"/>
                  <a:gd name="T67" fmla="*/ 14 h 138"/>
                  <a:gd name="T68" fmla="*/ 36 w 80"/>
                  <a:gd name="T69" fmla="*/ 14 h 138"/>
                  <a:gd name="T70" fmla="*/ 27 w 80"/>
                  <a:gd name="T71" fmla="*/ 14 h 138"/>
                  <a:gd name="T72" fmla="*/ 14 w 80"/>
                  <a:gd name="T73" fmla="*/ 98 h 138"/>
                  <a:gd name="T74" fmla="*/ 14 w 80"/>
                  <a:gd name="T75" fmla="*/ 107 h 138"/>
                  <a:gd name="T76" fmla="*/ 18 w 80"/>
                  <a:gd name="T77" fmla="*/ 116 h 138"/>
                  <a:gd name="T78" fmla="*/ 27 w 80"/>
                  <a:gd name="T79" fmla="*/ 120 h 138"/>
                  <a:gd name="T80" fmla="*/ 36 w 80"/>
                  <a:gd name="T81" fmla="*/ 125 h 138"/>
                  <a:gd name="T82" fmla="*/ 45 w 80"/>
                  <a:gd name="T83" fmla="*/ 120 h 138"/>
                  <a:gd name="T84" fmla="*/ 58 w 80"/>
                  <a:gd name="T85" fmla="*/ 107 h 138"/>
                  <a:gd name="T86" fmla="*/ 62 w 80"/>
                  <a:gd name="T87" fmla="*/ 94 h 138"/>
                  <a:gd name="T88" fmla="*/ 67 w 80"/>
                  <a:gd name="T89" fmla="*/ 76 h 138"/>
                  <a:gd name="T90" fmla="*/ 62 w 80"/>
                  <a:gd name="T91" fmla="*/ 67 h 138"/>
                  <a:gd name="T92" fmla="*/ 58 w 80"/>
                  <a:gd name="T93" fmla="*/ 58 h 138"/>
                  <a:gd name="T94" fmla="*/ 54 w 80"/>
                  <a:gd name="T95" fmla="*/ 49 h 138"/>
                  <a:gd name="T96" fmla="*/ 45 w 80"/>
                  <a:gd name="T97" fmla="*/ 49 h 138"/>
                  <a:gd name="T98" fmla="*/ 31 w 80"/>
                  <a:gd name="T99" fmla="*/ 54 h 138"/>
                  <a:gd name="T100" fmla="*/ 22 w 80"/>
                  <a:gd name="T101" fmla="*/ 62 h 138"/>
                  <a:gd name="T102" fmla="*/ 18 w 80"/>
                  <a:gd name="T103" fmla="*/ 80 h 138"/>
                  <a:gd name="T104" fmla="*/ 14 w 80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8">
                    <a:moveTo>
                      <a:pt x="27" y="14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27"/>
                    </a:lnTo>
                    <a:lnTo>
                      <a:pt x="80" y="49"/>
                    </a:lnTo>
                    <a:lnTo>
                      <a:pt x="76" y="85"/>
                    </a:lnTo>
                    <a:lnTo>
                      <a:pt x="67" y="111"/>
                    </a:lnTo>
                    <a:lnTo>
                      <a:pt x="62" y="125"/>
                    </a:lnTo>
                    <a:lnTo>
                      <a:pt x="54" y="129"/>
                    </a:lnTo>
                    <a:lnTo>
                      <a:pt x="45" y="134"/>
                    </a:lnTo>
                    <a:lnTo>
                      <a:pt x="36" y="138"/>
                    </a:lnTo>
                    <a:lnTo>
                      <a:pt x="18" y="134"/>
                    </a:lnTo>
                    <a:lnTo>
                      <a:pt x="9" y="125"/>
                    </a:lnTo>
                    <a:lnTo>
                      <a:pt x="0" y="116"/>
                    </a:lnTo>
                    <a:lnTo>
                      <a:pt x="0" y="98"/>
                    </a:lnTo>
                    <a:lnTo>
                      <a:pt x="5" y="71"/>
                    </a:lnTo>
                    <a:lnTo>
                      <a:pt x="14" y="54"/>
                    </a:lnTo>
                    <a:lnTo>
                      <a:pt x="18" y="45"/>
                    </a:lnTo>
                    <a:lnTo>
                      <a:pt x="27" y="40"/>
                    </a:lnTo>
                    <a:lnTo>
                      <a:pt x="36" y="36"/>
                    </a:lnTo>
                    <a:lnTo>
                      <a:pt x="45" y="36"/>
                    </a:lnTo>
                    <a:lnTo>
                      <a:pt x="54" y="36"/>
                    </a:lnTo>
                    <a:lnTo>
                      <a:pt x="58" y="40"/>
                    </a:lnTo>
                    <a:lnTo>
                      <a:pt x="62" y="45"/>
                    </a:lnTo>
                    <a:lnTo>
                      <a:pt x="67" y="54"/>
                    </a:lnTo>
                    <a:lnTo>
                      <a:pt x="67" y="40"/>
                    </a:lnTo>
                    <a:lnTo>
                      <a:pt x="67" y="36"/>
                    </a:lnTo>
                    <a:lnTo>
                      <a:pt x="67" y="27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45" y="14"/>
                    </a:lnTo>
                    <a:lnTo>
                      <a:pt x="36" y="14"/>
                    </a:lnTo>
                    <a:lnTo>
                      <a:pt x="27" y="14"/>
                    </a:lnTo>
                    <a:close/>
                    <a:moveTo>
                      <a:pt x="14" y="98"/>
                    </a:moveTo>
                    <a:lnTo>
                      <a:pt x="14" y="107"/>
                    </a:lnTo>
                    <a:lnTo>
                      <a:pt x="18" y="116"/>
                    </a:lnTo>
                    <a:lnTo>
                      <a:pt x="27" y="120"/>
                    </a:lnTo>
                    <a:lnTo>
                      <a:pt x="36" y="125"/>
                    </a:lnTo>
                    <a:lnTo>
                      <a:pt x="45" y="120"/>
                    </a:lnTo>
                    <a:lnTo>
                      <a:pt x="58" y="107"/>
                    </a:lnTo>
                    <a:lnTo>
                      <a:pt x="62" y="94"/>
                    </a:lnTo>
                    <a:lnTo>
                      <a:pt x="67" y="76"/>
                    </a:lnTo>
                    <a:lnTo>
                      <a:pt x="62" y="67"/>
                    </a:lnTo>
                    <a:lnTo>
                      <a:pt x="58" y="58"/>
                    </a:lnTo>
                    <a:lnTo>
                      <a:pt x="54" y="49"/>
                    </a:lnTo>
                    <a:lnTo>
                      <a:pt x="45" y="49"/>
                    </a:lnTo>
                    <a:lnTo>
                      <a:pt x="31" y="54"/>
                    </a:lnTo>
                    <a:lnTo>
                      <a:pt x="22" y="62"/>
                    </a:lnTo>
                    <a:lnTo>
                      <a:pt x="18" y="80"/>
                    </a:lnTo>
                    <a:lnTo>
                      <a:pt x="14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8" name="Freeform 944"/>
              <p:cNvSpPr>
                <a:spLocks noEditPoints="1"/>
              </p:cNvSpPr>
              <p:nvPr/>
            </p:nvSpPr>
            <p:spPr bwMode="auto">
              <a:xfrm>
                <a:off x="7443" y="10877"/>
                <a:ext cx="80" cy="102"/>
              </a:xfrm>
              <a:custGeom>
                <a:avLst/>
                <a:gdLst>
                  <a:gd name="T0" fmla="*/ 58 w 80"/>
                  <a:gd name="T1" fmla="*/ 66 h 102"/>
                  <a:gd name="T2" fmla="*/ 76 w 80"/>
                  <a:gd name="T3" fmla="*/ 66 h 102"/>
                  <a:gd name="T4" fmla="*/ 67 w 80"/>
                  <a:gd name="T5" fmla="*/ 80 h 102"/>
                  <a:gd name="T6" fmla="*/ 58 w 80"/>
                  <a:gd name="T7" fmla="*/ 89 h 102"/>
                  <a:gd name="T8" fmla="*/ 49 w 80"/>
                  <a:gd name="T9" fmla="*/ 98 h 102"/>
                  <a:gd name="T10" fmla="*/ 36 w 80"/>
                  <a:gd name="T11" fmla="*/ 102 h 102"/>
                  <a:gd name="T12" fmla="*/ 27 w 80"/>
                  <a:gd name="T13" fmla="*/ 98 h 102"/>
                  <a:gd name="T14" fmla="*/ 18 w 80"/>
                  <a:gd name="T15" fmla="*/ 98 h 102"/>
                  <a:gd name="T16" fmla="*/ 9 w 80"/>
                  <a:gd name="T17" fmla="*/ 89 h 102"/>
                  <a:gd name="T18" fmla="*/ 5 w 80"/>
                  <a:gd name="T19" fmla="*/ 80 h 102"/>
                  <a:gd name="T20" fmla="*/ 0 w 80"/>
                  <a:gd name="T21" fmla="*/ 71 h 102"/>
                  <a:gd name="T22" fmla="*/ 0 w 80"/>
                  <a:gd name="T23" fmla="*/ 62 h 102"/>
                  <a:gd name="T24" fmla="*/ 0 w 80"/>
                  <a:gd name="T25" fmla="*/ 44 h 102"/>
                  <a:gd name="T26" fmla="*/ 9 w 80"/>
                  <a:gd name="T27" fmla="*/ 31 h 102"/>
                  <a:gd name="T28" fmla="*/ 13 w 80"/>
                  <a:gd name="T29" fmla="*/ 18 h 102"/>
                  <a:gd name="T30" fmla="*/ 22 w 80"/>
                  <a:gd name="T31" fmla="*/ 9 h 102"/>
                  <a:gd name="T32" fmla="*/ 36 w 80"/>
                  <a:gd name="T33" fmla="*/ 0 h 102"/>
                  <a:gd name="T34" fmla="*/ 44 w 80"/>
                  <a:gd name="T35" fmla="*/ 0 h 102"/>
                  <a:gd name="T36" fmla="*/ 58 w 80"/>
                  <a:gd name="T37" fmla="*/ 4 h 102"/>
                  <a:gd name="T38" fmla="*/ 71 w 80"/>
                  <a:gd name="T39" fmla="*/ 9 h 102"/>
                  <a:gd name="T40" fmla="*/ 76 w 80"/>
                  <a:gd name="T41" fmla="*/ 22 h 102"/>
                  <a:gd name="T42" fmla="*/ 80 w 80"/>
                  <a:gd name="T43" fmla="*/ 40 h 102"/>
                  <a:gd name="T44" fmla="*/ 80 w 80"/>
                  <a:gd name="T45" fmla="*/ 49 h 102"/>
                  <a:gd name="T46" fmla="*/ 76 w 80"/>
                  <a:gd name="T47" fmla="*/ 53 h 102"/>
                  <a:gd name="T48" fmla="*/ 13 w 80"/>
                  <a:gd name="T49" fmla="*/ 53 h 102"/>
                  <a:gd name="T50" fmla="*/ 13 w 80"/>
                  <a:gd name="T51" fmla="*/ 58 h 102"/>
                  <a:gd name="T52" fmla="*/ 13 w 80"/>
                  <a:gd name="T53" fmla="*/ 58 h 102"/>
                  <a:gd name="T54" fmla="*/ 18 w 80"/>
                  <a:gd name="T55" fmla="*/ 71 h 102"/>
                  <a:gd name="T56" fmla="*/ 22 w 80"/>
                  <a:gd name="T57" fmla="*/ 80 h 102"/>
                  <a:gd name="T58" fmla="*/ 27 w 80"/>
                  <a:gd name="T59" fmla="*/ 84 h 102"/>
                  <a:gd name="T60" fmla="*/ 36 w 80"/>
                  <a:gd name="T61" fmla="*/ 89 h 102"/>
                  <a:gd name="T62" fmla="*/ 40 w 80"/>
                  <a:gd name="T63" fmla="*/ 84 h 102"/>
                  <a:gd name="T64" fmla="*/ 49 w 80"/>
                  <a:gd name="T65" fmla="*/ 80 h 102"/>
                  <a:gd name="T66" fmla="*/ 53 w 80"/>
                  <a:gd name="T67" fmla="*/ 75 h 102"/>
                  <a:gd name="T68" fmla="*/ 58 w 80"/>
                  <a:gd name="T69" fmla="*/ 66 h 102"/>
                  <a:gd name="T70" fmla="*/ 18 w 80"/>
                  <a:gd name="T71" fmla="*/ 40 h 102"/>
                  <a:gd name="T72" fmla="*/ 67 w 80"/>
                  <a:gd name="T73" fmla="*/ 40 h 102"/>
                  <a:gd name="T74" fmla="*/ 67 w 80"/>
                  <a:gd name="T75" fmla="*/ 40 h 102"/>
                  <a:gd name="T76" fmla="*/ 67 w 80"/>
                  <a:gd name="T77" fmla="*/ 40 h 102"/>
                  <a:gd name="T78" fmla="*/ 62 w 80"/>
                  <a:gd name="T79" fmla="*/ 26 h 102"/>
                  <a:gd name="T80" fmla="*/ 58 w 80"/>
                  <a:gd name="T81" fmla="*/ 18 h 102"/>
                  <a:gd name="T82" fmla="*/ 53 w 80"/>
                  <a:gd name="T83" fmla="*/ 13 h 102"/>
                  <a:gd name="T84" fmla="*/ 44 w 80"/>
                  <a:gd name="T85" fmla="*/ 13 h 102"/>
                  <a:gd name="T86" fmla="*/ 36 w 80"/>
                  <a:gd name="T87" fmla="*/ 13 h 102"/>
                  <a:gd name="T88" fmla="*/ 31 w 80"/>
                  <a:gd name="T89" fmla="*/ 22 h 102"/>
                  <a:gd name="T90" fmla="*/ 22 w 80"/>
                  <a:gd name="T91" fmla="*/ 31 h 102"/>
                  <a:gd name="T92" fmla="*/ 18 w 80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8" y="66"/>
                    </a:moveTo>
                    <a:lnTo>
                      <a:pt x="76" y="66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76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66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2" y="26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9" name="Freeform 945"/>
              <p:cNvSpPr>
                <a:spLocks/>
              </p:cNvSpPr>
              <p:nvPr/>
            </p:nvSpPr>
            <p:spPr bwMode="auto">
              <a:xfrm>
                <a:off x="7519" y="10881"/>
                <a:ext cx="124" cy="94"/>
              </a:xfrm>
              <a:custGeom>
                <a:avLst/>
                <a:gdLst>
                  <a:gd name="T0" fmla="*/ 80 w 124"/>
                  <a:gd name="T1" fmla="*/ 0 h 94"/>
                  <a:gd name="T2" fmla="*/ 75 w 124"/>
                  <a:gd name="T3" fmla="*/ 40 h 94"/>
                  <a:gd name="T4" fmla="*/ 80 w 124"/>
                  <a:gd name="T5" fmla="*/ 36 h 94"/>
                  <a:gd name="T6" fmla="*/ 93 w 124"/>
                  <a:gd name="T7" fmla="*/ 18 h 94"/>
                  <a:gd name="T8" fmla="*/ 106 w 124"/>
                  <a:gd name="T9" fmla="*/ 0 h 94"/>
                  <a:gd name="T10" fmla="*/ 115 w 124"/>
                  <a:gd name="T11" fmla="*/ 0 h 94"/>
                  <a:gd name="T12" fmla="*/ 124 w 124"/>
                  <a:gd name="T13" fmla="*/ 0 h 94"/>
                  <a:gd name="T14" fmla="*/ 120 w 124"/>
                  <a:gd name="T15" fmla="*/ 9 h 94"/>
                  <a:gd name="T16" fmla="*/ 115 w 124"/>
                  <a:gd name="T17" fmla="*/ 9 h 94"/>
                  <a:gd name="T18" fmla="*/ 106 w 124"/>
                  <a:gd name="T19" fmla="*/ 14 h 94"/>
                  <a:gd name="T20" fmla="*/ 93 w 124"/>
                  <a:gd name="T21" fmla="*/ 36 h 94"/>
                  <a:gd name="T22" fmla="*/ 88 w 124"/>
                  <a:gd name="T23" fmla="*/ 45 h 94"/>
                  <a:gd name="T24" fmla="*/ 93 w 124"/>
                  <a:gd name="T25" fmla="*/ 54 h 94"/>
                  <a:gd name="T26" fmla="*/ 111 w 124"/>
                  <a:gd name="T27" fmla="*/ 94 h 94"/>
                  <a:gd name="T28" fmla="*/ 84 w 124"/>
                  <a:gd name="T29" fmla="*/ 71 h 94"/>
                  <a:gd name="T30" fmla="*/ 80 w 124"/>
                  <a:gd name="T31" fmla="*/ 54 h 94"/>
                  <a:gd name="T32" fmla="*/ 71 w 124"/>
                  <a:gd name="T33" fmla="*/ 49 h 94"/>
                  <a:gd name="T34" fmla="*/ 48 w 124"/>
                  <a:gd name="T35" fmla="*/ 94 h 94"/>
                  <a:gd name="T36" fmla="*/ 53 w 124"/>
                  <a:gd name="T37" fmla="*/ 49 h 94"/>
                  <a:gd name="T38" fmla="*/ 44 w 124"/>
                  <a:gd name="T39" fmla="*/ 58 h 94"/>
                  <a:gd name="T40" fmla="*/ 17 w 124"/>
                  <a:gd name="T41" fmla="*/ 94 h 94"/>
                  <a:gd name="T42" fmla="*/ 22 w 124"/>
                  <a:gd name="T43" fmla="*/ 62 h 94"/>
                  <a:gd name="T44" fmla="*/ 44 w 124"/>
                  <a:gd name="T45" fmla="*/ 45 h 94"/>
                  <a:gd name="T46" fmla="*/ 35 w 124"/>
                  <a:gd name="T47" fmla="*/ 36 h 94"/>
                  <a:gd name="T48" fmla="*/ 31 w 124"/>
                  <a:gd name="T49" fmla="*/ 18 h 94"/>
                  <a:gd name="T50" fmla="*/ 31 w 124"/>
                  <a:gd name="T51" fmla="*/ 9 h 94"/>
                  <a:gd name="T52" fmla="*/ 26 w 124"/>
                  <a:gd name="T53" fmla="*/ 9 h 94"/>
                  <a:gd name="T54" fmla="*/ 17 w 124"/>
                  <a:gd name="T55" fmla="*/ 9 h 94"/>
                  <a:gd name="T56" fmla="*/ 22 w 124"/>
                  <a:gd name="T57" fmla="*/ 0 h 94"/>
                  <a:gd name="T58" fmla="*/ 35 w 124"/>
                  <a:gd name="T59" fmla="*/ 0 h 94"/>
                  <a:gd name="T60" fmla="*/ 40 w 124"/>
                  <a:gd name="T61" fmla="*/ 9 h 94"/>
                  <a:gd name="T62" fmla="*/ 48 w 124"/>
                  <a:gd name="T63" fmla="*/ 31 h 94"/>
                  <a:gd name="T64" fmla="*/ 53 w 124"/>
                  <a:gd name="T65" fmla="*/ 40 h 94"/>
                  <a:gd name="T66" fmla="*/ 66 w 124"/>
                  <a:gd name="T67" fmla="*/ 0 h 9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4" h="94">
                    <a:moveTo>
                      <a:pt x="66" y="0"/>
                    </a:moveTo>
                    <a:lnTo>
                      <a:pt x="80" y="0"/>
                    </a:lnTo>
                    <a:lnTo>
                      <a:pt x="71" y="40"/>
                    </a:lnTo>
                    <a:lnTo>
                      <a:pt x="75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84" y="27"/>
                    </a:lnTo>
                    <a:lnTo>
                      <a:pt x="93" y="18"/>
                    </a:lnTo>
                    <a:lnTo>
                      <a:pt x="97" y="9"/>
                    </a:lnTo>
                    <a:lnTo>
                      <a:pt x="106" y="0"/>
                    </a:lnTo>
                    <a:lnTo>
                      <a:pt x="111" y="0"/>
                    </a:lnTo>
                    <a:lnTo>
                      <a:pt x="115" y="0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24" y="9"/>
                    </a:lnTo>
                    <a:lnTo>
                      <a:pt x="120" y="9"/>
                    </a:lnTo>
                    <a:lnTo>
                      <a:pt x="115" y="9"/>
                    </a:lnTo>
                    <a:lnTo>
                      <a:pt x="111" y="14"/>
                    </a:lnTo>
                    <a:lnTo>
                      <a:pt x="106" y="14"/>
                    </a:lnTo>
                    <a:lnTo>
                      <a:pt x="102" y="22"/>
                    </a:lnTo>
                    <a:lnTo>
                      <a:pt x="93" y="36"/>
                    </a:lnTo>
                    <a:lnTo>
                      <a:pt x="84" y="45"/>
                    </a:lnTo>
                    <a:lnTo>
                      <a:pt x="88" y="45"/>
                    </a:lnTo>
                    <a:lnTo>
                      <a:pt x="93" y="49"/>
                    </a:lnTo>
                    <a:lnTo>
                      <a:pt x="93" y="54"/>
                    </a:lnTo>
                    <a:lnTo>
                      <a:pt x="97" y="62"/>
                    </a:lnTo>
                    <a:lnTo>
                      <a:pt x="111" y="94"/>
                    </a:lnTo>
                    <a:lnTo>
                      <a:pt x="93" y="94"/>
                    </a:lnTo>
                    <a:lnTo>
                      <a:pt x="84" y="71"/>
                    </a:lnTo>
                    <a:lnTo>
                      <a:pt x="84" y="62"/>
                    </a:lnTo>
                    <a:lnTo>
                      <a:pt x="80" y="54"/>
                    </a:lnTo>
                    <a:lnTo>
                      <a:pt x="75" y="49"/>
                    </a:lnTo>
                    <a:lnTo>
                      <a:pt x="71" y="49"/>
                    </a:lnTo>
                    <a:lnTo>
                      <a:pt x="62" y="94"/>
                    </a:lnTo>
                    <a:lnTo>
                      <a:pt x="48" y="94"/>
                    </a:lnTo>
                    <a:lnTo>
                      <a:pt x="57" y="49"/>
                    </a:lnTo>
                    <a:lnTo>
                      <a:pt x="53" y="49"/>
                    </a:lnTo>
                    <a:lnTo>
                      <a:pt x="48" y="54"/>
                    </a:lnTo>
                    <a:lnTo>
                      <a:pt x="44" y="58"/>
                    </a:lnTo>
                    <a:lnTo>
                      <a:pt x="35" y="67"/>
                    </a:lnTo>
                    <a:lnTo>
                      <a:pt x="17" y="94"/>
                    </a:lnTo>
                    <a:lnTo>
                      <a:pt x="0" y="94"/>
                    </a:lnTo>
                    <a:lnTo>
                      <a:pt x="22" y="62"/>
                    </a:lnTo>
                    <a:lnTo>
                      <a:pt x="31" y="49"/>
                    </a:lnTo>
                    <a:lnTo>
                      <a:pt x="44" y="45"/>
                    </a:lnTo>
                    <a:lnTo>
                      <a:pt x="40" y="40"/>
                    </a:lnTo>
                    <a:lnTo>
                      <a:pt x="35" y="36"/>
                    </a:lnTo>
                    <a:lnTo>
                      <a:pt x="35" y="3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1" y="9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17" y="9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0" y="5"/>
                    </a:lnTo>
                    <a:lnTo>
                      <a:pt x="40" y="9"/>
                    </a:lnTo>
                    <a:lnTo>
                      <a:pt x="44" y="18"/>
                    </a:lnTo>
                    <a:lnTo>
                      <a:pt x="48" y="31"/>
                    </a:lnTo>
                    <a:lnTo>
                      <a:pt x="48" y="36"/>
                    </a:lnTo>
                    <a:lnTo>
                      <a:pt x="53" y="40"/>
                    </a:lnTo>
                    <a:lnTo>
                      <a:pt x="57" y="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0" name="Freeform 946"/>
              <p:cNvSpPr>
                <a:spLocks noEditPoints="1"/>
              </p:cNvSpPr>
              <p:nvPr/>
            </p:nvSpPr>
            <p:spPr bwMode="auto">
              <a:xfrm>
                <a:off x="7643" y="10877"/>
                <a:ext cx="80" cy="102"/>
              </a:xfrm>
              <a:custGeom>
                <a:avLst/>
                <a:gdLst>
                  <a:gd name="T0" fmla="*/ 58 w 80"/>
                  <a:gd name="T1" fmla="*/ 66 h 102"/>
                  <a:gd name="T2" fmla="*/ 76 w 80"/>
                  <a:gd name="T3" fmla="*/ 66 h 102"/>
                  <a:gd name="T4" fmla="*/ 67 w 80"/>
                  <a:gd name="T5" fmla="*/ 80 h 102"/>
                  <a:gd name="T6" fmla="*/ 58 w 80"/>
                  <a:gd name="T7" fmla="*/ 89 h 102"/>
                  <a:gd name="T8" fmla="*/ 49 w 80"/>
                  <a:gd name="T9" fmla="*/ 98 h 102"/>
                  <a:gd name="T10" fmla="*/ 36 w 80"/>
                  <a:gd name="T11" fmla="*/ 102 h 102"/>
                  <a:gd name="T12" fmla="*/ 27 w 80"/>
                  <a:gd name="T13" fmla="*/ 98 h 102"/>
                  <a:gd name="T14" fmla="*/ 18 w 80"/>
                  <a:gd name="T15" fmla="*/ 98 h 102"/>
                  <a:gd name="T16" fmla="*/ 9 w 80"/>
                  <a:gd name="T17" fmla="*/ 89 h 102"/>
                  <a:gd name="T18" fmla="*/ 4 w 80"/>
                  <a:gd name="T19" fmla="*/ 80 h 102"/>
                  <a:gd name="T20" fmla="*/ 0 w 80"/>
                  <a:gd name="T21" fmla="*/ 71 h 102"/>
                  <a:gd name="T22" fmla="*/ 0 w 80"/>
                  <a:gd name="T23" fmla="*/ 62 h 102"/>
                  <a:gd name="T24" fmla="*/ 4 w 80"/>
                  <a:gd name="T25" fmla="*/ 44 h 102"/>
                  <a:gd name="T26" fmla="*/ 9 w 80"/>
                  <a:gd name="T27" fmla="*/ 31 h 102"/>
                  <a:gd name="T28" fmla="*/ 13 w 80"/>
                  <a:gd name="T29" fmla="*/ 18 h 102"/>
                  <a:gd name="T30" fmla="*/ 22 w 80"/>
                  <a:gd name="T31" fmla="*/ 9 h 102"/>
                  <a:gd name="T32" fmla="*/ 36 w 80"/>
                  <a:gd name="T33" fmla="*/ 0 h 102"/>
                  <a:gd name="T34" fmla="*/ 44 w 80"/>
                  <a:gd name="T35" fmla="*/ 0 h 102"/>
                  <a:gd name="T36" fmla="*/ 58 w 80"/>
                  <a:gd name="T37" fmla="*/ 4 h 102"/>
                  <a:gd name="T38" fmla="*/ 71 w 80"/>
                  <a:gd name="T39" fmla="*/ 9 h 102"/>
                  <a:gd name="T40" fmla="*/ 76 w 80"/>
                  <a:gd name="T41" fmla="*/ 22 h 102"/>
                  <a:gd name="T42" fmla="*/ 80 w 80"/>
                  <a:gd name="T43" fmla="*/ 40 h 102"/>
                  <a:gd name="T44" fmla="*/ 80 w 80"/>
                  <a:gd name="T45" fmla="*/ 49 h 102"/>
                  <a:gd name="T46" fmla="*/ 76 w 80"/>
                  <a:gd name="T47" fmla="*/ 53 h 102"/>
                  <a:gd name="T48" fmla="*/ 18 w 80"/>
                  <a:gd name="T49" fmla="*/ 53 h 102"/>
                  <a:gd name="T50" fmla="*/ 13 w 80"/>
                  <a:gd name="T51" fmla="*/ 58 h 102"/>
                  <a:gd name="T52" fmla="*/ 13 w 80"/>
                  <a:gd name="T53" fmla="*/ 58 h 102"/>
                  <a:gd name="T54" fmla="*/ 18 w 80"/>
                  <a:gd name="T55" fmla="*/ 71 h 102"/>
                  <a:gd name="T56" fmla="*/ 22 w 80"/>
                  <a:gd name="T57" fmla="*/ 80 h 102"/>
                  <a:gd name="T58" fmla="*/ 27 w 80"/>
                  <a:gd name="T59" fmla="*/ 84 h 102"/>
                  <a:gd name="T60" fmla="*/ 36 w 80"/>
                  <a:gd name="T61" fmla="*/ 89 h 102"/>
                  <a:gd name="T62" fmla="*/ 40 w 80"/>
                  <a:gd name="T63" fmla="*/ 84 h 102"/>
                  <a:gd name="T64" fmla="*/ 49 w 80"/>
                  <a:gd name="T65" fmla="*/ 80 h 102"/>
                  <a:gd name="T66" fmla="*/ 53 w 80"/>
                  <a:gd name="T67" fmla="*/ 75 h 102"/>
                  <a:gd name="T68" fmla="*/ 58 w 80"/>
                  <a:gd name="T69" fmla="*/ 66 h 102"/>
                  <a:gd name="T70" fmla="*/ 18 w 80"/>
                  <a:gd name="T71" fmla="*/ 40 h 102"/>
                  <a:gd name="T72" fmla="*/ 67 w 80"/>
                  <a:gd name="T73" fmla="*/ 40 h 102"/>
                  <a:gd name="T74" fmla="*/ 67 w 80"/>
                  <a:gd name="T75" fmla="*/ 40 h 102"/>
                  <a:gd name="T76" fmla="*/ 67 w 80"/>
                  <a:gd name="T77" fmla="*/ 40 h 102"/>
                  <a:gd name="T78" fmla="*/ 62 w 80"/>
                  <a:gd name="T79" fmla="*/ 26 h 102"/>
                  <a:gd name="T80" fmla="*/ 58 w 80"/>
                  <a:gd name="T81" fmla="*/ 18 h 102"/>
                  <a:gd name="T82" fmla="*/ 53 w 80"/>
                  <a:gd name="T83" fmla="*/ 13 h 102"/>
                  <a:gd name="T84" fmla="*/ 44 w 80"/>
                  <a:gd name="T85" fmla="*/ 13 h 102"/>
                  <a:gd name="T86" fmla="*/ 36 w 80"/>
                  <a:gd name="T87" fmla="*/ 13 h 102"/>
                  <a:gd name="T88" fmla="*/ 31 w 80"/>
                  <a:gd name="T89" fmla="*/ 22 h 102"/>
                  <a:gd name="T90" fmla="*/ 22 w 80"/>
                  <a:gd name="T91" fmla="*/ 31 h 102"/>
                  <a:gd name="T92" fmla="*/ 18 w 80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8" y="66"/>
                    </a:moveTo>
                    <a:lnTo>
                      <a:pt x="76" y="66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44"/>
                    </a:lnTo>
                    <a:lnTo>
                      <a:pt x="9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76" y="53"/>
                    </a:lnTo>
                    <a:lnTo>
                      <a:pt x="18" y="53"/>
                    </a:lnTo>
                    <a:lnTo>
                      <a:pt x="13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66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2" y="26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6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1" name="Freeform 947"/>
              <p:cNvSpPr>
                <a:spLocks noEditPoints="1"/>
              </p:cNvSpPr>
              <p:nvPr/>
            </p:nvSpPr>
            <p:spPr bwMode="auto">
              <a:xfrm>
                <a:off x="7781" y="10841"/>
                <a:ext cx="89" cy="138"/>
              </a:xfrm>
              <a:custGeom>
                <a:avLst/>
                <a:gdLst>
                  <a:gd name="T0" fmla="*/ 71 w 89"/>
                  <a:gd name="T1" fmla="*/ 0 h 138"/>
                  <a:gd name="T2" fmla="*/ 89 w 89"/>
                  <a:gd name="T3" fmla="*/ 0 h 138"/>
                  <a:gd name="T4" fmla="*/ 84 w 89"/>
                  <a:gd name="T5" fmla="*/ 9 h 138"/>
                  <a:gd name="T6" fmla="*/ 80 w 89"/>
                  <a:gd name="T7" fmla="*/ 18 h 138"/>
                  <a:gd name="T8" fmla="*/ 71 w 89"/>
                  <a:gd name="T9" fmla="*/ 18 h 138"/>
                  <a:gd name="T10" fmla="*/ 62 w 89"/>
                  <a:gd name="T11" fmla="*/ 18 h 138"/>
                  <a:gd name="T12" fmla="*/ 49 w 89"/>
                  <a:gd name="T13" fmla="*/ 18 h 138"/>
                  <a:gd name="T14" fmla="*/ 40 w 89"/>
                  <a:gd name="T15" fmla="*/ 18 h 138"/>
                  <a:gd name="T16" fmla="*/ 35 w 89"/>
                  <a:gd name="T17" fmla="*/ 22 h 138"/>
                  <a:gd name="T18" fmla="*/ 31 w 89"/>
                  <a:gd name="T19" fmla="*/ 27 h 138"/>
                  <a:gd name="T20" fmla="*/ 26 w 89"/>
                  <a:gd name="T21" fmla="*/ 31 h 138"/>
                  <a:gd name="T22" fmla="*/ 26 w 89"/>
                  <a:gd name="T23" fmla="*/ 36 h 138"/>
                  <a:gd name="T24" fmla="*/ 17 w 89"/>
                  <a:gd name="T25" fmla="*/ 49 h 138"/>
                  <a:gd name="T26" fmla="*/ 26 w 89"/>
                  <a:gd name="T27" fmla="*/ 45 h 138"/>
                  <a:gd name="T28" fmla="*/ 35 w 89"/>
                  <a:gd name="T29" fmla="*/ 40 h 138"/>
                  <a:gd name="T30" fmla="*/ 40 w 89"/>
                  <a:gd name="T31" fmla="*/ 40 h 138"/>
                  <a:gd name="T32" fmla="*/ 44 w 89"/>
                  <a:gd name="T33" fmla="*/ 40 h 138"/>
                  <a:gd name="T34" fmla="*/ 57 w 89"/>
                  <a:gd name="T35" fmla="*/ 40 h 138"/>
                  <a:gd name="T36" fmla="*/ 66 w 89"/>
                  <a:gd name="T37" fmla="*/ 49 h 138"/>
                  <a:gd name="T38" fmla="*/ 75 w 89"/>
                  <a:gd name="T39" fmla="*/ 62 h 138"/>
                  <a:gd name="T40" fmla="*/ 80 w 89"/>
                  <a:gd name="T41" fmla="*/ 80 h 138"/>
                  <a:gd name="T42" fmla="*/ 75 w 89"/>
                  <a:gd name="T43" fmla="*/ 98 h 138"/>
                  <a:gd name="T44" fmla="*/ 66 w 89"/>
                  <a:gd name="T45" fmla="*/ 120 h 138"/>
                  <a:gd name="T46" fmla="*/ 57 w 89"/>
                  <a:gd name="T47" fmla="*/ 125 h 138"/>
                  <a:gd name="T48" fmla="*/ 53 w 89"/>
                  <a:gd name="T49" fmla="*/ 134 h 138"/>
                  <a:gd name="T50" fmla="*/ 44 w 89"/>
                  <a:gd name="T51" fmla="*/ 134 h 138"/>
                  <a:gd name="T52" fmla="*/ 31 w 89"/>
                  <a:gd name="T53" fmla="*/ 138 h 138"/>
                  <a:gd name="T54" fmla="*/ 17 w 89"/>
                  <a:gd name="T55" fmla="*/ 134 h 138"/>
                  <a:gd name="T56" fmla="*/ 9 w 89"/>
                  <a:gd name="T57" fmla="*/ 125 h 138"/>
                  <a:gd name="T58" fmla="*/ 0 w 89"/>
                  <a:gd name="T59" fmla="*/ 111 h 138"/>
                  <a:gd name="T60" fmla="*/ 0 w 89"/>
                  <a:gd name="T61" fmla="*/ 98 h 138"/>
                  <a:gd name="T62" fmla="*/ 0 w 89"/>
                  <a:gd name="T63" fmla="*/ 76 h 138"/>
                  <a:gd name="T64" fmla="*/ 9 w 89"/>
                  <a:gd name="T65" fmla="*/ 49 h 138"/>
                  <a:gd name="T66" fmla="*/ 17 w 89"/>
                  <a:gd name="T67" fmla="*/ 27 h 138"/>
                  <a:gd name="T68" fmla="*/ 26 w 89"/>
                  <a:gd name="T69" fmla="*/ 14 h 138"/>
                  <a:gd name="T70" fmla="*/ 40 w 89"/>
                  <a:gd name="T71" fmla="*/ 5 h 138"/>
                  <a:gd name="T72" fmla="*/ 53 w 89"/>
                  <a:gd name="T73" fmla="*/ 5 h 138"/>
                  <a:gd name="T74" fmla="*/ 66 w 89"/>
                  <a:gd name="T75" fmla="*/ 5 h 138"/>
                  <a:gd name="T76" fmla="*/ 71 w 89"/>
                  <a:gd name="T77" fmla="*/ 5 h 138"/>
                  <a:gd name="T78" fmla="*/ 71 w 89"/>
                  <a:gd name="T79" fmla="*/ 0 h 138"/>
                  <a:gd name="T80" fmla="*/ 62 w 89"/>
                  <a:gd name="T81" fmla="*/ 76 h 138"/>
                  <a:gd name="T82" fmla="*/ 62 w 89"/>
                  <a:gd name="T83" fmla="*/ 67 h 138"/>
                  <a:gd name="T84" fmla="*/ 57 w 89"/>
                  <a:gd name="T85" fmla="*/ 58 h 138"/>
                  <a:gd name="T86" fmla="*/ 53 w 89"/>
                  <a:gd name="T87" fmla="*/ 54 h 138"/>
                  <a:gd name="T88" fmla="*/ 44 w 89"/>
                  <a:gd name="T89" fmla="*/ 49 h 138"/>
                  <a:gd name="T90" fmla="*/ 31 w 89"/>
                  <a:gd name="T91" fmla="*/ 54 h 138"/>
                  <a:gd name="T92" fmla="*/ 22 w 89"/>
                  <a:gd name="T93" fmla="*/ 67 h 138"/>
                  <a:gd name="T94" fmla="*/ 17 w 89"/>
                  <a:gd name="T95" fmla="*/ 80 h 138"/>
                  <a:gd name="T96" fmla="*/ 13 w 89"/>
                  <a:gd name="T97" fmla="*/ 98 h 138"/>
                  <a:gd name="T98" fmla="*/ 13 w 89"/>
                  <a:gd name="T99" fmla="*/ 107 h 138"/>
                  <a:gd name="T100" fmla="*/ 17 w 89"/>
                  <a:gd name="T101" fmla="*/ 116 h 138"/>
                  <a:gd name="T102" fmla="*/ 26 w 89"/>
                  <a:gd name="T103" fmla="*/ 120 h 138"/>
                  <a:gd name="T104" fmla="*/ 35 w 89"/>
                  <a:gd name="T105" fmla="*/ 125 h 138"/>
                  <a:gd name="T106" fmla="*/ 44 w 89"/>
                  <a:gd name="T107" fmla="*/ 120 h 138"/>
                  <a:gd name="T108" fmla="*/ 57 w 89"/>
                  <a:gd name="T109" fmla="*/ 107 h 138"/>
                  <a:gd name="T110" fmla="*/ 62 w 89"/>
                  <a:gd name="T111" fmla="*/ 94 h 138"/>
                  <a:gd name="T112" fmla="*/ 62 w 89"/>
                  <a:gd name="T113" fmla="*/ 76 h 1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9" h="138">
                    <a:moveTo>
                      <a:pt x="71" y="0"/>
                    </a:moveTo>
                    <a:lnTo>
                      <a:pt x="89" y="0"/>
                    </a:lnTo>
                    <a:lnTo>
                      <a:pt x="84" y="9"/>
                    </a:lnTo>
                    <a:lnTo>
                      <a:pt x="80" y="18"/>
                    </a:lnTo>
                    <a:lnTo>
                      <a:pt x="71" y="18"/>
                    </a:lnTo>
                    <a:lnTo>
                      <a:pt x="62" y="18"/>
                    </a:lnTo>
                    <a:lnTo>
                      <a:pt x="49" y="18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31" y="27"/>
                    </a:lnTo>
                    <a:lnTo>
                      <a:pt x="26" y="31"/>
                    </a:lnTo>
                    <a:lnTo>
                      <a:pt x="26" y="36"/>
                    </a:lnTo>
                    <a:lnTo>
                      <a:pt x="17" y="49"/>
                    </a:lnTo>
                    <a:lnTo>
                      <a:pt x="26" y="45"/>
                    </a:lnTo>
                    <a:lnTo>
                      <a:pt x="35" y="40"/>
                    </a:lnTo>
                    <a:lnTo>
                      <a:pt x="40" y="40"/>
                    </a:lnTo>
                    <a:lnTo>
                      <a:pt x="44" y="40"/>
                    </a:lnTo>
                    <a:lnTo>
                      <a:pt x="57" y="40"/>
                    </a:lnTo>
                    <a:lnTo>
                      <a:pt x="66" y="49"/>
                    </a:lnTo>
                    <a:lnTo>
                      <a:pt x="75" y="62"/>
                    </a:lnTo>
                    <a:lnTo>
                      <a:pt x="80" y="80"/>
                    </a:lnTo>
                    <a:lnTo>
                      <a:pt x="75" y="98"/>
                    </a:lnTo>
                    <a:lnTo>
                      <a:pt x="66" y="120"/>
                    </a:lnTo>
                    <a:lnTo>
                      <a:pt x="57" y="125"/>
                    </a:lnTo>
                    <a:lnTo>
                      <a:pt x="53" y="134"/>
                    </a:lnTo>
                    <a:lnTo>
                      <a:pt x="44" y="134"/>
                    </a:lnTo>
                    <a:lnTo>
                      <a:pt x="31" y="138"/>
                    </a:lnTo>
                    <a:lnTo>
                      <a:pt x="17" y="134"/>
                    </a:lnTo>
                    <a:lnTo>
                      <a:pt x="9" y="125"/>
                    </a:lnTo>
                    <a:lnTo>
                      <a:pt x="0" y="111"/>
                    </a:lnTo>
                    <a:lnTo>
                      <a:pt x="0" y="98"/>
                    </a:lnTo>
                    <a:lnTo>
                      <a:pt x="0" y="76"/>
                    </a:lnTo>
                    <a:lnTo>
                      <a:pt x="9" y="49"/>
                    </a:lnTo>
                    <a:lnTo>
                      <a:pt x="17" y="27"/>
                    </a:lnTo>
                    <a:lnTo>
                      <a:pt x="26" y="14"/>
                    </a:lnTo>
                    <a:lnTo>
                      <a:pt x="40" y="5"/>
                    </a:lnTo>
                    <a:lnTo>
                      <a:pt x="53" y="5"/>
                    </a:lnTo>
                    <a:lnTo>
                      <a:pt x="66" y="5"/>
                    </a:lnTo>
                    <a:lnTo>
                      <a:pt x="71" y="5"/>
                    </a:lnTo>
                    <a:lnTo>
                      <a:pt x="71" y="0"/>
                    </a:lnTo>
                    <a:close/>
                    <a:moveTo>
                      <a:pt x="62" y="76"/>
                    </a:moveTo>
                    <a:lnTo>
                      <a:pt x="62" y="67"/>
                    </a:lnTo>
                    <a:lnTo>
                      <a:pt x="57" y="58"/>
                    </a:lnTo>
                    <a:lnTo>
                      <a:pt x="53" y="54"/>
                    </a:lnTo>
                    <a:lnTo>
                      <a:pt x="44" y="49"/>
                    </a:lnTo>
                    <a:lnTo>
                      <a:pt x="31" y="54"/>
                    </a:lnTo>
                    <a:lnTo>
                      <a:pt x="22" y="67"/>
                    </a:lnTo>
                    <a:lnTo>
                      <a:pt x="17" y="80"/>
                    </a:lnTo>
                    <a:lnTo>
                      <a:pt x="13" y="98"/>
                    </a:lnTo>
                    <a:lnTo>
                      <a:pt x="13" y="107"/>
                    </a:lnTo>
                    <a:lnTo>
                      <a:pt x="17" y="116"/>
                    </a:lnTo>
                    <a:lnTo>
                      <a:pt x="26" y="120"/>
                    </a:lnTo>
                    <a:lnTo>
                      <a:pt x="35" y="125"/>
                    </a:lnTo>
                    <a:lnTo>
                      <a:pt x="44" y="120"/>
                    </a:lnTo>
                    <a:lnTo>
                      <a:pt x="57" y="107"/>
                    </a:lnTo>
                    <a:lnTo>
                      <a:pt x="62" y="94"/>
                    </a:lnTo>
                    <a:lnTo>
                      <a:pt x="62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2" name="Freeform 948"/>
              <p:cNvSpPr>
                <a:spLocks noEditPoints="1"/>
              </p:cNvSpPr>
              <p:nvPr/>
            </p:nvSpPr>
            <p:spPr bwMode="auto">
              <a:xfrm>
                <a:off x="7870" y="10877"/>
                <a:ext cx="80" cy="102"/>
              </a:xfrm>
              <a:custGeom>
                <a:avLst/>
                <a:gdLst>
                  <a:gd name="T0" fmla="*/ 57 w 80"/>
                  <a:gd name="T1" fmla="*/ 66 h 102"/>
                  <a:gd name="T2" fmla="*/ 75 w 80"/>
                  <a:gd name="T3" fmla="*/ 66 h 102"/>
                  <a:gd name="T4" fmla="*/ 66 w 80"/>
                  <a:gd name="T5" fmla="*/ 80 h 102"/>
                  <a:gd name="T6" fmla="*/ 57 w 80"/>
                  <a:gd name="T7" fmla="*/ 89 h 102"/>
                  <a:gd name="T8" fmla="*/ 48 w 80"/>
                  <a:gd name="T9" fmla="*/ 98 h 102"/>
                  <a:gd name="T10" fmla="*/ 35 w 80"/>
                  <a:gd name="T11" fmla="*/ 102 h 102"/>
                  <a:gd name="T12" fmla="*/ 26 w 80"/>
                  <a:gd name="T13" fmla="*/ 98 h 102"/>
                  <a:gd name="T14" fmla="*/ 17 w 80"/>
                  <a:gd name="T15" fmla="*/ 98 h 102"/>
                  <a:gd name="T16" fmla="*/ 8 w 80"/>
                  <a:gd name="T17" fmla="*/ 89 h 102"/>
                  <a:gd name="T18" fmla="*/ 4 w 80"/>
                  <a:gd name="T19" fmla="*/ 80 h 102"/>
                  <a:gd name="T20" fmla="*/ 0 w 80"/>
                  <a:gd name="T21" fmla="*/ 71 h 102"/>
                  <a:gd name="T22" fmla="*/ 0 w 80"/>
                  <a:gd name="T23" fmla="*/ 62 h 102"/>
                  <a:gd name="T24" fmla="*/ 4 w 80"/>
                  <a:gd name="T25" fmla="*/ 44 h 102"/>
                  <a:gd name="T26" fmla="*/ 8 w 80"/>
                  <a:gd name="T27" fmla="*/ 31 h 102"/>
                  <a:gd name="T28" fmla="*/ 13 w 80"/>
                  <a:gd name="T29" fmla="*/ 18 h 102"/>
                  <a:gd name="T30" fmla="*/ 22 w 80"/>
                  <a:gd name="T31" fmla="*/ 9 h 102"/>
                  <a:gd name="T32" fmla="*/ 35 w 80"/>
                  <a:gd name="T33" fmla="*/ 0 h 102"/>
                  <a:gd name="T34" fmla="*/ 44 w 80"/>
                  <a:gd name="T35" fmla="*/ 0 h 102"/>
                  <a:gd name="T36" fmla="*/ 57 w 80"/>
                  <a:gd name="T37" fmla="*/ 4 h 102"/>
                  <a:gd name="T38" fmla="*/ 71 w 80"/>
                  <a:gd name="T39" fmla="*/ 9 h 102"/>
                  <a:gd name="T40" fmla="*/ 75 w 80"/>
                  <a:gd name="T41" fmla="*/ 22 h 102"/>
                  <a:gd name="T42" fmla="*/ 80 w 80"/>
                  <a:gd name="T43" fmla="*/ 40 h 102"/>
                  <a:gd name="T44" fmla="*/ 80 w 80"/>
                  <a:gd name="T45" fmla="*/ 49 h 102"/>
                  <a:gd name="T46" fmla="*/ 80 w 80"/>
                  <a:gd name="T47" fmla="*/ 53 h 102"/>
                  <a:gd name="T48" fmla="*/ 17 w 80"/>
                  <a:gd name="T49" fmla="*/ 53 h 102"/>
                  <a:gd name="T50" fmla="*/ 13 w 80"/>
                  <a:gd name="T51" fmla="*/ 58 h 102"/>
                  <a:gd name="T52" fmla="*/ 13 w 80"/>
                  <a:gd name="T53" fmla="*/ 58 h 102"/>
                  <a:gd name="T54" fmla="*/ 17 w 80"/>
                  <a:gd name="T55" fmla="*/ 71 h 102"/>
                  <a:gd name="T56" fmla="*/ 22 w 80"/>
                  <a:gd name="T57" fmla="*/ 80 h 102"/>
                  <a:gd name="T58" fmla="*/ 26 w 80"/>
                  <a:gd name="T59" fmla="*/ 84 h 102"/>
                  <a:gd name="T60" fmla="*/ 35 w 80"/>
                  <a:gd name="T61" fmla="*/ 89 h 102"/>
                  <a:gd name="T62" fmla="*/ 40 w 80"/>
                  <a:gd name="T63" fmla="*/ 84 h 102"/>
                  <a:gd name="T64" fmla="*/ 48 w 80"/>
                  <a:gd name="T65" fmla="*/ 80 h 102"/>
                  <a:gd name="T66" fmla="*/ 53 w 80"/>
                  <a:gd name="T67" fmla="*/ 75 h 102"/>
                  <a:gd name="T68" fmla="*/ 57 w 80"/>
                  <a:gd name="T69" fmla="*/ 66 h 102"/>
                  <a:gd name="T70" fmla="*/ 17 w 80"/>
                  <a:gd name="T71" fmla="*/ 40 h 102"/>
                  <a:gd name="T72" fmla="*/ 66 w 80"/>
                  <a:gd name="T73" fmla="*/ 40 h 102"/>
                  <a:gd name="T74" fmla="*/ 66 w 80"/>
                  <a:gd name="T75" fmla="*/ 40 h 102"/>
                  <a:gd name="T76" fmla="*/ 66 w 80"/>
                  <a:gd name="T77" fmla="*/ 40 h 102"/>
                  <a:gd name="T78" fmla="*/ 62 w 80"/>
                  <a:gd name="T79" fmla="*/ 26 h 102"/>
                  <a:gd name="T80" fmla="*/ 62 w 80"/>
                  <a:gd name="T81" fmla="*/ 18 h 102"/>
                  <a:gd name="T82" fmla="*/ 53 w 80"/>
                  <a:gd name="T83" fmla="*/ 13 h 102"/>
                  <a:gd name="T84" fmla="*/ 44 w 80"/>
                  <a:gd name="T85" fmla="*/ 13 h 102"/>
                  <a:gd name="T86" fmla="*/ 35 w 80"/>
                  <a:gd name="T87" fmla="*/ 13 h 102"/>
                  <a:gd name="T88" fmla="*/ 31 w 80"/>
                  <a:gd name="T89" fmla="*/ 22 h 102"/>
                  <a:gd name="T90" fmla="*/ 22 w 80"/>
                  <a:gd name="T91" fmla="*/ 31 h 102"/>
                  <a:gd name="T92" fmla="*/ 17 w 80"/>
                  <a:gd name="T93" fmla="*/ 4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7" y="66"/>
                    </a:moveTo>
                    <a:lnTo>
                      <a:pt x="75" y="66"/>
                    </a:lnTo>
                    <a:lnTo>
                      <a:pt x="66" y="80"/>
                    </a:lnTo>
                    <a:lnTo>
                      <a:pt x="57" y="89"/>
                    </a:lnTo>
                    <a:lnTo>
                      <a:pt x="48" y="98"/>
                    </a:lnTo>
                    <a:lnTo>
                      <a:pt x="35" y="102"/>
                    </a:lnTo>
                    <a:lnTo>
                      <a:pt x="26" y="98"/>
                    </a:lnTo>
                    <a:lnTo>
                      <a:pt x="17" y="98"/>
                    </a:lnTo>
                    <a:lnTo>
                      <a:pt x="8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4" y="44"/>
                    </a:lnTo>
                    <a:lnTo>
                      <a:pt x="8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71" y="9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17" y="53"/>
                    </a:lnTo>
                    <a:lnTo>
                      <a:pt x="13" y="58"/>
                    </a:lnTo>
                    <a:lnTo>
                      <a:pt x="17" y="71"/>
                    </a:lnTo>
                    <a:lnTo>
                      <a:pt x="22" y="80"/>
                    </a:lnTo>
                    <a:lnTo>
                      <a:pt x="26" y="84"/>
                    </a:lnTo>
                    <a:lnTo>
                      <a:pt x="35" y="89"/>
                    </a:lnTo>
                    <a:lnTo>
                      <a:pt x="40" y="84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7" y="66"/>
                    </a:lnTo>
                    <a:close/>
                    <a:moveTo>
                      <a:pt x="17" y="40"/>
                    </a:moveTo>
                    <a:lnTo>
                      <a:pt x="66" y="40"/>
                    </a:lnTo>
                    <a:lnTo>
                      <a:pt x="62" y="26"/>
                    </a:lnTo>
                    <a:lnTo>
                      <a:pt x="62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31" y="22"/>
                    </a:lnTo>
                    <a:lnTo>
                      <a:pt x="22" y="31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3" name="Freeform 949"/>
              <p:cNvSpPr>
                <a:spLocks/>
              </p:cNvSpPr>
              <p:nvPr/>
            </p:nvSpPr>
            <p:spPr bwMode="auto">
              <a:xfrm>
                <a:off x="7954" y="10877"/>
                <a:ext cx="71" cy="102"/>
              </a:xfrm>
              <a:custGeom>
                <a:avLst/>
                <a:gdLst>
                  <a:gd name="T0" fmla="*/ 22 w 71"/>
                  <a:gd name="T1" fmla="*/ 26 h 102"/>
                  <a:gd name="T2" fmla="*/ 13 w 71"/>
                  <a:gd name="T3" fmla="*/ 26 h 102"/>
                  <a:gd name="T4" fmla="*/ 18 w 71"/>
                  <a:gd name="T5" fmla="*/ 13 h 102"/>
                  <a:gd name="T6" fmla="*/ 22 w 71"/>
                  <a:gd name="T7" fmla="*/ 4 h 102"/>
                  <a:gd name="T8" fmla="*/ 31 w 71"/>
                  <a:gd name="T9" fmla="*/ 0 h 102"/>
                  <a:gd name="T10" fmla="*/ 44 w 71"/>
                  <a:gd name="T11" fmla="*/ 0 h 102"/>
                  <a:gd name="T12" fmla="*/ 53 w 71"/>
                  <a:gd name="T13" fmla="*/ 0 h 102"/>
                  <a:gd name="T14" fmla="*/ 62 w 71"/>
                  <a:gd name="T15" fmla="*/ 9 h 102"/>
                  <a:gd name="T16" fmla="*/ 67 w 71"/>
                  <a:gd name="T17" fmla="*/ 13 h 102"/>
                  <a:gd name="T18" fmla="*/ 71 w 71"/>
                  <a:gd name="T19" fmla="*/ 26 h 102"/>
                  <a:gd name="T20" fmla="*/ 71 w 71"/>
                  <a:gd name="T21" fmla="*/ 31 h 102"/>
                  <a:gd name="T22" fmla="*/ 67 w 71"/>
                  <a:gd name="T23" fmla="*/ 40 h 102"/>
                  <a:gd name="T24" fmla="*/ 62 w 71"/>
                  <a:gd name="T25" fmla="*/ 44 h 102"/>
                  <a:gd name="T26" fmla="*/ 53 w 71"/>
                  <a:gd name="T27" fmla="*/ 49 h 102"/>
                  <a:gd name="T28" fmla="*/ 62 w 71"/>
                  <a:gd name="T29" fmla="*/ 58 h 102"/>
                  <a:gd name="T30" fmla="*/ 67 w 71"/>
                  <a:gd name="T31" fmla="*/ 71 h 102"/>
                  <a:gd name="T32" fmla="*/ 62 w 71"/>
                  <a:gd name="T33" fmla="*/ 80 h 102"/>
                  <a:gd name="T34" fmla="*/ 58 w 71"/>
                  <a:gd name="T35" fmla="*/ 93 h 102"/>
                  <a:gd name="T36" fmla="*/ 44 w 71"/>
                  <a:gd name="T37" fmla="*/ 98 h 102"/>
                  <a:gd name="T38" fmla="*/ 31 w 71"/>
                  <a:gd name="T39" fmla="*/ 102 h 102"/>
                  <a:gd name="T40" fmla="*/ 18 w 71"/>
                  <a:gd name="T41" fmla="*/ 98 h 102"/>
                  <a:gd name="T42" fmla="*/ 9 w 71"/>
                  <a:gd name="T43" fmla="*/ 93 h 102"/>
                  <a:gd name="T44" fmla="*/ 4 w 71"/>
                  <a:gd name="T45" fmla="*/ 84 h 102"/>
                  <a:gd name="T46" fmla="*/ 0 w 71"/>
                  <a:gd name="T47" fmla="*/ 71 h 102"/>
                  <a:gd name="T48" fmla="*/ 13 w 71"/>
                  <a:gd name="T49" fmla="*/ 71 h 102"/>
                  <a:gd name="T50" fmla="*/ 13 w 71"/>
                  <a:gd name="T51" fmla="*/ 80 h 102"/>
                  <a:gd name="T52" fmla="*/ 18 w 71"/>
                  <a:gd name="T53" fmla="*/ 84 h 102"/>
                  <a:gd name="T54" fmla="*/ 27 w 71"/>
                  <a:gd name="T55" fmla="*/ 89 h 102"/>
                  <a:gd name="T56" fmla="*/ 31 w 71"/>
                  <a:gd name="T57" fmla="*/ 89 h 102"/>
                  <a:gd name="T58" fmla="*/ 40 w 71"/>
                  <a:gd name="T59" fmla="*/ 89 h 102"/>
                  <a:gd name="T60" fmla="*/ 44 w 71"/>
                  <a:gd name="T61" fmla="*/ 84 h 102"/>
                  <a:gd name="T62" fmla="*/ 49 w 71"/>
                  <a:gd name="T63" fmla="*/ 75 h 102"/>
                  <a:gd name="T64" fmla="*/ 49 w 71"/>
                  <a:gd name="T65" fmla="*/ 71 h 102"/>
                  <a:gd name="T66" fmla="*/ 49 w 71"/>
                  <a:gd name="T67" fmla="*/ 66 h 102"/>
                  <a:gd name="T68" fmla="*/ 49 w 71"/>
                  <a:gd name="T69" fmla="*/ 62 h 102"/>
                  <a:gd name="T70" fmla="*/ 44 w 71"/>
                  <a:gd name="T71" fmla="*/ 58 h 102"/>
                  <a:gd name="T72" fmla="*/ 40 w 71"/>
                  <a:gd name="T73" fmla="*/ 58 h 102"/>
                  <a:gd name="T74" fmla="*/ 36 w 71"/>
                  <a:gd name="T75" fmla="*/ 58 h 102"/>
                  <a:gd name="T76" fmla="*/ 27 w 71"/>
                  <a:gd name="T77" fmla="*/ 53 h 102"/>
                  <a:gd name="T78" fmla="*/ 31 w 71"/>
                  <a:gd name="T79" fmla="*/ 44 h 102"/>
                  <a:gd name="T80" fmla="*/ 31 w 71"/>
                  <a:gd name="T81" fmla="*/ 44 h 102"/>
                  <a:gd name="T82" fmla="*/ 36 w 71"/>
                  <a:gd name="T83" fmla="*/ 44 h 102"/>
                  <a:gd name="T84" fmla="*/ 44 w 71"/>
                  <a:gd name="T85" fmla="*/ 40 h 102"/>
                  <a:gd name="T86" fmla="*/ 49 w 71"/>
                  <a:gd name="T87" fmla="*/ 40 h 102"/>
                  <a:gd name="T88" fmla="*/ 53 w 71"/>
                  <a:gd name="T89" fmla="*/ 31 h 102"/>
                  <a:gd name="T90" fmla="*/ 58 w 71"/>
                  <a:gd name="T91" fmla="*/ 26 h 102"/>
                  <a:gd name="T92" fmla="*/ 53 w 71"/>
                  <a:gd name="T93" fmla="*/ 18 h 102"/>
                  <a:gd name="T94" fmla="*/ 53 w 71"/>
                  <a:gd name="T95" fmla="*/ 18 h 102"/>
                  <a:gd name="T96" fmla="*/ 49 w 71"/>
                  <a:gd name="T97" fmla="*/ 13 h 102"/>
                  <a:gd name="T98" fmla="*/ 40 w 71"/>
                  <a:gd name="T99" fmla="*/ 13 h 102"/>
                  <a:gd name="T100" fmla="*/ 36 w 71"/>
                  <a:gd name="T101" fmla="*/ 13 h 102"/>
                  <a:gd name="T102" fmla="*/ 31 w 71"/>
                  <a:gd name="T103" fmla="*/ 13 h 102"/>
                  <a:gd name="T104" fmla="*/ 27 w 71"/>
                  <a:gd name="T105" fmla="*/ 18 h 102"/>
                  <a:gd name="T106" fmla="*/ 22 w 71"/>
                  <a:gd name="T107" fmla="*/ 26 h 1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71" h="102">
                    <a:moveTo>
                      <a:pt x="22" y="26"/>
                    </a:moveTo>
                    <a:lnTo>
                      <a:pt x="13" y="26"/>
                    </a:lnTo>
                    <a:lnTo>
                      <a:pt x="18" y="13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2" y="9"/>
                    </a:lnTo>
                    <a:lnTo>
                      <a:pt x="67" y="13"/>
                    </a:lnTo>
                    <a:lnTo>
                      <a:pt x="71" y="26"/>
                    </a:lnTo>
                    <a:lnTo>
                      <a:pt x="71" y="31"/>
                    </a:lnTo>
                    <a:lnTo>
                      <a:pt x="67" y="40"/>
                    </a:lnTo>
                    <a:lnTo>
                      <a:pt x="62" y="44"/>
                    </a:lnTo>
                    <a:lnTo>
                      <a:pt x="53" y="49"/>
                    </a:lnTo>
                    <a:lnTo>
                      <a:pt x="62" y="58"/>
                    </a:lnTo>
                    <a:lnTo>
                      <a:pt x="67" y="71"/>
                    </a:lnTo>
                    <a:lnTo>
                      <a:pt x="62" y="80"/>
                    </a:lnTo>
                    <a:lnTo>
                      <a:pt x="58" y="93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18" y="98"/>
                    </a:lnTo>
                    <a:lnTo>
                      <a:pt x="9" y="93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13" y="71"/>
                    </a:lnTo>
                    <a:lnTo>
                      <a:pt x="13" y="80"/>
                    </a:lnTo>
                    <a:lnTo>
                      <a:pt x="18" y="84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9" y="75"/>
                    </a:lnTo>
                    <a:lnTo>
                      <a:pt x="49" y="71"/>
                    </a:lnTo>
                    <a:lnTo>
                      <a:pt x="49" y="66"/>
                    </a:lnTo>
                    <a:lnTo>
                      <a:pt x="49" y="62"/>
                    </a:lnTo>
                    <a:lnTo>
                      <a:pt x="44" y="58"/>
                    </a:lnTo>
                    <a:lnTo>
                      <a:pt x="40" y="58"/>
                    </a:lnTo>
                    <a:lnTo>
                      <a:pt x="36" y="58"/>
                    </a:lnTo>
                    <a:lnTo>
                      <a:pt x="27" y="53"/>
                    </a:lnTo>
                    <a:lnTo>
                      <a:pt x="31" y="44"/>
                    </a:lnTo>
                    <a:lnTo>
                      <a:pt x="36" y="44"/>
                    </a:lnTo>
                    <a:lnTo>
                      <a:pt x="44" y="40"/>
                    </a:lnTo>
                    <a:lnTo>
                      <a:pt x="49" y="40"/>
                    </a:lnTo>
                    <a:lnTo>
                      <a:pt x="53" y="31"/>
                    </a:lnTo>
                    <a:lnTo>
                      <a:pt x="58" y="26"/>
                    </a:lnTo>
                    <a:lnTo>
                      <a:pt x="53" y="18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27" y="1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4" name="Freeform 950"/>
              <p:cNvSpPr>
                <a:spLocks/>
              </p:cNvSpPr>
              <p:nvPr/>
            </p:nvSpPr>
            <p:spPr bwMode="auto">
              <a:xfrm>
                <a:off x="7043" y="11046"/>
                <a:ext cx="85" cy="93"/>
              </a:xfrm>
              <a:custGeom>
                <a:avLst/>
                <a:gdLst>
                  <a:gd name="T0" fmla="*/ 18 w 85"/>
                  <a:gd name="T1" fmla="*/ 0 h 93"/>
                  <a:gd name="T2" fmla="*/ 85 w 85"/>
                  <a:gd name="T3" fmla="*/ 0 h 93"/>
                  <a:gd name="T4" fmla="*/ 67 w 85"/>
                  <a:gd name="T5" fmla="*/ 93 h 93"/>
                  <a:gd name="T6" fmla="*/ 54 w 85"/>
                  <a:gd name="T7" fmla="*/ 93 h 93"/>
                  <a:gd name="T8" fmla="*/ 67 w 85"/>
                  <a:gd name="T9" fmla="*/ 13 h 93"/>
                  <a:gd name="T10" fmla="*/ 31 w 85"/>
                  <a:gd name="T11" fmla="*/ 13 h 93"/>
                  <a:gd name="T12" fmla="*/ 14 w 85"/>
                  <a:gd name="T13" fmla="*/ 93 h 93"/>
                  <a:gd name="T14" fmla="*/ 0 w 85"/>
                  <a:gd name="T15" fmla="*/ 93 h 93"/>
                  <a:gd name="T16" fmla="*/ 18 w 85"/>
                  <a:gd name="T17" fmla="*/ 0 h 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93">
                    <a:moveTo>
                      <a:pt x="18" y="0"/>
                    </a:moveTo>
                    <a:lnTo>
                      <a:pt x="85" y="0"/>
                    </a:lnTo>
                    <a:lnTo>
                      <a:pt x="67" y="93"/>
                    </a:lnTo>
                    <a:lnTo>
                      <a:pt x="54" y="93"/>
                    </a:lnTo>
                    <a:lnTo>
                      <a:pt x="67" y="13"/>
                    </a:lnTo>
                    <a:lnTo>
                      <a:pt x="31" y="13"/>
                    </a:lnTo>
                    <a:lnTo>
                      <a:pt x="14" y="93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5" name="Freeform 951"/>
              <p:cNvSpPr>
                <a:spLocks noEditPoints="1"/>
              </p:cNvSpPr>
              <p:nvPr/>
            </p:nvSpPr>
            <p:spPr bwMode="auto">
              <a:xfrm>
                <a:off x="7123" y="11041"/>
                <a:ext cx="89" cy="138"/>
              </a:xfrm>
              <a:custGeom>
                <a:avLst/>
                <a:gdLst>
                  <a:gd name="T0" fmla="*/ 0 w 89"/>
                  <a:gd name="T1" fmla="*/ 138 h 138"/>
                  <a:gd name="T2" fmla="*/ 27 w 89"/>
                  <a:gd name="T3" fmla="*/ 5 h 138"/>
                  <a:gd name="T4" fmla="*/ 40 w 89"/>
                  <a:gd name="T5" fmla="*/ 5 h 138"/>
                  <a:gd name="T6" fmla="*/ 36 w 89"/>
                  <a:gd name="T7" fmla="*/ 18 h 138"/>
                  <a:gd name="T8" fmla="*/ 45 w 89"/>
                  <a:gd name="T9" fmla="*/ 9 h 138"/>
                  <a:gd name="T10" fmla="*/ 49 w 89"/>
                  <a:gd name="T11" fmla="*/ 5 h 138"/>
                  <a:gd name="T12" fmla="*/ 58 w 89"/>
                  <a:gd name="T13" fmla="*/ 5 h 138"/>
                  <a:gd name="T14" fmla="*/ 62 w 89"/>
                  <a:gd name="T15" fmla="*/ 0 h 138"/>
                  <a:gd name="T16" fmla="*/ 76 w 89"/>
                  <a:gd name="T17" fmla="*/ 5 h 138"/>
                  <a:gd name="T18" fmla="*/ 85 w 89"/>
                  <a:gd name="T19" fmla="*/ 14 h 138"/>
                  <a:gd name="T20" fmla="*/ 89 w 89"/>
                  <a:gd name="T21" fmla="*/ 22 h 138"/>
                  <a:gd name="T22" fmla="*/ 89 w 89"/>
                  <a:gd name="T23" fmla="*/ 40 h 138"/>
                  <a:gd name="T24" fmla="*/ 89 w 89"/>
                  <a:gd name="T25" fmla="*/ 54 h 138"/>
                  <a:gd name="T26" fmla="*/ 85 w 89"/>
                  <a:gd name="T27" fmla="*/ 67 h 138"/>
                  <a:gd name="T28" fmla="*/ 80 w 89"/>
                  <a:gd name="T29" fmla="*/ 80 h 138"/>
                  <a:gd name="T30" fmla="*/ 76 w 89"/>
                  <a:gd name="T31" fmla="*/ 89 h 138"/>
                  <a:gd name="T32" fmla="*/ 71 w 89"/>
                  <a:gd name="T33" fmla="*/ 94 h 138"/>
                  <a:gd name="T34" fmla="*/ 62 w 89"/>
                  <a:gd name="T35" fmla="*/ 98 h 138"/>
                  <a:gd name="T36" fmla="*/ 58 w 89"/>
                  <a:gd name="T37" fmla="*/ 102 h 138"/>
                  <a:gd name="T38" fmla="*/ 49 w 89"/>
                  <a:gd name="T39" fmla="*/ 102 h 138"/>
                  <a:gd name="T40" fmla="*/ 45 w 89"/>
                  <a:gd name="T41" fmla="*/ 102 h 138"/>
                  <a:gd name="T42" fmla="*/ 36 w 89"/>
                  <a:gd name="T43" fmla="*/ 98 h 138"/>
                  <a:gd name="T44" fmla="*/ 31 w 89"/>
                  <a:gd name="T45" fmla="*/ 94 h 138"/>
                  <a:gd name="T46" fmla="*/ 27 w 89"/>
                  <a:gd name="T47" fmla="*/ 85 h 138"/>
                  <a:gd name="T48" fmla="*/ 18 w 89"/>
                  <a:gd name="T49" fmla="*/ 138 h 138"/>
                  <a:gd name="T50" fmla="*/ 0 w 89"/>
                  <a:gd name="T51" fmla="*/ 138 h 138"/>
                  <a:gd name="T52" fmla="*/ 31 w 89"/>
                  <a:gd name="T53" fmla="*/ 62 h 138"/>
                  <a:gd name="T54" fmla="*/ 31 w 89"/>
                  <a:gd name="T55" fmla="*/ 71 h 138"/>
                  <a:gd name="T56" fmla="*/ 31 w 89"/>
                  <a:gd name="T57" fmla="*/ 76 h 138"/>
                  <a:gd name="T58" fmla="*/ 36 w 89"/>
                  <a:gd name="T59" fmla="*/ 80 h 138"/>
                  <a:gd name="T60" fmla="*/ 40 w 89"/>
                  <a:gd name="T61" fmla="*/ 85 h 138"/>
                  <a:gd name="T62" fmla="*/ 45 w 89"/>
                  <a:gd name="T63" fmla="*/ 89 h 138"/>
                  <a:gd name="T64" fmla="*/ 49 w 89"/>
                  <a:gd name="T65" fmla="*/ 89 h 138"/>
                  <a:gd name="T66" fmla="*/ 58 w 89"/>
                  <a:gd name="T67" fmla="*/ 85 h 138"/>
                  <a:gd name="T68" fmla="*/ 67 w 89"/>
                  <a:gd name="T69" fmla="*/ 71 h 138"/>
                  <a:gd name="T70" fmla="*/ 76 w 89"/>
                  <a:gd name="T71" fmla="*/ 58 h 138"/>
                  <a:gd name="T72" fmla="*/ 76 w 89"/>
                  <a:gd name="T73" fmla="*/ 40 h 138"/>
                  <a:gd name="T74" fmla="*/ 76 w 89"/>
                  <a:gd name="T75" fmla="*/ 31 h 138"/>
                  <a:gd name="T76" fmla="*/ 71 w 89"/>
                  <a:gd name="T77" fmla="*/ 22 h 138"/>
                  <a:gd name="T78" fmla="*/ 67 w 89"/>
                  <a:gd name="T79" fmla="*/ 18 h 138"/>
                  <a:gd name="T80" fmla="*/ 58 w 89"/>
                  <a:gd name="T81" fmla="*/ 14 h 138"/>
                  <a:gd name="T82" fmla="*/ 53 w 89"/>
                  <a:gd name="T83" fmla="*/ 14 h 138"/>
                  <a:gd name="T84" fmla="*/ 49 w 89"/>
                  <a:gd name="T85" fmla="*/ 18 h 138"/>
                  <a:gd name="T86" fmla="*/ 45 w 89"/>
                  <a:gd name="T87" fmla="*/ 22 h 138"/>
                  <a:gd name="T88" fmla="*/ 40 w 89"/>
                  <a:gd name="T89" fmla="*/ 27 h 138"/>
                  <a:gd name="T90" fmla="*/ 36 w 89"/>
                  <a:gd name="T91" fmla="*/ 36 h 138"/>
                  <a:gd name="T92" fmla="*/ 31 w 89"/>
                  <a:gd name="T93" fmla="*/ 45 h 138"/>
                  <a:gd name="T94" fmla="*/ 31 w 89"/>
                  <a:gd name="T95" fmla="*/ 54 h 138"/>
                  <a:gd name="T96" fmla="*/ 31 w 89"/>
                  <a:gd name="T97" fmla="*/ 62 h 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9" h="138">
                    <a:moveTo>
                      <a:pt x="0" y="138"/>
                    </a:moveTo>
                    <a:lnTo>
                      <a:pt x="27" y="5"/>
                    </a:lnTo>
                    <a:lnTo>
                      <a:pt x="40" y="5"/>
                    </a:lnTo>
                    <a:lnTo>
                      <a:pt x="36" y="18"/>
                    </a:lnTo>
                    <a:lnTo>
                      <a:pt x="45" y="9"/>
                    </a:lnTo>
                    <a:lnTo>
                      <a:pt x="49" y="5"/>
                    </a:lnTo>
                    <a:lnTo>
                      <a:pt x="58" y="5"/>
                    </a:lnTo>
                    <a:lnTo>
                      <a:pt x="62" y="0"/>
                    </a:lnTo>
                    <a:lnTo>
                      <a:pt x="76" y="5"/>
                    </a:lnTo>
                    <a:lnTo>
                      <a:pt x="85" y="14"/>
                    </a:lnTo>
                    <a:lnTo>
                      <a:pt x="89" y="22"/>
                    </a:lnTo>
                    <a:lnTo>
                      <a:pt x="89" y="40"/>
                    </a:lnTo>
                    <a:lnTo>
                      <a:pt x="89" y="54"/>
                    </a:lnTo>
                    <a:lnTo>
                      <a:pt x="85" y="67"/>
                    </a:lnTo>
                    <a:lnTo>
                      <a:pt x="80" y="80"/>
                    </a:lnTo>
                    <a:lnTo>
                      <a:pt x="76" y="89"/>
                    </a:lnTo>
                    <a:lnTo>
                      <a:pt x="71" y="94"/>
                    </a:lnTo>
                    <a:lnTo>
                      <a:pt x="62" y="98"/>
                    </a:lnTo>
                    <a:lnTo>
                      <a:pt x="58" y="102"/>
                    </a:lnTo>
                    <a:lnTo>
                      <a:pt x="49" y="102"/>
                    </a:lnTo>
                    <a:lnTo>
                      <a:pt x="45" y="102"/>
                    </a:lnTo>
                    <a:lnTo>
                      <a:pt x="36" y="98"/>
                    </a:lnTo>
                    <a:lnTo>
                      <a:pt x="31" y="94"/>
                    </a:lnTo>
                    <a:lnTo>
                      <a:pt x="27" y="85"/>
                    </a:lnTo>
                    <a:lnTo>
                      <a:pt x="18" y="138"/>
                    </a:lnTo>
                    <a:lnTo>
                      <a:pt x="0" y="138"/>
                    </a:lnTo>
                    <a:close/>
                    <a:moveTo>
                      <a:pt x="31" y="62"/>
                    </a:moveTo>
                    <a:lnTo>
                      <a:pt x="31" y="71"/>
                    </a:lnTo>
                    <a:lnTo>
                      <a:pt x="31" y="76"/>
                    </a:lnTo>
                    <a:lnTo>
                      <a:pt x="36" y="80"/>
                    </a:lnTo>
                    <a:lnTo>
                      <a:pt x="40" y="85"/>
                    </a:lnTo>
                    <a:lnTo>
                      <a:pt x="45" y="89"/>
                    </a:lnTo>
                    <a:lnTo>
                      <a:pt x="49" y="89"/>
                    </a:lnTo>
                    <a:lnTo>
                      <a:pt x="58" y="85"/>
                    </a:lnTo>
                    <a:lnTo>
                      <a:pt x="67" y="71"/>
                    </a:lnTo>
                    <a:lnTo>
                      <a:pt x="76" y="58"/>
                    </a:lnTo>
                    <a:lnTo>
                      <a:pt x="76" y="40"/>
                    </a:lnTo>
                    <a:lnTo>
                      <a:pt x="76" y="31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9" y="18"/>
                    </a:lnTo>
                    <a:lnTo>
                      <a:pt x="45" y="22"/>
                    </a:lnTo>
                    <a:lnTo>
                      <a:pt x="40" y="27"/>
                    </a:lnTo>
                    <a:lnTo>
                      <a:pt x="36" y="36"/>
                    </a:lnTo>
                    <a:lnTo>
                      <a:pt x="31" y="45"/>
                    </a:lnTo>
                    <a:lnTo>
                      <a:pt x="31" y="54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6" name="Freeform 952"/>
              <p:cNvSpPr>
                <a:spLocks noEditPoints="1"/>
              </p:cNvSpPr>
              <p:nvPr/>
            </p:nvSpPr>
            <p:spPr bwMode="auto">
              <a:xfrm>
                <a:off x="7225" y="11041"/>
                <a:ext cx="80" cy="102"/>
              </a:xfrm>
              <a:custGeom>
                <a:avLst/>
                <a:gdLst>
                  <a:gd name="T0" fmla="*/ 58 w 80"/>
                  <a:gd name="T1" fmla="*/ 67 h 102"/>
                  <a:gd name="T2" fmla="*/ 71 w 80"/>
                  <a:gd name="T3" fmla="*/ 67 h 102"/>
                  <a:gd name="T4" fmla="*/ 67 w 80"/>
                  <a:gd name="T5" fmla="*/ 80 h 102"/>
                  <a:gd name="T6" fmla="*/ 58 w 80"/>
                  <a:gd name="T7" fmla="*/ 94 h 102"/>
                  <a:gd name="T8" fmla="*/ 49 w 80"/>
                  <a:gd name="T9" fmla="*/ 98 h 102"/>
                  <a:gd name="T10" fmla="*/ 36 w 80"/>
                  <a:gd name="T11" fmla="*/ 102 h 102"/>
                  <a:gd name="T12" fmla="*/ 23 w 80"/>
                  <a:gd name="T13" fmla="*/ 102 h 102"/>
                  <a:gd name="T14" fmla="*/ 18 w 80"/>
                  <a:gd name="T15" fmla="*/ 98 h 102"/>
                  <a:gd name="T16" fmla="*/ 9 w 80"/>
                  <a:gd name="T17" fmla="*/ 89 h 102"/>
                  <a:gd name="T18" fmla="*/ 5 w 80"/>
                  <a:gd name="T19" fmla="*/ 85 h 102"/>
                  <a:gd name="T20" fmla="*/ 0 w 80"/>
                  <a:gd name="T21" fmla="*/ 71 h 102"/>
                  <a:gd name="T22" fmla="*/ 0 w 80"/>
                  <a:gd name="T23" fmla="*/ 62 h 102"/>
                  <a:gd name="T24" fmla="*/ 0 w 80"/>
                  <a:gd name="T25" fmla="*/ 45 h 102"/>
                  <a:gd name="T26" fmla="*/ 5 w 80"/>
                  <a:gd name="T27" fmla="*/ 31 h 102"/>
                  <a:gd name="T28" fmla="*/ 14 w 80"/>
                  <a:gd name="T29" fmla="*/ 18 h 102"/>
                  <a:gd name="T30" fmla="*/ 23 w 80"/>
                  <a:gd name="T31" fmla="*/ 9 h 102"/>
                  <a:gd name="T32" fmla="*/ 36 w 80"/>
                  <a:gd name="T33" fmla="*/ 5 h 102"/>
                  <a:gd name="T34" fmla="*/ 45 w 80"/>
                  <a:gd name="T35" fmla="*/ 0 h 102"/>
                  <a:gd name="T36" fmla="*/ 58 w 80"/>
                  <a:gd name="T37" fmla="*/ 5 h 102"/>
                  <a:gd name="T38" fmla="*/ 71 w 80"/>
                  <a:gd name="T39" fmla="*/ 14 h 102"/>
                  <a:gd name="T40" fmla="*/ 76 w 80"/>
                  <a:gd name="T41" fmla="*/ 27 h 102"/>
                  <a:gd name="T42" fmla="*/ 80 w 80"/>
                  <a:gd name="T43" fmla="*/ 40 h 102"/>
                  <a:gd name="T44" fmla="*/ 80 w 80"/>
                  <a:gd name="T45" fmla="*/ 49 h 102"/>
                  <a:gd name="T46" fmla="*/ 76 w 80"/>
                  <a:gd name="T47" fmla="*/ 58 h 102"/>
                  <a:gd name="T48" fmla="*/ 14 w 80"/>
                  <a:gd name="T49" fmla="*/ 58 h 102"/>
                  <a:gd name="T50" fmla="*/ 14 w 80"/>
                  <a:gd name="T51" fmla="*/ 58 h 102"/>
                  <a:gd name="T52" fmla="*/ 14 w 80"/>
                  <a:gd name="T53" fmla="*/ 62 h 102"/>
                  <a:gd name="T54" fmla="*/ 18 w 80"/>
                  <a:gd name="T55" fmla="*/ 71 h 102"/>
                  <a:gd name="T56" fmla="*/ 23 w 80"/>
                  <a:gd name="T57" fmla="*/ 80 h 102"/>
                  <a:gd name="T58" fmla="*/ 27 w 80"/>
                  <a:gd name="T59" fmla="*/ 89 h 102"/>
                  <a:gd name="T60" fmla="*/ 36 w 80"/>
                  <a:gd name="T61" fmla="*/ 89 h 102"/>
                  <a:gd name="T62" fmla="*/ 40 w 80"/>
                  <a:gd name="T63" fmla="*/ 89 h 102"/>
                  <a:gd name="T64" fmla="*/ 49 w 80"/>
                  <a:gd name="T65" fmla="*/ 85 h 102"/>
                  <a:gd name="T66" fmla="*/ 54 w 80"/>
                  <a:gd name="T67" fmla="*/ 76 h 102"/>
                  <a:gd name="T68" fmla="*/ 58 w 80"/>
                  <a:gd name="T69" fmla="*/ 67 h 102"/>
                  <a:gd name="T70" fmla="*/ 18 w 80"/>
                  <a:gd name="T71" fmla="*/ 45 h 102"/>
                  <a:gd name="T72" fmla="*/ 67 w 80"/>
                  <a:gd name="T73" fmla="*/ 45 h 102"/>
                  <a:gd name="T74" fmla="*/ 67 w 80"/>
                  <a:gd name="T75" fmla="*/ 40 h 102"/>
                  <a:gd name="T76" fmla="*/ 67 w 80"/>
                  <a:gd name="T77" fmla="*/ 40 h 102"/>
                  <a:gd name="T78" fmla="*/ 63 w 80"/>
                  <a:gd name="T79" fmla="*/ 27 h 102"/>
                  <a:gd name="T80" fmla="*/ 58 w 80"/>
                  <a:gd name="T81" fmla="*/ 22 h 102"/>
                  <a:gd name="T82" fmla="*/ 54 w 80"/>
                  <a:gd name="T83" fmla="*/ 18 h 102"/>
                  <a:gd name="T84" fmla="*/ 45 w 80"/>
                  <a:gd name="T85" fmla="*/ 14 h 102"/>
                  <a:gd name="T86" fmla="*/ 36 w 80"/>
                  <a:gd name="T87" fmla="*/ 18 h 102"/>
                  <a:gd name="T88" fmla="*/ 27 w 80"/>
                  <a:gd name="T89" fmla="*/ 22 h 102"/>
                  <a:gd name="T90" fmla="*/ 23 w 80"/>
                  <a:gd name="T91" fmla="*/ 31 h 102"/>
                  <a:gd name="T92" fmla="*/ 18 w 80"/>
                  <a:gd name="T93" fmla="*/ 45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58" y="67"/>
                    </a:moveTo>
                    <a:lnTo>
                      <a:pt x="71" y="67"/>
                    </a:lnTo>
                    <a:lnTo>
                      <a:pt x="67" y="80"/>
                    </a:lnTo>
                    <a:lnTo>
                      <a:pt x="58" y="94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3" y="102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5" y="85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5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9"/>
                    </a:lnTo>
                    <a:lnTo>
                      <a:pt x="36" y="5"/>
                    </a:lnTo>
                    <a:lnTo>
                      <a:pt x="45" y="0"/>
                    </a:lnTo>
                    <a:lnTo>
                      <a:pt x="58" y="5"/>
                    </a:lnTo>
                    <a:lnTo>
                      <a:pt x="71" y="14"/>
                    </a:lnTo>
                    <a:lnTo>
                      <a:pt x="76" y="27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76" y="58"/>
                    </a:lnTo>
                    <a:lnTo>
                      <a:pt x="14" y="58"/>
                    </a:lnTo>
                    <a:lnTo>
                      <a:pt x="14" y="62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4" y="76"/>
                    </a:lnTo>
                    <a:lnTo>
                      <a:pt x="58" y="67"/>
                    </a:lnTo>
                    <a:close/>
                    <a:moveTo>
                      <a:pt x="18" y="45"/>
                    </a:moveTo>
                    <a:lnTo>
                      <a:pt x="67" y="45"/>
                    </a:lnTo>
                    <a:lnTo>
                      <a:pt x="67" y="40"/>
                    </a:lnTo>
                    <a:lnTo>
                      <a:pt x="63" y="27"/>
                    </a:lnTo>
                    <a:lnTo>
                      <a:pt x="58" y="22"/>
                    </a:lnTo>
                    <a:lnTo>
                      <a:pt x="54" y="18"/>
                    </a:lnTo>
                    <a:lnTo>
                      <a:pt x="45" y="14"/>
                    </a:lnTo>
                    <a:lnTo>
                      <a:pt x="36" y="18"/>
                    </a:lnTo>
                    <a:lnTo>
                      <a:pt x="27" y="22"/>
                    </a:lnTo>
                    <a:lnTo>
                      <a:pt x="23" y="31"/>
                    </a:lnTo>
                    <a:lnTo>
                      <a:pt x="18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7" name="Freeform 953"/>
              <p:cNvSpPr>
                <a:spLocks noEditPoints="1"/>
              </p:cNvSpPr>
              <p:nvPr/>
            </p:nvSpPr>
            <p:spPr bwMode="auto">
              <a:xfrm>
                <a:off x="7314" y="11006"/>
                <a:ext cx="80" cy="137"/>
              </a:xfrm>
              <a:custGeom>
                <a:avLst/>
                <a:gdLst>
                  <a:gd name="T0" fmla="*/ 27 w 80"/>
                  <a:gd name="T1" fmla="*/ 13 h 137"/>
                  <a:gd name="T2" fmla="*/ 31 w 80"/>
                  <a:gd name="T3" fmla="*/ 0 h 137"/>
                  <a:gd name="T4" fmla="*/ 40 w 80"/>
                  <a:gd name="T5" fmla="*/ 0 h 137"/>
                  <a:gd name="T6" fmla="*/ 58 w 80"/>
                  <a:gd name="T7" fmla="*/ 4 h 137"/>
                  <a:gd name="T8" fmla="*/ 71 w 80"/>
                  <a:gd name="T9" fmla="*/ 13 h 137"/>
                  <a:gd name="T10" fmla="*/ 80 w 80"/>
                  <a:gd name="T11" fmla="*/ 26 h 137"/>
                  <a:gd name="T12" fmla="*/ 80 w 80"/>
                  <a:gd name="T13" fmla="*/ 49 h 137"/>
                  <a:gd name="T14" fmla="*/ 76 w 80"/>
                  <a:gd name="T15" fmla="*/ 84 h 137"/>
                  <a:gd name="T16" fmla="*/ 67 w 80"/>
                  <a:gd name="T17" fmla="*/ 115 h 137"/>
                  <a:gd name="T18" fmla="*/ 62 w 80"/>
                  <a:gd name="T19" fmla="*/ 124 h 137"/>
                  <a:gd name="T20" fmla="*/ 54 w 80"/>
                  <a:gd name="T21" fmla="*/ 133 h 137"/>
                  <a:gd name="T22" fmla="*/ 45 w 80"/>
                  <a:gd name="T23" fmla="*/ 137 h 137"/>
                  <a:gd name="T24" fmla="*/ 36 w 80"/>
                  <a:gd name="T25" fmla="*/ 137 h 137"/>
                  <a:gd name="T26" fmla="*/ 22 w 80"/>
                  <a:gd name="T27" fmla="*/ 133 h 137"/>
                  <a:gd name="T28" fmla="*/ 9 w 80"/>
                  <a:gd name="T29" fmla="*/ 129 h 137"/>
                  <a:gd name="T30" fmla="*/ 0 w 80"/>
                  <a:gd name="T31" fmla="*/ 115 h 137"/>
                  <a:gd name="T32" fmla="*/ 0 w 80"/>
                  <a:gd name="T33" fmla="*/ 97 h 137"/>
                  <a:gd name="T34" fmla="*/ 5 w 80"/>
                  <a:gd name="T35" fmla="*/ 75 h 137"/>
                  <a:gd name="T36" fmla="*/ 14 w 80"/>
                  <a:gd name="T37" fmla="*/ 53 h 137"/>
                  <a:gd name="T38" fmla="*/ 18 w 80"/>
                  <a:gd name="T39" fmla="*/ 49 h 137"/>
                  <a:gd name="T40" fmla="*/ 27 w 80"/>
                  <a:gd name="T41" fmla="*/ 40 h 137"/>
                  <a:gd name="T42" fmla="*/ 36 w 80"/>
                  <a:gd name="T43" fmla="*/ 40 h 137"/>
                  <a:gd name="T44" fmla="*/ 45 w 80"/>
                  <a:gd name="T45" fmla="*/ 35 h 137"/>
                  <a:gd name="T46" fmla="*/ 54 w 80"/>
                  <a:gd name="T47" fmla="*/ 40 h 137"/>
                  <a:gd name="T48" fmla="*/ 58 w 80"/>
                  <a:gd name="T49" fmla="*/ 40 h 137"/>
                  <a:gd name="T50" fmla="*/ 62 w 80"/>
                  <a:gd name="T51" fmla="*/ 44 h 137"/>
                  <a:gd name="T52" fmla="*/ 67 w 80"/>
                  <a:gd name="T53" fmla="*/ 53 h 137"/>
                  <a:gd name="T54" fmla="*/ 67 w 80"/>
                  <a:gd name="T55" fmla="*/ 44 h 137"/>
                  <a:gd name="T56" fmla="*/ 67 w 80"/>
                  <a:gd name="T57" fmla="*/ 35 h 137"/>
                  <a:gd name="T58" fmla="*/ 67 w 80"/>
                  <a:gd name="T59" fmla="*/ 31 h 137"/>
                  <a:gd name="T60" fmla="*/ 62 w 80"/>
                  <a:gd name="T61" fmla="*/ 22 h 137"/>
                  <a:gd name="T62" fmla="*/ 58 w 80"/>
                  <a:gd name="T63" fmla="*/ 17 h 137"/>
                  <a:gd name="T64" fmla="*/ 54 w 80"/>
                  <a:gd name="T65" fmla="*/ 17 h 137"/>
                  <a:gd name="T66" fmla="*/ 45 w 80"/>
                  <a:gd name="T67" fmla="*/ 13 h 137"/>
                  <a:gd name="T68" fmla="*/ 36 w 80"/>
                  <a:gd name="T69" fmla="*/ 13 h 137"/>
                  <a:gd name="T70" fmla="*/ 27 w 80"/>
                  <a:gd name="T71" fmla="*/ 13 h 137"/>
                  <a:gd name="T72" fmla="*/ 14 w 80"/>
                  <a:gd name="T73" fmla="*/ 97 h 137"/>
                  <a:gd name="T74" fmla="*/ 14 w 80"/>
                  <a:gd name="T75" fmla="*/ 106 h 137"/>
                  <a:gd name="T76" fmla="*/ 18 w 80"/>
                  <a:gd name="T77" fmla="*/ 115 h 137"/>
                  <a:gd name="T78" fmla="*/ 27 w 80"/>
                  <a:gd name="T79" fmla="*/ 124 h 137"/>
                  <a:gd name="T80" fmla="*/ 36 w 80"/>
                  <a:gd name="T81" fmla="*/ 124 h 137"/>
                  <a:gd name="T82" fmla="*/ 45 w 80"/>
                  <a:gd name="T83" fmla="*/ 120 h 137"/>
                  <a:gd name="T84" fmla="*/ 58 w 80"/>
                  <a:gd name="T85" fmla="*/ 111 h 137"/>
                  <a:gd name="T86" fmla="*/ 62 w 80"/>
                  <a:gd name="T87" fmla="*/ 93 h 137"/>
                  <a:gd name="T88" fmla="*/ 67 w 80"/>
                  <a:gd name="T89" fmla="*/ 75 h 137"/>
                  <a:gd name="T90" fmla="*/ 62 w 80"/>
                  <a:gd name="T91" fmla="*/ 66 h 137"/>
                  <a:gd name="T92" fmla="*/ 58 w 80"/>
                  <a:gd name="T93" fmla="*/ 57 h 137"/>
                  <a:gd name="T94" fmla="*/ 54 w 80"/>
                  <a:gd name="T95" fmla="*/ 53 h 137"/>
                  <a:gd name="T96" fmla="*/ 45 w 80"/>
                  <a:gd name="T97" fmla="*/ 49 h 137"/>
                  <a:gd name="T98" fmla="*/ 31 w 80"/>
                  <a:gd name="T99" fmla="*/ 53 h 137"/>
                  <a:gd name="T100" fmla="*/ 22 w 80"/>
                  <a:gd name="T101" fmla="*/ 66 h 137"/>
                  <a:gd name="T102" fmla="*/ 18 w 80"/>
                  <a:gd name="T103" fmla="*/ 80 h 137"/>
                  <a:gd name="T104" fmla="*/ 14 w 80"/>
                  <a:gd name="T105" fmla="*/ 97 h 1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7">
                    <a:moveTo>
                      <a:pt x="27" y="13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8" y="4"/>
                    </a:lnTo>
                    <a:lnTo>
                      <a:pt x="71" y="13"/>
                    </a:lnTo>
                    <a:lnTo>
                      <a:pt x="80" y="26"/>
                    </a:lnTo>
                    <a:lnTo>
                      <a:pt x="80" y="49"/>
                    </a:lnTo>
                    <a:lnTo>
                      <a:pt x="76" y="84"/>
                    </a:lnTo>
                    <a:lnTo>
                      <a:pt x="67" y="115"/>
                    </a:lnTo>
                    <a:lnTo>
                      <a:pt x="62" y="124"/>
                    </a:lnTo>
                    <a:lnTo>
                      <a:pt x="54" y="133"/>
                    </a:lnTo>
                    <a:lnTo>
                      <a:pt x="45" y="137"/>
                    </a:lnTo>
                    <a:lnTo>
                      <a:pt x="36" y="137"/>
                    </a:lnTo>
                    <a:lnTo>
                      <a:pt x="22" y="133"/>
                    </a:lnTo>
                    <a:lnTo>
                      <a:pt x="9" y="129"/>
                    </a:lnTo>
                    <a:lnTo>
                      <a:pt x="0" y="115"/>
                    </a:lnTo>
                    <a:lnTo>
                      <a:pt x="0" y="97"/>
                    </a:lnTo>
                    <a:lnTo>
                      <a:pt x="5" y="75"/>
                    </a:lnTo>
                    <a:lnTo>
                      <a:pt x="14" y="53"/>
                    </a:lnTo>
                    <a:lnTo>
                      <a:pt x="18" y="49"/>
                    </a:lnTo>
                    <a:lnTo>
                      <a:pt x="27" y="40"/>
                    </a:lnTo>
                    <a:lnTo>
                      <a:pt x="36" y="40"/>
                    </a:lnTo>
                    <a:lnTo>
                      <a:pt x="45" y="35"/>
                    </a:lnTo>
                    <a:lnTo>
                      <a:pt x="54" y="40"/>
                    </a:lnTo>
                    <a:lnTo>
                      <a:pt x="58" y="40"/>
                    </a:lnTo>
                    <a:lnTo>
                      <a:pt x="62" y="44"/>
                    </a:lnTo>
                    <a:lnTo>
                      <a:pt x="67" y="53"/>
                    </a:lnTo>
                    <a:lnTo>
                      <a:pt x="67" y="44"/>
                    </a:lnTo>
                    <a:lnTo>
                      <a:pt x="67" y="35"/>
                    </a:lnTo>
                    <a:lnTo>
                      <a:pt x="67" y="31"/>
                    </a:lnTo>
                    <a:lnTo>
                      <a:pt x="62" y="22"/>
                    </a:lnTo>
                    <a:lnTo>
                      <a:pt x="58" y="17"/>
                    </a:lnTo>
                    <a:lnTo>
                      <a:pt x="54" y="17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13"/>
                    </a:lnTo>
                    <a:close/>
                    <a:moveTo>
                      <a:pt x="14" y="97"/>
                    </a:moveTo>
                    <a:lnTo>
                      <a:pt x="14" y="106"/>
                    </a:lnTo>
                    <a:lnTo>
                      <a:pt x="18" y="115"/>
                    </a:lnTo>
                    <a:lnTo>
                      <a:pt x="27" y="124"/>
                    </a:lnTo>
                    <a:lnTo>
                      <a:pt x="36" y="124"/>
                    </a:lnTo>
                    <a:lnTo>
                      <a:pt x="45" y="120"/>
                    </a:lnTo>
                    <a:lnTo>
                      <a:pt x="58" y="111"/>
                    </a:lnTo>
                    <a:lnTo>
                      <a:pt x="62" y="93"/>
                    </a:lnTo>
                    <a:lnTo>
                      <a:pt x="67" y="75"/>
                    </a:lnTo>
                    <a:lnTo>
                      <a:pt x="62" y="66"/>
                    </a:lnTo>
                    <a:lnTo>
                      <a:pt x="58" y="57"/>
                    </a:lnTo>
                    <a:lnTo>
                      <a:pt x="54" y="53"/>
                    </a:lnTo>
                    <a:lnTo>
                      <a:pt x="45" y="49"/>
                    </a:lnTo>
                    <a:lnTo>
                      <a:pt x="31" y="53"/>
                    </a:lnTo>
                    <a:lnTo>
                      <a:pt x="22" y="66"/>
                    </a:lnTo>
                    <a:lnTo>
                      <a:pt x="18" y="80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8" name="Freeform 954"/>
              <p:cNvSpPr>
                <a:spLocks/>
              </p:cNvSpPr>
              <p:nvPr/>
            </p:nvSpPr>
            <p:spPr bwMode="auto">
              <a:xfrm>
                <a:off x="7394" y="11046"/>
                <a:ext cx="93" cy="97"/>
              </a:xfrm>
              <a:custGeom>
                <a:avLst/>
                <a:gdLst>
                  <a:gd name="T0" fmla="*/ 31 w 93"/>
                  <a:gd name="T1" fmla="*/ 0 h 97"/>
                  <a:gd name="T2" fmla="*/ 93 w 93"/>
                  <a:gd name="T3" fmla="*/ 0 h 97"/>
                  <a:gd name="T4" fmla="*/ 76 w 93"/>
                  <a:gd name="T5" fmla="*/ 93 h 97"/>
                  <a:gd name="T6" fmla="*/ 62 w 93"/>
                  <a:gd name="T7" fmla="*/ 93 h 97"/>
                  <a:gd name="T8" fmla="*/ 76 w 93"/>
                  <a:gd name="T9" fmla="*/ 13 h 97"/>
                  <a:gd name="T10" fmla="*/ 40 w 93"/>
                  <a:gd name="T11" fmla="*/ 13 h 97"/>
                  <a:gd name="T12" fmla="*/ 31 w 93"/>
                  <a:gd name="T13" fmla="*/ 71 h 97"/>
                  <a:gd name="T14" fmla="*/ 27 w 93"/>
                  <a:gd name="T15" fmla="*/ 84 h 97"/>
                  <a:gd name="T16" fmla="*/ 22 w 93"/>
                  <a:gd name="T17" fmla="*/ 89 h 97"/>
                  <a:gd name="T18" fmla="*/ 18 w 93"/>
                  <a:gd name="T19" fmla="*/ 93 h 97"/>
                  <a:gd name="T20" fmla="*/ 9 w 93"/>
                  <a:gd name="T21" fmla="*/ 97 h 97"/>
                  <a:gd name="T22" fmla="*/ 5 w 93"/>
                  <a:gd name="T23" fmla="*/ 97 h 97"/>
                  <a:gd name="T24" fmla="*/ 0 w 93"/>
                  <a:gd name="T25" fmla="*/ 93 h 97"/>
                  <a:gd name="T26" fmla="*/ 0 w 93"/>
                  <a:gd name="T27" fmla="*/ 80 h 97"/>
                  <a:gd name="T28" fmla="*/ 5 w 93"/>
                  <a:gd name="T29" fmla="*/ 80 h 97"/>
                  <a:gd name="T30" fmla="*/ 5 w 93"/>
                  <a:gd name="T31" fmla="*/ 80 h 97"/>
                  <a:gd name="T32" fmla="*/ 14 w 93"/>
                  <a:gd name="T33" fmla="*/ 80 h 97"/>
                  <a:gd name="T34" fmla="*/ 14 w 93"/>
                  <a:gd name="T35" fmla="*/ 80 h 97"/>
                  <a:gd name="T36" fmla="*/ 18 w 93"/>
                  <a:gd name="T37" fmla="*/ 71 h 97"/>
                  <a:gd name="T38" fmla="*/ 18 w 93"/>
                  <a:gd name="T39" fmla="*/ 57 h 97"/>
                  <a:gd name="T40" fmla="*/ 31 w 93"/>
                  <a:gd name="T41" fmla="*/ 0 h 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97">
                    <a:moveTo>
                      <a:pt x="31" y="0"/>
                    </a:moveTo>
                    <a:lnTo>
                      <a:pt x="93" y="0"/>
                    </a:lnTo>
                    <a:lnTo>
                      <a:pt x="76" y="93"/>
                    </a:lnTo>
                    <a:lnTo>
                      <a:pt x="62" y="93"/>
                    </a:lnTo>
                    <a:lnTo>
                      <a:pt x="76" y="13"/>
                    </a:lnTo>
                    <a:lnTo>
                      <a:pt x="40" y="13"/>
                    </a:lnTo>
                    <a:lnTo>
                      <a:pt x="31" y="71"/>
                    </a:lnTo>
                    <a:lnTo>
                      <a:pt x="27" y="84"/>
                    </a:lnTo>
                    <a:lnTo>
                      <a:pt x="22" y="89"/>
                    </a:lnTo>
                    <a:lnTo>
                      <a:pt x="18" y="93"/>
                    </a:lnTo>
                    <a:lnTo>
                      <a:pt x="9" y="97"/>
                    </a:lnTo>
                    <a:lnTo>
                      <a:pt x="5" y="97"/>
                    </a:lnTo>
                    <a:lnTo>
                      <a:pt x="0" y="93"/>
                    </a:lnTo>
                    <a:lnTo>
                      <a:pt x="0" y="80"/>
                    </a:lnTo>
                    <a:lnTo>
                      <a:pt x="5" y="80"/>
                    </a:lnTo>
                    <a:lnTo>
                      <a:pt x="14" y="80"/>
                    </a:lnTo>
                    <a:lnTo>
                      <a:pt x="18" y="71"/>
                    </a:lnTo>
                    <a:lnTo>
                      <a:pt x="18" y="5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9" name="Freeform 955"/>
              <p:cNvSpPr>
                <a:spLocks noEditPoints="1"/>
              </p:cNvSpPr>
              <p:nvPr/>
            </p:nvSpPr>
            <p:spPr bwMode="auto">
              <a:xfrm>
                <a:off x="7496" y="11041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0 w 80"/>
                  <a:gd name="T3" fmla="*/ 36 h 102"/>
                  <a:gd name="T4" fmla="*/ 14 w 80"/>
                  <a:gd name="T5" fmla="*/ 18 h 102"/>
                  <a:gd name="T6" fmla="*/ 27 w 80"/>
                  <a:gd name="T7" fmla="*/ 5 h 102"/>
                  <a:gd name="T8" fmla="*/ 45 w 80"/>
                  <a:gd name="T9" fmla="*/ 0 h 102"/>
                  <a:gd name="T10" fmla="*/ 58 w 80"/>
                  <a:gd name="T11" fmla="*/ 5 h 102"/>
                  <a:gd name="T12" fmla="*/ 71 w 80"/>
                  <a:gd name="T13" fmla="*/ 14 h 102"/>
                  <a:gd name="T14" fmla="*/ 76 w 80"/>
                  <a:gd name="T15" fmla="*/ 27 h 102"/>
                  <a:gd name="T16" fmla="*/ 80 w 80"/>
                  <a:gd name="T17" fmla="*/ 40 h 102"/>
                  <a:gd name="T18" fmla="*/ 76 w 80"/>
                  <a:gd name="T19" fmla="*/ 58 h 102"/>
                  <a:gd name="T20" fmla="*/ 71 w 80"/>
                  <a:gd name="T21" fmla="*/ 71 h 102"/>
                  <a:gd name="T22" fmla="*/ 67 w 80"/>
                  <a:gd name="T23" fmla="*/ 85 h 102"/>
                  <a:gd name="T24" fmla="*/ 58 w 80"/>
                  <a:gd name="T25" fmla="*/ 94 h 102"/>
                  <a:gd name="T26" fmla="*/ 45 w 80"/>
                  <a:gd name="T27" fmla="*/ 98 h 102"/>
                  <a:gd name="T28" fmla="*/ 31 w 80"/>
                  <a:gd name="T29" fmla="*/ 102 h 102"/>
                  <a:gd name="T30" fmla="*/ 23 w 80"/>
                  <a:gd name="T31" fmla="*/ 102 h 102"/>
                  <a:gd name="T32" fmla="*/ 14 w 80"/>
                  <a:gd name="T33" fmla="*/ 98 h 102"/>
                  <a:gd name="T34" fmla="*/ 9 w 80"/>
                  <a:gd name="T35" fmla="*/ 94 h 102"/>
                  <a:gd name="T36" fmla="*/ 5 w 80"/>
                  <a:gd name="T37" fmla="*/ 85 h 102"/>
                  <a:gd name="T38" fmla="*/ 0 w 80"/>
                  <a:gd name="T39" fmla="*/ 76 h 102"/>
                  <a:gd name="T40" fmla="*/ 0 w 80"/>
                  <a:gd name="T41" fmla="*/ 62 h 102"/>
                  <a:gd name="T42" fmla="*/ 14 w 80"/>
                  <a:gd name="T43" fmla="*/ 62 h 102"/>
                  <a:gd name="T44" fmla="*/ 14 w 80"/>
                  <a:gd name="T45" fmla="*/ 76 h 102"/>
                  <a:gd name="T46" fmla="*/ 18 w 80"/>
                  <a:gd name="T47" fmla="*/ 80 h 102"/>
                  <a:gd name="T48" fmla="*/ 27 w 80"/>
                  <a:gd name="T49" fmla="*/ 89 h 102"/>
                  <a:gd name="T50" fmla="*/ 31 w 80"/>
                  <a:gd name="T51" fmla="*/ 89 h 102"/>
                  <a:gd name="T52" fmla="*/ 36 w 80"/>
                  <a:gd name="T53" fmla="*/ 89 h 102"/>
                  <a:gd name="T54" fmla="*/ 40 w 80"/>
                  <a:gd name="T55" fmla="*/ 89 h 102"/>
                  <a:gd name="T56" fmla="*/ 45 w 80"/>
                  <a:gd name="T57" fmla="*/ 85 h 102"/>
                  <a:gd name="T58" fmla="*/ 49 w 80"/>
                  <a:gd name="T59" fmla="*/ 80 h 102"/>
                  <a:gd name="T60" fmla="*/ 54 w 80"/>
                  <a:gd name="T61" fmla="*/ 76 h 102"/>
                  <a:gd name="T62" fmla="*/ 58 w 80"/>
                  <a:gd name="T63" fmla="*/ 71 h 102"/>
                  <a:gd name="T64" fmla="*/ 58 w 80"/>
                  <a:gd name="T65" fmla="*/ 67 h 102"/>
                  <a:gd name="T66" fmla="*/ 63 w 80"/>
                  <a:gd name="T67" fmla="*/ 58 h 102"/>
                  <a:gd name="T68" fmla="*/ 63 w 80"/>
                  <a:gd name="T69" fmla="*/ 49 h 102"/>
                  <a:gd name="T70" fmla="*/ 63 w 80"/>
                  <a:gd name="T71" fmla="*/ 40 h 102"/>
                  <a:gd name="T72" fmla="*/ 63 w 80"/>
                  <a:gd name="T73" fmla="*/ 31 h 102"/>
                  <a:gd name="T74" fmla="*/ 58 w 80"/>
                  <a:gd name="T75" fmla="*/ 22 h 102"/>
                  <a:gd name="T76" fmla="*/ 54 w 80"/>
                  <a:gd name="T77" fmla="*/ 18 h 102"/>
                  <a:gd name="T78" fmla="*/ 45 w 80"/>
                  <a:gd name="T79" fmla="*/ 14 h 102"/>
                  <a:gd name="T80" fmla="*/ 36 w 80"/>
                  <a:gd name="T81" fmla="*/ 14 h 102"/>
                  <a:gd name="T82" fmla="*/ 31 w 80"/>
                  <a:gd name="T83" fmla="*/ 18 h 102"/>
                  <a:gd name="T84" fmla="*/ 27 w 80"/>
                  <a:gd name="T85" fmla="*/ 22 h 102"/>
                  <a:gd name="T86" fmla="*/ 23 w 80"/>
                  <a:gd name="T87" fmla="*/ 27 h 102"/>
                  <a:gd name="T88" fmla="*/ 18 w 80"/>
                  <a:gd name="T89" fmla="*/ 36 h 102"/>
                  <a:gd name="T90" fmla="*/ 14 w 80"/>
                  <a:gd name="T91" fmla="*/ 45 h 102"/>
                  <a:gd name="T92" fmla="*/ 14 w 80"/>
                  <a:gd name="T93" fmla="*/ 54 h 102"/>
                  <a:gd name="T94" fmla="*/ 14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0" y="36"/>
                    </a:lnTo>
                    <a:lnTo>
                      <a:pt x="14" y="18"/>
                    </a:lnTo>
                    <a:lnTo>
                      <a:pt x="27" y="5"/>
                    </a:lnTo>
                    <a:lnTo>
                      <a:pt x="45" y="0"/>
                    </a:lnTo>
                    <a:lnTo>
                      <a:pt x="58" y="5"/>
                    </a:lnTo>
                    <a:lnTo>
                      <a:pt x="71" y="14"/>
                    </a:lnTo>
                    <a:lnTo>
                      <a:pt x="76" y="27"/>
                    </a:lnTo>
                    <a:lnTo>
                      <a:pt x="80" y="40"/>
                    </a:lnTo>
                    <a:lnTo>
                      <a:pt x="76" y="58"/>
                    </a:lnTo>
                    <a:lnTo>
                      <a:pt x="71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5" y="98"/>
                    </a:lnTo>
                    <a:lnTo>
                      <a:pt x="31" y="102"/>
                    </a:lnTo>
                    <a:lnTo>
                      <a:pt x="23" y="102"/>
                    </a:lnTo>
                    <a:lnTo>
                      <a:pt x="14" y="98"/>
                    </a:lnTo>
                    <a:lnTo>
                      <a:pt x="9" y="94"/>
                    </a:lnTo>
                    <a:lnTo>
                      <a:pt x="5" y="85"/>
                    </a:lnTo>
                    <a:lnTo>
                      <a:pt x="0" y="76"/>
                    </a:lnTo>
                    <a:lnTo>
                      <a:pt x="0" y="62"/>
                    </a:lnTo>
                    <a:close/>
                    <a:moveTo>
                      <a:pt x="14" y="62"/>
                    </a:moveTo>
                    <a:lnTo>
                      <a:pt x="14" y="76"/>
                    </a:lnTo>
                    <a:lnTo>
                      <a:pt x="18" y="80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0" y="89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71"/>
                    </a:lnTo>
                    <a:lnTo>
                      <a:pt x="58" y="67"/>
                    </a:lnTo>
                    <a:lnTo>
                      <a:pt x="63" y="58"/>
                    </a:lnTo>
                    <a:lnTo>
                      <a:pt x="63" y="49"/>
                    </a:lnTo>
                    <a:lnTo>
                      <a:pt x="63" y="40"/>
                    </a:lnTo>
                    <a:lnTo>
                      <a:pt x="63" y="31"/>
                    </a:lnTo>
                    <a:lnTo>
                      <a:pt x="58" y="22"/>
                    </a:lnTo>
                    <a:lnTo>
                      <a:pt x="54" y="18"/>
                    </a:lnTo>
                    <a:lnTo>
                      <a:pt x="45" y="14"/>
                    </a:lnTo>
                    <a:lnTo>
                      <a:pt x="36" y="14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3" y="27"/>
                    </a:lnTo>
                    <a:lnTo>
                      <a:pt x="18" y="36"/>
                    </a:lnTo>
                    <a:lnTo>
                      <a:pt x="14" y="45"/>
                    </a:lnTo>
                    <a:lnTo>
                      <a:pt x="14" y="54"/>
                    </a:ln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0" name="Freeform 956"/>
              <p:cNvSpPr>
                <a:spLocks/>
              </p:cNvSpPr>
              <p:nvPr/>
            </p:nvSpPr>
            <p:spPr bwMode="auto">
              <a:xfrm>
                <a:off x="7585" y="11041"/>
                <a:ext cx="71" cy="102"/>
              </a:xfrm>
              <a:custGeom>
                <a:avLst/>
                <a:gdLst>
                  <a:gd name="T0" fmla="*/ 18 w 71"/>
                  <a:gd name="T1" fmla="*/ 27 h 102"/>
                  <a:gd name="T2" fmla="*/ 9 w 71"/>
                  <a:gd name="T3" fmla="*/ 27 h 102"/>
                  <a:gd name="T4" fmla="*/ 14 w 71"/>
                  <a:gd name="T5" fmla="*/ 14 h 102"/>
                  <a:gd name="T6" fmla="*/ 18 w 71"/>
                  <a:gd name="T7" fmla="*/ 9 h 102"/>
                  <a:gd name="T8" fmla="*/ 27 w 71"/>
                  <a:gd name="T9" fmla="*/ 5 h 102"/>
                  <a:gd name="T10" fmla="*/ 40 w 71"/>
                  <a:gd name="T11" fmla="*/ 0 h 102"/>
                  <a:gd name="T12" fmla="*/ 54 w 71"/>
                  <a:gd name="T13" fmla="*/ 5 h 102"/>
                  <a:gd name="T14" fmla="*/ 62 w 71"/>
                  <a:gd name="T15" fmla="*/ 9 h 102"/>
                  <a:gd name="T16" fmla="*/ 67 w 71"/>
                  <a:gd name="T17" fmla="*/ 18 h 102"/>
                  <a:gd name="T18" fmla="*/ 71 w 71"/>
                  <a:gd name="T19" fmla="*/ 27 h 102"/>
                  <a:gd name="T20" fmla="*/ 71 w 71"/>
                  <a:gd name="T21" fmla="*/ 36 h 102"/>
                  <a:gd name="T22" fmla="*/ 67 w 71"/>
                  <a:gd name="T23" fmla="*/ 40 h 102"/>
                  <a:gd name="T24" fmla="*/ 62 w 71"/>
                  <a:gd name="T25" fmla="*/ 45 h 102"/>
                  <a:gd name="T26" fmla="*/ 58 w 71"/>
                  <a:gd name="T27" fmla="*/ 49 h 102"/>
                  <a:gd name="T28" fmla="*/ 49 w 71"/>
                  <a:gd name="T29" fmla="*/ 54 h 102"/>
                  <a:gd name="T30" fmla="*/ 40 w 71"/>
                  <a:gd name="T31" fmla="*/ 58 h 102"/>
                  <a:gd name="T32" fmla="*/ 27 w 71"/>
                  <a:gd name="T33" fmla="*/ 62 h 102"/>
                  <a:gd name="T34" fmla="*/ 18 w 71"/>
                  <a:gd name="T35" fmla="*/ 62 h 102"/>
                  <a:gd name="T36" fmla="*/ 14 w 71"/>
                  <a:gd name="T37" fmla="*/ 71 h 102"/>
                  <a:gd name="T38" fmla="*/ 14 w 71"/>
                  <a:gd name="T39" fmla="*/ 76 h 102"/>
                  <a:gd name="T40" fmla="*/ 14 w 71"/>
                  <a:gd name="T41" fmla="*/ 80 h 102"/>
                  <a:gd name="T42" fmla="*/ 18 w 71"/>
                  <a:gd name="T43" fmla="*/ 85 h 102"/>
                  <a:gd name="T44" fmla="*/ 27 w 71"/>
                  <a:gd name="T45" fmla="*/ 89 h 102"/>
                  <a:gd name="T46" fmla="*/ 31 w 71"/>
                  <a:gd name="T47" fmla="*/ 89 h 102"/>
                  <a:gd name="T48" fmla="*/ 40 w 71"/>
                  <a:gd name="T49" fmla="*/ 89 h 102"/>
                  <a:gd name="T50" fmla="*/ 49 w 71"/>
                  <a:gd name="T51" fmla="*/ 85 h 102"/>
                  <a:gd name="T52" fmla="*/ 54 w 71"/>
                  <a:gd name="T53" fmla="*/ 80 h 102"/>
                  <a:gd name="T54" fmla="*/ 54 w 71"/>
                  <a:gd name="T55" fmla="*/ 71 h 102"/>
                  <a:gd name="T56" fmla="*/ 67 w 71"/>
                  <a:gd name="T57" fmla="*/ 71 h 102"/>
                  <a:gd name="T58" fmla="*/ 62 w 71"/>
                  <a:gd name="T59" fmla="*/ 85 h 102"/>
                  <a:gd name="T60" fmla="*/ 54 w 71"/>
                  <a:gd name="T61" fmla="*/ 94 h 102"/>
                  <a:gd name="T62" fmla="*/ 45 w 71"/>
                  <a:gd name="T63" fmla="*/ 98 h 102"/>
                  <a:gd name="T64" fmla="*/ 31 w 71"/>
                  <a:gd name="T65" fmla="*/ 102 h 102"/>
                  <a:gd name="T66" fmla="*/ 18 w 71"/>
                  <a:gd name="T67" fmla="*/ 98 h 102"/>
                  <a:gd name="T68" fmla="*/ 5 w 71"/>
                  <a:gd name="T69" fmla="*/ 94 h 102"/>
                  <a:gd name="T70" fmla="*/ 0 w 71"/>
                  <a:gd name="T71" fmla="*/ 85 h 102"/>
                  <a:gd name="T72" fmla="*/ 0 w 71"/>
                  <a:gd name="T73" fmla="*/ 76 h 102"/>
                  <a:gd name="T74" fmla="*/ 0 w 71"/>
                  <a:gd name="T75" fmla="*/ 67 h 102"/>
                  <a:gd name="T76" fmla="*/ 0 w 71"/>
                  <a:gd name="T77" fmla="*/ 62 h 102"/>
                  <a:gd name="T78" fmla="*/ 5 w 71"/>
                  <a:gd name="T79" fmla="*/ 58 h 102"/>
                  <a:gd name="T80" fmla="*/ 14 w 71"/>
                  <a:gd name="T81" fmla="*/ 54 h 102"/>
                  <a:gd name="T82" fmla="*/ 18 w 71"/>
                  <a:gd name="T83" fmla="*/ 49 h 102"/>
                  <a:gd name="T84" fmla="*/ 31 w 71"/>
                  <a:gd name="T85" fmla="*/ 45 h 102"/>
                  <a:gd name="T86" fmla="*/ 45 w 71"/>
                  <a:gd name="T87" fmla="*/ 40 h 102"/>
                  <a:gd name="T88" fmla="*/ 54 w 71"/>
                  <a:gd name="T89" fmla="*/ 36 h 102"/>
                  <a:gd name="T90" fmla="*/ 54 w 71"/>
                  <a:gd name="T91" fmla="*/ 31 h 102"/>
                  <a:gd name="T92" fmla="*/ 58 w 71"/>
                  <a:gd name="T93" fmla="*/ 27 h 102"/>
                  <a:gd name="T94" fmla="*/ 54 w 71"/>
                  <a:gd name="T95" fmla="*/ 22 h 102"/>
                  <a:gd name="T96" fmla="*/ 54 w 71"/>
                  <a:gd name="T97" fmla="*/ 18 h 102"/>
                  <a:gd name="T98" fmla="*/ 45 w 71"/>
                  <a:gd name="T99" fmla="*/ 14 h 102"/>
                  <a:gd name="T100" fmla="*/ 40 w 71"/>
                  <a:gd name="T101" fmla="*/ 14 h 102"/>
                  <a:gd name="T102" fmla="*/ 31 w 71"/>
                  <a:gd name="T103" fmla="*/ 14 h 102"/>
                  <a:gd name="T104" fmla="*/ 27 w 71"/>
                  <a:gd name="T105" fmla="*/ 18 h 102"/>
                  <a:gd name="T106" fmla="*/ 22 w 71"/>
                  <a:gd name="T107" fmla="*/ 22 h 102"/>
                  <a:gd name="T108" fmla="*/ 18 w 71"/>
                  <a:gd name="T109" fmla="*/ 27 h 1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1" h="102">
                    <a:moveTo>
                      <a:pt x="18" y="27"/>
                    </a:moveTo>
                    <a:lnTo>
                      <a:pt x="9" y="27"/>
                    </a:lnTo>
                    <a:lnTo>
                      <a:pt x="14" y="14"/>
                    </a:lnTo>
                    <a:lnTo>
                      <a:pt x="18" y="9"/>
                    </a:lnTo>
                    <a:lnTo>
                      <a:pt x="27" y="5"/>
                    </a:lnTo>
                    <a:lnTo>
                      <a:pt x="40" y="0"/>
                    </a:lnTo>
                    <a:lnTo>
                      <a:pt x="54" y="5"/>
                    </a:lnTo>
                    <a:lnTo>
                      <a:pt x="62" y="9"/>
                    </a:lnTo>
                    <a:lnTo>
                      <a:pt x="67" y="18"/>
                    </a:lnTo>
                    <a:lnTo>
                      <a:pt x="71" y="27"/>
                    </a:lnTo>
                    <a:lnTo>
                      <a:pt x="71" y="36"/>
                    </a:lnTo>
                    <a:lnTo>
                      <a:pt x="67" y="40"/>
                    </a:lnTo>
                    <a:lnTo>
                      <a:pt x="62" y="45"/>
                    </a:lnTo>
                    <a:lnTo>
                      <a:pt x="58" y="49"/>
                    </a:lnTo>
                    <a:lnTo>
                      <a:pt x="49" y="54"/>
                    </a:lnTo>
                    <a:lnTo>
                      <a:pt x="40" y="58"/>
                    </a:lnTo>
                    <a:lnTo>
                      <a:pt x="27" y="62"/>
                    </a:lnTo>
                    <a:lnTo>
                      <a:pt x="18" y="62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4" y="80"/>
                    </a:lnTo>
                    <a:lnTo>
                      <a:pt x="18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9" y="85"/>
                    </a:lnTo>
                    <a:lnTo>
                      <a:pt x="54" y="80"/>
                    </a:lnTo>
                    <a:lnTo>
                      <a:pt x="54" y="71"/>
                    </a:lnTo>
                    <a:lnTo>
                      <a:pt x="67" y="71"/>
                    </a:lnTo>
                    <a:lnTo>
                      <a:pt x="62" y="85"/>
                    </a:lnTo>
                    <a:lnTo>
                      <a:pt x="54" y="94"/>
                    </a:lnTo>
                    <a:lnTo>
                      <a:pt x="45" y="98"/>
                    </a:lnTo>
                    <a:lnTo>
                      <a:pt x="31" y="102"/>
                    </a:lnTo>
                    <a:lnTo>
                      <a:pt x="18" y="98"/>
                    </a:lnTo>
                    <a:lnTo>
                      <a:pt x="5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62"/>
                    </a:lnTo>
                    <a:lnTo>
                      <a:pt x="5" y="58"/>
                    </a:lnTo>
                    <a:lnTo>
                      <a:pt x="14" y="54"/>
                    </a:lnTo>
                    <a:lnTo>
                      <a:pt x="18" y="49"/>
                    </a:lnTo>
                    <a:lnTo>
                      <a:pt x="31" y="45"/>
                    </a:lnTo>
                    <a:lnTo>
                      <a:pt x="45" y="40"/>
                    </a:lnTo>
                    <a:lnTo>
                      <a:pt x="54" y="36"/>
                    </a:lnTo>
                    <a:lnTo>
                      <a:pt x="54" y="31"/>
                    </a:lnTo>
                    <a:lnTo>
                      <a:pt x="58" y="27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45" y="14"/>
                    </a:lnTo>
                    <a:lnTo>
                      <a:pt x="40" y="14"/>
                    </a:lnTo>
                    <a:lnTo>
                      <a:pt x="31" y="14"/>
                    </a:lnTo>
                    <a:lnTo>
                      <a:pt x="27" y="18"/>
                    </a:lnTo>
                    <a:lnTo>
                      <a:pt x="22" y="22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1" name="Freeform 957"/>
              <p:cNvSpPr>
                <a:spLocks noEditPoints="1"/>
              </p:cNvSpPr>
              <p:nvPr/>
            </p:nvSpPr>
            <p:spPr bwMode="auto">
              <a:xfrm>
                <a:off x="7661" y="11041"/>
                <a:ext cx="80" cy="102"/>
              </a:xfrm>
              <a:custGeom>
                <a:avLst/>
                <a:gdLst>
                  <a:gd name="T0" fmla="*/ 49 w 80"/>
                  <a:gd name="T1" fmla="*/ 94 h 102"/>
                  <a:gd name="T2" fmla="*/ 35 w 80"/>
                  <a:gd name="T3" fmla="*/ 102 h 102"/>
                  <a:gd name="T4" fmla="*/ 18 w 80"/>
                  <a:gd name="T5" fmla="*/ 98 h 102"/>
                  <a:gd name="T6" fmla="*/ 4 w 80"/>
                  <a:gd name="T7" fmla="*/ 85 h 102"/>
                  <a:gd name="T8" fmla="*/ 4 w 80"/>
                  <a:gd name="T9" fmla="*/ 67 h 102"/>
                  <a:gd name="T10" fmla="*/ 9 w 80"/>
                  <a:gd name="T11" fmla="*/ 54 h 102"/>
                  <a:gd name="T12" fmla="*/ 18 w 80"/>
                  <a:gd name="T13" fmla="*/ 45 h 102"/>
                  <a:gd name="T14" fmla="*/ 35 w 80"/>
                  <a:gd name="T15" fmla="*/ 45 h 102"/>
                  <a:gd name="T16" fmla="*/ 58 w 80"/>
                  <a:gd name="T17" fmla="*/ 40 h 102"/>
                  <a:gd name="T18" fmla="*/ 66 w 80"/>
                  <a:gd name="T19" fmla="*/ 31 h 102"/>
                  <a:gd name="T20" fmla="*/ 66 w 80"/>
                  <a:gd name="T21" fmla="*/ 22 h 102"/>
                  <a:gd name="T22" fmla="*/ 58 w 80"/>
                  <a:gd name="T23" fmla="*/ 18 h 102"/>
                  <a:gd name="T24" fmla="*/ 40 w 80"/>
                  <a:gd name="T25" fmla="*/ 18 h 102"/>
                  <a:gd name="T26" fmla="*/ 26 w 80"/>
                  <a:gd name="T27" fmla="*/ 27 h 102"/>
                  <a:gd name="T28" fmla="*/ 9 w 80"/>
                  <a:gd name="T29" fmla="*/ 31 h 102"/>
                  <a:gd name="T30" fmla="*/ 22 w 80"/>
                  <a:gd name="T31" fmla="*/ 9 h 102"/>
                  <a:gd name="T32" fmla="*/ 49 w 80"/>
                  <a:gd name="T33" fmla="*/ 0 h 102"/>
                  <a:gd name="T34" fmla="*/ 71 w 80"/>
                  <a:gd name="T35" fmla="*/ 9 h 102"/>
                  <a:gd name="T36" fmla="*/ 80 w 80"/>
                  <a:gd name="T37" fmla="*/ 27 h 102"/>
                  <a:gd name="T38" fmla="*/ 80 w 80"/>
                  <a:gd name="T39" fmla="*/ 45 h 102"/>
                  <a:gd name="T40" fmla="*/ 71 w 80"/>
                  <a:gd name="T41" fmla="*/ 80 h 102"/>
                  <a:gd name="T42" fmla="*/ 71 w 80"/>
                  <a:gd name="T43" fmla="*/ 94 h 102"/>
                  <a:gd name="T44" fmla="*/ 58 w 80"/>
                  <a:gd name="T45" fmla="*/ 98 h 102"/>
                  <a:gd name="T46" fmla="*/ 58 w 80"/>
                  <a:gd name="T47" fmla="*/ 89 h 102"/>
                  <a:gd name="T48" fmla="*/ 58 w 80"/>
                  <a:gd name="T49" fmla="*/ 54 h 102"/>
                  <a:gd name="T50" fmla="*/ 53 w 80"/>
                  <a:gd name="T51" fmla="*/ 54 h 102"/>
                  <a:gd name="T52" fmla="*/ 35 w 80"/>
                  <a:gd name="T53" fmla="*/ 58 h 102"/>
                  <a:gd name="T54" fmla="*/ 22 w 80"/>
                  <a:gd name="T55" fmla="*/ 62 h 102"/>
                  <a:gd name="T56" fmla="*/ 18 w 80"/>
                  <a:gd name="T57" fmla="*/ 67 h 102"/>
                  <a:gd name="T58" fmla="*/ 18 w 80"/>
                  <a:gd name="T59" fmla="*/ 80 h 102"/>
                  <a:gd name="T60" fmla="*/ 26 w 80"/>
                  <a:gd name="T61" fmla="*/ 89 h 102"/>
                  <a:gd name="T62" fmla="*/ 40 w 80"/>
                  <a:gd name="T63" fmla="*/ 89 h 102"/>
                  <a:gd name="T64" fmla="*/ 53 w 80"/>
                  <a:gd name="T65" fmla="*/ 80 h 102"/>
                  <a:gd name="T66" fmla="*/ 58 w 80"/>
                  <a:gd name="T67" fmla="*/ 62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" h="102">
                    <a:moveTo>
                      <a:pt x="58" y="89"/>
                    </a:moveTo>
                    <a:lnTo>
                      <a:pt x="49" y="94"/>
                    </a:lnTo>
                    <a:lnTo>
                      <a:pt x="44" y="98"/>
                    </a:lnTo>
                    <a:lnTo>
                      <a:pt x="35" y="102"/>
                    </a:lnTo>
                    <a:lnTo>
                      <a:pt x="26" y="102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4" y="67"/>
                    </a:lnTo>
                    <a:lnTo>
                      <a:pt x="4" y="58"/>
                    </a:lnTo>
                    <a:lnTo>
                      <a:pt x="9" y="54"/>
                    </a:lnTo>
                    <a:lnTo>
                      <a:pt x="13" y="49"/>
                    </a:lnTo>
                    <a:lnTo>
                      <a:pt x="18" y="45"/>
                    </a:lnTo>
                    <a:lnTo>
                      <a:pt x="26" y="45"/>
                    </a:lnTo>
                    <a:lnTo>
                      <a:pt x="35" y="45"/>
                    </a:lnTo>
                    <a:lnTo>
                      <a:pt x="44" y="45"/>
                    </a:lnTo>
                    <a:lnTo>
                      <a:pt x="58" y="40"/>
                    </a:lnTo>
                    <a:lnTo>
                      <a:pt x="62" y="40"/>
                    </a:lnTo>
                    <a:lnTo>
                      <a:pt x="66" y="31"/>
                    </a:lnTo>
                    <a:lnTo>
                      <a:pt x="66" y="27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49" y="14"/>
                    </a:lnTo>
                    <a:lnTo>
                      <a:pt x="40" y="18"/>
                    </a:lnTo>
                    <a:lnTo>
                      <a:pt x="31" y="18"/>
                    </a:lnTo>
                    <a:lnTo>
                      <a:pt x="26" y="27"/>
                    </a:lnTo>
                    <a:lnTo>
                      <a:pt x="26" y="31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2" y="9"/>
                    </a:lnTo>
                    <a:lnTo>
                      <a:pt x="35" y="5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1" y="9"/>
                    </a:lnTo>
                    <a:lnTo>
                      <a:pt x="80" y="18"/>
                    </a:lnTo>
                    <a:lnTo>
                      <a:pt x="80" y="27"/>
                    </a:lnTo>
                    <a:lnTo>
                      <a:pt x="80" y="36"/>
                    </a:lnTo>
                    <a:lnTo>
                      <a:pt x="80" y="45"/>
                    </a:lnTo>
                    <a:lnTo>
                      <a:pt x="75" y="67"/>
                    </a:lnTo>
                    <a:lnTo>
                      <a:pt x="71" y="80"/>
                    </a:lnTo>
                    <a:lnTo>
                      <a:pt x="71" y="85"/>
                    </a:lnTo>
                    <a:lnTo>
                      <a:pt x="71" y="94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8" y="94"/>
                    </a:lnTo>
                    <a:lnTo>
                      <a:pt x="58" y="89"/>
                    </a:lnTo>
                    <a:close/>
                    <a:moveTo>
                      <a:pt x="62" y="49"/>
                    </a:moveTo>
                    <a:lnTo>
                      <a:pt x="58" y="54"/>
                    </a:lnTo>
                    <a:lnTo>
                      <a:pt x="53" y="54"/>
                    </a:lnTo>
                    <a:lnTo>
                      <a:pt x="44" y="54"/>
                    </a:lnTo>
                    <a:lnTo>
                      <a:pt x="35" y="58"/>
                    </a:lnTo>
                    <a:lnTo>
                      <a:pt x="26" y="58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8" y="67"/>
                    </a:lnTo>
                    <a:lnTo>
                      <a:pt x="18" y="76"/>
                    </a:lnTo>
                    <a:lnTo>
                      <a:pt x="18" y="80"/>
                    </a:lnTo>
                    <a:lnTo>
                      <a:pt x="22" y="85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53" y="80"/>
                    </a:lnTo>
                    <a:lnTo>
                      <a:pt x="58" y="71"/>
                    </a:lnTo>
                    <a:lnTo>
                      <a:pt x="58" y="62"/>
                    </a:lnTo>
                    <a:lnTo>
                      <a:pt x="6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2" name="Freeform 958"/>
              <p:cNvSpPr>
                <a:spLocks/>
              </p:cNvSpPr>
              <p:nvPr/>
            </p:nvSpPr>
            <p:spPr bwMode="auto">
              <a:xfrm>
                <a:off x="7736" y="11006"/>
                <a:ext cx="54" cy="173"/>
              </a:xfrm>
              <a:custGeom>
                <a:avLst/>
                <a:gdLst>
                  <a:gd name="T0" fmla="*/ 40 w 54"/>
                  <a:gd name="T1" fmla="*/ 0 h 173"/>
                  <a:gd name="T2" fmla="*/ 49 w 54"/>
                  <a:gd name="T3" fmla="*/ 31 h 173"/>
                  <a:gd name="T4" fmla="*/ 54 w 54"/>
                  <a:gd name="T5" fmla="*/ 62 h 173"/>
                  <a:gd name="T6" fmla="*/ 54 w 54"/>
                  <a:gd name="T7" fmla="*/ 84 h 173"/>
                  <a:gd name="T8" fmla="*/ 49 w 54"/>
                  <a:gd name="T9" fmla="*/ 106 h 173"/>
                  <a:gd name="T10" fmla="*/ 45 w 54"/>
                  <a:gd name="T11" fmla="*/ 124 h 173"/>
                  <a:gd name="T12" fmla="*/ 36 w 54"/>
                  <a:gd name="T13" fmla="*/ 142 h 173"/>
                  <a:gd name="T14" fmla="*/ 27 w 54"/>
                  <a:gd name="T15" fmla="*/ 155 h 173"/>
                  <a:gd name="T16" fmla="*/ 14 w 54"/>
                  <a:gd name="T17" fmla="*/ 173 h 173"/>
                  <a:gd name="T18" fmla="*/ 0 w 54"/>
                  <a:gd name="T19" fmla="*/ 173 h 173"/>
                  <a:gd name="T20" fmla="*/ 9 w 54"/>
                  <a:gd name="T21" fmla="*/ 160 h 173"/>
                  <a:gd name="T22" fmla="*/ 22 w 54"/>
                  <a:gd name="T23" fmla="*/ 142 h 173"/>
                  <a:gd name="T24" fmla="*/ 31 w 54"/>
                  <a:gd name="T25" fmla="*/ 120 h 173"/>
                  <a:gd name="T26" fmla="*/ 36 w 54"/>
                  <a:gd name="T27" fmla="*/ 102 h 173"/>
                  <a:gd name="T28" fmla="*/ 40 w 54"/>
                  <a:gd name="T29" fmla="*/ 80 h 173"/>
                  <a:gd name="T30" fmla="*/ 40 w 54"/>
                  <a:gd name="T31" fmla="*/ 62 h 173"/>
                  <a:gd name="T32" fmla="*/ 40 w 54"/>
                  <a:gd name="T33" fmla="*/ 31 h 173"/>
                  <a:gd name="T34" fmla="*/ 31 w 54"/>
                  <a:gd name="T35" fmla="*/ 0 h 173"/>
                  <a:gd name="T36" fmla="*/ 40 w 54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173">
                    <a:moveTo>
                      <a:pt x="40" y="0"/>
                    </a:moveTo>
                    <a:lnTo>
                      <a:pt x="49" y="31"/>
                    </a:lnTo>
                    <a:lnTo>
                      <a:pt x="54" y="62"/>
                    </a:lnTo>
                    <a:lnTo>
                      <a:pt x="54" y="84"/>
                    </a:lnTo>
                    <a:lnTo>
                      <a:pt x="49" y="106"/>
                    </a:lnTo>
                    <a:lnTo>
                      <a:pt x="45" y="124"/>
                    </a:lnTo>
                    <a:lnTo>
                      <a:pt x="36" y="142"/>
                    </a:lnTo>
                    <a:lnTo>
                      <a:pt x="27" y="155"/>
                    </a:lnTo>
                    <a:lnTo>
                      <a:pt x="14" y="173"/>
                    </a:lnTo>
                    <a:lnTo>
                      <a:pt x="0" y="173"/>
                    </a:lnTo>
                    <a:lnTo>
                      <a:pt x="9" y="160"/>
                    </a:lnTo>
                    <a:lnTo>
                      <a:pt x="22" y="142"/>
                    </a:lnTo>
                    <a:lnTo>
                      <a:pt x="31" y="120"/>
                    </a:lnTo>
                    <a:lnTo>
                      <a:pt x="36" y="102"/>
                    </a:lnTo>
                    <a:lnTo>
                      <a:pt x="40" y="80"/>
                    </a:lnTo>
                    <a:lnTo>
                      <a:pt x="40" y="62"/>
                    </a:lnTo>
                    <a:lnTo>
                      <a:pt x="40" y="3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3" name="Freeform 959"/>
              <p:cNvSpPr>
                <a:spLocks/>
              </p:cNvSpPr>
              <p:nvPr/>
            </p:nvSpPr>
            <p:spPr bwMode="auto">
              <a:xfrm>
                <a:off x="6857" y="11352"/>
                <a:ext cx="84" cy="94"/>
              </a:xfrm>
              <a:custGeom>
                <a:avLst/>
                <a:gdLst>
                  <a:gd name="T0" fmla="*/ 17 w 84"/>
                  <a:gd name="T1" fmla="*/ 0 h 94"/>
                  <a:gd name="T2" fmla="*/ 31 w 84"/>
                  <a:gd name="T3" fmla="*/ 0 h 94"/>
                  <a:gd name="T4" fmla="*/ 22 w 84"/>
                  <a:gd name="T5" fmla="*/ 40 h 94"/>
                  <a:gd name="T6" fmla="*/ 62 w 84"/>
                  <a:gd name="T7" fmla="*/ 40 h 94"/>
                  <a:gd name="T8" fmla="*/ 71 w 84"/>
                  <a:gd name="T9" fmla="*/ 0 h 94"/>
                  <a:gd name="T10" fmla="*/ 84 w 84"/>
                  <a:gd name="T11" fmla="*/ 0 h 94"/>
                  <a:gd name="T12" fmla="*/ 66 w 84"/>
                  <a:gd name="T13" fmla="*/ 94 h 94"/>
                  <a:gd name="T14" fmla="*/ 53 w 84"/>
                  <a:gd name="T15" fmla="*/ 94 h 94"/>
                  <a:gd name="T16" fmla="*/ 57 w 84"/>
                  <a:gd name="T17" fmla="*/ 54 h 94"/>
                  <a:gd name="T18" fmla="*/ 22 w 84"/>
                  <a:gd name="T19" fmla="*/ 54 h 94"/>
                  <a:gd name="T20" fmla="*/ 13 w 84"/>
                  <a:gd name="T21" fmla="*/ 94 h 94"/>
                  <a:gd name="T22" fmla="*/ 0 w 84"/>
                  <a:gd name="T23" fmla="*/ 94 h 94"/>
                  <a:gd name="T24" fmla="*/ 17 w 84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4" h="94">
                    <a:moveTo>
                      <a:pt x="17" y="0"/>
                    </a:moveTo>
                    <a:lnTo>
                      <a:pt x="31" y="0"/>
                    </a:lnTo>
                    <a:lnTo>
                      <a:pt x="22" y="40"/>
                    </a:lnTo>
                    <a:lnTo>
                      <a:pt x="62" y="40"/>
                    </a:lnTo>
                    <a:lnTo>
                      <a:pt x="71" y="0"/>
                    </a:lnTo>
                    <a:lnTo>
                      <a:pt x="84" y="0"/>
                    </a:lnTo>
                    <a:lnTo>
                      <a:pt x="66" y="94"/>
                    </a:lnTo>
                    <a:lnTo>
                      <a:pt x="53" y="94"/>
                    </a:lnTo>
                    <a:lnTo>
                      <a:pt x="57" y="54"/>
                    </a:lnTo>
                    <a:lnTo>
                      <a:pt x="22" y="54"/>
                    </a:lnTo>
                    <a:lnTo>
                      <a:pt x="13" y="94"/>
                    </a:lnTo>
                    <a:lnTo>
                      <a:pt x="0" y="9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4" name="Freeform 960"/>
              <p:cNvSpPr>
                <a:spLocks noEditPoints="1"/>
              </p:cNvSpPr>
              <p:nvPr/>
            </p:nvSpPr>
            <p:spPr bwMode="auto">
              <a:xfrm>
                <a:off x="6945" y="11348"/>
                <a:ext cx="80" cy="102"/>
              </a:xfrm>
              <a:custGeom>
                <a:avLst/>
                <a:gdLst>
                  <a:gd name="T0" fmla="*/ 63 w 80"/>
                  <a:gd name="T1" fmla="*/ 67 h 102"/>
                  <a:gd name="T2" fmla="*/ 76 w 80"/>
                  <a:gd name="T3" fmla="*/ 67 h 102"/>
                  <a:gd name="T4" fmla="*/ 72 w 80"/>
                  <a:gd name="T5" fmla="*/ 80 h 102"/>
                  <a:gd name="T6" fmla="*/ 63 w 80"/>
                  <a:gd name="T7" fmla="*/ 89 h 102"/>
                  <a:gd name="T8" fmla="*/ 49 w 80"/>
                  <a:gd name="T9" fmla="*/ 98 h 102"/>
                  <a:gd name="T10" fmla="*/ 36 w 80"/>
                  <a:gd name="T11" fmla="*/ 102 h 102"/>
                  <a:gd name="T12" fmla="*/ 27 w 80"/>
                  <a:gd name="T13" fmla="*/ 98 h 102"/>
                  <a:gd name="T14" fmla="*/ 18 w 80"/>
                  <a:gd name="T15" fmla="*/ 98 h 102"/>
                  <a:gd name="T16" fmla="*/ 14 w 80"/>
                  <a:gd name="T17" fmla="*/ 89 h 102"/>
                  <a:gd name="T18" fmla="*/ 5 w 80"/>
                  <a:gd name="T19" fmla="*/ 80 h 102"/>
                  <a:gd name="T20" fmla="*/ 5 w 80"/>
                  <a:gd name="T21" fmla="*/ 71 h 102"/>
                  <a:gd name="T22" fmla="*/ 0 w 80"/>
                  <a:gd name="T23" fmla="*/ 62 h 102"/>
                  <a:gd name="T24" fmla="*/ 5 w 80"/>
                  <a:gd name="T25" fmla="*/ 44 h 102"/>
                  <a:gd name="T26" fmla="*/ 9 w 80"/>
                  <a:gd name="T27" fmla="*/ 31 h 102"/>
                  <a:gd name="T28" fmla="*/ 18 w 80"/>
                  <a:gd name="T29" fmla="*/ 18 h 102"/>
                  <a:gd name="T30" fmla="*/ 27 w 80"/>
                  <a:gd name="T31" fmla="*/ 9 h 102"/>
                  <a:gd name="T32" fmla="*/ 36 w 80"/>
                  <a:gd name="T33" fmla="*/ 4 h 102"/>
                  <a:gd name="T34" fmla="*/ 49 w 80"/>
                  <a:gd name="T35" fmla="*/ 0 h 102"/>
                  <a:gd name="T36" fmla="*/ 63 w 80"/>
                  <a:gd name="T37" fmla="*/ 4 h 102"/>
                  <a:gd name="T38" fmla="*/ 72 w 80"/>
                  <a:gd name="T39" fmla="*/ 13 h 102"/>
                  <a:gd name="T40" fmla="*/ 80 w 80"/>
                  <a:gd name="T41" fmla="*/ 22 h 102"/>
                  <a:gd name="T42" fmla="*/ 80 w 80"/>
                  <a:gd name="T43" fmla="*/ 40 h 102"/>
                  <a:gd name="T44" fmla="*/ 80 w 80"/>
                  <a:gd name="T45" fmla="*/ 49 h 102"/>
                  <a:gd name="T46" fmla="*/ 80 w 80"/>
                  <a:gd name="T47" fmla="*/ 53 h 102"/>
                  <a:gd name="T48" fmla="*/ 18 w 80"/>
                  <a:gd name="T49" fmla="*/ 53 h 102"/>
                  <a:gd name="T50" fmla="*/ 18 w 80"/>
                  <a:gd name="T51" fmla="*/ 58 h 102"/>
                  <a:gd name="T52" fmla="*/ 18 w 80"/>
                  <a:gd name="T53" fmla="*/ 62 h 102"/>
                  <a:gd name="T54" fmla="*/ 18 w 80"/>
                  <a:gd name="T55" fmla="*/ 71 h 102"/>
                  <a:gd name="T56" fmla="*/ 23 w 80"/>
                  <a:gd name="T57" fmla="*/ 80 h 102"/>
                  <a:gd name="T58" fmla="*/ 27 w 80"/>
                  <a:gd name="T59" fmla="*/ 84 h 102"/>
                  <a:gd name="T60" fmla="*/ 36 w 80"/>
                  <a:gd name="T61" fmla="*/ 89 h 102"/>
                  <a:gd name="T62" fmla="*/ 45 w 80"/>
                  <a:gd name="T63" fmla="*/ 84 h 102"/>
                  <a:gd name="T64" fmla="*/ 49 w 80"/>
                  <a:gd name="T65" fmla="*/ 80 h 102"/>
                  <a:gd name="T66" fmla="*/ 58 w 80"/>
                  <a:gd name="T67" fmla="*/ 75 h 102"/>
                  <a:gd name="T68" fmla="*/ 63 w 80"/>
                  <a:gd name="T69" fmla="*/ 67 h 102"/>
                  <a:gd name="T70" fmla="*/ 18 w 80"/>
                  <a:gd name="T71" fmla="*/ 44 h 102"/>
                  <a:gd name="T72" fmla="*/ 67 w 80"/>
                  <a:gd name="T73" fmla="*/ 44 h 102"/>
                  <a:gd name="T74" fmla="*/ 67 w 80"/>
                  <a:gd name="T75" fmla="*/ 40 h 102"/>
                  <a:gd name="T76" fmla="*/ 67 w 80"/>
                  <a:gd name="T77" fmla="*/ 40 h 102"/>
                  <a:gd name="T78" fmla="*/ 67 w 80"/>
                  <a:gd name="T79" fmla="*/ 27 h 102"/>
                  <a:gd name="T80" fmla="*/ 63 w 80"/>
                  <a:gd name="T81" fmla="*/ 22 h 102"/>
                  <a:gd name="T82" fmla="*/ 54 w 80"/>
                  <a:gd name="T83" fmla="*/ 13 h 102"/>
                  <a:gd name="T84" fmla="*/ 49 w 80"/>
                  <a:gd name="T85" fmla="*/ 13 h 102"/>
                  <a:gd name="T86" fmla="*/ 40 w 80"/>
                  <a:gd name="T87" fmla="*/ 13 h 102"/>
                  <a:gd name="T88" fmla="*/ 32 w 80"/>
                  <a:gd name="T89" fmla="*/ 22 h 102"/>
                  <a:gd name="T90" fmla="*/ 23 w 80"/>
                  <a:gd name="T91" fmla="*/ 31 h 102"/>
                  <a:gd name="T92" fmla="*/ 18 w 80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102">
                    <a:moveTo>
                      <a:pt x="63" y="67"/>
                    </a:moveTo>
                    <a:lnTo>
                      <a:pt x="76" y="67"/>
                    </a:lnTo>
                    <a:lnTo>
                      <a:pt x="72" y="80"/>
                    </a:lnTo>
                    <a:lnTo>
                      <a:pt x="63" y="89"/>
                    </a:lnTo>
                    <a:lnTo>
                      <a:pt x="49" y="98"/>
                    </a:lnTo>
                    <a:lnTo>
                      <a:pt x="36" y="102"/>
                    </a:lnTo>
                    <a:lnTo>
                      <a:pt x="27" y="98"/>
                    </a:lnTo>
                    <a:lnTo>
                      <a:pt x="18" y="98"/>
                    </a:lnTo>
                    <a:lnTo>
                      <a:pt x="14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62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8" y="18"/>
                    </a:lnTo>
                    <a:lnTo>
                      <a:pt x="27" y="9"/>
                    </a:lnTo>
                    <a:lnTo>
                      <a:pt x="36" y="4"/>
                    </a:lnTo>
                    <a:lnTo>
                      <a:pt x="49" y="0"/>
                    </a:lnTo>
                    <a:lnTo>
                      <a:pt x="63" y="4"/>
                    </a:lnTo>
                    <a:lnTo>
                      <a:pt x="72" y="13"/>
                    </a:lnTo>
                    <a:lnTo>
                      <a:pt x="80" y="22"/>
                    </a:lnTo>
                    <a:lnTo>
                      <a:pt x="80" y="40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18" y="53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4"/>
                    </a:lnTo>
                    <a:lnTo>
                      <a:pt x="36" y="89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8" y="75"/>
                    </a:lnTo>
                    <a:lnTo>
                      <a:pt x="63" y="67"/>
                    </a:lnTo>
                    <a:close/>
                    <a:moveTo>
                      <a:pt x="18" y="44"/>
                    </a:moveTo>
                    <a:lnTo>
                      <a:pt x="67" y="44"/>
                    </a:lnTo>
                    <a:lnTo>
                      <a:pt x="67" y="40"/>
                    </a:lnTo>
                    <a:lnTo>
                      <a:pt x="67" y="27"/>
                    </a:lnTo>
                    <a:lnTo>
                      <a:pt x="63" y="22"/>
                    </a:lnTo>
                    <a:lnTo>
                      <a:pt x="54" y="13"/>
                    </a:lnTo>
                    <a:lnTo>
                      <a:pt x="49" y="13"/>
                    </a:lnTo>
                    <a:lnTo>
                      <a:pt x="40" y="13"/>
                    </a:lnTo>
                    <a:lnTo>
                      <a:pt x="32" y="22"/>
                    </a:lnTo>
                    <a:lnTo>
                      <a:pt x="23" y="31"/>
                    </a:lnTo>
                    <a:lnTo>
                      <a:pt x="18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5" name="Freeform 961"/>
              <p:cNvSpPr>
                <a:spLocks/>
              </p:cNvSpPr>
              <p:nvPr/>
            </p:nvSpPr>
            <p:spPr bwMode="auto">
              <a:xfrm>
                <a:off x="7034" y="11352"/>
                <a:ext cx="85" cy="94"/>
              </a:xfrm>
              <a:custGeom>
                <a:avLst/>
                <a:gdLst>
                  <a:gd name="T0" fmla="*/ 18 w 85"/>
                  <a:gd name="T1" fmla="*/ 0 h 94"/>
                  <a:gd name="T2" fmla="*/ 85 w 85"/>
                  <a:gd name="T3" fmla="*/ 0 h 94"/>
                  <a:gd name="T4" fmla="*/ 67 w 85"/>
                  <a:gd name="T5" fmla="*/ 94 h 94"/>
                  <a:gd name="T6" fmla="*/ 54 w 85"/>
                  <a:gd name="T7" fmla="*/ 94 h 94"/>
                  <a:gd name="T8" fmla="*/ 67 w 85"/>
                  <a:gd name="T9" fmla="*/ 14 h 94"/>
                  <a:gd name="T10" fmla="*/ 31 w 85"/>
                  <a:gd name="T11" fmla="*/ 14 h 94"/>
                  <a:gd name="T12" fmla="*/ 14 w 85"/>
                  <a:gd name="T13" fmla="*/ 94 h 94"/>
                  <a:gd name="T14" fmla="*/ 0 w 85"/>
                  <a:gd name="T15" fmla="*/ 94 h 94"/>
                  <a:gd name="T16" fmla="*/ 18 w 85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" h="94">
                    <a:moveTo>
                      <a:pt x="18" y="0"/>
                    </a:moveTo>
                    <a:lnTo>
                      <a:pt x="85" y="0"/>
                    </a:lnTo>
                    <a:lnTo>
                      <a:pt x="67" y="94"/>
                    </a:lnTo>
                    <a:lnTo>
                      <a:pt x="54" y="94"/>
                    </a:lnTo>
                    <a:lnTo>
                      <a:pt x="67" y="14"/>
                    </a:lnTo>
                    <a:lnTo>
                      <a:pt x="31" y="14"/>
                    </a:lnTo>
                    <a:lnTo>
                      <a:pt x="14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6" name="Freeform 962"/>
              <p:cNvSpPr>
                <a:spLocks noEditPoints="1"/>
              </p:cNvSpPr>
              <p:nvPr/>
            </p:nvSpPr>
            <p:spPr bwMode="auto">
              <a:xfrm>
                <a:off x="7128" y="11348"/>
                <a:ext cx="75" cy="102"/>
              </a:xfrm>
              <a:custGeom>
                <a:avLst/>
                <a:gdLst>
                  <a:gd name="T0" fmla="*/ 57 w 75"/>
                  <a:gd name="T1" fmla="*/ 67 h 102"/>
                  <a:gd name="T2" fmla="*/ 71 w 75"/>
                  <a:gd name="T3" fmla="*/ 67 h 102"/>
                  <a:gd name="T4" fmla="*/ 66 w 75"/>
                  <a:gd name="T5" fmla="*/ 80 h 102"/>
                  <a:gd name="T6" fmla="*/ 57 w 75"/>
                  <a:gd name="T7" fmla="*/ 89 h 102"/>
                  <a:gd name="T8" fmla="*/ 48 w 75"/>
                  <a:gd name="T9" fmla="*/ 98 h 102"/>
                  <a:gd name="T10" fmla="*/ 31 w 75"/>
                  <a:gd name="T11" fmla="*/ 102 h 102"/>
                  <a:gd name="T12" fmla="*/ 22 w 75"/>
                  <a:gd name="T13" fmla="*/ 98 h 102"/>
                  <a:gd name="T14" fmla="*/ 17 w 75"/>
                  <a:gd name="T15" fmla="*/ 98 h 102"/>
                  <a:gd name="T16" fmla="*/ 9 w 75"/>
                  <a:gd name="T17" fmla="*/ 89 h 102"/>
                  <a:gd name="T18" fmla="*/ 4 w 75"/>
                  <a:gd name="T19" fmla="*/ 80 h 102"/>
                  <a:gd name="T20" fmla="*/ 0 w 75"/>
                  <a:gd name="T21" fmla="*/ 71 h 102"/>
                  <a:gd name="T22" fmla="*/ 0 w 75"/>
                  <a:gd name="T23" fmla="*/ 62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8 h 102"/>
                  <a:gd name="T30" fmla="*/ 22 w 75"/>
                  <a:gd name="T31" fmla="*/ 9 h 102"/>
                  <a:gd name="T32" fmla="*/ 31 w 75"/>
                  <a:gd name="T33" fmla="*/ 4 h 102"/>
                  <a:gd name="T34" fmla="*/ 44 w 75"/>
                  <a:gd name="T35" fmla="*/ 0 h 102"/>
                  <a:gd name="T36" fmla="*/ 57 w 75"/>
                  <a:gd name="T37" fmla="*/ 4 h 102"/>
                  <a:gd name="T38" fmla="*/ 66 w 75"/>
                  <a:gd name="T39" fmla="*/ 13 h 102"/>
                  <a:gd name="T40" fmla="*/ 75 w 75"/>
                  <a:gd name="T41" fmla="*/ 22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3 h 102"/>
                  <a:gd name="T48" fmla="*/ 13 w 75"/>
                  <a:gd name="T49" fmla="*/ 53 h 102"/>
                  <a:gd name="T50" fmla="*/ 13 w 75"/>
                  <a:gd name="T51" fmla="*/ 58 h 102"/>
                  <a:gd name="T52" fmla="*/ 13 w 75"/>
                  <a:gd name="T53" fmla="*/ 62 h 102"/>
                  <a:gd name="T54" fmla="*/ 13 w 75"/>
                  <a:gd name="T55" fmla="*/ 71 h 102"/>
                  <a:gd name="T56" fmla="*/ 17 w 75"/>
                  <a:gd name="T57" fmla="*/ 80 h 102"/>
                  <a:gd name="T58" fmla="*/ 26 w 75"/>
                  <a:gd name="T59" fmla="*/ 84 h 102"/>
                  <a:gd name="T60" fmla="*/ 31 w 75"/>
                  <a:gd name="T61" fmla="*/ 89 h 102"/>
                  <a:gd name="T62" fmla="*/ 40 w 75"/>
                  <a:gd name="T63" fmla="*/ 84 h 102"/>
                  <a:gd name="T64" fmla="*/ 48 w 75"/>
                  <a:gd name="T65" fmla="*/ 80 h 102"/>
                  <a:gd name="T66" fmla="*/ 53 w 75"/>
                  <a:gd name="T67" fmla="*/ 75 h 102"/>
                  <a:gd name="T68" fmla="*/ 57 w 75"/>
                  <a:gd name="T69" fmla="*/ 67 h 102"/>
                  <a:gd name="T70" fmla="*/ 17 w 75"/>
                  <a:gd name="T71" fmla="*/ 44 h 102"/>
                  <a:gd name="T72" fmla="*/ 62 w 75"/>
                  <a:gd name="T73" fmla="*/ 44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27 h 102"/>
                  <a:gd name="T80" fmla="*/ 57 w 75"/>
                  <a:gd name="T81" fmla="*/ 22 h 102"/>
                  <a:gd name="T82" fmla="*/ 53 w 75"/>
                  <a:gd name="T83" fmla="*/ 13 h 102"/>
                  <a:gd name="T84" fmla="*/ 44 w 75"/>
                  <a:gd name="T85" fmla="*/ 13 h 102"/>
                  <a:gd name="T86" fmla="*/ 35 w 75"/>
                  <a:gd name="T87" fmla="*/ 13 h 102"/>
                  <a:gd name="T88" fmla="*/ 26 w 75"/>
                  <a:gd name="T89" fmla="*/ 22 h 102"/>
                  <a:gd name="T90" fmla="*/ 22 w 75"/>
                  <a:gd name="T91" fmla="*/ 31 h 102"/>
                  <a:gd name="T92" fmla="*/ 17 w 75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7" y="67"/>
                    </a:moveTo>
                    <a:lnTo>
                      <a:pt x="71" y="67"/>
                    </a:lnTo>
                    <a:lnTo>
                      <a:pt x="66" y="80"/>
                    </a:lnTo>
                    <a:lnTo>
                      <a:pt x="57" y="89"/>
                    </a:lnTo>
                    <a:lnTo>
                      <a:pt x="48" y="98"/>
                    </a:lnTo>
                    <a:lnTo>
                      <a:pt x="31" y="102"/>
                    </a:lnTo>
                    <a:lnTo>
                      <a:pt x="22" y="98"/>
                    </a:lnTo>
                    <a:lnTo>
                      <a:pt x="17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13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8" y="80"/>
                    </a:lnTo>
                    <a:lnTo>
                      <a:pt x="53" y="75"/>
                    </a:lnTo>
                    <a:lnTo>
                      <a:pt x="57" y="67"/>
                    </a:lnTo>
                    <a:close/>
                    <a:moveTo>
                      <a:pt x="17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7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7" name="Freeform 963"/>
              <p:cNvSpPr>
                <a:spLocks noEditPoints="1"/>
              </p:cNvSpPr>
              <p:nvPr/>
            </p:nvSpPr>
            <p:spPr bwMode="auto">
              <a:xfrm>
                <a:off x="7208" y="11348"/>
                <a:ext cx="88" cy="138"/>
              </a:xfrm>
              <a:custGeom>
                <a:avLst/>
                <a:gdLst>
                  <a:gd name="T0" fmla="*/ 0 w 88"/>
                  <a:gd name="T1" fmla="*/ 138 h 138"/>
                  <a:gd name="T2" fmla="*/ 22 w 88"/>
                  <a:gd name="T3" fmla="*/ 4 h 138"/>
                  <a:gd name="T4" fmla="*/ 35 w 88"/>
                  <a:gd name="T5" fmla="*/ 4 h 138"/>
                  <a:gd name="T6" fmla="*/ 35 w 88"/>
                  <a:gd name="T7" fmla="*/ 18 h 138"/>
                  <a:gd name="T8" fmla="*/ 40 w 88"/>
                  <a:gd name="T9" fmla="*/ 9 h 138"/>
                  <a:gd name="T10" fmla="*/ 48 w 88"/>
                  <a:gd name="T11" fmla="*/ 4 h 138"/>
                  <a:gd name="T12" fmla="*/ 53 w 88"/>
                  <a:gd name="T13" fmla="*/ 0 h 138"/>
                  <a:gd name="T14" fmla="*/ 62 w 88"/>
                  <a:gd name="T15" fmla="*/ 0 h 138"/>
                  <a:gd name="T16" fmla="*/ 71 w 88"/>
                  <a:gd name="T17" fmla="*/ 4 h 138"/>
                  <a:gd name="T18" fmla="*/ 80 w 88"/>
                  <a:gd name="T19" fmla="*/ 9 h 138"/>
                  <a:gd name="T20" fmla="*/ 84 w 88"/>
                  <a:gd name="T21" fmla="*/ 22 h 138"/>
                  <a:gd name="T22" fmla="*/ 88 w 88"/>
                  <a:gd name="T23" fmla="*/ 40 h 138"/>
                  <a:gd name="T24" fmla="*/ 88 w 88"/>
                  <a:gd name="T25" fmla="*/ 53 h 138"/>
                  <a:gd name="T26" fmla="*/ 84 w 88"/>
                  <a:gd name="T27" fmla="*/ 67 h 138"/>
                  <a:gd name="T28" fmla="*/ 80 w 88"/>
                  <a:gd name="T29" fmla="*/ 80 h 138"/>
                  <a:gd name="T30" fmla="*/ 75 w 88"/>
                  <a:gd name="T31" fmla="*/ 84 h 138"/>
                  <a:gd name="T32" fmla="*/ 66 w 88"/>
                  <a:gd name="T33" fmla="*/ 93 h 138"/>
                  <a:gd name="T34" fmla="*/ 62 w 88"/>
                  <a:gd name="T35" fmla="*/ 98 h 138"/>
                  <a:gd name="T36" fmla="*/ 53 w 88"/>
                  <a:gd name="T37" fmla="*/ 102 h 138"/>
                  <a:gd name="T38" fmla="*/ 48 w 88"/>
                  <a:gd name="T39" fmla="*/ 102 h 138"/>
                  <a:gd name="T40" fmla="*/ 40 w 88"/>
                  <a:gd name="T41" fmla="*/ 102 h 138"/>
                  <a:gd name="T42" fmla="*/ 35 w 88"/>
                  <a:gd name="T43" fmla="*/ 98 h 138"/>
                  <a:gd name="T44" fmla="*/ 26 w 88"/>
                  <a:gd name="T45" fmla="*/ 93 h 138"/>
                  <a:gd name="T46" fmla="*/ 22 w 88"/>
                  <a:gd name="T47" fmla="*/ 84 h 138"/>
                  <a:gd name="T48" fmla="*/ 13 w 88"/>
                  <a:gd name="T49" fmla="*/ 138 h 138"/>
                  <a:gd name="T50" fmla="*/ 0 w 88"/>
                  <a:gd name="T51" fmla="*/ 138 h 138"/>
                  <a:gd name="T52" fmla="*/ 26 w 88"/>
                  <a:gd name="T53" fmla="*/ 58 h 138"/>
                  <a:gd name="T54" fmla="*/ 26 w 88"/>
                  <a:gd name="T55" fmla="*/ 67 h 138"/>
                  <a:gd name="T56" fmla="*/ 31 w 88"/>
                  <a:gd name="T57" fmla="*/ 75 h 138"/>
                  <a:gd name="T58" fmla="*/ 31 w 88"/>
                  <a:gd name="T59" fmla="*/ 80 h 138"/>
                  <a:gd name="T60" fmla="*/ 35 w 88"/>
                  <a:gd name="T61" fmla="*/ 84 h 138"/>
                  <a:gd name="T62" fmla="*/ 40 w 88"/>
                  <a:gd name="T63" fmla="*/ 89 h 138"/>
                  <a:gd name="T64" fmla="*/ 44 w 88"/>
                  <a:gd name="T65" fmla="*/ 89 h 138"/>
                  <a:gd name="T66" fmla="*/ 57 w 88"/>
                  <a:gd name="T67" fmla="*/ 84 h 138"/>
                  <a:gd name="T68" fmla="*/ 66 w 88"/>
                  <a:gd name="T69" fmla="*/ 71 h 138"/>
                  <a:gd name="T70" fmla="*/ 71 w 88"/>
                  <a:gd name="T71" fmla="*/ 58 h 138"/>
                  <a:gd name="T72" fmla="*/ 75 w 88"/>
                  <a:gd name="T73" fmla="*/ 40 h 138"/>
                  <a:gd name="T74" fmla="*/ 71 w 88"/>
                  <a:gd name="T75" fmla="*/ 27 h 138"/>
                  <a:gd name="T76" fmla="*/ 71 w 88"/>
                  <a:gd name="T77" fmla="*/ 22 h 138"/>
                  <a:gd name="T78" fmla="*/ 62 w 88"/>
                  <a:gd name="T79" fmla="*/ 18 h 138"/>
                  <a:gd name="T80" fmla="*/ 57 w 88"/>
                  <a:gd name="T81" fmla="*/ 13 h 138"/>
                  <a:gd name="T82" fmla="*/ 48 w 88"/>
                  <a:gd name="T83" fmla="*/ 13 h 138"/>
                  <a:gd name="T84" fmla="*/ 44 w 88"/>
                  <a:gd name="T85" fmla="*/ 18 h 138"/>
                  <a:gd name="T86" fmla="*/ 40 w 88"/>
                  <a:gd name="T87" fmla="*/ 22 h 138"/>
                  <a:gd name="T88" fmla="*/ 35 w 88"/>
                  <a:gd name="T89" fmla="*/ 27 h 138"/>
                  <a:gd name="T90" fmla="*/ 35 w 88"/>
                  <a:gd name="T91" fmla="*/ 35 h 138"/>
                  <a:gd name="T92" fmla="*/ 31 w 88"/>
                  <a:gd name="T93" fmla="*/ 44 h 138"/>
                  <a:gd name="T94" fmla="*/ 31 w 88"/>
                  <a:gd name="T95" fmla="*/ 53 h 138"/>
                  <a:gd name="T96" fmla="*/ 26 w 88"/>
                  <a:gd name="T97" fmla="*/ 58 h 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8" h="138">
                    <a:moveTo>
                      <a:pt x="0" y="138"/>
                    </a:moveTo>
                    <a:lnTo>
                      <a:pt x="22" y="4"/>
                    </a:lnTo>
                    <a:lnTo>
                      <a:pt x="35" y="4"/>
                    </a:lnTo>
                    <a:lnTo>
                      <a:pt x="35" y="18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1" y="4"/>
                    </a:lnTo>
                    <a:lnTo>
                      <a:pt x="80" y="9"/>
                    </a:lnTo>
                    <a:lnTo>
                      <a:pt x="84" y="22"/>
                    </a:lnTo>
                    <a:lnTo>
                      <a:pt x="88" y="40"/>
                    </a:lnTo>
                    <a:lnTo>
                      <a:pt x="88" y="53"/>
                    </a:lnTo>
                    <a:lnTo>
                      <a:pt x="84" y="67"/>
                    </a:lnTo>
                    <a:lnTo>
                      <a:pt x="80" y="80"/>
                    </a:lnTo>
                    <a:lnTo>
                      <a:pt x="75" y="84"/>
                    </a:lnTo>
                    <a:lnTo>
                      <a:pt x="66" y="93"/>
                    </a:lnTo>
                    <a:lnTo>
                      <a:pt x="62" y="98"/>
                    </a:lnTo>
                    <a:lnTo>
                      <a:pt x="53" y="102"/>
                    </a:lnTo>
                    <a:lnTo>
                      <a:pt x="48" y="102"/>
                    </a:lnTo>
                    <a:lnTo>
                      <a:pt x="40" y="102"/>
                    </a:lnTo>
                    <a:lnTo>
                      <a:pt x="35" y="98"/>
                    </a:lnTo>
                    <a:lnTo>
                      <a:pt x="26" y="93"/>
                    </a:lnTo>
                    <a:lnTo>
                      <a:pt x="22" y="84"/>
                    </a:lnTo>
                    <a:lnTo>
                      <a:pt x="13" y="138"/>
                    </a:lnTo>
                    <a:lnTo>
                      <a:pt x="0" y="138"/>
                    </a:lnTo>
                    <a:close/>
                    <a:moveTo>
                      <a:pt x="26" y="58"/>
                    </a:moveTo>
                    <a:lnTo>
                      <a:pt x="26" y="67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35" y="84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57" y="84"/>
                    </a:lnTo>
                    <a:lnTo>
                      <a:pt x="66" y="71"/>
                    </a:lnTo>
                    <a:lnTo>
                      <a:pt x="71" y="58"/>
                    </a:lnTo>
                    <a:lnTo>
                      <a:pt x="75" y="40"/>
                    </a:lnTo>
                    <a:lnTo>
                      <a:pt x="71" y="27"/>
                    </a:lnTo>
                    <a:lnTo>
                      <a:pt x="71" y="22"/>
                    </a:lnTo>
                    <a:lnTo>
                      <a:pt x="62" y="18"/>
                    </a:lnTo>
                    <a:lnTo>
                      <a:pt x="57" y="13"/>
                    </a:lnTo>
                    <a:lnTo>
                      <a:pt x="48" y="13"/>
                    </a:lnTo>
                    <a:lnTo>
                      <a:pt x="44" y="18"/>
                    </a:lnTo>
                    <a:lnTo>
                      <a:pt x="40" y="22"/>
                    </a:lnTo>
                    <a:lnTo>
                      <a:pt x="35" y="27"/>
                    </a:lnTo>
                    <a:lnTo>
                      <a:pt x="35" y="35"/>
                    </a:lnTo>
                    <a:lnTo>
                      <a:pt x="31" y="44"/>
                    </a:lnTo>
                    <a:lnTo>
                      <a:pt x="31" y="53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8" name="Freeform 964"/>
              <p:cNvSpPr>
                <a:spLocks noEditPoints="1"/>
              </p:cNvSpPr>
              <p:nvPr/>
            </p:nvSpPr>
            <p:spPr bwMode="auto">
              <a:xfrm>
                <a:off x="7310" y="11348"/>
                <a:ext cx="75" cy="102"/>
              </a:xfrm>
              <a:custGeom>
                <a:avLst/>
                <a:gdLst>
                  <a:gd name="T0" fmla="*/ 58 w 75"/>
                  <a:gd name="T1" fmla="*/ 67 h 102"/>
                  <a:gd name="T2" fmla="*/ 71 w 75"/>
                  <a:gd name="T3" fmla="*/ 67 h 102"/>
                  <a:gd name="T4" fmla="*/ 66 w 75"/>
                  <a:gd name="T5" fmla="*/ 80 h 102"/>
                  <a:gd name="T6" fmla="*/ 58 w 75"/>
                  <a:gd name="T7" fmla="*/ 89 h 102"/>
                  <a:gd name="T8" fmla="*/ 44 w 75"/>
                  <a:gd name="T9" fmla="*/ 98 h 102"/>
                  <a:gd name="T10" fmla="*/ 31 w 75"/>
                  <a:gd name="T11" fmla="*/ 102 h 102"/>
                  <a:gd name="T12" fmla="*/ 22 w 75"/>
                  <a:gd name="T13" fmla="*/ 98 h 102"/>
                  <a:gd name="T14" fmla="*/ 13 w 75"/>
                  <a:gd name="T15" fmla="*/ 98 h 102"/>
                  <a:gd name="T16" fmla="*/ 9 w 75"/>
                  <a:gd name="T17" fmla="*/ 89 h 102"/>
                  <a:gd name="T18" fmla="*/ 0 w 75"/>
                  <a:gd name="T19" fmla="*/ 80 h 102"/>
                  <a:gd name="T20" fmla="*/ 0 w 75"/>
                  <a:gd name="T21" fmla="*/ 71 h 102"/>
                  <a:gd name="T22" fmla="*/ 0 w 75"/>
                  <a:gd name="T23" fmla="*/ 62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8 h 102"/>
                  <a:gd name="T30" fmla="*/ 22 w 75"/>
                  <a:gd name="T31" fmla="*/ 9 h 102"/>
                  <a:gd name="T32" fmla="*/ 31 w 75"/>
                  <a:gd name="T33" fmla="*/ 4 h 102"/>
                  <a:gd name="T34" fmla="*/ 44 w 75"/>
                  <a:gd name="T35" fmla="*/ 0 h 102"/>
                  <a:gd name="T36" fmla="*/ 58 w 75"/>
                  <a:gd name="T37" fmla="*/ 4 h 102"/>
                  <a:gd name="T38" fmla="*/ 66 w 75"/>
                  <a:gd name="T39" fmla="*/ 13 h 102"/>
                  <a:gd name="T40" fmla="*/ 75 w 75"/>
                  <a:gd name="T41" fmla="*/ 22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3 h 102"/>
                  <a:gd name="T48" fmla="*/ 13 w 75"/>
                  <a:gd name="T49" fmla="*/ 53 h 102"/>
                  <a:gd name="T50" fmla="*/ 13 w 75"/>
                  <a:gd name="T51" fmla="*/ 58 h 102"/>
                  <a:gd name="T52" fmla="*/ 13 w 75"/>
                  <a:gd name="T53" fmla="*/ 62 h 102"/>
                  <a:gd name="T54" fmla="*/ 13 w 75"/>
                  <a:gd name="T55" fmla="*/ 71 h 102"/>
                  <a:gd name="T56" fmla="*/ 18 w 75"/>
                  <a:gd name="T57" fmla="*/ 80 h 102"/>
                  <a:gd name="T58" fmla="*/ 22 w 75"/>
                  <a:gd name="T59" fmla="*/ 84 h 102"/>
                  <a:gd name="T60" fmla="*/ 31 w 75"/>
                  <a:gd name="T61" fmla="*/ 89 h 102"/>
                  <a:gd name="T62" fmla="*/ 40 w 75"/>
                  <a:gd name="T63" fmla="*/ 84 h 102"/>
                  <a:gd name="T64" fmla="*/ 44 w 75"/>
                  <a:gd name="T65" fmla="*/ 80 h 102"/>
                  <a:gd name="T66" fmla="*/ 53 w 75"/>
                  <a:gd name="T67" fmla="*/ 75 h 102"/>
                  <a:gd name="T68" fmla="*/ 58 w 75"/>
                  <a:gd name="T69" fmla="*/ 67 h 102"/>
                  <a:gd name="T70" fmla="*/ 13 w 75"/>
                  <a:gd name="T71" fmla="*/ 44 h 102"/>
                  <a:gd name="T72" fmla="*/ 62 w 75"/>
                  <a:gd name="T73" fmla="*/ 44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27 h 102"/>
                  <a:gd name="T80" fmla="*/ 58 w 75"/>
                  <a:gd name="T81" fmla="*/ 22 h 102"/>
                  <a:gd name="T82" fmla="*/ 49 w 75"/>
                  <a:gd name="T83" fmla="*/ 13 h 102"/>
                  <a:gd name="T84" fmla="*/ 44 w 75"/>
                  <a:gd name="T85" fmla="*/ 13 h 102"/>
                  <a:gd name="T86" fmla="*/ 35 w 75"/>
                  <a:gd name="T87" fmla="*/ 13 h 102"/>
                  <a:gd name="T88" fmla="*/ 26 w 75"/>
                  <a:gd name="T89" fmla="*/ 22 h 102"/>
                  <a:gd name="T90" fmla="*/ 18 w 75"/>
                  <a:gd name="T91" fmla="*/ 31 h 102"/>
                  <a:gd name="T92" fmla="*/ 13 w 75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8" y="67"/>
                    </a:moveTo>
                    <a:lnTo>
                      <a:pt x="71" y="67"/>
                    </a:lnTo>
                    <a:lnTo>
                      <a:pt x="66" y="80"/>
                    </a:lnTo>
                    <a:lnTo>
                      <a:pt x="58" y="89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8" y="4"/>
                    </a:lnTo>
                    <a:lnTo>
                      <a:pt x="66" y="13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5"/>
                    </a:lnTo>
                    <a:lnTo>
                      <a:pt x="58" y="67"/>
                    </a:lnTo>
                    <a:close/>
                    <a:moveTo>
                      <a:pt x="13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8" y="22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22"/>
                    </a:lnTo>
                    <a:lnTo>
                      <a:pt x="18" y="31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9" name="Freeform 965"/>
              <p:cNvSpPr>
                <a:spLocks/>
              </p:cNvSpPr>
              <p:nvPr/>
            </p:nvSpPr>
            <p:spPr bwMode="auto">
              <a:xfrm>
                <a:off x="7381" y="11352"/>
                <a:ext cx="89" cy="94"/>
              </a:xfrm>
              <a:custGeom>
                <a:avLst/>
                <a:gdLst>
                  <a:gd name="T0" fmla="*/ 0 w 89"/>
                  <a:gd name="T1" fmla="*/ 94 h 94"/>
                  <a:gd name="T2" fmla="*/ 40 w 89"/>
                  <a:gd name="T3" fmla="*/ 45 h 94"/>
                  <a:gd name="T4" fmla="*/ 18 w 89"/>
                  <a:gd name="T5" fmla="*/ 0 h 94"/>
                  <a:gd name="T6" fmla="*/ 31 w 89"/>
                  <a:gd name="T7" fmla="*/ 0 h 94"/>
                  <a:gd name="T8" fmla="*/ 40 w 89"/>
                  <a:gd name="T9" fmla="*/ 14 h 94"/>
                  <a:gd name="T10" fmla="*/ 44 w 89"/>
                  <a:gd name="T11" fmla="*/ 27 h 94"/>
                  <a:gd name="T12" fmla="*/ 49 w 89"/>
                  <a:gd name="T13" fmla="*/ 36 h 94"/>
                  <a:gd name="T14" fmla="*/ 71 w 89"/>
                  <a:gd name="T15" fmla="*/ 0 h 94"/>
                  <a:gd name="T16" fmla="*/ 89 w 89"/>
                  <a:gd name="T17" fmla="*/ 0 h 94"/>
                  <a:gd name="T18" fmla="*/ 53 w 89"/>
                  <a:gd name="T19" fmla="*/ 49 h 94"/>
                  <a:gd name="T20" fmla="*/ 75 w 89"/>
                  <a:gd name="T21" fmla="*/ 94 h 94"/>
                  <a:gd name="T22" fmla="*/ 58 w 89"/>
                  <a:gd name="T23" fmla="*/ 94 h 94"/>
                  <a:gd name="T24" fmla="*/ 49 w 89"/>
                  <a:gd name="T25" fmla="*/ 76 h 94"/>
                  <a:gd name="T26" fmla="*/ 49 w 89"/>
                  <a:gd name="T27" fmla="*/ 67 h 94"/>
                  <a:gd name="T28" fmla="*/ 44 w 89"/>
                  <a:gd name="T29" fmla="*/ 58 h 94"/>
                  <a:gd name="T30" fmla="*/ 18 w 89"/>
                  <a:gd name="T31" fmla="*/ 94 h 94"/>
                  <a:gd name="T32" fmla="*/ 0 w 89"/>
                  <a:gd name="T33" fmla="*/ 94 h 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9" h="94">
                    <a:moveTo>
                      <a:pt x="0" y="94"/>
                    </a:moveTo>
                    <a:lnTo>
                      <a:pt x="40" y="45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40" y="14"/>
                    </a:lnTo>
                    <a:lnTo>
                      <a:pt x="44" y="27"/>
                    </a:lnTo>
                    <a:lnTo>
                      <a:pt x="49" y="36"/>
                    </a:lnTo>
                    <a:lnTo>
                      <a:pt x="71" y="0"/>
                    </a:lnTo>
                    <a:lnTo>
                      <a:pt x="89" y="0"/>
                    </a:lnTo>
                    <a:lnTo>
                      <a:pt x="53" y="49"/>
                    </a:lnTo>
                    <a:lnTo>
                      <a:pt x="75" y="94"/>
                    </a:lnTo>
                    <a:lnTo>
                      <a:pt x="58" y="94"/>
                    </a:lnTo>
                    <a:lnTo>
                      <a:pt x="49" y="76"/>
                    </a:lnTo>
                    <a:lnTo>
                      <a:pt x="49" y="67"/>
                    </a:lnTo>
                    <a:lnTo>
                      <a:pt x="44" y="58"/>
                    </a:lnTo>
                    <a:lnTo>
                      <a:pt x="18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0" name="Freeform 966"/>
              <p:cNvSpPr>
                <a:spLocks noEditPoints="1"/>
              </p:cNvSpPr>
              <p:nvPr/>
            </p:nvSpPr>
            <p:spPr bwMode="auto">
              <a:xfrm>
                <a:off x="7470" y="11348"/>
                <a:ext cx="80" cy="102"/>
              </a:xfrm>
              <a:custGeom>
                <a:avLst/>
                <a:gdLst>
                  <a:gd name="T0" fmla="*/ 0 w 80"/>
                  <a:gd name="T1" fmla="*/ 62 h 102"/>
                  <a:gd name="T2" fmla="*/ 4 w 80"/>
                  <a:gd name="T3" fmla="*/ 35 h 102"/>
                  <a:gd name="T4" fmla="*/ 13 w 80"/>
                  <a:gd name="T5" fmla="*/ 18 h 102"/>
                  <a:gd name="T6" fmla="*/ 26 w 80"/>
                  <a:gd name="T7" fmla="*/ 4 h 102"/>
                  <a:gd name="T8" fmla="*/ 44 w 80"/>
                  <a:gd name="T9" fmla="*/ 0 h 102"/>
                  <a:gd name="T10" fmla="*/ 57 w 80"/>
                  <a:gd name="T11" fmla="*/ 4 h 102"/>
                  <a:gd name="T12" fmla="*/ 71 w 80"/>
                  <a:gd name="T13" fmla="*/ 13 h 102"/>
                  <a:gd name="T14" fmla="*/ 75 w 80"/>
                  <a:gd name="T15" fmla="*/ 22 h 102"/>
                  <a:gd name="T16" fmla="*/ 80 w 80"/>
                  <a:gd name="T17" fmla="*/ 40 h 102"/>
                  <a:gd name="T18" fmla="*/ 80 w 80"/>
                  <a:gd name="T19" fmla="*/ 58 h 102"/>
                  <a:gd name="T20" fmla="*/ 75 w 80"/>
                  <a:gd name="T21" fmla="*/ 71 h 102"/>
                  <a:gd name="T22" fmla="*/ 66 w 80"/>
                  <a:gd name="T23" fmla="*/ 84 h 102"/>
                  <a:gd name="T24" fmla="*/ 57 w 80"/>
                  <a:gd name="T25" fmla="*/ 93 h 102"/>
                  <a:gd name="T26" fmla="*/ 44 w 80"/>
                  <a:gd name="T27" fmla="*/ 98 h 102"/>
                  <a:gd name="T28" fmla="*/ 35 w 80"/>
                  <a:gd name="T29" fmla="*/ 102 h 102"/>
                  <a:gd name="T30" fmla="*/ 26 w 80"/>
                  <a:gd name="T31" fmla="*/ 98 h 102"/>
                  <a:gd name="T32" fmla="*/ 17 w 80"/>
                  <a:gd name="T33" fmla="*/ 98 h 102"/>
                  <a:gd name="T34" fmla="*/ 9 w 80"/>
                  <a:gd name="T35" fmla="*/ 89 h 102"/>
                  <a:gd name="T36" fmla="*/ 4 w 80"/>
                  <a:gd name="T37" fmla="*/ 84 h 102"/>
                  <a:gd name="T38" fmla="*/ 0 w 80"/>
                  <a:gd name="T39" fmla="*/ 71 h 102"/>
                  <a:gd name="T40" fmla="*/ 0 w 80"/>
                  <a:gd name="T41" fmla="*/ 62 h 102"/>
                  <a:gd name="T42" fmla="*/ 13 w 80"/>
                  <a:gd name="T43" fmla="*/ 62 h 102"/>
                  <a:gd name="T44" fmla="*/ 17 w 80"/>
                  <a:gd name="T45" fmla="*/ 71 h 102"/>
                  <a:gd name="T46" fmla="*/ 22 w 80"/>
                  <a:gd name="T47" fmla="*/ 80 h 102"/>
                  <a:gd name="T48" fmla="*/ 26 w 80"/>
                  <a:gd name="T49" fmla="*/ 89 h 102"/>
                  <a:gd name="T50" fmla="*/ 35 w 80"/>
                  <a:gd name="T51" fmla="*/ 89 h 102"/>
                  <a:gd name="T52" fmla="*/ 40 w 80"/>
                  <a:gd name="T53" fmla="*/ 89 h 102"/>
                  <a:gd name="T54" fmla="*/ 44 w 80"/>
                  <a:gd name="T55" fmla="*/ 84 h 102"/>
                  <a:gd name="T56" fmla="*/ 49 w 80"/>
                  <a:gd name="T57" fmla="*/ 84 h 102"/>
                  <a:gd name="T58" fmla="*/ 53 w 80"/>
                  <a:gd name="T59" fmla="*/ 80 h 102"/>
                  <a:gd name="T60" fmla="*/ 57 w 80"/>
                  <a:gd name="T61" fmla="*/ 75 h 102"/>
                  <a:gd name="T62" fmla="*/ 57 w 80"/>
                  <a:gd name="T63" fmla="*/ 71 h 102"/>
                  <a:gd name="T64" fmla="*/ 62 w 80"/>
                  <a:gd name="T65" fmla="*/ 62 h 102"/>
                  <a:gd name="T66" fmla="*/ 62 w 80"/>
                  <a:gd name="T67" fmla="*/ 58 h 102"/>
                  <a:gd name="T68" fmla="*/ 66 w 80"/>
                  <a:gd name="T69" fmla="*/ 49 h 102"/>
                  <a:gd name="T70" fmla="*/ 66 w 80"/>
                  <a:gd name="T71" fmla="*/ 40 h 102"/>
                  <a:gd name="T72" fmla="*/ 62 w 80"/>
                  <a:gd name="T73" fmla="*/ 31 h 102"/>
                  <a:gd name="T74" fmla="*/ 57 w 80"/>
                  <a:gd name="T75" fmla="*/ 22 h 102"/>
                  <a:gd name="T76" fmla="*/ 53 w 80"/>
                  <a:gd name="T77" fmla="*/ 13 h 102"/>
                  <a:gd name="T78" fmla="*/ 44 w 80"/>
                  <a:gd name="T79" fmla="*/ 13 h 102"/>
                  <a:gd name="T80" fmla="*/ 40 w 80"/>
                  <a:gd name="T81" fmla="*/ 13 h 102"/>
                  <a:gd name="T82" fmla="*/ 31 w 80"/>
                  <a:gd name="T83" fmla="*/ 18 h 102"/>
                  <a:gd name="T84" fmla="*/ 26 w 80"/>
                  <a:gd name="T85" fmla="*/ 22 h 102"/>
                  <a:gd name="T86" fmla="*/ 22 w 80"/>
                  <a:gd name="T87" fmla="*/ 27 h 102"/>
                  <a:gd name="T88" fmla="*/ 17 w 80"/>
                  <a:gd name="T89" fmla="*/ 35 h 102"/>
                  <a:gd name="T90" fmla="*/ 17 w 80"/>
                  <a:gd name="T91" fmla="*/ 44 h 102"/>
                  <a:gd name="T92" fmla="*/ 13 w 80"/>
                  <a:gd name="T93" fmla="*/ 53 h 102"/>
                  <a:gd name="T94" fmla="*/ 13 w 80"/>
                  <a:gd name="T95" fmla="*/ 62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2">
                    <a:moveTo>
                      <a:pt x="0" y="62"/>
                    </a:moveTo>
                    <a:lnTo>
                      <a:pt x="4" y="35"/>
                    </a:lnTo>
                    <a:lnTo>
                      <a:pt x="13" y="18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71" y="13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5" y="71"/>
                    </a:lnTo>
                    <a:lnTo>
                      <a:pt x="66" y="84"/>
                    </a:lnTo>
                    <a:lnTo>
                      <a:pt x="57" y="93"/>
                    </a:lnTo>
                    <a:lnTo>
                      <a:pt x="44" y="98"/>
                    </a:lnTo>
                    <a:lnTo>
                      <a:pt x="35" y="102"/>
                    </a:lnTo>
                    <a:lnTo>
                      <a:pt x="26" y="98"/>
                    </a:lnTo>
                    <a:lnTo>
                      <a:pt x="17" y="98"/>
                    </a:lnTo>
                    <a:lnTo>
                      <a:pt x="9" y="89"/>
                    </a:lnTo>
                    <a:lnTo>
                      <a:pt x="4" y="84"/>
                    </a:lnTo>
                    <a:lnTo>
                      <a:pt x="0" y="71"/>
                    </a:lnTo>
                    <a:lnTo>
                      <a:pt x="0" y="62"/>
                    </a:lnTo>
                    <a:close/>
                    <a:moveTo>
                      <a:pt x="13" y="62"/>
                    </a:moveTo>
                    <a:lnTo>
                      <a:pt x="17" y="71"/>
                    </a:lnTo>
                    <a:lnTo>
                      <a:pt x="22" y="80"/>
                    </a:lnTo>
                    <a:lnTo>
                      <a:pt x="26" y="89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4"/>
                    </a:lnTo>
                    <a:lnTo>
                      <a:pt x="49" y="84"/>
                    </a:lnTo>
                    <a:lnTo>
                      <a:pt x="53" y="80"/>
                    </a:lnTo>
                    <a:lnTo>
                      <a:pt x="57" y="75"/>
                    </a:lnTo>
                    <a:lnTo>
                      <a:pt x="57" y="71"/>
                    </a:lnTo>
                    <a:lnTo>
                      <a:pt x="62" y="62"/>
                    </a:lnTo>
                    <a:lnTo>
                      <a:pt x="62" y="58"/>
                    </a:lnTo>
                    <a:lnTo>
                      <a:pt x="66" y="49"/>
                    </a:lnTo>
                    <a:lnTo>
                      <a:pt x="66" y="40"/>
                    </a:lnTo>
                    <a:lnTo>
                      <a:pt x="62" y="31"/>
                    </a:lnTo>
                    <a:lnTo>
                      <a:pt x="57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17" y="35"/>
                    </a:lnTo>
                    <a:lnTo>
                      <a:pt x="17" y="44"/>
                    </a:lnTo>
                    <a:lnTo>
                      <a:pt x="13" y="53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1" name="Freeform 967"/>
              <p:cNvSpPr>
                <a:spLocks noEditPoints="1"/>
              </p:cNvSpPr>
              <p:nvPr/>
            </p:nvSpPr>
            <p:spPr bwMode="auto">
              <a:xfrm>
                <a:off x="7559" y="11312"/>
                <a:ext cx="84" cy="138"/>
              </a:xfrm>
              <a:custGeom>
                <a:avLst/>
                <a:gdLst>
                  <a:gd name="T0" fmla="*/ 31 w 84"/>
                  <a:gd name="T1" fmla="*/ 14 h 138"/>
                  <a:gd name="T2" fmla="*/ 31 w 84"/>
                  <a:gd name="T3" fmla="*/ 0 h 138"/>
                  <a:gd name="T4" fmla="*/ 44 w 84"/>
                  <a:gd name="T5" fmla="*/ 0 h 138"/>
                  <a:gd name="T6" fmla="*/ 62 w 84"/>
                  <a:gd name="T7" fmla="*/ 5 h 138"/>
                  <a:gd name="T8" fmla="*/ 71 w 84"/>
                  <a:gd name="T9" fmla="*/ 14 h 138"/>
                  <a:gd name="T10" fmla="*/ 80 w 84"/>
                  <a:gd name="T11" fmla="*/ 27 h 138"/>
                  <a:gd name="T12" fmla="*/ 84 w 84"/>
                  <a:gd name="T13" fmla="*/ 49 h 138"/>
                  <a:gd name="T14" fmla="*/ 80 w 84"/>
                  <a:gd name="T15" fmla="*/ 85 h 138"/>
                  <a:gd name="T16" fmla="*/ 71 w 84"/>
                  <a:gd name="T17" fmla="*/ 111 h 138"/>
                  <a:gd name="T18" fmla="*/ 62 w 84"/>
                  <a:gd name="T19" fmla="*/ 125 h 138"/>
                  <a:gd name="T20" fmla="*/ 57 w 84"/>
                  <a:gd name="T21" fmla="*/ 129 h 138"/>
                  <a:gd name="T22" fmla="*/ 44 w 84"/>
                  <a:gd name="T23" fmla="*/ 134 h 138"/>
                  <a:gd name="T24" fmla="*/ 35 w 84"/>
                  <a:gd name="T25" fmla="*/ 138 h 138"/>
                  <a:gd name="T26" fmla="*/ 22 w 84"/>
                  <a:gd name="T27" fmla="*/ 134 h 138"/>
                  <a:gd name="T28" fmla="*/ 13 w 84"/>
                  <a:gd name="T29" fmla="*/ 125 h 138"/>
                  <a:gd name="T30" fmla="*/ 4 w 84"/>
                  <a:gd name="T31" fmla="*/ 116 h 138"/>
                  <a:gd name="T32" fmla="*/ 0 w 84"/>
                  <a:gd name="T33" fmla="*/ 98 h 138"/>
                  <a:gd name="T34" fmla="*/ 4 w 84"/>
                  <a:gd name="T35" fmla="*/ 71 h 138"/>
                  <a:gd name="T36" fmla="*/ 13 w 84"/>
                  <a:gd name="T37" fmla="*/ 54 h 138"/>
                  <a:gd name="T38" fmla="*/ 22 w 84"/>
                  <a:gd name="T39" fmla="*/ 45 h 138"/>
                  <a:gd name="T40" fmla="*/ 31 w 84"/>
                  <a:gd name="T41" fmla="*/ 40 h 138"/>
                  <a:gd name="T42" fmla="*/ 40 w 84"/>
                  <a:gd name="T43" fmla="*/ 36 h 138"/>
                  <a:gd name="T44" fmla="*/ 48 w 84"/>
                  <a:gd name="T45" fmla="*/ 36 h 138"/>
                  <a:gd name="T46" fmla="*/ 53 w 84"/>
                  <a:gd name="T47" fmla="*/ 36 h 138"/>
                  <a:gd name="T48" fmla="*/ 62 w 84"/>
                  <a:gd name="T49" fmla="*/ 40 h 138"/>
                  <a:gd name="T50" fmla="*/ 66 w 84"/>
                  <a:gd name="T51" fmla="*/ 45 h 138"/>
                  <a:gd name="T52" fmla="*/ 71 w 84"/>
                  <a:gd name="T53" fmla="*/ 54 h 138"/>
                  <a:gd name="T54" fmla="*/ 71 w 84"/>
                  <a:gd name="T55" fmla="*/ 40 h 138"/>
                  <a:gd name="T56" fmla="*/ 66 w 84"/>
                  <a:gd name="T57" fmla="*/ 36 h 138"/>
                  <a:gd name="T58" fmla="*/ 66 w 84"/>
                  <a:gd name="T59" fmla="*/ 27 h 138"/>
                  <a:gd name="T60" fmla="*/ 62 w 84"/>
                  <a:gd name="T61" fmla="*/ 23 h 138"/>
                  <a:gd name="T62" fmla="*/ 62 w 84"/>
                  <a:gd name="T63" fmla="*/ 18 h 138"/>
                  <a:gd name="T64" fmla="*/ 53 w 84"/>
                  <a:gd name="T65" fmla="*/ 18 h 138"/>
                  <a:gd name="T66" fmla="*/ 48 w 84"/>
                  <a:gd name="T67" fmla="*/ 14 h 138"/>
                  <a:gd name="T68" fmla="*/ 40 w 84"/>
                  <a:gd name="T69" fmla="*/ 14 h 138"/>
                  <a:gd name="T70" fmla="*/ 31 w 84"/>
                  <a:gd name="T71" fmla="*/ 14 h 138"/>
                  <a:gd name="T72" fmla="*/ 17 w 84"/>
                  <a:gd name="T73" fmla="*/ 98 h 138"/>
                  <a:gd name="T74" fmla="*/ 17 w 84"/>
                  <a:gd name="T75" fmla="*/ 107 h 138"/>
                  <a:gd name="T76" fmla="*/ 22 w 84"/>
                  <a:gd name="T77" fmla="*/ 116 h 138"/>
                  <a:gd name="T78" fmla="*/ 26 w 84"/>
                  <a:gd name="T79" fmla="*/ 120 h 138"/>
                  <a:gd name="T80" fmla="*/ 35 w 84"/>
                  <a:gd name="T81" fmla="*/ 125 h 138"/>
                  <a:gd name="T82" fmla="*/ 48 w 84"/>
                  <a:gd name="T83" fmla="*/ 120 h 138"/>
                  <a:gd name="T84" fmla="*/ 57 w 84"/>
                  <a:gd name="T85" fmla="*/ 107 h 138"/>
                  <a:gd name="T86" fmla="*/ 66 w 84"/>
                  <a:gd name="T87" fmla="*/ 94 h 138"/>
                  <a:gd name="T88" fmla="*/ 66 w 84"/>
                  <a:gd name="T89" fmla="*/ 76 h 138"/>
                  <a:gd name="T90" fmla="*/ 66 w 84"/>
                  <a:gd name="T91" fmla="*/ 67 h 138"/>
                  <a:gd name="T92" fmla="*/ 62 w 84"/>
                  <a:gd name="T93" fmla="*/ 58 h 138"/>
                  <a:gd name="T94" fmla="*/ 53 w 84"/>
                  <a:gd name="T95" fmla="*/ 49 h 138"/>
                  <a:gd name="T96" fmla="*/ 48 w 84"/>
                  <a:gd name="T97" fmla="*/ 49 h 138"/>
                  <a:gd name="T98" fmla="*/ 35 w 84"/>
                  <a:gd name="T99" fmla="*/ 54 h 138"/>
                  <a:gd name="T100" fmla="*/ 22 w 84"/>
                  <a:gd name="T101" fmla="*/ 63 h 138"/>
                  <a:gd name="T102" fmla="*/ 17 w 84"/>
                  <a:gd name="T103" fmla="*/ 80 h 138"/>
                  <a:gd name="T104" fmla="*/ 17 w 84"/>
                  <a:gd name="T105" fmla="*/ 98 h 1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4" h="138">
                    <a:moveTo>
                      <a:pt x="31" y="14"/>
                    </a:moveTo>
                    <a:lnTo>
                      <a:pt x="31" y="0"/>
                    </a:lnTo>
                    <a:lnTo>
                      <a:pt x="44" y="0"/>
                    </a:lnTo>
                    <a:lnTo>
                      <a:pt x="62" y="5"/>
                    </a:lnTo>
                    <a:lnTo>
                      <a:pt x="71" y="14"/>
                    </a:lnTo>
                    <a:lnTo>
                      <a:pt x="80" y="27"/>
                    </a:lnTo>
                    <a:lnTo>
                      <a:pt x="84" y="49"/>
                    </a:lnTo>
                    <a:lnTo>
                      <a:pt x="80" y="85"/>
                    </a:lnTo>
                    <a:lnTo>
                      <a:pt x="71" y="111"/>
                    </a:lnTo>
                    <a:lnTo>
                      <a:pt x="62" y="125"/>
                    </a:lnTo>
                    <a:lnTo>
                      <a:pt x="57" y="129"/>
                    </a:lnTo>
                    <a:lnTo>
                      <a:pt x="44" y="134"/>
                    </a:lnTo>
                    <a:lnTo>
                      <a:pt x="35" y="138"/>
                    </a:lnTo>
                    <a:lnTo>
                      <a:pt x="22" y="134"/>
                    </a:lnTo>
                    <a:lnTo>
                      <a:pt x="13" y="125"/>
                    </a:lnTo>
                    <a:lnTo>
                      <a:pt x="4" y="116"/>
                    </a:lnTo>
                    <a:lnTo>
                      <a:pt x="0" y="98"/>
                    </a:lnTo>
                    <a:lnTo>
                      <a:pt x="4" y="71"/>
                    </a:lnTo>
                    <a:lnTo>
                      <a:pt x="13" y="54"/>
                    </a:lnTo>
                    <a:lnTo>
                      <a:pt x="22" y="45"/>
                    </a:lnTo>
                    <a:lnTo>
                      <a:pt x="31" y="40"/>
                    </a:lnTo>
                    <a:lnTo>
                      <a:pt x="40" y="36"/>
                    </a:lnTo>
                    <a:lnTo>
                      <a:pt x="48" y="36"/>
                    </a:lnTo>
                    <a:lnTo>
                      <a:pt x="53" y="36"/>
                    </a:lnTo>
                    <a:lnTo>
                      <a:pt x="62" y="40"/>
                    </a:lnTo>
                    <a:lnTo>
                      <a:pt x="66" y="45"/>
                    </a:lnTo>
                    <a:lnTo>
                      <a:pt x="71" y="54"/>
                    </a:lnTo>
                    <a:lnTo>
                      <a:pt x="71" y="40"/>
                    </a:lnTo>
                    <a:lnTo>
                      <a:pt x="66" y="36"/>
                    </a:lnTo>
                    <a:lnTo>
                      <a:pt x="66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3" y="18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4"/>
                    </a:lnTo>
                    <a:close/>
                    <a:moveTo>
                      <a:pt x="17" y="98"/>
                    </a:moveTo>
                    <a:lnTo>
                      <a:pt x="17" y="107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5" y="125"/>
                    </a:lnTo>
                    <a:lnTo>
                      <a:pt x="48" y="120"/>
                    </a:lnTo>
                    <a:lnTo>
                      <a:pt x="57" y="107"/>
                    </a:lnTo>
                    <a:lnTo>
                      <a:pt x="66" y="94"/>
                    </a:lnTo>
                    <a:lnTo>
                      <a:pt x="66" y="76"/>
                    </a:lnTo>
                    <a:lnTo>
                      <a:pt x="66" y="67"/>
                    </a:lnTo>
                    <a:lnTo>
                      <a:pt x="62" y="58"/>
                    </a:lnTo>
                    <a:lnTo>
                      <a:pt x="53" y="49"/>
                    </a:lnTo>
                    <a:lnTo>
                      <a:pt x="48" y="49"/>
                    </a:lnTo>
                    <a:lnTo>
                      <a:pt x="35" y="54"/>
                    </a:lnTo>
                    <a:lnTo>
                      <a:pt x="22" y="63"/>
                    </a:lnTo>
                    <a:lnTo>
                      <a:pt x="17" y="80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2" name="Freeform 968"/>
              <p:cNvSpPr>
                <a:spLocks/>
              </p:cNvSpPr>
              <p:nvPr/>
            </p:nvSpPr>
            <p:spPr bwMode="auto">
              <a:xfrm>
                <a:off x="7647" y="11352"/>
                <a:ext cx="85" cy="94"/>
              </a:xfrm>
              <a:custGeom>
                <a:avLst/>
                <a:gdLst>
                  <a:gd name="T0" fmla="*/ 18 w 85"/>
                  <a:gd name="T1" fmla="*/ 0 h 94"/>
                  <a:gd name="T2" fmla="*/ 32 w 85"/>
                  <a:gd name="T3" fmla="*/ 0 h 94"/>
                  <a:gd name="T4" fmla="*/ 23 w 85"/>
                  <a:gd name="T5" fmla="*/ 40 h 94"/>
                  <a:gd name="T6" fmla="*/ 63 w 85"/>
                  <a:gd name="T7" fmla="*/ 40 h 94"/>
                  <a:gd name="T8" fmla="*/ 72 w 85"/>
                  <a:gd name="T9" fmla="*/ 0 h 94"/>
                  <a:gd name="T10" fmla="*/ 85 w 85"/>
                  <a:gd name="T11" fmla="*/ 0 h 94"/>
                  <a:gd name="T12" fmla="*/ 67 w 85"/>
                  <a:gd name="T13" fmla="*/ 94 h 94"/>
                  <a:gd name="T14" fmla="*/ 54 w 85"/>
                  <a:gd name="T15" fmla="*/ 94 h 94"/>
                  <a:gd name="T16" fmla="*/ 63 w 85"/>
                  <a:gd name="T17" fmla="*/ 54 h 94"/>
                  <a:gd name="T18" fmla="*/ 23 w 85"/>
                  <a:gd name="T19" fmla="*/ 54 h 94"/>
                  <a:gd name="T20" fmla="*/ 14 w 85"/>
                  <a:gd name="T21" fmla="*/ 94 h 94"/>
                  <a:gd name="T22" fmla="*/ 0 w 85"/>
                  <a:gd name="T23" fmla="*/ 94 h 94"/>
                  <a:gd name="T24" fmla="*/ 18 w 85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94">
                    <a:moveTo>
                      <a:pt x="18" y="0"/>
                    </a:moveTo>
                    <a:lnTo>
                      <a:pt x="32" y="0"/>
                    </a:lnTo>
                    <a:lnTo>
                      <a:pt x="23" y="40"/>
                    </a:lnTo>
                    <a:lnTo>
                      <a:pt x="63" y="40"/>
                    </a:lnTo>
                    <a:lnTo>
                      <a:pt x="72" y="0"/>
                    </a:lnTo>
                    <a:lnTo>
                      <a:pt x="85" y="0"/>
                    </a:lnTo>
                    <a:lnTo>
                      <a:pt x="67" y="94"/>
                    </a:lnTo>
                    <a:lnTo>
                      <a:pt x="54" y="94"/>
                    </a:lnTo>
                    <a:lnTo>
                      <a:pt x="63" y="54"/>
                    </a:lnTo>
                    <a:lnTo>
                      <a:pt x="23" y="54"/>
                    </a:lnTo>
                    <a:lnTo>
                      <a:pt x="14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3" name="Freeform 969"/>
              <p:cNvSpPr>
                <a:spLocks noEditPoints="1"/>
              </p:cNvSpPr>
              <p:nvPr/>
            </p:nvSpPr>
            <p:spPr bwMode="auto">
              <a:xfrm>
                <a:off x="7736" y="11352"/>
                <a:ext cx="116" cy="94"/>
              </a:xfrm>
              <a:custGeom>
                <a:avLst/>
                <a:gdLst>
                  <a:gd name="T0" fmla="*/ 102 w 116"/>
                  <a:gd name="T1" fmla="*/ 0 h 94"/>
                  <a:gd name="T2" fmla="*/ 116 w 116"/>
                  <a:gd name="T3" fmla="*/ 0 h 94"/>
                  <a:gd name="T4" fmla="*/ 98 w 116"/>
                  <a:gd name="T5" fmla="*/ 94 h 94"/>
                  <a:gd name="T6" fmla="*/ 85 w 116"/>
                  <a:gd name="T7" fmla="*/ 94 h 94"/>
                  <a:gd name="T8" fmla="*/ 102 w 116"/>
                  <a:gd name="T9" fmla="*/ 0 h 94"/>
                  <a:gd name="T10" fmla="*/ 18 w 116"/>
                  <a:gd name="T11" fmla="*/ 0 h 94"/>
                  <a:gd name="T12" fmla="*/ 31 w 116"/>
                  <a:gd name="T13" fmla="*/ 0 h 94"/>
                  <a:gd name="T14" fmla="*/ 27 w 116"/>
                  <a:gd name="T15" fmla="*/ 36 h 94"/>
                  <a:gd name="T16" fmla="*/ 40 w 116"/>
                  <a:gd name="T17" fmla="*/ 36 h 94"/>
                  <a:gd name="T18" fmla="*/ 54 w 116"/>
                  <a:gd name="T19" fmla="*/ 36 h 94"/>
                  <a:gd name="T20" fmla="*/ 62 w 116"/>
                  <a:gd name="T21" fmla="*/ 40 h 94"/>
                  <a:gd name="T22" fmla="*/ 67 w 116"/>
                  <a:gd name="T23" fmla="*/ 40 h 94"/>
                  <a:gd name="T24" fmla="*/ 71 w 116"/>
                  <a:gd name="T25" fmla="*/ 49 h 94"/>
                  <a:gd name="T26" fmla="*/ 76 w 116"/>
                  <a:gd name="T27" fmla="*/ 54 h 94"/>
                  <a:gd name="T28" fmla="*/ 76 w 116"/>
                  <a:gd name="T29" fmla="*/ 63 h 94"/>
                  <a:gd name="T30" fmla="*/ 76 w 116"/>
                  <a:gd name="T31" fmla="*/ 71 h 94"/>
                  <a:gd name="T32" fmla="*/ 71 w 116"/>
                  <a:gd name="T33" fmla="*/ 80 h 94"/>
                  <a:gd name="T34" fmla="*/ 67 w 116"/>
                  <a:gd name="T35" fmla="*/ 89 h 94"/>
                  <a:gd name="T36" fmla="*/ 58 w 116"/>
                  <a:gd name="T37" fmla="*/ 94 h 94"/>
                  <a:gd name="T38" fmla="*/ 49 w 116"/>
                  <a:gd name="T39" fmla="*/ 94 h 94"/>
                  <a:gd name="T40" fmla="*/ 36 w 116"/>
                  <a:gd name="T41" fmla="*/ 94 h 94"/>
                  <a:gd name="T42" fmla="*/ 0 w 116"/>
                  <a:gd name="T43" fmla="*/ 94 h 94"/>
                  <a:gd name="T44" fmla="*/ 18 w 116"/>
                  <a:gd name="T45" fmla="*/ 0 h 94"/>
                  <a:gd name="T46" fmla="*/ 18 w 116"/>
                  <a:gd name="T47" fmla="*/ 80 h 94"/>
                  <a:gd name="T48" fmla="*/ 36 w 116"/>
                  <a:gd name="T49" fmla="*/ 80 h 94"/>
                  <a:gd name="T50" fmla="*/ 45 w 116"/>
                  <a:gd name="T51" fmla="*/ 80 h 94"/>
                  <a:gd name="T52" fmla="*/ 49 w 116"/>
                  <a:gd name="T53" fmla="*/ 80 h 94"/>
                  <a:gd name="T54" fmla="*/ 54 w 116"/>
                  <a:gd name="T55" fmla="*/ 76 h 94"/>
                  <a:gd name="T56" fmla="*/ 58 w 116"/>
                  <a:gd name="T57" fmla="*/ 76 h 94"/>
                  <a:gd name="T58" fmla="*/ 58 w 116"/>
                  <a:gd name="T59" fmla="*/ 71 h 94"/>
                  <a:gd name="T60" fmla="*/ 62 w 116"/>
                  <a:gd name="T61" fmla="*/ 63 h 94"/>
                  <a:gd name="T62" fmla="*/ 58 w 116"/>
                  <a:gd name="T63" fmla="*/ 58 h 94"/>
                  <a:gd name="T64" fmla="*/ 58 w 116"/>
                  <a:gd name="T65" fmla="*/ 54 h 94"/>
                  <a:gd name="T66" fmla="*/ 54 w 116"/>
                  <a:gd name="T67" fmla="*/ 54 h 94"/>
                  <a:gd name="T68" fmla="*/ 54 w 116"/>
                  <a:gd name="T69" fmla="*/ 49 h 94"/>
                  <a:gd name="T70" fmla="*/ 49 w 116"/>
                  <a:gd name="T71" fmla="*/ 49 h 94"/>
                  <a:gd name="T72" fmla="*/ 40 w 116"/>
                  <a:gd name="T73" fmla="*/ 49 h 94"/>
                  <a:gd name="T74" fmla="*/ 22 w 116"/>
                  <a:gd name="T75" fmla="*/ 49 h 94"/>
                  <a:gd name="T76" fmla="*/ 18 w 116"/>
                  <a:gd name="T77" fmla="*/ 80 h 9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6" h="94">
                    <a:moveTo>
                      <a:pt x="102" y="0"/>
                    </a:moveTo>
                    <a:lnTo>
                      <a:pt x="116" y="0"/>
                    </a:lnTo>
                    <a:lnTo>
                      <a:pt x="98" y="94"/>
                    </a:lnTo>
                    <a:lnTo>
                      <a:pt x="85" y="94"/>
                    </a:lnTo>
                    <a:lnTo>
                      <a:pt x="102" y="0"/>
                    </a:lnTo>
                    <a:close/>
                    <a:moveTo>
                      <a:pt x="18" y="0"/>
                    </a:moveTo>
                    <a:lnTo>
                      <a:pt x="31" y="0"/>
                    </a:lnTo>
                    <a:lnTo>
                      <a:pt x="27" y="36"/>
                    </a:lnTo>
                    <a:lnTo>
                      <a:pt x="40" y="36"/>
                    </a:lnTo>
                    <a:lnTo>
                      <a:pt x="54" y="36"/>
                    </a:lnTo>
                    <a:lnTo>
                      <a:pt x="62" y="40"/>
                    </a:lnTo>
                    <a:lnTo>
                      <a:pt x="67" y="40"/>
                    </a:lnTo>
                    <a:lnTo>
                      <a:pt x="71" y="49"/>
                    </a:lnTo>
                    <a:lnTo>
                      <a:pt x="76" y="54"/>
                    </a:lnTo>
                    <a:lnTo>
                      <a:pt x="76" y="63"/>
                    </a:lnTo>
                    <a:lnTo>
                      <a:pt x="76" y="71"/>
                    </a:lnTo>
                    <a:lnTo>
                      <a:pt x="71" y="80"/>
                    </a:lnTo>
                    <a:lnTo>
                      <a:pt x="67" y="89"/>
                    </a:lnTo>
                    <a:lnTo>
                      <a:pt x="58" y="94"/>
                    </a:lnTo>
                    <a:lnTo>
                      <a:pt x="49" y="94"/>
                    </a:lnTo>
                    <a:lnTo>
                      <a:pt x="36" y="94"/>
                    </a:lnTo>
                    <a:lnTo>
                      <a:pt x="0" y="94"/>
                    </a:lnTo>
                    <a:lnTo>
                      <a:pt x="18" y="0"/>
                    </a:lnTo>
                    <a:close/>
                    <a:moveTo>
                      <a:pt x="18" y="80"/>
                    </a:moveTo>
                    <a:lnTo>
                      <a:pt x="36" y="80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4" y="76"/>
                    </a:lnTo>
                    <a:lnTo>
                      <a:pt x="58" y="76"/>
                    </a:lnTo>
                    <a:lnTo>
                      <a:pt x="58" y="71"/>
                    </a:lnTo>
                    <a:lnTo>
                      <a:pt x="62" y="63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54" y="54"/>
                    </a:lnTo>
                    <a:lnTo>
                      <a:pt x="54" y="49"/>
                    </a:lnTo>
                    <a:lnTo>
                      <a:pt x="49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8" y="8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4" name="Freeform 970"/>
              <p:cNvSpPr>
                <a:spLocks noEditPoints="1"/>
              </p:cNvSpPr>
              <p:nvPr/>
            </p:nvSpPr>
            <p:spPr bwMode="auto">
              <a:xfrm>
                <a:off x="7861" y="11348"/>
                <a:ext cx="75" cy="102"/>
              </a:xfrm>
              <a:custGeom>
                <a:avLst/>
                <a:gdLst>
                  <a:gd name="T0" fmla="*/ 57 w 75"/>
                  <a:gd name="T1" fmla="*/ 67 h 102"/>
                  <a:gd name="T2" fmla="*/ 71 w 75"/>
                  <a:gd name="T3" fmla="*/ 67 h 102"/>
                  <a:gd name="T4" fmla="*/ 66 w 75"/>
                  <a:gd name="T5" fmla="*/ 80 h 102"/>
                  <a:gd name="T6" fmla="*/ 57 w 75"/>
                  <a:gd name="T7" fmla="*/ 89 h 102"/>
                  <a:gd name="T8" fmla="*/ 44 w 75"/>
                  <a:gd name="T9" fmla="*/ 98 h 102"/>
                  <a:gd name="T10" fmla="*/ 31 w 75"/>
                  <a:gd name="T11" fmla="*/ 102 h 102"/>
                  <a:gd name="T12" fmla="*/ 22 w 75"/>
                  <a:gd name="T13" fmla="*/ 98 h 102"/>
                  <a:gd name="T14" fmla="*/ 13 w 75"/>
                  <a:gd name="T15" fmla="*/ 98 h 102"/>
                  <a:gd name="T16" fmla="*/ 9 w 75"/>
                  <a:gd name="T17" fmla="*/ 89 h 102"/>
                  <a:gd name="T18" fmla="*/ 4 w 75"/>
                  <a:gd name="T19" fmla="*/ 80 h 102"/>
                  <a:gd name="T20" fmla="*/ 0 w 75"/>
                  <a:gd name="T21" fmla="*/ 71 h 102"/>
                  <a:gd name="T22" fmla="*/ 0 w 75"/>
                  <a:gd name="T23" fmla="*/ 62 h 102"/>
                  <a:gd name="T24" fmla="*/ 0 w 75"/>
                  <a:gd name="T25" fmla="*/ 44 h 102"/>
                  <a:gd name="T26" fmla="*/ 4 w 75"/>
                  <a:gd name="T27" fmla="*/ 31 h 102"/>
                  <a:gd name="T28" fmla="*/ 13 w 75"/>
                  <a:gd name="T29" fmla="*/ 18 h 102"/>
                  <a:gd name="T30" fmla="*/ 22 w 75"/>
                  <a:gd name="T31" fmla="*/ 9 h 102"/>
                  <a:gd name="T32" fmla="*/ 31 w 75"/>
                  <a:gd name="T33" fmla="*/ 4 h 102"/>
                  <a:gd name="T34" fmla="*/ 44 w 75"/>
                  <a:gd name="T35" fmla="*/ 0 h 102"/>
                  <a:gd name="T36" fmla="*/ 57 w 75"/>
                  <a:gd name="T37" fmla="*/ 4 h 102"/>
                  <a:gd name="T38" fmla="*/ 66 w 75"/>
                  <a:gd name="T39" fmla="*/ 13 h 102"/>
                  <a:gd name="T40" fmla="*/ 75 w 75"/>
                  <a:gd name="T41" fmla="*/ 22 h 102"/>
                  <a:gd name="T42" fmla="*/ 75 w 75"/>
                  <a:gd name="T43" fmla="*/ 40 h 102"/>
                  <a:gd name="T44" fmla="*/ 75 w 75"/>
                  <a:gd name="T45" fmla="*/ 49 h 102"/>
                  <a:gd name="T46" fmla="*/ 75 w 75"/>
                  <a:gd name="T47" fmla="*/ 53 h 102"/>
                  <a:gd name="T48" fmla="*/ 13 w 75"/>
                  <a:gd name="T49" fmla="*/ 53 h 102"/>
                  <a:gd name="T50" fmla="*/ 13 w 75"/>
                  <a:gd name="T51" fmla="*/ 58 h 102"/>
                  <a:gd name="T52" fmla="*/ 13 w 75"/>
                  <a:gd name="T53" fmla="*/ 62 h 102"/>
                  <a:gd name="T54" fmla="*/ 13 w 75"/>
                  <a:gd name="T55" fmla="*/ 71 h 102"/>
                  <a:gd name="T56" fmla="*/ 17 w 75"/>
                  <a:gd name="T57" fmla="*/ 80 h 102"/>
                  <a:gd name="T58" fmla="*/ 22 w 75"/>
                  <a:gd name="T59" fmla="*/ 84 h 102"/>
                  <a:gd name="T60" fmla="*/ 31 w 75"/>
                  <a:gd name="T61" fmla="*/ 89 h 102"/>
                  <a:gd name="T62" fmla="*/ 40 w 75"/>
                  <a:gd name="T63" fmla="*/ 84 h 102"/>
                  <a:gd name="T64" fmla="*/ 44 w 75"/>
                  <a:gd name="T65" fmla="*/ 80 h 102"/>
                  <a:gd name="T66" fmla="*/ 53 w 75"/>
                  <a:gd name="T67" fmla="*/ 75 h 102"/>
                  <a:gd name="T68" fmla="*/ 57 w 75"/>
                  <a:gd name="T69" fmla="*/ 67 h 102"/>
                  <a:gd name="T70" fmla="*/ 17 w 75"/>
                  <a:gd name="T71" fmla="*/ 44 h 102"/>
                  <a:gd name="T72" fmla="*/ 62 w 75"/>
                  <a:gd name="T73" fmla="*/ 44 h 102"/>
                  <a:gd name="T74" fmla="*/ 62 w 75"/>
                  <a:gd name="T75" fmla="*/ 40 h 102"/>
                  <a:gd name="T76" fmla="*/ 62 w 75"/>
                  <a:gd name="T77" fmla="*/ 40 h 102"/>
                  <a:gd name="T78" fmla="*/ 62 w 75"/>
                  <a:gd name="T79" fmla="*/ 27 h 102"/>
                  <a:gd name="T80" fmla="*/ 57 w 75"/>
                  <a:gd name="T81" fmla="*/ 22 h 102"/>
                  <a:gd name="T82" fmla="*/ 53 w 75"/>
                  <a:gd name="T83" fmla="*/ 13 h 102"/>
                  <a:gd name="T84" fmla="*/ 44 w 75"/>
                  <a:gd name="T85" fmla="*/ 13 h 102"/>
                  <a:gd name="T86" fmla="*/ 35 w 75"/>
                  <a:gd name="T87" fmla="*/ 13 h 102"/>
                  <a:gd name="T88" fmla="*/ 26 w 75"/>
                  <a:gd name="T89" fmla="*/ 22 h 102"/>
                  <a:gd name="T90" fmla="*/ 22 w 75"/>
                  <a:gd name="T91" fmla="*/ 31 h 102"/>
                  <a:gd name="T92" fmla="*/ 17 w 75"/>
                  <a:gd name="T93" fmla="*/ 44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2">
                    <a:moveTo>
                      <a:pt x="57" y="67"/>
                    </a:moveTo>
                    <a:lnTo>
                      <a:pt x="71" y="67"/>
                    </a:lnTo>
                    <a:lnTo>
                      <a:pt x="66" y="80"/>
                    </a:lnTo>
                    <a:lnTo>
                      <a:pt x="57" y="89"/>
                    </a:lnTo>
                    <a:lnTo>
                      <a:pt x="44" y="98"/>
                    </a:lnTo>
                    <a:lnTo>
                      <a:pt x="31" y="102"/>
                    </a:lnTo>
                    <a:lnTo>
                      <a:pt x="22" y="98"/>
                    </a:lnTo>
                    <a:lnTo>
                      <a:pt x="13" y="98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4" y="0"/>
                    </a:lnTo>
                    <a:lnTo>
                      <a:pt x="57" y="4"/>
                    </a:lnTo>
                    <a:lnTo>
                      <a:pt x="66" y="13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62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2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5"/>
                    </a:lnTo>
                    <a:lnTo>
                      <a:pt x="57" y="67"/>
                    </a:lnTo>
                    <a:close/>
                    <a:moveTo>
                      <a:pt x="17" y="44"/>
                    </a:moveTo>
                    <a:lnTo>
                      <a:pt x="62" y="44"/>
                    </a:lnTo>
                    <a:lnTo>
                      <a:pt x="62" y="40"/>
                    </a:lnTo>
                    <a:lnTo>
                      <a:pt x="62" y="27"/>
                    </a:lnTo>
                    <a:lnTo>
                      <a:pt x="57" y="22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22"/>
                    </a:lnTo>
                    <a:lnTo>
                      <a:pt x="22" y="31"/>
                    </a:lnTo>
                    <a:lnTo>
                      <a:pt x="17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5" name="Freeform 971"/>
              <p:cNvSpPr>
                <a:spLocks/>
              </p:cNvSpPr>
              <p:nvPr/>
            </p:nvSpPr>
            <p:spPr bwMode="auto">
              <a:xfrm>
                <a:off x="6919" y="11477"/>
                <a:ext cx="53" cy="173"/>
              </a:xfrm>
              <a:custGeom>
                <a:avLst/>
                <a:gdLst>
                  <a:gd name="T0" fmla="*/ 13 w 53"/>
                  <a:gd name="T1" fmla="*/ 173 h 173"/>
                  <a:gd name="T2" fmla="*/ 4 w 53"/>
                  <a:gd name="T3" fmla="*/ 142 h 173"/>
                  <a:gd name="T4" fmla="*/ 0 w 53"/>
                  <a:gd name="T5" fmla="*/ 111 h 173"/>
                  <a:gd name="T6" fmla="*/ 4 w 53"/>
                  <a:gd name="T7" fmla="*/ 89 h 173"/>
                  <a:gd name="T8" fmla="*/ 9 w 53"/>
                  <a:gd name="T9" fmla="*/ 71 h 173"/>
                  <a:gd name="T10" fmla="*/ 13 w 53"/>
                  <a:gd name="T11" fmla="*/ 53 h 173"/>
                  <a:gd name="T12" fmla="*/ 22 w 53"/>
                  <a:gd name="T13" fmla="*/ 31 h 173"/>
                  <a:gd name="T14" fmla="*/ 31 w 53"/>
                  <a:gd name="T15" fmla="*/ 18 h 173"/>
                  <a:gd name="T16" fmla="*/ 44 w 53"/>
                  <a:gd name="T17" fmla="*/ 0 h 173"/>
                  <a:gd name="T18" fmla="*/ 53 w 53"/>
                  <a:gd name="T19" fmla="*/ 0 h 173"/>
                  <a:gd name="T20" fmla="*/ 44 w 53"/>
                  <a:gd name="T21" fmla="*/ 13 h 173"/>
                  <a:gd name="T22" fmla="*/ 35 w 53"/>
                  <a:gd name="T23" fmla="*/ 31 h 173"/>
                  <a:gd name="T24" fmla="*/ 26 w 53"/>
                  <a:gd name="T25" fmla="*/ 53 h 173"/>
                  <a:gd name="T26" fmla="*/ 22 w 53"/>
                  <a:gd name="T27" fmla="*/ 71 h 173"/>
                  <a:gd name="T28" fmla="*/ 18 w 53"/>
                  <a:gd name="T29" fmla="*/ 93 h 173"/>
                  <a:gd name="T30" fmla="*/ 18 w 53"/>
                  <a:gd name="T31" fmla="*/ 111 h 173"/>
                  <a:gd name="T32" fmla="*/ 18 w 53"/>
                  <a:gd name="T33" fmla="*/ 142 h 173"/>
                  <a:gd name="T34" fmla="*/ 26 w 53"/>
                  <a:gd name="T35" fmla="*/ 173 h 173"/>
                  <a:gd name="T36" fmla="*/ 13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13" y="173"/>
                    </a:moveTo>
                    <a:lnTo>
                      <a:pt x="4" y="142"/>
                    </a:lnTo>
                    <a:lnTo>
                      <a:pt x="0" y="111"/>
                    </a:lnTo>
                    <a:lnTo>
                      <a:pt x="4" y="89"/>
                    </a:lnTo>
                    <a:lnTo>
                      <a:pt x="9" y="71"/>
                    </a:lnTo>
                    <a:lnTo>
                      <a:pt x="13" y="53"/>
                    </a:lnTo>
                    <a:lnTo>
                      <a:pt x="22" y="31"/>
                    </a:lnTo>
                    <a:lnTo>
                      <a:pt x="31" y="18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44" y="13"/>
                    </a:lnTo>
                    <a:lnTo>
                      <a:pt x="35" y="31"/>
                    </a:lnTo>
                    <a:lnTo>
                      <a:pt x="26" y="53"/>
                    </a:lnTo>
                    <a:lnTo>
                      <a:pt x="22" y="71"/>
                    </a:lnTo>
                    <a:lnTo>
                      <a:pt x="18" y="93"/>
                    </a:lnTo>
                    <a:lnTo>
                      <a:pt x="18" y="111"/>
                    </a:lnTo>
                    <a:lnTo>
                      <a:pt x="18" y="142"/>
                    </a:lnTo>
                    <a:lnTo>
                      <a:pt x="26" y="173"/>
                    </a:lnTo>
                    <a:lnTo>
                      <a:pt x="13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6" name="Freeform 972"/>
              <p:cNvSpPr>
                <a:spLocks noEditPoints="1"/>
              </p:cNvSpPr>
              <p:nvPr/>
            </p:nvSpPr>
            <p:spPr bwMode="auto">
              <a:xfrm>
                <a:off x="6968" y="11512"/>
                <a:ext cx="80" cy="103"/>
              </a:xfrm>
              <a:custGeom>
                <a:avLst/>
                <a:gdLst>
                  <a:gd name="T0" fmla="*/ 0 w 80"/>
                  <a:gd name="T1" fmla="*/ 63 h 103"/>
                  <a:gd name="T2" fmla="*/ 4 w 80"/>
                  <a:gd name="T3" fmla="*/ 40 h 103"/>
                  <a:gd name="T4" fmla="*/ 13 w 80"/>
                  <a:gd name="T5" fmla="*/ 18 h 103"/>
                  <a:gd name="T6" fmla="*/ 31 w 80"/>
                  <a:gd name="T7" fmla="*/ 5 h 103"/>
                  <a:gd name="T8" fmla="*/ 49 w 80"/>
                  <a:gd name="T9" fmla="*/ 0 h 103"/>
                  <a:gd name="T10" fmla="*/ 62 w 80"/>
                  <a:gd name="T11" fmla="*/ 5 h 103"/>
                  <a:gd name="T12" fmla="*/ 71 w 80"/>
                  <a:gd name="T13" fmla="*/ 14 h 103"/>
                  <a:gd name="T14" fmla="*/ 80 w 80"/>
                  <a:gd name="T15" fmla="*/ 27 h 103"/>
                  <a:gd name="T16" fmla="*/ 80 w 80"/>
                  <a:gd name="T17" fmla="*/ 40 h 103"/>
                  <a:gd name="T18" fmla="*/ 80 w 80"/>
                  <a:gd name="T19" fmla="*/ 58 h 103"/>
                  <a:gd name="T20" fmla="*/ 75 w 80"/>
                  <a:gd name="T21" fmla="*/ 71 h 103"/>
                  <a:gd name="T22" fmla="*/ 66 w 80"/>
                  <a:gd name="T23" fmla="*/ 85 h 103"/>
                  <a:gd name="T24" fmla="*/ 57 w 80"/>
                  <a:gd name="T25" fmla="*/ 94 h 103"/>
                  <a:gd name="T26" fmla="*/ 49 w 80"/>
                  <a:gd name="T27" fmla="*/ 103 h 103"/>
                  <a:gd name="T28" fmla="*/ 35 w 80"/>
                  <a:gd name="T29" fmla="*/ 103 h 103"/>
                  <a:gd name="T30" fmla="*/ 26 w 80"/>
                  <a:gd name="T31" fmla="*/ 103 h 103"/>
                  <a:gd name="T32" fmla="*/ 17 w 80"/>
                  <a:gd name="T33" fmla="*/ 98 h 103"/>
                  <a:gd name="T34" fmla="*/ 9 w 80"/>
                  <a:gd name="T35" fmla="*/ 94 h 103"/>
                  <a:gd name="T36" fmla="*/ 4 w 80"/>
                  <a:gd name="T37" fmla="*/ 85 h 103"/>
                  <a:gd name="T38" fmla="*/ 0 w 80"/>
                  <a:gd name="T39" fmla="*/ 76 h 103"/>
                  <a:gd name="T40" fmla="*/ 0 w 80"/>
                  <a:gd name="T41" fmla="*/ 63 h 103"/>
                  <a:gd name="T42" fmla="*/ 13 w 80"/>
                  <a:gd name="T43" fmla="*/ 63 h 103"/>
                  <a:gd name="T44" fmla="*/ 17 w 80"/>
                  <a:gd name="T45" fmla="*/ 76 h 103"/>
                  <a:gd name="T46" fmla="*/ 22 w 80"/>
                  <a:gd name="T47" fmla="*/ 85 h 103"/>
                  <a:gd name="T48" fmla="*/ 26 w 80"/>
                  <a:gd name="T49" fmla="*/ 89 h 103"/>
                  <a:gd name="T50" fmla="*/ 35 w 80"/>
                  <a:gd name="T51" fmla="*/ 89 h 103"/>
                  <a:gd name="T52" fmla="*/ 40 w 80"/>
                  <a:gd name="T53" fmla="*/ 89 h 103"/>
                  <a:gd name="T54" fmla="*/ 44 w 80"/>
                  <a:gd name="T55" fmla="*/ 89 h 103"/>
                  <a:gd name="T56" fmla="*/ 49 w 80"/>
                  <a:gd name="T57" fmla="*/ 85 h 103"/>
                  <a:gd name="T58" fmla="*/ 53 w 80"/>
                  <a:gd name="T59" fmla="*/ 80 h 103"/>
                  <a:gd name="T60" fmla="*/ 57 w 80"/>
                  <a:gd name="T61" fmla="*/ 76 h 103"/>
                  <a:gd name="T62" fmla="*/ 57 w 80"/>
                  <a:gd name="T63" fmla="*/ 71 h 103"/>
                  <a:gd name="T64" fmla="*/ 62 w 80"/>
                  <a:gd name="T65" fmla="*/ 67 h 103"/>
                  <a:gd name="T66" fmla="*/ 62 w 80"/>
                  <a:gd name="T67" fmla="*/ 58 h 103"/>
                  <a:gd name="T68" fmla="*/ 66 w 80"/>
                  <a:gd name="T69" fmla="*/ 49 h 103"/>
                  <a:gd name="T70" fmla="*/ 66 w 80"/>
                  <a:gd name="T71" fmla="*/ 40 h 103"/>
                  <a:gd name="T72" fmla="*/ 66 w 80"/>
                  <a:gd name="T73" fmla="*/ 31 h 103"/>
                  <a:gd name="T74" fmla="*/ 62 w 80"/>
                  <a:gd name="T75" fmla="*/ 23 h 103"/>
                  <a:gd name="T76" fmla="*/ 53 w 80"/>
                  <a:gd name="T77" fmla="*/ 18 h 103"/>
                  <a:gd name="T78" fmla="*/ 44 w 80"/>
                  <a:gd name="T79" fmla="*/ 14 h 103"/>
                  <a:gd name="T80" fmla="*/ 40 w 80"/>
                  <a:gd name="T81" fmla="*/ 14 h 103"/>
                  <a:gd name="T82" fmla="*/ 35 w 80"/>
                  <a:gd name="T83" fmla="*/ 18 h 103"/>
                  <a:gd name="T84" fmla="*/ 26 w 80"/>
                  <a:gd name="T85" fmla="*/ 23 h 103"/>
                  <a:gd name="T86" fmla="*/ 22 w 80"/>
                  <a:gd name="T87" fmla="*/ 27 h 103"/>
                  <a:gd name="T88" fmla="*/ 22 w 80"/>
                  <a:gd name="T89" fmla="*/ 36 h 103"/>
                  <a:gd name="T90" fmla="*/ 17 w 80"/>
                  <a:gd name="T91" fmla="*/ 45 h 103"/>
                  <a:gd name="T92" fmla="*/ 17 w 80"/>
                  <a:gd name="T93" fmla="*/ 54 h 103"/>
                  <a:gd name="T94" fmla="*/ 13 w 80"/>
                  <a:gd name="T95" fmla="*/ 63 h 10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03">
                    <a:moveTo>
                      <a:pt x="0" y="63"/>
                    </a:moveTo>
                    <a:lnTo>
                      <a:pt x="4" y="40"/>
                    </a:lnTo>
                    <a:lnTo>
                      <a:pt x="13" y="18"/>
                    </a:lnTo>
                    <a:lnTo>
                      <a:pt x="31" y="5"/>
                    </a:lnTo>
                    <a:lnTo>
                      <a:pt x="49" y="0"/>
                    </a:lnTo>
                    <a:lnTo>
                      <a:pt x="62" y="5"/>
                    </a:lnTo>
                    <a:lnTo>
                      <a:pt x="71" y="14"/>
                    </a:lnTo>
                    <a:lnTo>
                      <a:pt x="80" y="27"/>
                    </a:lnTo>
                    <a:lnTo>
                      <a:pt x="80" y="40"/>
                    </a:lnTo>
                    <a:lnTo>
                      <a:pt x="80" y="58"/>
                    </a:lnTo>
                    <a:lnTo>
                      <a:pt x="75" y="71"/>
                    </a:lnTo>
                    <a:lnTo>
                      <a:pt x="66" y="85"/>
                    </a:lnTo>
                    <a:lnTo>
                      <a:pt x="57" y="94"/>
                    </a:lnTo>
                    <a:lnTo>
                      <a:pt x="49" y="103"/>
                    </a:lnTo>
                    <a:lnTo>
                      <a:pt x="35" y="103"/>
                    </a:lnTo>
                    <a:lnTo>
                      <a:pt x="26" y="103"/>
                    </a:lnTo>
                    <a:lnTo>
                      <a:pt x="17" y="98"/>
                    </a:lnTo>
                    <a:lnTo>
                      <a:pt x="9" y="94"/>
                    </a:lnTo>
                    <a:lnTo>
                      <a:pt x="4" y="85"/>
                    </a:lnTo>
                    <a:lnTo>
                      <a:pt x="0" y="76"/>
                    </a:lnTo>
                    <a:lnTo>
                      <a:pt x="0" y="63"/>
                    </a:lnTo>
                    <a:close/>
                    <a:moveTo>
                      <a:pt x="13" y="63"/>
                    </a:moveTo>
                    <a:lnTo>
                      <a:pt x="17" y="76"/>
                    </a:lnTo>
                    <a:lnTo>
                      <a:pt x="22" y="85"/>
                    </a:lnTo>
                    <a:lnTo>
                      <a:pt x="26" y="89"/>
                    </a:lnTo>
                    <a:lnTo>
                      <a:pt x="35" y="89"/>
                    </a:lnTo>
                    <a:lnTo>
                      <a:pt x="40" y="89"/>
                    </a:lnTo>
                    <a:lnTo>
                      <a:pt x="44" y="89"/>
                    </a:lnTo>
                    <a:lnTo>
                      <a:pt x="49" y="85"/>
                    </a:lnTo>
                    <a:lnTo>
                      <a:pt x="53" y="80"/>
                    </a:lnTo>
                    <a:lnTo>
                      <a:pt x="57" y="76"/>
                    </a:lnTo>
                    <a:lnTo>
                      <a:pt x="57" y="71"/>
                    </a:lnTo>
                    <a:lnTo>
                      <a:pt x="62" y="67"/>
                    </a:lnTo>
                    <a:lnTo>
                      <a:pt x="62" y="58"/>
                    </a:lnTo>
                    <a:lnTo>
                      <a:pt x="66" y="49"/>
                    </a:lnTo>
                    <a:lnTo>
                      <a:pt x="66" y="40"/>
                    </a:lnTo>
                    <a:lnTo>
                      <a:pt x="66" y="31"/>
                    </a:lnTo>
                    <a:lnTo>
                      <a:pt x="62" y="23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40" y="14"/>
                    </a:lnTo>
                    <a:lnTo>
                      <a:pt x="35" y="18"/>
                    </a:lnTo>
                    <a:lnTo>
                      <a:pt x="26" y="23"/>
                    </a:lnTo>
                    <a:lnTo>
                      <a:pt x="22" y="27"/>
                    </a:lnTo>
                    <a:lnTo>
                      <a:pt x="22" y="36"/>
                    </a:lnTo>
                    <a:lnTo>
                      <a:pt x="17" y="45"/>
                    </a:lnTo>
                    <a:lnTo>
                      <a:pt x="17" y="54"/>
                    </a:lnTo>
                    <a:lnTo>
                      <a:pt x="13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7" name="Freeform 973"/>
              <p:cNvSpPr>
                <a:spLocks/>
              </p:cNvSpPr>
              <p:nvPr/>
            </p:nvSpPr>
            <p:spPr bwMode="auto">
              <a:xfrm>
                <a:off x="7061" y="11512"/>
                <a:ext cx="71" cy="103"/>
              </a:xfrm>
              <a:custGeom>
                <a:avLst/>
                <a:gdLst>
                  <a:gd name="T0" fmla="*/ 53 w 71"/>
                  <a:gd name="T1" fmla="*/ 67 h 103"/>
                  <a:gd name="T2" fmla="*/ 67 w 71"/>
                  <a:gd name="T3" fmla="*/ 67 h 103"/>
                  <a:gd name="T4" fmla="*/ 62 w 71"/>
                  <a:gd name="T5" fmla="*/ 85 h 103"/>
                  <a:gd name="T6" fmla="*/ 53 w 71"/>
                  <a:gd name="T7" fmla="*/ 94 h 103"/>
                  <a:gd name="T8" fmla="*/ 40 w 71"/>
                  <a:gd name="T9" fmla="*/ 103 h 103"/>
                  <a:gd name="T10" fmla="*/ 31 w 71"/>
                  <a:gd name="T11" fmla="*/ 103 h 103"/>
                  <a:gd name="T12" fmla="*/ 18 w 71"/>
                  <a:gd name="T13" fmla="*/ 98 h 103"/>
                  <a:gd name="T14" fmla="*/ 9 w 71"/>
                  <a:gd name="T15" fmla="*/ 94 h 103"/>
                  <a:gd name="T16" fmla="*/ 0 w 71"/>
                  <a:gd name="T17" fmla="*/ 80 h 103"/>
                  <a:gd name="T18" fmla="*/ 0 w 71"/>
                  <a:gd name="T19" fmla="*/ 63 h 103"/>
                  <a:gd name="T20" fmla="*/ 0 w 71"/>
                  <a:gd name="T21" fmla="*/ 49 h 103"/>
                  <a:gd name="T22" fmla="*/ 4 w 71"/>
                  <a:gd name="T23" fmla="*/ 31 h 103"/>
                  <a:gd name="T24" fmla="*/ 13 w 71"/>
                  <a:gd name="T25" fmla="*/ 18 h 103"/>
                  <a:gd name="T26" fmla="*/ 22 w 71"/>
                  <a:gd name="T27" fmla="*/ 9 h 103"/>
                  <a:gd name="T28" fmla="*/ 31 w 71"/>
                  <a:gd name="T29" fmla="*/ 5 h 103"/>
                  <a:gd name="T30" fmla="*/ 44 w 71"/>
                  <a:gd name="T31" fmla="*/ 0 h 103"/>
                  <a:gd name="T32" fmla="*/ 58 w 71"/>
                  <a:gd name="T33" fmla="*/ 5 h 103"/>
                  <a:gd name="T34" fmla="*/ 67 w 71"/>
                  <a:gd name="T35" fmla="*/ 9 h 103"/>
                  <a:gd name="T36" fmla="*/ 71 w 71"/>
                  <a:gd name="T37" fmla="*/ 23 h 103"/>
                  <a:gd name="T38" fmla="*/ 71 w 71"/>
                  <a:gd name="T39" fmla="*/ 36 h 103"/>
                  <a:gd name="T40" fmla="*/ 58 w 71"/>
                  <a:gd name="T41" fmla="*/ 36 h 103"/>
                  <a:gd name="T42" fmla="*/ 58 w 71"/>
                  <a:gd name="T43" fmla="*/ 27 h 103"/>
                  <a:gd name="T44" fmla="*/ 53 w 71"/>
                  <a:gd name="T45" fmla="*/ 23 h 103"/>
                  <a:gd name="T46" fmla="*/ 49 w 71"/>
                  <a:gd name="T47" fmla="*/ 18 h 103"/>
                  <a:gd name="T48" fmla="*/ 44 w 71"/>
                  <a:gd name="T49" fmla="*/ 14 h 103"/>
                  <a:gd name="T50" fmla="*/ 36 w 71"/>
                  <a:gd name="T51" fmla="*/ 18 h 103"/>
                  <a:gd name="T52" fmla="*/ 27 w 71"/>
                  <a:gd name="T53" fmla="*/ 23 h 103"/>
                  <a:gd name="T54" fmla="*/ 22 w 71"/>
                  <a:gd name="T55" fmla="*/ 31 h 103"/>
                  <a:gd name="T56" fmla="*/ 18 w 71"/>
                  <a:gd name="T57" fmla="*/ 40 h 103"/>
                  <a:gd name="T58" fmla="*/ 13 w 71"/>
                  <a:gd name="T59" fmla="*/ 54 h 103"/>
                  <a:gd name="T60" fmla="*/ 13 w 71"/>
                  <a:gd name="T61" fmla="*/ 67 h 103"/>
                  <a:gd name="T62" fmla="*/ 13 w 71"/>
                  <a:gd name="T63" fmla="*/ 76 h 103"/>
                  <a:gd name="T64" fmla="*/ 18 w 71"/>
                  <a:gd name="T65" fmla="*/ 85 h 103"/>
                  <a:gd name="T66" fmla="*/ 22 w 71"/>
                  <a:gd name="T67" fmla="*/ 89 h 103"/>
                  <a:gd name="T68" fmla="*/ 31 w 71"/>
                  <a:gd name="T69" fmla="*/ 89 h 103"/>
                  <a:gd name="T70" fmla="*/ 36 w 71"/>
                  <a:gd name="T71" fmla="*/ 89 h 103"/>
                  <a:gd name="T72" fmla="*/ 44 w 71"/>
                  <a:gd name="T73" fmla="*/ 85 h 103"/>
                  <a:gd name="T74" fmla="*/ 49 w 71"/>
                  <a:gd name="T75" fmla="*/ 76 h 103"/>
                  <a:gd name="T76" fmla="*/ 53 w 71"/>
                  <a:gd name="T77" fmla="*/ 67 h 10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103">
                    <a:moveTo>
                      <a:pt x="53" y="67"/>
                    </a:moveTo>
                    <a:lnTo>
                      <a:pt x="67" y="67"/>
                    </a:lnTo>
                    <a:lnTo>
                      <a:pt x="62" y="85"/>
                    </a:lnTo>
                    <a:lnTo>
                      <a:pt x="53" y="94"/>
                    </a:lnTo>
                    <a:lnTo>
                      <a:pt x="40" y="103"/>
                    </a:lnTo>
                    <a:lnTo>
                      <a:pt x="31" y="103"/>
                    </a:lnTo>
                    <a:lnTo>
                      <a:pt x="18" y="98"/>
                    </a:lnTo>
                    <a:lnTo>
                      <a:pt x="9" y="94"/>
                    </a:lnTo>
                    <a:lnTo>
                      <a:pt x="0" y="80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4" y="0"/>
                    </a:lnTo>
                    <a:lnTo>
                      <a:pt x="58" y="5"/>
                    </a:lnTo>
                    <a:lnTo>
                      <a:pt x="67" y="9"/>
                    </a:lnTo>
                    <a:lnTo>
                      <a:pt x="71" y="23"/>
                    </a:lnTo>
                    <a:lnTo>
                      <a:pt x="71" y="36"/>
                    </a:lnTo>
                    <a:lnTo>
                      <a:pt x="58" y="36"/>
                    </a:lnTo>
                    <a:lnTo>
                      <a:pt x="58" y="27"/>
                    </a:lnTo>
                    <a:lnTo>
                      <a:pt x="53" y="23"/>
                    </a:lnTo>
                    <a:lnTo>
                      <a:pt x="49" y="18"/>
                    </a:lnTo>
                    <a:lnTo>
                      <a:pt x="44" y="14"/>
                    </a:lnTo>
                    <a:lnTo>
                      <a:pt x="36" y="18"/>
                    </a:lnTo>
                    <a:lnTo>
                      <a:pt x="27" y="23"/>
                    </a:lnTo>
                    <a:lnTo>
                      <a:pt x="22" y="31"/>
                    </a:lnTo>
                    <a:lnTo>
                      <a:pt x="18" y="40"/>
                    </a:lnTo>
                    <a:lnTo>
                      <a:pt x="13" y="54"/>
                    </a:lnTo>
                    <a:lnTo>
                      <a:pt x="13" y="67"/>
                    </a:lnTo>
                    <a:lnTo>
                      <a:pt x="13" y="76"/>
                    </a:lnTo>
                    <a:lnTo>
                      <a:pt x="18" y="85"/>
                    </a:lnTo>
                    <a:lnTo>
                      <a:pt x="22" y="89"/>
                    </a:lnTo>
                    <a:lnTo>
                      <a:pt x="31" y="89"/>
                    </a:lnTo>
                    <a:lnTo>
                      <a:pt x="36" y="89"/>
                    </a:lnTo>
                    <a:lnTo>
                      <a:pt x="44" y="85"/>
                    </a:lnTo>
                    <a:lnTo>
                      <a:pt x="49" y="76"/>
                    </a:lnTo>
                    <a:lnTo>
                      <a:pt x="53" y="6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8" name="Freeform 974"/>
              <p:cNvSpPr>
                <a:spLocks/>
              </p:cNvSpPr>
              <p:nvPr/>
            </p:nvSpPr>
            <p:spPr bwMode="auto">
              <a:xfrm>
                <a:off x="7137" y="11512"/>
                <a:ext cx="128" cy="103"/>
              </a:xfrm>
              <a:custGeom>
                <a:avLst/>
                <a:gdLst>
                  <a:gd name="T0" fmla="*/ 0 w 128"/>
                  <a:gd name="T1" fmla="*/ 103 h 103"/>
                  <a:gd name="T2" fmla="*/ 17 w 128"/>
                  <a:gd name="T3" fmla="*/ 5 h 103"/>
                  <a:gd name="T4" fmla="*/ 31 w 128"/>
                  <a:gd name="T5" fmla="*/ 5 h 103"/>
                  <a:gd name="T6" fmla="*/ 31 w 128"/>
                  <a:gd name="T7" fmla="*/ 18 h 103"/>
                  <a:gd name="T8" fmla="*/ 35 w 128"/>
                  <a:gd name="T9" fmla="*/ 14 h 103"/>
                  <a:gd name="T10" fmla="*/ 44 w 128"/>
                  <a:gd name="T11" fmla="*/ 5 h 103"/>
                  <a:gd name="T12" fmla="*/ 48 w 128"/>
                  <a:gd name="T13" fmla="*/ 5 h 103"/>
                  <a:gd name="T14" fmla="*/ 57 w 128"/>
                  <a:gd name="T15" fmla="*/ 0 h 103"/>
                  <a:gd name="T16" fmla="*/ 66 w 128"/>
                  <a:gd name="T17" fmla="*/ 5 h 103"/>
                  <a:gd name="T18" fmla="*/ 71 w 128"/>
                  <a:gd name="T19" fmla="*/ 5 h 103"/>
                  <a:gd name="T20" fmla="*/ 75 w 128"/>
                  <a:gd name="T21" fmla="*/ 14 h 103"/>
                  <a:gd name="T22" fmla="*/ 79 w 128"/>
                  <a:gd name="T23" fmla="*/ 18 h 103"/>
                  <a:gd name="T24" fmla="*/ 84 w 128"/>
                  <a:gd name="T25" fmla="*/ 14 h 103"/>
                  <a:gd name="T26" fmla="*/ 93 w 128"/>
                  <a:gd name="T27" fmla="*/ 5 h 103"/>
                  <a:gd name="T28" fmla="*/ 97 w 128"/>
                  <a:gd name="T29" fmla="*/ 5 h 103"/>
                  <a:gd name="T30" fmla="*/ 106 w 128"/>
                  <a:gd name="T31" fmla="*/ 0 h 103"/>
                  <a:gd name="T32" fmla="*/ 115 w 128"/>
                  <a:gd name="T33" fmla="*/ 5 h 103"/>
                  <a:gd name="T34" fmla="*/ 124 w 128"/>
                  <a:gd name="T35" fmla="*/ 9 h 103"/>
                  <a:gd name="T36" fmla="*/ 124 w 128"/>
                  <a:gd name="T37" fmla="*/ 14 h 103"/>
                  <a:gd name="T38" fmla="*/ 128 w 128"/>
                  <a:gd name="T39" fmla="*/ 23 h 103"/>
                  <a:gd name="T40" fmla="*/ 128 w 128"/>
                  <a:gd name="T41" fmla="*/ 31 h 103"/>
                  <a:gd name="T42" fmla="*/ 124 w 128"/>
                  <a:gd name="T43" fmla="*/ 40 h 103"/>
                  <a:gd name="T44" fmla="*/ 115 w 128"/>
                  <a:gd name="T45" fmla="*/ 103 h 103"/>
                  <a:gd name="T46" fmla="*/ 102 w 128"/>
                  <a:gd name="T47" fmla="*/ 103 h 103"/>
                  <a:gd name="T48" fmla="*/ 111 w 128"/>
                  <a:gd name="T49" fmla="*/ 36 h 103"/>
                  <a:gd name="T50" fmla="*/ 111 w 128"/>
                  <a:gd name="T51" fmla="*/ 31 h 103"/>
                  <a:gd name="T52" fmla="*/ 111 w 128"/>
                  <a:gd name="T53" fmla="*/ 27 h 103"/>
                  <a:gd name="T54" fmla="*/ 111 w 128"/>
                  <a:gd name="T55" fmla="*/ 23 h 103"/>
                  <a:gd name="T56" fmla="*/ 111 w 128"/>
                  <a:gd name="T57" fmla="*/ 18 h 103"/>
                  <a:gd name="T58" fmla="*/ 106 w 128"/>
                  <a:gd name="T59" fmla="*/ 18 h 103"/>
                  <a:gd name="T60" fmla="*/ 102 w 128"/>
                  <a:gd name="T61" fmla="*/ 14 h 103"/>
                  <a:gd name="T62" fmla="*/ 97 w 128"/>
                  <a:gd name="T63" fmla="*/ 18 h 103"/>
                  <a:gd name="T64" fmla="*/ 88 w 128"/>
                  <a:gd name="T65" fmla="*/ 18 h 103"/>
                  <a:gd name="T66" fmla="*/ 84 w 128"/>
                  <a:gd name="T67" fmla="*/ 27 h 103"/>
                  <a:gd name="T68" fmla="*/ 79 w 128"/>
                  <a:gd name="T69" fmla="*/ 31 h 103"/>
                  <a:gd name="T70" fmla="*/ 75 w 128"/>
                  <a:gd name="T71" fmla="*/ 40 h 103"/>
                  <a:gd name="T72" fmla="*/ 75 w 128"/>
                  <a:gd name="T73" fmla="*/ 54 h 103"/>
                  <a:gd name="T74" fmla="*/ 66 w 128"/>
                  <a:gd name="T75" fmla="*/ 103 h 103"/>
                  <a:gd name="T76" fmla="*/ 48 w 128"/>
                  <a:gd name="T77" fmla="*/ 103 h 103"/>
                  <a:gd name="T78" fmla="*/ 62 w 128"/>
                  <a:gd name="T79" fmla="*/ 36 h 103"/>
                  <a:gd name="T80" fmla="*/ 62 w 128"/>
                  <a:gd name="T81" fmla="*/ 31 h 103"/>
                  <a:gd name="T82" fmla="*/ 62 w 128"/>
                  <a:gd name="T83" fmla="*/ 27 h 103"/>
                  <a:gd name="T84" fmla="*/ 62 w 128"/>
                  <a:gd name="T85" fmla="*/ 23 h 103"/>
                  <a:gd name="T86" fmla="*/ 62 w 128"/>
                  <a:gd name="T87" fmla="*/ 18 h 103"/>
                  <a:gd name="T88" fmla="*/ 57 w 128"/>
                  <a:gd name="T89" fmla="*/ 18 h 103"/>
                  <a:gd name="T90" fmla="*/ 53 w 128"/>
                  <a:gd name="T91" fmla="*/ 14 h 103"/>
                  <a:gd name="T92" fmla="*/ 48 w 128"/>
                  <a:gd name="T93" fmla="*/ 18 h 103"/>
                  <a:gd name="T94" fmla="*/ 39 w 128"/>
                  <a:gd name="T95" fmla="*/ 18 h 103"/>
                  <a:gd name="T96" fmla="*/ 35 w 128"/>
                  <a:gd name="T97" fmla="*/ 27 h 103"/>
                  <a:gd name="T98" fmla="*/ 31 w 128"/>
                  <a:gd name="T99" fmla="*/ 31 h 103"/>
                  <a:gd name="T100" fmla="*/ 26 w 128"/>
                  <a:gd name="T101" fmla="*/ 40 h 103"/>
                  <a:gd name="T102" fmla="*/ 22 w 128"/>
                  <a:gd name="T103" fmla="*/ 54 h 103"/>
                  <a:gd name="T104" fmla="*/ 13 w 128"/>
                  <a:gd name="T105" fmla="*/ 103 h 103"/>
                  <a:gd name="T106" fmla="*/ 0 w 128"/>
                  <a:gd name="T107" fmla="*/ 103 h 1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8" h="103">
                    <a:moveTo>
                      <a:pt x="0" y="103"/>
                    </a:moveTo>
                    <a:lnTo>
                      <a:pt x="17" y="5"/>
                    </a:lnTo>
                    <a:lnTo>
                      <a:pt x="31" y="5"/>
                    </a:lnTo>
                    <a:lnTo>
                      <a:pt x="31" y="18"/>
                    </a:lnTo>
                    <a:lnTo>
                      <a:pt x="35" y="14"/>
                    </a:lnTo>
                    <a:lnTo>
                      <a:pt x="44" y="5"/>
                    </a:lnTo>
                    <a:lnTo>
                      <a:pt x="48" y="5"/>
                    </a:lnTo>
                    <a:lnTo>
                      <a:pt x="57" y="0"/>
                    </a:lnTo>
                    <a:lnTo>
                      <a:pt x="66" y="5"/>
                    </a:lnTo>
                    <a:lnTo>
                      <a:pt x="71" y="5"/>
                    </a:lnTo>
                    <a:lnTo>
                      <a:pt x="75" y="14"/>
                    </a:lnTo>
                    <a:lnTo>
                      <a:pt x="79" y="18"/>
                    </a:lnTo>
                    <a:lnTo>
                      <a:pt x="84" y="14"/>
                    </a:lnTo>
                    <a:lnTo>
                      <a:pt x="93" y="5"/>
                    </a:lnTo>
                    <a:lnTo>
                      <a:pt x="97" y="5"/>
                    </a:lnTo>
                    <a:lnTo>
                      <a:pt x="106" y="0"/>
                    </a:lnTo>
                    <a:lnTo>
                      <a:pt x="115" y="5"/>
                    </a:lnTo>
                    <a:lnTo>
                      <a:pt x="124" y="9"/>
                    </a:lnTo>
                    <a:lnTo>
                      <a:pt x="124" y="14"/>
                    </a:lnTo>
                    <a:lnTo>
                      <a:pt x="128" y="23"/>
                    </a:lnTo>
                    <a:lnTo>
                      <a:pt x="128" y="31"/>
                    </a:lnTo>
                    <a:lnTo>
                      <a:pt x="124" y="40"/>
                    </a:lnTo>
                    <a:lnTo>
                      <a:pt x="115" y="103"/>
                    </a:lnTo>
                    <a:lnTo>
                      <a:pt x="102" y="103"/>
                    </a:lnTo>
                    <a:lnTo>
                      <a:pt x="111" y="36"/>
                    </a:lnTo>
                    <a:lnTo>
                      <a:pt x="111" y="31"/>
                    </a:lnTo>
                    <a:lnTo>
                      <a:pt x="111" y="27"/>
                    </a:lnTo>
                    <a:lnTo>
                      <a:pt x="111" y="23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4"/>
                    </a:lnTo>
                    <a:lnTo>
                      <a:pt x="97" y="18"/>
                    </a:lnTo>
                    <a:lnTo>
                      <a:pt x="88" y="18"/>
                    </a:lnTo>
                    <a:lnTo>
                      <a:pt x="84" y="27"/>
                    </a:lnTo>
                    <a:lnTo>
                      <a:pt x="79" y="31"/>
                    </a:lnTo>
                    <a:lnTo>
                      <a:pt x="75" y="40"/>
                    </a:lnTo>
                    <a:lnTo>
                      <a:pt x="75" y="54"/>
                    </a:lnTo>
                    <a:lnTo>
                      <a:pt x="66" y="103"/>
                    </a:lnTo>
                    <a:lnTo>
                      <a:pt x="48" y="103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62" y="18"/>
                    </a:lnTo>
                    <a:lnTo>
                      <a:pt x="57" y="18"/>
                    </a:lnTo>
                    <a:lnTo>
                      <a:pt x="53" y="14"/>
                    </a:lnTo>
                    <a:lnTo>
                      <a:pt x="48" y="18"/>
                    </a:lnTo>
                    <a:lnTo>
                      <a:pt x="39" y="18"/>
                    </a:lnTo>
                    <a:lnTo>
                      <a:pt x="35" y="27"/>
                    </a:lnTo>
                    <a:lnTo>
                      <a:pt x="31" y="31"/>
                    </a:lnTo>
                    <a:lnTo>
                      <a:pt x="26" y="40"/>
                    </a:lnTo>
                    <a:lnTo>
                      <a:pt x="22" y="54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9" name="Freeform 975"/>
              <p:cNvSpPr>
                <a:spLocks noEditPoints="1"/>
              </p:cNvSpPr>
              <p:nvPr/>
            </p:nvSpPr>
            <p:spPr bwMode="auto">
              <a:xfrm>
                <a:off x="7274" y="11512"/>
                <a:ext cx="76" cy="103"/>
              </a:xfrm>
              <a:custGeom>
                <a:avLst/>
                <a:gdLst>
                  <a:gd name="T0" fmla="*/ 45 w 76"/>
                  <a:gd name="T1" fmla="*/ 94 h 103"/>
                  <a:gd name="T2" fmla="*/ 31 w 76"/>
                  <a:gd name="T3" fmla="*/ 103 h 103"/>
                  <a:gd name="T4" fmla="*/ 14 w 76"/>
                  <a:gd name="T5" fmla="*/ 103 h 103"/>
                  <a:gd name="T6" fmla="*/ 0 w 76"/>
                  <a:gd name="T7" fmla="*/ 85 h 103"/>
                  <a:gd name="T8" fmla="*/ 0 w 76"/>
                  <a:gd name="T9" fmla="*/ 67 h 103"/>
                  <a:gd name="T10" fmla="*/ 5 w 76"/>
                  <a:gd name="T11" fmla="*/ 54 h 103"/>
                  <a:gd name="T12" fmla="*/ 18 w 76"/>
                  <a:gd name="T13" fmla="*/ 49 h 103"/>
                  <a:gd name="T14" fmla="*/ 31 w 76"/>
                  <a:gd name="T15" fmla="*/ 45 h 103"/>
                  <a:gd name="T16" fmla="*/ 54 w 76"/>
                  <a:gd name="T17" fmla="*/ 40 h 103"/>
                  <a:gd name="T18" fmla="*/ 62 w 76"/>
                  <a:gd name="T19" fmla="*/ 36 h 103"/>
                  <a:gd name="T20" fmla="*/ 62 w 76"/>
                  <a:gd name="T21" fmla="*/ 23 h 103"/>
                  <a:gd name="T22" fmla="*/ 54 w 76"/>
                  <a:gd name="T23" fmla="*/ 18 h 103"/>
                  <a:gd name="T24" fmla="*/ 36 w 76"/>
                  <a:gd name="T25" fmla="*/ 18 h 103"/>
                  <a:gd name="T26" fmla="*/ 27 w 76"/>
                  <a:gd name="T27" fmla="*/ 27 h 103"/>
                  <a:gd name="T28" fmla="*/ 9 w 76"/>
                  <a:gd name="T29" fmla="*/ 31 h 103"/>
                  <a:gd name="T30" fmla="*/ 22 w 76"/>
                  <a:gd name="T31" fmla="*/ 9 h 103"/>
                  <a:gd name="T32" fmla="*/ 45 w 76"/>
                  <a:gd name="T33" fmla="*/ 0 h 103"/>
                  <a:gd name="T34" fmla="*/ 71 w 76"/>
                  <a:gd name="T35" fmla="*/ 9 h 103"/>
                  <a:gd name="T36" fmla="*/ 76 w 76"/>
                  <a:gd name="T37" fmla="*/ 27 h 103"/>
                  <a:gd name="T38" fmla="*/ 76 w 76"/>
                  <a:gd name="T39" fmla="*/ 45 h 103"/>
                  <a:gd name="T40" fmla="*/ 67 w 76"/>
                  <a:gd name="T41" fmla="*/ 80 h 103"/>
                  <a:gd name="T42" fmla="*/ 67 w 76"/>
                  <a:gd name="T43" fmla="*/ 94 h 103"/>
                  <a:gd name="T44" fmla="*/ 54 w 76"/>
                  <a:gd name="T45" fmla="*/ 103 h 103"/>
                  <a:gd name="T46" fmla="*/ 54 w 76"/>
                  <a:gd name="T47" fmla="*/ 89 h 103"/>
                  <a:gd name="T48" fmla="*/ 58 w 76"/>
                  <a:gd name="T49" fmla="*/ 54 h 103"/>
                  <a:gd name="T50" fmla="*/ 49 w 76"/>
                  <a:gd name="T51" fmla="*/ 54 h 103"/>
                  <a:gd name="T52" fmla="*/ 31 w 76"/>
                  <a:gd name="T53" fmla="*/ 58 h 103"/>
                  <a:gd name="T54" fmla="*/ 18 w 76"/>
                  <a:gd name="T55" fmla="*/ 63 h 103"/>
                  <a:gd name="T56" fmla="*/ 14 w 76"/>
                  <a:gd name="T57" fmla="*/ 71 h 103"/>
                  <a:gd name="T58" fmla="*/ 14 w 76"/>
                  <a:gd name="T59" fmla="*/ 80 h 103"/>
                  <a:gd name="T60" fmla="*/ 22 w 76"/>
                  <a:gd name="T61" fmla="*/ 89 h 103"/>
                  <a:gd name="T62" fmla="*/ 36 w 76"/>
                  <a:gd name="T63" fmla="*/ 89 h 103"/>
                  <a:gd name="T64" fmla="*/ 49 w 76"/>
                  <a:gd name="T65" fmla="*/ 80 h 103"/>
                  <a:gd name="T66" fmla="*/ 58 w 76"/>
                  <a:gd name="T67" fmla="*/ 63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103">
                    <a:moveTo>
                      <a:pt x="54" y="89"/>
                    </a:moveTo>
                    <a:lnTo>
                      <a:pt x="45" y="94"/>
                    </a:lnTo>
                    <a:lnTo>
                      <a:pt x="40" y="98"/>
                    </a:lnTo>
                    <a:lnTo>
                      <a:pt x="31" y="103"/>
                    </a:lnTo>
                    <a:lnTo>
                      <a:pt x="27" y="103"/>
                    </a:lnTo>
                    <a:lnTo>
                      <a:pt x="14" y="103"/>
                    </a:lnTo>
                    <a:lnTo>
                      <a:pt x="5" y="94"/>
                    </a:lnTo>
                    <a:lnTo>
                      <a:pt x="0" y="85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5" y="54"/>
                    </a:lnTo>
                    <a:lnTo>
                      <a:pt x="9" y="49"/>
                    </a:lnTo>
                    <a:lnTo>
                      <a:pt x="18" y="49"/>
                    </a:lnTo>
                    <a:lnTo>
                      <a:pt x="22" y="45"/>
                    </a:lnTo>
                    <a:lnTo>
                      <a:pt x="31" y="45"/>
                    </a:lnTo>
                    <a:lnTo>
                      <a:pt x="40" y="45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2" y="36"/>
                    </a:lnTo>
                    <a:lnTo>
                      <a:pt x="62" y="27"/>
                    </a:lnTo>
                    <a:lnTo>
                      <a:pt x="62" y="23"/>
                    </a:lnTo>
                    <a:lnTo>
                      <a:pt x="58" y="18"/>
                    </a:lnTo>
                    <a:lnTo>
                      <a:pt x="54" y="18"/>
                    </a:lnTo>
                    <a:lnTo>
                      <a:pt x="45" y="14"/>
                    </a:lnTo>
                    <a:lnTo>
                      <a:pt x="36" y="18"/>
                    </a:lnTo>
                    <a:lnTo>
                      <a:pt x="31" y="18"/>
                    </a:lnTo>
                    <a:lnTo>
                      <a:pt x="27" y="27"/>
                    </a:lnTo>
                    <a:lnTo>
                      <a:pt x="22" y="31"/>
                    </a:lnTo>
                    <a:lnTo>
                      <a:pt x="9" y="31"/>
                    </a:lnTo>
                    <a:lnTo>
                      <a:pt x="14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5" y="0"/>
                    </a:lnTo>
                    <a:lnTo>
                      <a:pt x="58" y="5"/>
                    </a:lnTo>
                    <a:lnTo>
                      <a:pt x="71" y="9"/>
                    </a:lnTo>
                    <a:lnTo>
                      <a:pt x="76" y="18"/>
                    </a:lnTo>
                    <a:lnTo>
                      <a:pt x="76" y="27"/>
                    </a:lnTo>
                    <a:lnTo>
                      <a:pt x="76" y="36"/>
                    </a:lnTo>
                    <a:lnTo>
                      <a:pt x="76" y="45"/>
                    </a:lnTo>
                    <a:lnTo>
                      <a:pt x="71" y="67"/>
                    </a:lnTo>
                    <a:lnTo>
                      <a:pt x="67" y="80"/>
                    </a:lnTo>
                    <a:lnTo>
                      <a:pt x="67" y="89"/>
                    </a:lnTo>
                    <a:lnTo>
                      <a:pt x="67" y="94"/>
                    </a:lnTo>
                    <a:lnTo>
                      <a:pt x="71" y="103"/>
                    </a:lnTo>
                    <a:lnTo>
                      <a:pt x="54" y="103"/>
                    </a:lnTo>
                    <a:lnTo>
                      <a:pt x="54" y="94"/>
                    </a:lnTo>
                    <a:lnTo>
                      <a:pt x="54" y="89"/>
                    </a:lnTo>
                    <a:close/>
                    <a:moveTo>
                      <a:pt x="58" y="54"/>
                    </a:moveTo>
                    <a:lnTo>
                      <a:pt x="58" y="54"/>
                    </a:lnTo>
                    <a:lnTo>
                      <a:pt x="54" y="54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31" y="58"/>
                    </a:lnTo>
                    <a:lnTo>
                      <a:pt x="22" y="58"/>
                    </a:lnTo>
                    <a:lnTo>
                      <a:pt x="18" y="63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4" y="80"/>
                    </a:lnTo>
                    <a:lnTo>
                      <a:pt x="18" y="85"/>
                    </a:lnTo>
                    <a:lnTo>
                      <a:pt x="22" y="89"/>
                    </a:lnTo>
                    <a:lnTo>
                      <a:pt x="27" y="89"/>
                    </a:lnTo>
                    <a:lnTo>
                      <a:pt x="36" y="89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4" y="71"/>
                    </a:lnTo>
                    <a:lnTo>
                      <a:pt x="58" y="63"/>
                    </a:lnTo>
                    <a:lnTo>
                      <a:pt x="58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0" name="Freeform 976"/>
              <p:cNvSpPr>
                <a:spLocks/>
              </p:cNvSpPr>
              <p:nvPr/>
            </p:nvSpPr>
            <p:spPr bwMode="auto">
              <a:xfrm>
                <a:off x="7350" y="11517"/>
                <a:ext cx="98" cy="98"/>
              </a:xfrm>
              <a:custGeom>
                <a:avLst/>
                <a:gdLst>
                  <a:gd name="T0" fmla="*/ 35 w 98"/>
                  <a:gd name="T1" fmla="*/ 0 h 98"/>
                  <a:gd name="T2" fmla="*/ 98 w 98"/>
                  <a:gd name="T3" fmla="*/ 0 h 98"/>
                  <a:gd name="T4" fmla="*/ 80 w 98"/>
                  <a:gd name="T5" fmla="*/ 98 h 98"/>
                  <a:gd name="T6" fmla="*/ 66 w 98"/>
                  <a:gd name="T7" fmla="*/ 98 h 98"/>
                  <a:gd name="T8" fmla="*/ 80 w 98"/>
                  <a:gd name="T9" fmla="*/ 13 h 98"/>
                  <a:gd name="T10" fmla="*/ 44 w 98"/>
                  <a:gd name="T11" fmla="*/ 13 h 98"/>
                  <a:gd name="T12" fmla="*/ 35 w 98"/>
                  <a:gd name="T13" fmla="*/ 71 h 98"/>
                  <a:gd name="T14" fmla="*/ 31 w 98"/>
                  <a:gd name="T15" fmla="*/ 84 h 98"/>
                  <a:gd name="T16" fmla="*/ 26 w 98"/>
                  <a:gd name="T17" fmla="*/ 89 h 98"/>
                  <a:gd name="T18" fmla="*/ 22 w 98"/>
                  <a:gd name="T19" fmla="*/ 93 h 98"/>
                  <a:gd name="T20" fmla="*/ 13 w 98"/>
                  <a:gd name="T21" fmla="*/ 98 h 98"/>
                  <a:gd name="T22" fmla="*/ 9 w 98"/>
                  <a:gd name="T23" fmla="*/ 98 h 98"/>
                  <a:gd name="T24" fmla="*/ 0 w 98"/>
                  <a:gd name="T25" fmla="*/ 98 h 98"/>
                  <a:gd name="T26" fmla="*/ 4 w 98"/>
                  <a:gd name="T27" fmla="*/ 80 h 98"/>
                  <a:gd name="T28" fmla="*/ 9 w 98"/>
                  <a:gd name="T29" fmla="*/ 84 h 98"/>
                  <a:gd name="T30" fmla="*/ 9 w 98"/>
                  <a:gd name="T31" fmla="*/ 84 h 98"/>
                  <a:gd name="T32" fmla="*/ 13 w 98"/>
                  <a:gd name="T33" fmla="*/ 80 h 98"/>
                  <a:gd name="T34" fmla="*/ 18 w 98"/>
                  <a:gd name="T35" fmla="*/ 80 h 98"/>
                  <a:gd name="T36" fmla="*/ 18 w 98"/>
                  <a:gd name="T37" fmla="*/ 71 h 98"/>
                  <a:gd name="T38" fmla="*/ 22 w 98"/>
                  <a:gd name="T39" fmla="*/ 62 h 98"/>
                  <a:gd name="T40" fmla="*/ 35 w 98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98">
                    <a:moveTo>
                      <a:pt x="35" y="0"/>
                    </a:moveTo>
                    <a:lnTo>
                      <a:pt x="98" y="0"/>
                    </a:lnTo>
                    <a:lnTo>
                      <a:pt x="80" y="98"/>
                    </a:lnTo>
                    <a:lnTo>
                      <a:pt x="66" y="98"/>
                    </a:lnTo>
                    <a:lnTo>
                      <a:pt x="80" y="13"/>
                    </a:lnTo>
                    <a:lnTo>
                      <a:pt x="44" y="13"/>
                    </a:lnTo>
                    <a:lnTo>
                      <a:pt x="35" y="71"/>
                    </a:lnTo>
                    <a:lnTo>
                      <a:pt x="31" y="84"/>
                    </a:lnTo>
                    <a:lnTo>
                      <a:pt x="26" y="89"/>
                    </a:lnTo>
                    <a:lnTo>
                      <a:pt x="22" y="93"/>
                    </a:lnTo>
                    <a:lnTo>
                      <a:pt x="13" y="98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4" y="80"/>
                    </a:lnTo>
                    <a:lnTo>
                      <a:pt x="9" y="84"/>
                    </a:lnTo>
                    <a:lnTo>
                      <a:pt x="13" y="80"/>
                    </a:lnTo>
                    <a:lnTo>
                      <a:pt x="18" y="80"/>
                    </a:lnTo>
                    <a:lnTo>
                      <a:pt x="18" y="71"/>
                    </a:lnTo>
                    <a:lnTo>
                      <a:pt x="22" y="6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1" name="Freeform 977"/>
              <p:cNvSpPr>
                <a:spLocks noEditPoints="1"/>
              </p:cNvSpPr>
              <p:nvPr/>
            </p:nvSpPr>
            <p:spPr bwMode="auto">
              <a:xfrm>
                <a:off x="7452" y="11517"/>
                <a:ext cx="75" cy="98"/>
              </a:xfrm>
              <a:custGeom>
                <a:avLst/>
                <a:gdLst>
                  <a:gd name="T0" fmla="*/ 18 w 75"/>
                  <a:gd name="T1" fmla="*/ 0 h 98"/>
                  <a:gd name="T2" fmla="*/ 31 w 75"/>
                  <a:gd name="T3" fmla="*/ 0 h 98"/>
                  <a:gd name="T4" fmla="*/ 22 w 75"/>
                  <a:gd name="T5" fmla="*/ 35 h 98"/>
                  <a:gd name="T6" fmla="*/ 40 w 75"/>
                  <a:gd name="T7" fmla="*/ 35 h 98"/>
                  <a:gd name="T8" fmla="*/ 53 w 75"/>
                  <a:gd name="T9" fmla="*/ 35 h 98"/>
                  <a:gd name="T10" fmla="*/ 62 w 75"/>
                  <a:gd name="T11" fmla="*/ 40 h 98"/>
                  <a:gd name="T12" fmla="*/ 67 w 75"/>
                  <a:gd name="T13" fmla="*/ 44 h 98"/>
                  <a:gd name="T14" fmla="*/ 71 w 75"/>
                  <a:gd name="T15" fmla="*/ 49 h 98"/>
                  <a:gd name="T16" fmla="*/ 71 w 75"/>
                  <a:gd name="T17" fmla="*/ 53 h 98"/>
                  <a:gd name="T18" fmla="*/ 75 w 75"/>
                  <a:gd name="T19" fmla="*/ 62 h 98"/>
                  <a:gd name="T20" fmla="*/ 71 w 75"/>
                  <a:gd name="T21" fmla="*/ 71 h 98"/>
                  <a:gd name="T22" fmla="*/ 67 w 75"/>
                  <a:gd name="T23" fmla="*/ 80 h 98"/>
                  <a:gd name="T24" fmla="*/ 62 w 75"/>
                  <a:gd name="T25" fmla="*/ 89 h 98"/>
                  <a:gd name="T26" fmla="*/ 58 w 75"/>
                  <a:gd name="T27" fmla="*/ 93 h 98"/>
                  <a:gd name="T28" fmla="*/ 49 w 75"/>
                  <a:gd name="T29" fmla="*/ 93 h 98"/>
                  <a:gd name="T30" fmla="*/ 35 w 75"/>
                  <a:gd name="T31" fmla="*/ 98 h 98"/>
                  <a:gd name="T32" fmla="*/ 0 w 75"/>
                  <a:gd name="T33" fmla="*/ 98 h 98"/>
                  <a:gd name="T34" fmla="*/ 18 w 75"/>
                  <a:gd name="T35" fmla="*/ 0 h 98"/>
                  <a:gd name="T36" fmla="*/ 13 w 75"/>
                  <a:gd name="T37" fmla="*/ 84 h 98"/>
                  <a:gd name="T38" fmla="*/ 35 w 75"/>
                  <a:gd name="T39" fmla="*/ 84 h 98"/>
                  <a:gd name="T40" fmla="*/ 44 w 75"/>
                  <a:gd name="T41" fmla="*/ 80 h 98"/>
                  <a:gd name="T42" fmla="*/ 49 w 75"/>
                  <a:gd name="T43" fmla="*/ 80 h 98"/>
                  <a:gd name="T44" fmla="*/ 53 w 75"/>
                  <a:gd name="T45" fmla="*/ 80 h 98"/>
                  <a:gd name="T46" fmla="*/ 58 w 75"/>
                  <a:gd name="T47" fmla="*/ 75 h 98"/>
                  <a:gd name="T48" fmla="*/ 58 w 75"/>
                  <a:gd name="T49" fmla="*/ 71 h 98"/>
                  <a:gd name="T50" fmla="*/ 58 w 75"/>
                  <a:gd name="T51" fmla="*/ 66 h 98"/>
                  <a:gd name="T52" fmla="*/ 58 w 75"/>
                  <a:gd name="T53" fmla="*/ 58 h 98"/>
                  <a:gd name="T54" fmla="*/ 58 w 75"/>
                  <a:gd name="T55" fmla="*/ 53 h 98"/>
                  <a:gd name="T56" fmla="*/ 53 w 75"/>
                  <a:gd name="T57" fmla="*/ 53 h 98"/>
                  <a:gd name="T58" fmla="*/ 49 w 75"/>
                  <a:gd name="T59" fmla="*/ 49 h 98"/>
                  <a:gd name="T60" fmla="*/ 44 w 75"/>
                  <a:gd name="T61" fmla="*/ 49 h 98"/>
                  <a:gd name="T62" fmla="*/ 40 w 75"/>
                  <a:gd name="T63" fmla="*/ 49 h 98"/>
                  <a:gd name="T64" fmla="*/ 22 w 75"/>
                  <a:gd name="T65" fmla="*/ 49 h 98"/>
                  <a:gd name="T66" fmla="*/ 13 w 75"/>
                  <a:gd name="T67" fmla="*/ 84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5" h="98">
                    <a:moveTo>
                      <a:pt x="18" y="0"/>
                    </a:moveTo>
                    <a:lnTo>
                      <a:pt x="31" y="0"/>
                    </a:lnTo>
                    <a:lnTo>
                      <a:pt x="22" y="35"/>
                    </a:lnTo>
                    <a:lnTo>
                      <a:pt x="40" y="35"/>
                    </a:lnTo>
                    <a:lnTo>
                      <a:pt x="53" y="35"/>
                    </a:lnTo>
                    <a:lnTo>
                      <a:pt x="62" y="40"/>
                    </a:lnTo>
                    <a:lnTo>
                      <a:pt x="67" y="44"/>
                    </a:lnTo>
                    <a:lnTo>
                      <a:pt x="71" y="49"/>
                    </a:lnTo>
                    <a:lnTo>
                      <a:pt x="71" y="53"/>
                    </a:lnTo>
                    <a:lnTo>
                      <a:pt x="75" y="62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62" y="89"/>
                    </a:lnTo>
                    <a:lnTo>
                      <a:pt x="58" y="93"/>
                    </a:lnTo>
                    <a:lnTo>
                      <a:pt x="49" y="93"/>
                    </a:lnTo>
                    <a:lnTo>
                      <a:pt x="35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3" y="84"/>
                    </a:moveTo>
                    <a:lnTo>
                      <a:pt x="35" y="84"/>
                    </a:lnTo>
                    <a:lnTo>
                      <a:pt x="44" y="80"/>
                    </a:lnTo>
                    <a:lnTo>
                      <a:pt x="49" y="80"/>
                    </a:lnTo>
                    <a:lnTo>
                      <a:pt x="53" y="80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58" y="66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53" y="53"/>
                    </a:lnTo>
                    <a:lnTo>
                      <a:pt x="49" y="49"/>
                    </a:lnTo>
                    <a:lnTo>
                      <a:pt x="44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3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2" name="Freeform 978"/>
              <p:cNvSpPr>
                <a:spLocks/>
              </p:cNvSpPr>
              <p:nvPr/>
            </p:nvSpPr>
            <p:spPr bwMode="auto">
              <a:xfrm>
                <a:off x="7536" y="11517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31 w 85"/>
                  <a:gd name="T3" fmla="*/ 0 h 98"/>
                  <a:gd name="T4" fmla="*/ 23 w 85"/>
                  <a:gd name="T5" fmla="*/ 40 h 98"/>
                  <a:gd name="T6" fmla="*/ 63 w 85"/>
                  <a:gd name="T7" fmla="*/ 40 h 98"/>
                  <a:gd name="T8" fmla="*/ 71 w 85"/>
                  <a:gd name="T9" fmla="*/ 0 h 98"/>
                  <a:gd name="T10" fmla="*/ 85 w 85"/>
                  <a:gd name="T11" fmla="*/ 0 h 98"/>
                  <a:gd name="T12" fmla="*/ 67 w 85"/>
                  <a:gd name="T13" fmla="*/ 98 h 98"/>
                  <a:gd name="T14" fmla="*/ 54 w 85"/>
                  <a:gd name="T15" fmla="*/ 98 h 98"/>
                  <a:gd name="T16" fmla="*/ 63 w 85"/>
                  <a:gd name="T17" fmla="*/ 53 h 98"/>
                  <a:gd name="T18" fmla="*/ 23 w 85"/>
                  <a:gd name="T19" fmla="*/ 53 h 98"/>
                  <a:gd name="T20" fmla="*/ 14 w 85"/>
                  <a:gd name="T21" fmla="*/ 98 h 98"/>
                  <a:gd name="T22" fmla="*/ 0 w 85"/>
                  <a:gd name="T23" fmla="*/ 98 h 98"/>
                  <a:gd name="T24" fmla="*/ 18 w 85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31" y="0"/>
                    </a:lnTo>
                    <a:lnTo>
                      <a:pt x="23" y="40"/>
                    </a:lnTo>
                    <a:lnTo>
                      <a:pt x="63" y="4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63" y="53"/>
                    </a:lnTo>
                    <a:lnTo>
                      <a:pt x="23" y="5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3" name="Freeform 979"/>
              <p:cNvSpPr>
                <a:spLocks noEditPoints="1"/>
              </p:cNvSpPr>
              <p:nvPr/>
            </p:nvSpPr>
            <p:spPr bwMode="auto">
              <a:xfrm>
                <a:off x="7625" y="11517"/>
                <a:ext cx="116" cy="98"/>
              </a:xfrm>
              <a:custGeom>
                <a:avLst/>
                <a:gdLst>
                  <a:gd name="T0" fmla="*/ 102 w 116"/>
                  <a:gd name="T1" fmla="*/ 0 h 98"/>
                  <a:gd name="T2" fmla="*/ 116 w 116"/>
                  <a:gd name="T3" fmla="*/ 0 h 98"/>
                  <a:gd name="T4" fmla="*/ 98 w 116"/>
                  <a:gd name="T5" fmla="*/ 98 h 98"/>
                  <a:gd name="T6" fmla="*/ 85 w 116"/>
                  <a:gd name="T7" fmla="*/ 98 h 98"/>
                  <a:gd name="T8" fmla="*/ 102 w 116"/>
                  <a:gd name="T9" fmla="*/ 0 h 98"/>
                  <a:gd name="T10" fmla="*/ 18 w 116"/>
                  <a:gd name="T11" fmla="*/ 0 h 98"/>
                  <a:gd name="T12" fmla="*/ 31 w 116"/>
                  <a:gd name="T13" fmla="*/ 0 h 98"/>
                  <a:gd name="T14" fmla="*/ 27 w 116"/>
                  <a:gd name="T15" fmla="*/ 35 h 98"/>
                  <a:gd name="T16" fmla="*/ 40 w 116"/>
                  <a:gd name="T17" fmla="*/ 35 h 98"/>
                  <a:gd name="T18" fmla="*/ 54 w 116"/>
                  <a:gd name="T19" fmla="*/ 35 h 98"/>
                  <a:gd name="T20" fmla="*/ 62 w 116"/>
                  <a:gd name="T21" fmla="*/ 40 h 98"/>
                  <a:gd name="T22" fmla="*/ 67 w 116"/>
                  <a:gd name="T23" fmla="*/ 44 h 98"/>
                  <a:gd name="T24" fmla="*/ 71 w 116"/>
                  <a:gd name="T25" fmla="*/ 49 h 98"/>
                  <a:gd name="T26" fmla="*/ 76 w 116"/>
                  <a:gd name="T27" fmla="*/ 53 h 98"/>
                  <a:gd name="T28" fmla="*/ 76 w 116"/>
                  <a:gd name="T29" fmla="*/ 62 h 98"/>
                  <a:gd name="T30" fmla="*/ 76 w 116"/>
                  <a:gd name="T31" fmla="*/ 71 h 98"/>
                  <a:gd name="T32" fmla="*/ 71 w 116"/>
                  <a:gd name="T33" fmla="*/ 80 h 98"/>
                  <a:gd name="T34" fmla="*/ 67 w 116"/>
                  <a:gd name="T35" fmla="*/ 89 h 98"/>
                  <a:gd name="T36" fmla="*/ 58 w 116"/>
                  <a:gd name="T37" fmla="*/ 93 h 98"/>
                  <a:gd name="T38" fmla="*/ 49 w 116"/>
                  <a:gd name="T39" fmla="*/ 93 h 98"/>
                  <a:gd name="T40" fmla="*/ 36 w 116"/>
                  <a:gd name="T41" fmla="*/ 98 h 98"/>
                  <a:gd name="T42" fmla="*/ 0 w 116"/>
                  <a:gd name="T43" fmla="*/ 98 h 98"/>
                  <a:gd name="T44" fmla="*/ 18 w 116"/>
                  <a:gd name="T45" fmla="*/ 0 h 98"/>
                  <a:gd name="T46" fmla="*/ 18 w 116"/>
                  <a:gd name="T47" fmla="*/ 84 h 98"/>
                  <a:gd name="T48" fmla="*/ 36 w 116"/>
                  <a:gd name="T49" fmla="*/ 84 h 98"/>
                  <a:gd name="T50" fmla="*/ 45 w 116"/>
                  <a:gd name="T51" fmla="*/ 80 h 98"/>
                  <a:gd name="T52" fmla="*/ 49 w 116"/>
                  <a:gd name="T53" fmla="*/ 80 h 98"/>
                  <a:gd name="T54" fmla="*/ 54 w 116"/>
                  <a:gd name="T55" fmla="*/ 80 h 98"/>
                  <a:gd name="T56" fmla="*/ 58 w 116"/>
                  <a:gd name="T57" fmla="*/ 75 h 98"/>
                  <a:gd name="T58" fmla="*/ 58 w 116"/>
                  <a:gd name="T59" fmla="*/ 71 h 98"/>
                  <a:gd name="T60" fmla="*/ 62 w 116"/>
                  <a:gd name="T61" fmla="*/ 66 h 98"/>
                  <a:gd name="T62" fmla="*/ 62 w 116"/>
                  <a:gd name="T63" fmla="*/ 58 h 98"/>
                  <a:gd name="T64" fmla="*/ 58 w 116"/>
                  <a:gd name="T65" fmla="*/ 53 h 98"/>
                  <a:gd name="T66" fmla="*/ 54 w 116"/>
                  <a:gd name="T67" fmla="*/ 53 h 98"/>
                  <a:gd name="T68" fmla="*/ 54 w 116"/>
                  <a:gd name="T69" fmla="*/ 49 h 98"/>
                  <a:gd name="T70" fmla="*/ 49 w 116"/>
                  <a:gd name="T71" fmla="*/ 49 h 98"/>
                  <a:gd name="T72" fmla="*/ 40 w 116"/>
                  <a:gd name="T73" fmla="*/ 49 h 98"/>
                  <a:gd name="T74" fmla="*/ 22 w 116"/>
                  <a:gd name="T75" fmla="*/ 49 h 98"/>
                  <a:gd name="T76" fmla="*/ 18 w 116"/>
                  <a:gd name="T77" fmla="*/ 84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6" h="98">
                    <a:moveTo>
                      <a:pt x="102" y="0"/>
                    </a:moveTo>
                    <a:lnTo>
                      <a:pt x="116" y="0"/>
                    </a:lnTo>
                    <a:lnTo>
                      <a:pt x="98" y="98"/>
                    </a:lnTo>
                    <a:lnTo>
                      <a:pt x="85" y="98"/>
                    </a:lnTo>
                    <a:lnTo>
                      <a:pt x="102" y="0"/>
                    </a:lnTo>
                    <a:close/>
                    <a:moveTo>
                      <a:pt x="18" y="0"/>
                    </a:moveTo>
                    <a:lnTo>
                      <a:pt x="31" y="0"/>
                    </a:lnTo>
                    <a:lnTo>
                      <a:pt x="27" y="35"/>
                    </a:lnTo>
                    <a:lnTo>
                      <a:pt x="40" y="35"/>
                    </a:lnTo>
                    <a:lnTo>
                      <a:pt x="54" y="35"/>
                    </a:lnTo>
                    <a:lnTo>
                      <a:pt x="62" y="40"/>
                    </a:lnTo>
                    <a:lnTo>
                      <a:pt x="67" y="44"/>
                    </a:lnTo>
                    <a:lnTo>
                      <a:pt x="71" y="49"/>
                    </a:lnTo>
                    <a:lnTo>
                      <a:pt x="76" y="53"/>
                    </a:lnTo>
                    <a:lnTo>
                      <a:pt x="76" y="62"/>
                    </a:lnTo>
                    <a:lnTo>
                      <a:pt x="76" y="71"/>
                    </a:lnTo>
                    <a:lnTo>
                      <a:pt x="71" y="80"/>
                    </a:lnTo>
                    <a:lnTo>
                      <a:pt x="67" y="89"/>
                    </a:lnTo>
                    <a:lnTo>
                      <a:pt x="58" y="93"/>
                    </a:lnTo>
                    <a:lnTo>
                      <a:pt x="49" y="93"/>
                    </a:lnTo>
                    <a:lnTo>
                      <a:pt x="36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4"/>
                    </a:moveTo>
                    <a:lnTo>
                      <a:pt x="36" y="84"/>
                    </a:lnTo>
                    <a:lnTo>
                      <a:pt x="45" y="80"/>
                    </a:lnTo>
                    <a:lnTo>
                      <a:pt x="49" y="80"/>
                    </a:lnTo>
                    <a:lnTo>
                      <a:pt x="54" y="80"/>
                    </a:lnTo>
                    <a:lnTo>
                      <a:pt x="58" y="75"/>
                    </a:lnTo>
                    <a:lnTo>
                      <a:pt x="58" y="71"/>
                    </a:lnTo>
                    <a:lnTo>
                      <a:pt x="62" y="66"/>
                    </a:lnTo>
                    <a:lnTo>
                      <a:pt x="62" y="58"/>
                    </a:lnTo>
                    <a:lnTo>
                      <a:pt x="58" y="53"/>
                    </a:lnTo>
                    <a:lnTo>
                      <a:pt x="54" y="53"/>
                    </a:lnTo>
                    <a:lnTo>
                      <a:pt x="54" y="49"/>
                    </a:lnTo>
                    <a:lnTo>
                      <a:pt x="49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4" name="Freeform 980"/>
              <p:cNvSpPr>
                <a:spLocks noEditPoints="1"/>
              </p:cNvSpPr>
              <p:nvPr/>
            </p:nvSpPr>
            <p:spPr bwMode="auto">
              <a:xfrm>
                <a:off x="7750" y="11512"/>
                <a:ext cx="75" cy="103"/>
              </a:xfrm>
              <a:custGeom>
                <a:avLst/>
                <a:gdLst>
                  <a:gd name="T0" fmla="*/ 57 w 75"/>
                  <a:gd name="T1" fmla="*/ 67 h 103"/>
                  <a:gd name="T2" fmla="*/ 71 w 75"/>
                  <a:gd name="T3" fmla="*/ 71 h 103"/>
                  <a:gd name="T4" fmla="*/ 66 w 75"/>
                  <a:gd name="T5" fmla="*/ 80 h 103"/>
                  <a:gd name="T6" fmla="*/ 57 w 75"/>
                  <a:gd name="T7" fmla="*/ 94 h 103"/>
                  <a:gd name="T8" fmla="*/ 44 w 75"/>
                  <a:gd name="T9" fmla="*/ 98 h 103"/>
                  <a:gd name="T10" fmla="*/ 31 w 75"/>
                  <a:gd name="T11" fmla="*/ 103 h 103"/>
                  <a:gd name="T12" fmla="*/ 22 w 75"/>
                  <a:gd name="T13" fmla="*/ 103 h 103"/>
                  <a:gd name="T14" fmla="*/ 13 w 75"/>
                  <a:gd name="T15" fmla="*/ 98 h 103"/>
                  <a:gd name="T16" fmla="*/ 8 w 75"/>
                  <a:gd name="T17" fmla="*/ 94 h 103"/>
                  <a:gd name="T18" fmla="*/ 4 w 75"/>
                  <a:gd name="T19" fmla="*/ 85 h 103"/>
                  <a:gd name="T20" fmla="*/ 0 w 75"/>
                  <a:gd name="T21" fmla="*/ 71 h 103"/>
                  <a:gd name="T22" fmla="*/ 0 w 75"/>
                  <a:gd name="T23" fmla="*/ 63 h 103"/>
                  <a:gd name="T24" fmla="*/ 0 w 75"/>
                  <a:gd name="T25" fmla="*/ 45 h 103"/>
                  <a:gd name="T26" fmla="*/ 4 w 75"/>
                  <a:gd name="T27" fmla="*/ 31 h 103"/>
                  <a:gd name="T28" fmla="*/ 13 w 75"/>
                  <a:gd name="T29" fmla="*/ 18 h 103"/>
                  <a:gd name="T30" fmla="*/ 22 w 75"/>
                  <a:gd name="T31" fmla="*/ 9 h 103"/>
                  <a:gd name="T32" fmla="*/ 31 w 75"/>
                  <a:gd name="T33" fmla="*/ 5 h 103"/>
                  <a:gd name="T34" fmla="*/ 44 w 75"/>
                  <a:gd name="T35" fmla="*/ 0 h 103"/>
                  <a:gd name="T36" fmla="*/ 57 w 75"/>
                  <a:gd name="T37" fmla="*/ 5 h 103"/>
                  <a:gd name="T38" fmla="*/ 66 w 75"/>
                  <a:gd name="T39" fmla="*/ 14 h 103"/>
                  <a:gd name="T40" fmla="*/ 75 w 75"/>
                  <a:gd name="T41" fmla="*/ 27 h 103"/>
                  <a:gd name="T42" fmla="*/ 75 w 75"/>
                  <a:gd name="T43" fmla="*/ 40 h 103"/>
                  <a:gd name="T44" fmla="*/ 75 w 75"/>
                  <a:gd name="T45" fmla="*/ 49 h 103"/>
                  <a:gd name="T46" fmla="*/ 75 w 75"/>
                  <a:gd name="T47" fmla="*/ 58 h 103"/>
                  <a:gd name="T48" fmla="*/ 13 w 75"/>
                  <a:gd name="T49" fmla="*/ 58 h 103"/>
                  <a:gd name="T50" fmla="*/ 13 w 75"/>
                  <a:gd name="T51" fmla="*/ 58 h 103"/>
                  <a:gd name="T52" fmla="*/ 13 w 75"/>
                  <a:gd name="T53" fmla="*/ 63 h 103"/>
                  <a:gd name="T54" fmla="*/ 13 w 75"/>
                  <a:gd name="T55" fmla="*/ 71 h 103"/>
                  <a:gd name="T56" fmla="*/ 17 w 75"/>
                  <a:gd name="T57" fmla="*/ 80 h 103"/>
                  <a:gd name="T58" fmla="*/ 26 w 75"/>
                  <a:gd name="T59" fmla="*/ 89 h 103"/>
                  <a:gd name="T60" fmla="*/ 31 w 75"/>
                  <a:gd name="T61" fmla="*/ 89 h 103"/>
                  <a:gd name="T62" fmla="*/ 40 w 75"/>
                  <a:gd name="T63" fmla="*/ 89 h 103"/>
                  <a:gd name="T64" fmla="*/ 44 w 75"/>
                  <a:gd name="T65" fmla="*/ 85 h 103"/>
                  <a:gd name="T66" fmla="*/ 53 w 75"/>
                  <a:gd name="T67" fmla="*/ 76 h 103"/>
                  <a:gd name="T68" fmla="*/ 57 w 75"/>
                  <a:gd name="T69" fmla="*/ 67 h 103"/>
                  <a:gd name="T70" fmla="*/ 17 w 75"/>
                  <a:gd name="T71" fmla="*/ 45 h 103"/>
                  <a:gd name="T72" fmla="*/ 62 w 75"/>
                  <a:gd name="T73" fmla="*/ 45 h 103"/>
                  <a:gd name="T74" fmla="*/ 62 w 75"/>
                  <a:gd name="T75" fmla="*/ 40 h 103"/>
                  <a:gd name="T76" fmla="*/ 62 w 75"/>
                  <a:gd name="T77" fmla="*/ 40 h 103"/>
                  <a:gd name="T78" fmla="*/ 62 w 75"/>
                  <a:gd name="T79" fmla="*/ 31 h 103"/>
                  <a:gd name="T80" fmla="*/ 57 w 75"/>
                  <a:gd name="T81" fmla="*/ 23 h 103"/>
                  <a:gd name="T82" fmla="*/ 53 w 75"/>
                  <a:gd name="T83" fmla="*/ 18 h 103"/>
                  <a:gd name="T84" fmla="*/ 44 w 75"/>
                  <a:gd name="T85" fmla="*/ 14 h 103"/>
                  <a:gd name="T86" fmla="*/ 35 w 75"/>
                  <a:gd name="T87" fmla="*/ 18 h 103"/>
                  <a:gd name="T88" fmla="*/ 26 w 75"/>
                  <a:gd name="T89" fmla="*/ 23 h 103"/>
                  <a:gd name="T90" fmla="*/ 22 w 75"/>
                  <a:gd name="T91" fmla="*/ 31 h 103"/>
                  <a:gd name="T92" fmla="*/ 17 w 75"/>
                  <a:gd name="T93" fmla="*/ 45 h 1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103">
                    <a:moveTo>
                      <a:pt x="57" y="67"/>
                    </a:moveTo>
                    <a:lnTo>
                      <a:pt x="71" y="71"/>
                    </a:lnTo>
                    <a:lnTo>
                      <a:pt x="66" y="80"/>
                    </a:lnTo>
                    <a:lnTo>
                      <a:pt x="57" y="94"/>
                    </a:lnTo>
                    <a:lnTo>
                      <a:pt x="44" y="98"/>
                    </a:lnTo>
                    <a:lnTo>
                      <a:pt x="31" y="103"/>
                    </a:lnTo>
                    <a:lnTo>
                      <a:pt x="22" y="103"/>
                    </a:lnTo>
                    <a:lnTo>
                      <a:pt x="13" y="98"/>
                    </a:lnTo>
                    <a:lnTo>
                      <a:pt x="8" y="94"/>
                    </a:lnTo>
                    <a:lnTo>
                      <a:pt x="4" y="85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45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5"/>
                    </a:lnTo>
                    <a:lnTo>
                      <a:pt x="44" y="0"/>
                    </a:lnTo>
                    <a:lnTo>
                      <a:pt x="57" y="5"/>
                    </a:lnTo>
                    <a:lnTo>
                      <a:pt x="66" y="14"/>
                    </a:lnTo>
                    <a:lnTo>
                      <a:pt x="75" y="27"/>
                    </a:lnTo>
                    <a:lnTo>
                      <a:pt x="75" y="40"/>
                    </a:lnTo>
                    <a:lnTo>
                      <a:pt x="75" y="49"/>
                    </a:lnTo>
                    <a:lnTo>
                      <a:pt x="75" y="58"/>
                    </a:lnTo>
                    <a:lnTo>
                      <a:pt x="13" y="58"/>
                    </a:lnTo>
                    <a:lnTo>
                      <a:pt x="13" y="63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6" y="89"/>
                    </a:lnTo>
                    <a:lnTo>
                      <a:pt x="31" y="89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53" y="76"/>
                    </a:lnTo>
                    <a:lnTo>
                      <a:pt x="57" y="67"/>
                    </a:lnTo>
                    <a:close/>
                    <a:moveTo>
                      <a:pt x="17" y="45"/>
                    </a:moveTo>
                    <a:lnTo>
                      <a:pt x="62" y="45"/>
                    </a:lnTo>
                    <a:lnTo>
                      <a:pt x="62" y="40"/>
                    </a:lnTo>
                    <a:lnTo>
                      <a:pt x="62" y="31"/>
                    </a:lnTo>
                    <a:lnTo>
                      <a:pt x="57" y="23"/>
                    </a:lnTo>
                    <a:lnTo>
                      <a:pt x="53" y="18"/>
                    </a:lnTo>
                    <a:lnTo>
                      <a:pt x="44" y="14"/>
                    </a:lnTo>
                    <a:lnTo>
                      <a:pt x="35" y="18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17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5" name="Freeform 981"/>
              <p:cNvSpPr>
                <a:spLocks/>
              </p:cNvSpPr>
              <p:nvPr/>
            </p:nvSpPr>
            <p:spPr bwMode="auto">
              <a:xfrm>
                <a:off x="7821" y="11477"/>
                <a:ext cx="53" cy="173"/>
              </a:xfrm>
              <a:custGeom>
                <a:avLst/>
                <a:gdLst>
                  <a:gd name="T0" fmla="*/ 40 w 53"/>
                  <a:gd name="T1" fmla="*/ 0 h 173"/>
                  <a:gd name="T2" fmla="*/ 49 w 53"/>
                  <a:gd name="T3" fmla="*/ 31 h 173"/>
                  <a:gd name="T4" fmla="*/ 53 w 53"/>
                  <a:gd name="T5" fmla="*/ 66 h 173"/>
                  <a:gd name="T6" fmla="*/ 53 w 53"/>
                  <a:gd name="T7" fmla="*/ 84 h 173"/>
                  <a:gd name="T8" fmla="*/ 49 w 53"/>
                  <a:gd name="T9" fmla="*/ 106 h 173"/>
                  <a:gd name="T10" fmla="*/ 44 w 53"/>
                  <a:gd name="T11" fmla="*/ 124 h 173"/>
                  <a:gd name="T12" fmla="*/ 35 w 53"/>
                  <a:gd name="T13" fmla="*/ 142 h 173"/>
                  <a:gd name="T14" fmla="*/ 26 w 53"/>
                  <a:gd name="T15" fmla="*/ 155 h 173"/>
                  <a:gd name="T16" fmla="*/ 13 w 53"/>
                  <a:gd name="T17" fmla="*/ 173 h 173"/>
                  <a:gd name="T18" fmla="*/ 0 w 53"/>
                  <a:gd name="T19" fmla="*/ 173 h 173"/>
                  <a:gd name="T20" fmla="*/ 9 w 53"/>
                  <a:gd name="T21" fmla="*/ 160 h 173"/>
                  <a:gd name="T22" fmla="*/ 22 w 53"/>
                  <a:gd name="T23" fmla="*/ 142 h 173"/>
                  <a:gd name="T24" fmla="*/ 31 w 53"/>
                  <a:gd name="T25" fmla="*/ 124 h 173"/>
                  <a:gd name="T26" fmla="*/ 35 w 53"/>
                  <a:gd name="T27" fmla="*/ 102 h 173"/>
                  <a:gd name="T28" fmla="*/ 40 w 53"/>
                  <a:gd name="T29" fmla="*/ 84 h 173"/>
                  <a:gd name="T30" fmla="*/ 40 w 53"/>
                  <a:gd name="T31" fmla="*/ 62 h 173"/>
                  <a:gd name="T32" fmla="*/ 35 w 53"/>
                  <a:gd name="T33" fmla="*/ 31 h 173"/>
                  <a:gd name="T34" fmla="*/ 31 w 53"/>
                  <a:gd name="T35" fmla="*/ 0 h 173"/>
                  <a:gd name="T36" fmla="*/ 40 w 53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40" y="0"/>
                    </a:moveTo>
                    <a:lnTo>
                      <a:pt x="49" y="31"/>
                    </a:lnTo>
                    <a:lnTo>
                      <a:pt x="53" y="66"/>
                    </a:lnTo>
                    <a:lnTo>
                      <a:pt x="53" y="84"/>
                    </a:lnTo>
                    <a:lnTo>
                      <a:pt x="49" y="106"/>
                    </a:lnTo>
                    <a:lnTo>
                      <a:pt x="44" y="124"/>
                    </a:lnTo>
                    <a:lnTo>
                      <a:pt x="35" y="142"/>
                    </a:lnTo>
                    <a:lnTo>
                      <a:pt x="26" y="155"/>
                    </a:lnTo>
                    <a:lnTo>
                      <a:pt x="13" y="173"/>
                    </a:lnTo>
                    <a:lnTo>
                      <a:pt x="0" y="173"/>
                    </a:lnTo>
                    <a:lnTo>
                      <a:pt x="9" y="160"/>
                    </a:lnTo>
                    <a:lnTo>
                      <a:pt x="22" y="142"/>
                    </a:lnTo>
                    <a:lnTo>
                      <a:pt x="31" y="124"/>
                    </a:lnTo>
                    <a:lnTo>
                      <a:pt x="35" y="102"/>
                    </a:lnTo>
                    <a:lnTo>
                      <a:pt x="40" y="84"/>
                    </a:lnTo>
                    <a:lnTo>
                      <a:pt x="40" y="62"/>
                    </a:lnTo>
                    <a:lnTo>
                      <a:pt x="35" y="31"/>
                    </a:lnTo>
                    <a:lnTo>
                      <a:pt x="31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6" name="Freeform 982"/>
              <p:cNvSpPr>
                <a:spLocks/>
              </p:cNvSpPr>
              <p:nvPr/>
            </p:nvSpPr>
            <p:spPr bwMode="auto">
              <a:xfrm>
                <a:off x="9984" y="10357"/>
                <a:ext cx="71" cy="98"/>
              </a:xfrm>
              <a:custGeom>
                <a:avLst/>
                <a:gdLst>
                  <a:gd name="T0" fmla="*/ 54 w 71"/>
                  <a:gd name="T1" fmla="*/ 62 h 98"/>
                  <a:gd name="T2" fmla="*/ 67 w 71"/>
                  <a:gd name="T3" fmla="*/ 62 h 98"/>
                  <a:gd name="T4" fmla="*/ 63 w 71"/>
                  <a:gd name="T5" fmla="*/ 80 h 98"/>
                  <a:gd name="T6" fmla="*/ 54 w 71"/>
                  <a:gd name="T7" fmla="*/ 89 h 98"/>
                  <a:gd name="T8" fmla="*/ 40 w 71"/>
                  <a:gd name="T9" fmla="*/ 98 h 98"/>
                  <a:gd name="T10" fmla="*/ 31 w 71"/>
                  <a:gd name="T11" fmla="*/ 98 h 98"/>
                  <a:gd name="T12" fmla="*/ 18 w 71"/>
                  <a:gd name="T13" fmla="*/ 98 h 98"/>
                  <a:gd name="T14" fmla="*/ 9 w 71"/>
                  <a:gd name="T15" fmla="*/ 89 h 98"/>
                  <a:gd name="T16" fmla="*/ 0 w 71"/>
                  <a:gd name="T17" fmla="*/ 75 h 98"/>
                  <a:gd name="T18" fmla="*/ 0 w 71"/>
                  <a:gd name="T19" fmla="*/ 62 h 98"/>
                  <a:gd name="T20" fmla="*/ 0 w 71"/>
                  <a:gd name="T21" fmla="*/ 44 h 98"/>
                  <a:gd name="T22" fmla="*/ 5 w 71"/>
                  <a:gd name="T23" fmla="*/ 31 h 98"/>
                  <a:gd name="T24" fmla="*/ 14 w 71"/>
                  <a:gd name="T25" fmla="*/ 18 h 98"/>
                  <a:gd name="T26" fmla="*/ 23 w 71"/>
                  <a:gd name="T27" fmla="*/ 4 h 98"/>
                  <a:gd name="T28" fmla="*/ 31 w 71"/>
                  <a:gd name="T29" fmla="*/ 0 h 98"/>
                  <a:gd name="T30" fmla="*/ 45 w 71"/>
                  <a:gd name="T31" fmla="*/ 0 h 98"/>
                  <a:gd name="T32" fmla="*/ 58 w 71"/>
                  <a:gd name="T33" fmla="*/ 0 h 98"/>
                  <a:gd name="T34" fmla="*/ 67 w 71"/>
                  <a:gd name="T35" fmla="*/ 9 h 98"/>
                  <a:gd name="T36" fmla="*/ 71 w 71"/>
                  <a:gd name="T37" fmla="*/ 18 h 98"/>
                  <a:gd name="T38" fmla="*/ 71 w 71"/>
                  <a:gd name="T39" fmla="*/ 31 h 98"/>
                  <a:gd name="T40" fmla="*/ 58 w 71"/>
                  <a:gd name="T41" fmla="*/ 31 h 98"/>
                  <a:gd name="T42" fmla="*/ 58 w 71"/>
                  <a:gd name="T43" fmla="*/ 22 h 98"/>
                  <a:gd name="T44" fmla="*/ 54 w 71"/>
                  <a:gd name="T45" fmla="*/ 18 h 98"/>
                  <a:gd name="T46" fmla="*/ 49 w 71"/>
                  <a:gd name="T47" fmla="*/ 13 h 98"/>
                  <a:gd name="T48" fmla="*/ 45 w 71"/>
                  <a:gd name="T49" fmla="*/ 13 h 98"/>
                  <a:gd name="T50" fmla="*/ 36 w 71"/>
                  <a:gd name="T51" fmla="*/ 13 h 98"/>
                  <a:gd name="T52" fmla="*/ 27 w 71"/>
                  <a:gd name="T53" fmla="*/ 18 h 98"/>
                  <a:gd name="T54" fmla="*/ 23 w 71"/>
                  <a:gd name="T55" fmla="*/ 26 h 98"/>
                  <a:gd name="T56" fmla="*/ 18 w 71"/>
                  <a:gd name="T57" fmla="*/ 35 h 98"/>
                  <a:gd name="T58" fmla="*/ 14 w 71"/>
                  <a:gd name="T59" fmla="*/ 49 h 98"/>
                  <a:gd name="T60" fmla="*/ 14 w 71"/>
                  <a:gd name="T61" fmla="*/ 62 h 98"/>
                  <a:gd name="T62" fmla="*/ 14 w 71"/>
                  <a:gd name="T63" fmla="*/ 71 h 98"/>
                  <a:gd name="T64" fmla="*/ 18 w 71"/>
                  <a:gd name="T65" fmla="*/ 80 h 98"/>
                  <a:gd name="T66" fmla="*/ 23 w 71"/>
                  <a:gd name="T67" fmla="*/ 84 h 98"/>
                  <a:gd name="T68" fmla="*/ 31 w 71"/>
                  <a:gd name="T69" fmla="*/ 84 h 98"/>
                  <a:gd name="T70" fmla="*/ 36 w 71"/>
                  <a:gd name="T71" fmla="*/ 84 h 98"/>
                  <a:gd name="T72" fmla="*/ 45 w 71"/>
                  <a:gd name="T73" fmla="*/ 80 h 98"/>
                  <a:gd name="T74" fmla="*/ 49 w 71"/>
                  <a:gd name="T75" fmla="*/ 71 h 98"/>
                  <a:gd name="T76" fmla="*/ 54 w 71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1" h="98">
                    <a:moveTo>
                      <a:pt x="54" y="62"/>
                    </a:moveTo>
                    <a:lnTo>
                      <a:pt x="67" y="62"/>
                    </a:lnTo>
                    <a:lnTo>
                      <a:pt x="63" y="80"/>
                    </a:lnTo>
                    <a:lnTo>
                      <a:pt x="54" y="89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18" y="98"/>
                    </a:lnTo>
                    <a:lnTo>
                      <a:pt x="9" y="89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5" y="31"/>
                    </a:lnTo>
                    <a:lnTo>
                      <a:pt x="14" y="18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1" y="18"/>
                    </a:lnTo>
                    <a:lnTo>
                      <a:pt x="71" y="31"/>
                    </a:lnTo>
                    <a:lnTo>
                      <a:pt x="58" y="31"/>
                    </a:lnTo>
                    <a:lnTo>
                      <a:pt x="58" y="22"/>
                    </a:lnTo>
                    <a:lnTo>
                      <a:pt x="54" y="18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18"/>
                    </a:lnTo>
                    <a:lnTo>
                      <a:pt x="23" y="26"/>
                    </a:lnTo>
                    <a:lnTo>
                      <a:pt x="18" y="35"/>
                    </a:lnTo>
                    <a:lnTo>
                      <a:pt x="14" y="49"/>
                    </a:lnTo>
                    <a:lnTo>
                      <a:pt x="14" y="62"/>
                    </a:lnTo>
                    <a:lnTo>
                      <a:pt x="14" y="71"/>
                    </a:lnTo>
                    <a:lnTo>
                      <a:pt x="18" y="80"/>
                    </a:lnTo>
                    <a:lnTo>
                      <a:pt x="23" y="84"/>
                    </a:lnTo>
                    <a:lnTo>
                      <a:pt x="31" y="84"/>
                    </a:lnTo>
                    <a:lnTo>
                      <a:pt x="36" y="84"/>
                    </a:lnTo>
                    <a:lnTo>
                      <a:pt x="45" y="80"/>
                    </a:lnTo>
                    <a:lnTo>
                      <a:pt x="49" y="71"/>
                    </a:lnTo>
                    <a:lnTo>
                      <a:pt x="54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7" name="Freeform 983"/>
              <p:cNvSpPr>
                <a:spLocks noEditPoints="1"/>
              </p:cNvSpPr>
              <p:nvPr/>
            </p:nvSpPr>
            <p:spPr bwMode="auto">
              <a:xfrm>
                <a:off x="10064" y="10357"/>
                <a:ext cx="80" cy="98"/>
              </a:xfrm>
              <a:custGeom>
                <a:avLst/>
                <a:gdLst>
                  <a:gd name="T0" fmla="*/ 0 w 80"/>
                  <a:gd name="T1" fmla="*/ 58 h 98"/>
                  <a:gd name="T2" fmla="*/ 5 w 80"/>
                  <a:gd name="T3" fmla="*/ 35 h 98"/>
                  <a:gd name="T4" fmla="*/ 14 w 80"/>
                  <a:gd name="T5" fmla="*/ 13 h 98"/>
                  <a:gd name="T6" fmla="*/ 27 w 80"/>
                  <a:gd name="T7" fmla="*/ 0 h 98"/>
                  <a:gd name="T8" fmla="*/ 45 w 80"/>
                  <a:gd name="T9" fmla="*/ 0 h 98"/>
                  <a:gd name="T10" fmla="*/ 58 w 80"/>
                  <a:gd name="T11" fmla="*/ 0 h 98"/>
                  <a:gd name="T12" fmla="*/ 71 w 80"/>
                  <a:gd name="T13" fmla="*/ 9 h 98"/>
                  <a:gd name="T14" fmla="*/ 76 w 80"/>
                  <a:gd name="T15" fmla="*/ 22 h 98"/>
                  <a:gd name="T16" fmla="*/ 80 w 80"/>
                  <a:gd name="T17" fmla="*/ 40 h 98"/>
                  <a:gd name="T18" fmla="*/ 76 w 80"/>
                  <a:gd name="T19" fmla="*/ 53 h 98"/>
                  <a:gd name="T20" fmla="*/ 71 w 80"/>
                  <a:gd name="T21" fmla="*/ 71 h 98"/>
                  <a:gd name="T22" fmla="*/ 67 w 80"/>
                  <a:gd name="T23" fmla="*/ 80 h 98"/>
                  <a:gd name="T24" fmla="*/ 58 w 80"/>
                  <a:gd name="T25" fmla="*/ 89 h 98"/>
                  <a:gd name="T26" fmla="*/ 45 w 80"/>
                  <a:gd name="T27" fmla="*/ 98 h 98"/>
                  <a:gd name="T28" fmla="*/ 36 w 80"/>
                  <a:gd name="T29" fmla="*/ 98 h 98"/>
                  <a:gd name="T30" fmla="*/ 23 w 80"/>
                  <a:gd name="T31" fmla="*/ 98 h 98"/>
                  <a:gd name="T32" fmla="*/ 18 w 80"/>
                  <a:gd name="T33" fmla="*/ 93 h 98"/>
                  <a:gd name="T34" fmla="*/ 9 w 80"/>
                  <a:gd name="T35" fmla="*/ 89 h 98"/>
                  <a:gd name="T36" fmla="*/ 5 w 80"/>
                  <a:gd name="T37" fmla="*/ 80 h 98"/>
                  <a:gd name="T38" fmla="*/ 0 w 80"/>
                  <a:gd name="T39" fmla="*/ 71 h 98"/>
                  <a:gd name="T40" fmla="*/ 0 w 80"/>
                  <a:gd name="T41" fmla="*/ 58 h 98"/>
                  <a:gd name="T42" fmla="*/ 14 w 80"/>
                  <a:gd name="T43" fmla="*/ 58 h 98"/>
                  <a:gd name="T44" fmla="*/ 14 w 80"/>
                  <a:gd name="T45" fmla="*/ 71 h 98"/>
                  <a:gd name="T46" fmla="*/ 18 w 80"/>
                  <a:gd name="T47" fmla="*/ 80 h 98"/>
                  <a:gd name="T48" fmla="*/ 27 w 80"/>
                  <a:gd name="T49" fmla="*/ 84 h 98"/>
                  <a:gd name="T50" fmla="*/ 36 w 80"/>
                  <a:gd name="T51" fmla="*/ 84 h 98"/>
                  <a:gd name="T52" fmla="*/ 40 w 80"/>
                  <a:gd name="T53" fmla="*/ 84 h 98"/>
                  <a:gd name="T54" fmla="*/ 45 w 80"/>
                  <a:gd name="T55" fmla="*/ 84 h 98"/>
                  <a:gd name="T56" fmla="*/ 49 w 80"/>
                  <a:gd name="T57" fmla="*/ 80 h 98"/>
                  <a:gd name="T58" fmla="*/ 54 w 80"/>
                  <a:gd name="T59" fmla="*/ 75 h 98"/>
                  <a:gd name="T60" fmla="*/ 54 w 80"/>
                  <a:gd name="T61" fmla="*/ 71 h 98"/>
                  <a:gd name="T62" fmla="*/ 58 w 80"/>
                  <a:gd name="T63" fmla="*/ 66 h 98"/>
                  <a:gd name="T64" fmla="*/ 62 w 80"/>
                  <a:gd name="T65" fmla="*/ 62 h 98"/>
                  <a:gd name="T66" fmla="*/ 62 w 80"/>
                  <a:gd name="T67" fmla="*/ 53 h 98"/>
                  <a:gd name="T68" fmla="*/ 62 w 80"/>
                  <a:gd name="T69" fmla="*/ 44 h 98"/>
                  <a:gd name="T70" fmla="*/ 67 w 80"/>
                  <a:gd name="T71" fmla="*/ 40 h 98"/>
                  <a:gd name="T72" fmla="*/ 62 w 80"/>
                  <a:gd name="T73" fmla="*/ 26 h 98"/>
                  <a:gd name="T74" fmla="*/ 58 w 80"/>
                  <a:gd name="T75" fmla="*/ 18 h 98"/>
                  <a:gd name="T76" fmla="*/ 54 w 80"/>
                  <a:gd name="T77" fmla="*/ 13 h 98"/>
                  <a:gd name="T78" fmla="*/ 45 w 80"/>
                  <a:gd name="T79" fmla="*/ 9 h 98"/>
                  <a:gd name="T80" fmla="*/ 40 w 80"/>
                  <a:gd name="T81" fmla="*/ 13 h 98"/>
                  <a:gd name="T82" fmla="*/ 31 w 80"/>
                  <a:gd name="T83" fmla="*/ 13 h 98"/>
                  <a:gd name="T84" fmla="*/ 27 w 80"/>
                  <a:gd name="T85" fmla="*/ 18 h 98"/>
                  <a:gd name="T86" fmla="*/ 23 w 80"/>
                  <a:gd name="T87" fmla="*/ 26 h 98"/>
                  <a:gd name="T88" fmla="*/ 18 w 80"/>
                  <a:gd name="T89" fmla="*/ 31 h 98"/>
                  <a:gd name="T90" fmla="*/ 18 w 80"/>
                  <a:gd name="T91" fmla="*/ 40 h 98"/>
                  <a:gd name="T92" fmla="*/ 14 w 80"/>
                  <a:gd name="T93" fmla="*/ 49 h 98"/>
                  <a:gd name="T94" fmla="*/ 14 w 80"/>
                  <a:gd name="T95" fmla="*/ 58 h 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98">
                    <a:moveTo>
                      <a:pt x="0" y="58"/>
                    </a:moveTo>
                    <a:lnTo>
                      <a:pt x="5" y="35"/>
                    </a:lnTo>
                    <a:lnTo>
                      <a:pt x="14" y="13"/>
                    </a:lnTo>
                    <a:lnTo>
                      <a:pt x="27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76" y="53"/>
                    </a:lnTo>
                    <a:lnTo>
                      <a:pt x="71" y="71"/>
                    </a:lnTo>
                    <a:lnTo>
                      <a:pt x="67" y="80"/>
                    </a:lnTo>
                    <a:lnTo>
                      <a:pt x="58" y="89"/>
                    </a:lnTo>
                    <a:lnTo>
                      <a:pt x="45" y="98"/>
                    </a:lnTo>
                    <a:lnTo>
                      <a:pt x="36" y="98"/>
                    </a:lnTo>
                    <a:lnTo>
                      <a:pt x="23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58"/>
                    </a:lnTo>
                    <a:close/>
                    <a:moveTo>
                      <a:pt x="14" y="58"/>
                    </a:moveTo>
                    <a:lnTo>
                      <a:pt x="14" y="71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0" y="84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4" y="75"/>
                    </a:lnTo>
                    <a:lnTo>
                      <a:pt x="54" y="71"/>
                    </a:lnTo>
                    <a:lnTo>
                      <a:pt x="58" y="66"/>
                    </a:lnTo>
                    <a:lnTo>
                      <a:pt x="62" y="62"/>
                    </a:lnTo>
                    <a:lnTo>
                      <a:pt x="62" y="53"/>
                    </a:lnTo>
                    <a:lnTo>
                      <a:pt x="62" y="44"/>
                    </a:lnTo>
                    <a:lnTo>
                      <a:pt x="67" y="40"/>
                    </a:lnTo>
                    <a:lnTo>
                      <a:pt x="62" y="26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45" y="9"/>
                    </a:lnTo>
                    <a:lnTo>
                      <a:pt x="40" y="13"/>
                    </a:lnTo>
                    <a:lnTo>
                      <a:pt x="31" y="13"/>
                    </a:lnTo>
                    <a:lnTo>
                      <a:pt x="27" y="18"/>
                    </a:lnTo>
                    <a:lnTo>
                      <a:pt x="23" y="26"/>
                    </a:lnTo>
                    <a:lnTo>
                      <a:pt x="18" y="31"/>
                    </a:lnTo>
                    <a:lnTo>
                      <a:pt x="18" y="40"/>
                    </a:lnTo>
                    <a:lnTo>
                      <a:pt x="14" y="49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8" name="Freeform 984"/>
              <p:cNvSpPr>
                <a:spLocks noEditPoints="1"/>
              </p:cNvSpPr>
              <p:nvPr/>
            </p:nvSpPr>
            <p:spPr bwMode="auto">
              <a:xfrm>
                <a:off x="10153" y="10357"/>
                <a:ext cx="76" cy="98"/>
              </a:xfrm>
              <a:custGeom>
                <a:avLst/>
                <a:gdLst>
                  <a:gd name="T0" fmla="*/ 53 w 76"/>
                  <a:gd name="T1" fmla="*/ 44 h 98"/>
                  <a:gd name="T2" fmla="*/ 62 w 76"/>
                  <a:gd name="T3" fmla="*/ 49 h 98"/>
                  <a:gd name="T4" fmla="*/ 67 w 76"/>
                  <a:gd name="T5" fmla="*/ 53 h 98"/>
                  <a:gd name="T6" fmla="*/ 71 w 76"/>
                  <a:gd name="T7" fmla="*/ 62 h 98"/>
                  <a:gd name="T8" fmla="*/ 71 w 76"/>
                  <a:gd name="T9" fmla="*/ 66 h 98"/>
                  <a:gd name="T10" fmla="*/ 67 w 76"/>
                  <a:gd name="T11" fmla="*/ 80 h 98"/>
                  <a:gd name="T12" fmla="*/ 62 w 76"/>
                  <a:gd name="T13" fmla="*/ 89 h 98"/>
                  <a:gd name="T14" fmla="*/ 53 w 76"/>
                  <a:gd name="T15" fmla="*/ 98 h 98"/>
                  <a:gd name="T16" fmla="*/ 36 w 76"/>
                  <a:gd name="T17" fmla="*/ 98 h 98"/>
                  <a:gd name="T18" fmla="*/ 27 w 76"/>
                  <a:gd name="T19" fmla="*/ 98 h 98"/>
                  <a:gd name="T20" fmla="*/ 18 w 76"/>
                  <a:gd name="T21" fmla="*/ 93 h 98"/>
                  <a:gd name="T22" fmla="*/ 9 w 76"/>
                  <a:gd name="T23" fmla="*/ 89 h 98"/>
                  <a:gd name="T24" fmla="*/ 5 w 76"/>
                  <a:gd name="T25" fmla="*/ 80 h 98"/>
                  <a:gd name="T26" fmla="*/ 0 w 76"/>
                  <a:gd name="T27" fmla="*/ 71 h 98"/>
                  <a:gd name="T28" fmla="*/ 0 w 76"/>
                  <a:gd name="T29" fmla="*/ 62 h 98"/>
                  <a:gd name="T30" fmla="*/ 5 w 76"/>
                  <a:gd name="T31" fmla="*/ 35 h 98"/>
                  <a:gd name="T32" fmla="*/ 13 w 76"/>
                  <a:gd name="T33" fmla="*/ 18 h 98"/>
                  <a:gd name="T34" fmla="*/ 22 w 76"/>
                  <a:gd name="T35" fmla="*/ 9 h 98"/>
                  <a:gd name="T36" fmla="*/ 31 w 76"/>
                  <a:gd name="T37" fmla="*/ 4 h 98"/>
                  <a:gd name="T38" fmla="*/ 40 w 76"/>
                  <a:gd name="T39" fmla="*/ 0 h 98"/>
                  <a:gd name="T40" fmla="*/ 49 w 76"/>
                  <a:gd name="T41" fmla="*/ 0 h 98"/>
                  <a:gd name="T42" fmla="*/ 62 w 76"/>
                  <a:gd name="T43" fmla="*/ 0 h 98"/>
                  <a:gd name="T44" fmla="*/ 67 w 76"/>
                  <a:gd name="T45" fmla="*/ 4 h 98"/>
                  <a:gd name="T46" fmla="*/ 76 w 76"/>
                  <a:gd name="T47" fmla="*/ 13 h 98"/>
                  <a:gd name="T48" fmla="*/ 76 w 76"/>
                  <a:gd name="T49" fmla="*/ 22 h 98"/>
                  <a:gd name="T50" fmla="*/ 76 w 76"/>
                  <a:gd name="T51" fmla="*/ 31 h 98"/>
                  <a:gd name="T52" fmla="*/ 71 w 76"/>
                  <a:gd name="T53" fmla="*/ 35 h 98"/>
                  <a:gd name="T54" fmla="*/ 62 w 76"/>
                  <a:gd name="T55" fmla="*/ 44 h 98"/>
                  <a:gd name="T56" fmla="*/ 53 w 76"/>
                  <a:gd name="T57" fmla="*/ 44 h 98"/>
                  <a:gd name="T58" fmla="*/ 18 w 76"/>
                  <a:gd name="T59" fmla="*/ 40 h 98"/>
                  <a:gd name="T60" fmla="*/ 22 w 76"/>
                  <a:gd name="T61" fmla="*/ 40 h 98"/>
                  <a:gd name="T62" fmla="*/ 27 w 76"/>
                  <a:gd name="T63" fmla="*/ 40 h 98"/>
                  <a:gd name="T64" fmla="*/ 45 w 76"/>
                  <a:gd name="T65" fmla="*/ 40 h 98"/>
                  <a:gd name="T66" fmla="*/ 53 w 76"/>
                  <a:gd name="T67" fmla="*/ 35 h 98"/>
                  <a:gd name="T68" fmla="*/ 58 w 76"/>
                  <a:gd name="T69" fmla="*/ 31 h 98"/>
                  <a:gd name="T70" fmla="*/ 62 w 76"/>
                  <a:gd name="T71" fmla="*/ 22 h 98"/>
                  <a:gd name="T72" fmla="*/ 58 w 76"/>
                  <a:gd name="T73" fmla="*/ 18 h 98"/>
                  <a:gd name="T74" fmla="*/ 58 w 76"/>
                  <a:gd name="T75" fmla="*/ 13 h 98"/>
                  <a:gd name="T76" fmla="*/ 53 w 76"/>
                  <a:gd name="T77" fmla="*/ 13 h 98"/>
                  <a:gd name="T78" fmla="*/ 49 w 76"/>
                  <a:gd name="T79" fmla="*/ 9 h 98"/>
                  <a:gd name="T80" fmla="*/ 40 w 76"/>
                  <a:gd name="T81" fmla="*/ 13 h 98"/>
                  <a:gd name="T82" fmla="*/ 31 w 76"/>
                  <a:gd name="T83" fmla="*/ 18 h 98"/>
                  <a:gd name="T84" fmla="*/ 22 w 76"/>
                  <a:gd name="T85" fmla="*/ 26 h 98"/>
                  <a:gd name="T86" fmla="*/ 18 w 76"/>
                  <a:gd name="T87" fmla="*/ 40 h 98"/>
                  <a:gd name="T88" fmla="*/ 18 w 76"/>
                  <a:gd name="T89" fmla="*/ 53 h 98"/>
                  <a:gd name="T90" fmla="*/ 13 w 76"/>
                  <a:gd name="T91" fmla="*/ 58 h 98"/>
                  <a:gd name="T92" fmla="*/ 13 w 76"/>
                  <a:gd name="T93" fmla="*/ 58 h 98"/>
                  <a:gd name="T94" fmla="*/ 18 w 76"/>
                  <a:gd name="T95" fmla="*/ 71 h 98"/>
                  <a:gd name="T96" fmla="*/ 22 w 76"/>
                  <a:gd name="T97" fmla="*/ 80 h 98"/>
                  <a:gd name="T98" fmla="*/ 27 w 76"/>
                  <a:gd name="T99" fmla="*/ 84 h 98"/>
                  <a:gd name="T100" fmla="*/ 36 w 76"/>
                  <a:gd name="T101" fmla="*/ 84 h 98"/>
                  <a:gd name="T102" fmla="*/ 45 w 76"/>
                  <a:gd name="T103" fmla="*/ 84 h 98"/>
                  <a:gd name="T104" fmla="*/ 49 w 76"/>
                  <a:gd name="T105" fmla="*/ 80 h 98"/>
                  <a:gd name="T106" fmla="*/ 53 w 76"/>
                  <a:gd name="T107" fmla="*/ 75 h 98"/>
                  <a:gd name="T108" fmla="*/ 58 w 76"/>
                  <a:gd name="T109" fmla="*/ 66 h 98"/>
                  <a:gd name="T110" fmla="*/ 53 w 76"/>
                  <a:gd name="T111" fmla="*/ 62 h 98"/>
                  <a:gd name="T112" fmla="*/ 49 w 76"/>
                  <a:gd name="T113" fmla="*/ 53 h 98"/>
                  <a:gd name="T114" fmla="*/ 40 w 76"/>
                  <a:gd name="T115" fmla="*/ 53 h 98"/>
                  <a:gd name="T116" fmla="*/ 22 w 76"/>
                  <a:gd name="T117" fmla="*/ 53 h 98"/>
                  <a:gd name="T118" fmla="*/ 22 w 76"/>
                  <a:gd name="T119" fmla="*/ 53 h 98"/>
                  <a:gd name="T120" fmla="*/ 18 w 76"/>
                  <a:gd name="T121" fmla="*/ 53 h 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6" h="98">
                    <a:moveTo>
                      <a:pt x="53" y="44"/>
                    </a:moveTo>
                    <a:lnTo>
                      <a:pt x="62" y="49"/>
                    </a:lnTo>
                    <a:lnTo>
                      <a:pt x="67" y="53"/>
                    </a:lnTo>
                    <a:lnTo>
                      <a:pt x="71" y="62"/>
                    </a:lnTo>
                    <a:lnTo>
                      <a:pt x="71" y="66"/>
                    </a:lnTo>
                    <a:lnTo>
                      <a:pt x="67" y="80"/>
                    </a:lnTo>
                    <a:lnTo>
                      <a:pt x="62" y="89"/>
                    </a:lnTo>
                    <a:lnTo>
                      <a:pt x="53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35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4"/>
                    </a:lnTo>
                    <a:lnTo>
                      <a:pt x="40" y="0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67" y="4"/>
                    </a:lnTo>
                    <a:lnTo>
                      <a:pt x="76" y="13"/>
                    </a:lnTo>
                    <a:lnTo>
                      <a:pt x="76" y="22"/>
                    </a:lnTo>
                    <a:lnTo>
                      <a:pt x="76" y="31"/>
                    </a:lnTo>
                    <a:lnTo>
                      <a:pt x="71" y="35"/>
                    </a:lnTo>
                    <a:lnTo>
                      <a:pt x="62" y="44"/>
                    </a:lnTo>
                    <a:lnTo>
                      <a:pt x="53" y="44"/>
                    </a:lnTo>
                    <a:close/>
                    <a:moveTo>
                      <a:pt x="18" y="40"/>
                    </a:moveTo>
                    <a:lnTo>
                      <a:pt x="22" y="40"/>
                    </a:lnTo>
                    <a:lnTo>
                      <a:pt x="27" y="40"/>
                    </a:lnTo>
                    <a:lnTo>
                      <a:pt x="45" y="40"/>
                    </a:lnTo>
                    <a:lnTo>
                      <a:pt x="53" y="35"/>
                    </a:lnTo>
                    <a:lnTo>
                      <a:pt x="58" y="31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9" y="9"/>
                    </a:lnTo>
                    <a:lnTo>
                      <a:pt x="40" y="13"/>
                    </a:lnTo>
                    <a:lnTo>
                      <a:pt x="31" y="18"/>
                    </a:lnTo>
                    <a:lnTo>
                      <a:pt x="22" y="26"/>
                    </a:lnTo>
                    <a:lnTo>
                      <a:pt x="18" y="40"/>
                    </a:lnTo>
                    <a:close/>
                    <a:moveTo>
                      <a:pt x="18" y="53"/>
                    </a:moveTo>
                    <a:lnTo>
                      <a:pt x="13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7" y="84"/>
                    </a:lnTo>
                    <a:lnTo>
                      <a:pt x="36" y="84"/>
                    </a:lnTo>
                    <a:lnTo>
                      <a:pt x="45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66"/>
                    </a:lnTo>
                    <a:lnTo>
                      <a:pt x="53" y="62"/>
                    </a:lnTo>
                    <a:lnTo>
                      <a:pt x="49" y="53"/>
                    </a:lnTo>
                    <a:lnTo>
                      <a:pt x="40" y="53"/>
                    </a:lnTo>
                    <a:lnTo>
                      <a:pt x="22" y="53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9" name="Freeform 985"/>
              <p:cNvSpPr>
                <a:spLocks noEditPoints="1"/>
              </p:cNvSpPr>
              <p:nvPr/>
            </p:nvSpPr>
            <p:spPr bwMode="auto">
              <a:xfrm>
                <a:off x="10238" y="10357"/>
                <a:ext cx="75" cy="98"/>
              </a:xfrm>
              <a:custGeom>
                <a:avLst/>
                <a:gdLst>
                  <a:gd name="T0" fmla="*/ 57 w 75"/>
                  <a:gd name="T1" fmla="*/ 62 h 98"/>
                  <a:gd name="T2" fmla="*/ 71 w 75"/>
                  <a:gd name="T3" fmla="*/ 66 h 98"/>
                  <a:gd name="T4" fmla="*/ 66 w 75"/>
                  <a:gd name="T5" fmla="*/ 75 h 98"/>
                  <a:gd name="T6" fmla="*/ 57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22 w 75"/>
                  <a:gd name="T13" fmla="*/ 98 h 98"/>
                  <a:gd name="T14" fmla="*/ 13 w 75"/>
                  <a:gd name="T15" fmla="*/ 93 h 98"/>
                  <a:gd name="T16" fmla="*/ 8 w 75"/>
                  <a:gd name="T17" fmla="*/ 89 h 98"/>
                  <a:gd name="T18" fmla="*/ 0 w 75"/>
                  <a:gd name="T19" fmla="*/ 80 h 98"/>
                  <a:gd name="T20" fmla="*/ 0 w 75"/>
                  <a:gd name="T21" fmla="*/ 71 h 98"/>
                  <a:gd name="T22" fmla="*/ 0 w 75"/>
                  <a:gd name="T23" fmla="*/ 58 h 98"/>
                  <a:gd name="T24" fmla="*/ 0 w 75"/>
                  <a:gd name="T25" fmla="*/ 44 h 98"/>
                  <a:gd name="T26" fmla="*/ 4 w 75"/>
                  <a:gd name="T27" fmla="*/ 26 h 98"/>
                  <a:gd name="T28" fmla="*/ 13 w 75"/>
                  <a:gd name="T29" fmla="*/ 13 h 98"/>
                  <a:gd name="T30" fmla="*/ 22 w 75"/>
                  <a:gd name="T31" fmla="*/ 4 h 98"/>
                  <a:gd name="T32" fmla="*/ 31 w 75"/>
                  <a:gd name="T33" fmla="*/ 0 h 98"/>
                  <a:gd name="T34" fmla="*/ 44 w 75"/>
                  <a:gd name="T35" fmla="*/ 0 h 98"/>
                  <a:gd name="T36" fmla="*/ 57 w 75"/>
                  <a:gd name="T37" fmla="*/ 0 h 98"/>
                  <a:gd name="T38" fmla="*/ 66 w 75"/>
                  <a:gd name="T39" fmla="*/ 9 h 98"/>
                  <a:gd name="T40" fmla="*/ 75 w 75"/>
                  <a:gd name="T41" fmla="*/ 22 h 98"/>
                  <a:gd name="T42" fmla="*/ 75 w 75"/>
                  <a:gd name="T43" fmla="*/ 40 h 98"/>
                  <a:gd name="T44" fmla="*/ 75 w 75"/>
                  <a:gd name="T45" fmla="*/ 44 h 98"/>
                  <a:gd name="T46" fmla="*/ 75 w 75"/>
                  <a:gd name="T47" fmla="*/ 53 h 98"/>
                  <a:gd name="T48" fmla="*/ 13 w 75"/>
                  <a:gd name="T49" fmla="*/ 53 h 98"/>
                  <a:gd name="T50" fmla="*/ 13 w 75"/>
                  <a:gd name="T51" fmla="*/ 53 h 98"/>
                  <a:gd name="T52" fmla="*/ 13 w 75"/>
                  <a:gd name="T53" fmla="*/ 58 h 98"/>
                  <a:gd name="T54" fmla="*/ 13 w 75"/>
                  <a:gd name="T55" fmla="*/ 71 h 98"/>
                  <a:gd name="T56" fmla="*/ 17 w 75"/>
                  <a:gd name="T57" fmla="*/ 80 h 98"/>
                  <a:gd name="T58" fmla="*/ 22 w 75"/>
                  <a:gd name="T59" fmla="*/ 84 h 98"/>
                  <a:gd name="T60" fmla="*/ 31 w 75"/>
                  <a:gd name="T61" fmla="*/ 84 h 98"/>
                  <a:gd name="T62" fmla="*/ 40 w 75"/>
                  <a:gd name="T63" fmla="*/ 84 h 98"/>
                  <a:gd name="T64" fmla="*/ 44 w 75"/>
                  <a:gd name="T65" fmla="*/ 80 h 98"/>
                  <a:gd name="T66" fmla="*/ 53 w 75"/>
                  <a:gd name="T67" fmla="*/ 71 h 98"/>
                  <a:gd name="T68" fmla="*/ 57 w 75"/>
                  <a:gd name="T69" fmla="*/ 62 h 98"/>
                  <a:gd name="T70" fmla="*/ 13 w 75"/>
                  <a:gd name="T71" fmla="*/ 40 h 98"/>
                  <a:gd name="T72" fmla="*/ 62 w 75"/>
                  <a:gd name="T73" fmla="*/ 40 h 98"/>
                  <a:gd name="T74" fmla="*/ 62 w 75"/>
                  <a:gd name="T75" fmla="*/ 35 h 98"/>
                  <a:gd name="T76" fmla="*/ 62 w 75"/>
                  <a:gd name="T77" fmla="*/ 35 h 98"/>
                  <a:gd name="T78" fmla="*/ 62 w 75"/>
                  <a:gd name="T79" fmla="*/ 26 h 98"/>
                  <a:gd name="T80" fmla="*/ 57 w 75"/>
                  <a:gd name="T81" fmla="*/ 18 h 98"/>
                  <a:gd name="T82" fmla="*/ 48 w 75"/>
                  <a:gd name="T83" fmla="*/ 13 h 98"/>
                  <a:gd name="T84" fmla="*/ 44 w 75"/>
                  <a:gd name="T85" fmla="*/ 9 h 98"/>
                  <a:gd name="T86" fmla="*/ 35 w 75"/>
                  <a:gd name="T87" fmla="*/ 13 h 98"/>
                  <a:gd name="T88" fmla="*/ 26 w 75"/>
                  <a:gd name="T89" fmla="*/ 18 h 98"/>
                  <a:gd name="T90" fmla="*/ 17 w 75"/>
                  <a:gd name="T91" fmla="*/ 26 h 98"/>
                  <a:gd name="T92" fmla="*/ 13 w 75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5" h="98">
                    <a:moveTo>
                      <a:pt x="57" y="62"/>
                    </a:moveTo>
                    <a:lnTo>
                      <a:pt x="71" y="66"/>
                    </a:lnTo>
                    <a:lnTo>
                      <a:pt x="66" y="75"/>
                    </a:lnTo>
                    <a:lnTo>
                      <a:pt x="57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3"/>
                    </a:lnTo>
                    <a:lnTo>
                      <a:pt x="8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5" y="44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7" y="80"/>
                    </a:lnTo>
                    <a:lnTo>
                      <a:pt x="22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1"/>
                    </a:lnTo>
                    <a:lnTo>
                      <a:pt x="57" y="62"/>
                    </a:lnTo>
                    <a:close/>
                    <a:moveTo>
                      <a:pt x="13" y="40"/>
                    </a:moveTo>
                    <a:lnTo>
                      <a:pt x="62" y="40"/>
                    </a:lnTo>
                    <a:lnTo>
                      <a:pt x="62" y="35"/>
                    </a:lnTo>
                    <a:lnTo>
                      <a:pt x="62" y="26"/>
                    </a:lnTo>
                    <a:lnTo>
                      <a:pt x="57" y="18"/>
                    </a:lnTo>
                    <a:lnTo>
                      <a:pt x="48" y="13"/>
                    </a:lnTo>
                    <a:lnTo>
                      <a:pt x="44" y="9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17" y="26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0" name="Freeform 986"/>
              <p:cNvSpPr>
                <a:spLocks noEditPoints="1"/>
              </p:cNvSpPr>
              <p:nvPr/>
            </p:nvSpPr>
            <p:spPr bwMode="auto">
              <a:xfrm>
                <a:off x="10318" y="10357"/>
                <a:ext cx="88" cy="133"/>
              </a:xfrm>
              <a:custGeom>
                <a:avLst/>
                <a:gdLst>
                  <a:gd name="T0" fmla="*/ 0 w 88"/>
                  <a:gd name="T1" fmla="*/ 133 h 133"/>
                  <a:gd name="T2" fmla="*/ 22 w 88"/>
                  <a:gd name="T3" fmla="*/ 0 h 133"/>
                  <a:gd name="T4" fmla="*/ 35 w 88"/>
                  <a:gd name="T5" fmla="*/ 0 h 133"/>
                  <a:gd name="T6" fmla="*/ 35 w 88"/>
                  <a:gd name="T7" fmla="*/ 13 h 133"/>
                  <a:gd name="T8" fmla="*/ 40 w 88"/>
                  <a:gd name="T9" fmla="*/ 4 h 133"/>
                  <a:gd name="T10" fmla="*/ 44 w 88"/>
                  <a:gd name="T11" fmla="*/ 0 h 133"/>
                  <a:gd name="T12" fmla="*/ 53 w 88"/>
                  <a:gd name="T13" fmla="*/ 0 h 133"/>
                  <a:gd name="T14" fmla="*/ 57 w 88"/>
                  <a:gd name="T15" fmla="*/ 0 h 133"/>
                  <a:gd name="T16" fmla="*/ 71 w 88"/>
                  <a:gd name="T17" fmla="*/ 0 h 133"/>
                  <a:gd name="T18" fmla="*/ 79 w 88"/>
                  <a:gd name="T19" fmla="*/ 9 h 133"/>
                  <a:gd name="T20" fmla="*/ 84 w 88"/>
                  <a:gd name="T21" fmla="*/ 22 h 133"/>
                  <a:gd name="T22" fmla="*/ 88 w 88"/>
                  <a:gd name="T23" fmla="*/ 35 h 133"/>
                  <a:gd name="T24" fmla="*/ 84 w 88"/>
                  <a:gd name="T25" fmla="*/ 49 h 133"/>
                  <a:gd name="T26" fmla="*/ 84 w 88"/>
                  <a:gd name="T27" fmla="*/ 62 h 133"/>
                  <a:gd name="T28" fmla="*/ 75 w 88"/>
                  <a:gd name="T29" fmla="*/ 75 h 133"/>
                  <a:gd name="T30" fmla="*/ 71 w 88"/>
                  <a:gd name="T31" fmla="*/ 84 h 133"/>
                  <a:gd name="T32" fmla="*/ 66 w 88"/>
                  <a:gd name="T33" fmla="*/ 89 h 133"/>
                  <a:gd name="T34" fmla="*/ 57 w 88"/>
                  <a:gd name="T35" fmla="*/ 93 h 133"/>
                  <a:gd name="T36" fmla="*/ 53 w 88"/>
                  <a:gd name="T37" fmla="*/ 98 h 133"/>
                  <a:gd name="T38" fmla="*/ 44 w 88"/>
                  <a:gd name="T39" fmla="*/ 98 h 133"/>
                  <a:gd name="T40" fmla="*/ 40 w 88"/>
                  <a:gd name="T41" fmla="*/ 98 h 133"/>
                  <a:gd name="T42" fmla="*/ 31 w 88"/>
                  <a:gd name="T43" fmla="*/ 93 h 133"/>
                  <a:gd name="T44" fmla="*/ 26 w 88"/>
                  <a:gd name="T45" fmla="*/ 89 h 133"/>
                  <a:gd name="T46" fmla="*/ 22 w 88"/>
                  <a:gd name="T47" fmla="*/ 80 h 133"/>
                  <a:gd name="T48" fmla="*/ 13 w 88"/>
                  <a:gd name="T49" fmla="*/ 133 h 133"/>
                  <a:gd name="T50" fmla="*/ 0 w 88"/>
                  <a:gd name="T51" fmla="*/ 133 h 133"/>
                  <a:gd name="T52" fmla="*/ 26 w 88"/>
                  <a:gd name="T53" fmla="*/ 58 h 133"/>
                  <a:gd name="T54" fmla="*/ 26 w 88"/>
                  <a:gd name="T55" fmla="*/ 66 h 133"/>
                  <a:gd name="T56" fmla="*/ 26 w 88"/>
                  <a:gd name="T57" fmla="*/ 71 h 133"/>
                  <a:gd name="T58" fmla="*/ 31 w 88"/>
                  <a:gd name="T59" fmla="*/ 75 h 133"/>
                  <a:gd name="T60" fmla="*/ 35 w 88"/>
                  <a:gd name="T61" fmla="*/ 80 h 133"/>
                  <a:gd name="T62" fmla="*/ 40 w 88"/>
                  <a:gd name="T63" fmla="*/ 84 h 133"/>
                  <a:gd name="T64" fmla="*/ 44 w 88"/>
                  <a:gd name="T65" fmla="*/ 84 h 133"/>
                  <a:gd name="T66" fmla="*/ 57 w 88"/>
                  <a:gd name="T67" fmla="*/ 80 h 133"/>
                  <a:gd name="T68" fmla="*/ 66 w 88"/>
                  <a:gd name="T69" fmla="*/ 71 h 133"/>
                  <a:gd name="T70" fmla="*/ 71 w 88"/>
                  <a:gd name="T71" fmla="*/ 53 h 133"/>
                  <a:gd name="T72" fmla="*/ 71 w 88"/>
                  <a:gd name="T73" fmla="*/ 35 h 133"/>
                  <a:gd name="T74" fmla="*/ 71 w 88"/>
                  <a:gd name="T75" fmla="*/ 26 h 133"/>
                  <a:gd name="T76" fmla="*/ 66 w 88"/>
                  <a:gd name="T77" fmla="*/ 18 h 133"/>
                  <a:gd name="T78" fmla="*/ 62 w 88"/>
                  <a:gd name="T79" fmla="*/ 13 h 133"/>
                  <a:gd name="T80" fmla="*/ 53 w 88"/>
                  <a:gd name="T81" fmla="*/ 13 h 133"/>
                  <a:gd name="T82" fmla="*/ 48 w 88"/>
                  <a:gd name="T83" fmla="*/ 13 h 133"/>
                  <a:gd name="T84" fmla="*/ 44 w 88"/>
                  <a:gd name="T85" fmla="*/ 13 h 133"/>
                  <a:gd name="T86" fmla="*/ 40 w 88"/>
                  <a:gd name="T87" fmla="*/ 18 h 133"/>
                  <a:gd name="T88" fmla="*/ 35 w 88"/>
                  <a:gd name="T89" fmla="*/ 22 h 133"/>
                  <a:gd name="T90" fmla="*/ 31 w 88"/>
                  <a:gd name="T91" fmla="*/ 31 h 133"/>
                  <a:gd name="T92" fmla="*/ 31 w 88"/>
                  <a:gd name="T93" fmla="*/ 40 h 133"/>
                  <a:gd name="T94" fmla="*/ 26 w 88"/>
                  <a:gd name="T95" fmla="*/ 49 h 133"/>
                  <a:gd name="T96" fmla="*/ 26 w 88"/>
                  <a:gd name="T97" fmla="*/ 58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8" h="133">
                    <a:moveTo>
                      <a:pt x="0" y="133"/>
                    </a:moveTo>
                    <a:lnTo>
                      <a:pt x="22" y="0"/>
                    </a:lnTo>
                    <a:lnTo>
                      <a:pt x="35" y="0"/>
                    </a:lnTo>
                    <a:lnTo>
                      <a:pt x="35" y="13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79" y="9"/>
                    </a:lnTo>
                    <a:lnTo>
                      <a:pt x="84" y="22"/>
                    </a:lnTo>
                    <a:lnTo>
                      <a:pt x="88" y="35"/>
                    </a:lnTo>
                    <a:lnTo>
                      <a:pt x="84" y="49"/>
                    </a:lnTo>
                    <a:lnTo>
                      <a:pt x="84" y="62"/>
                    </a:lnTo>
                    <a:lnTo>
                      <a:pt x="75" y="75"/>
                    </a:lnTo>
                    <a:lnTo>
                      <a:pt x="71" y="84"/>
                    </a:lnTo>
                    <a:lnTo>
                      <a:pt x="66" y="89"/>
                    </a:lnTo>
                    <a:lnTo>
                      <a:pt x="57" y="93"/>
                    </a:lnTo>
                    <a:lnTo>
                      <a:pt x="53" y="98"/>
                    </a:lnTo>
                    <a:lnTo>
                      <a:pt x="44" y="98"/>
                    </a:lnTo>
                    <a:lnTo>
                      <a:pt x="40" y="98"/>
                    </a:lnTo>
                    <a:lnTo>
                      <a:pt x="31" y="93"/>
                    </a:lnTo>
                    <a:lnTo>
                      <a:pt x="26" y="89"/>
                    </a:lnTo>
                    <a:lnTo>
                      <a:pt x="22" y="80"/>
                    </a:lnTo>
                    <a:lnTo>
                      <a:pt x="13" y="133"/>
                    </a:lnTo>
                    <a:lnTo>
                      <a:pt x="0" y="133"/>
                    </a:lnTo>
                    <a:close/>
                    <a:moveTo>
                      <a:pt x="26" y="58"/>
                    </a:moveTo>
                    <a:lnTo>
                      <a:pt x="26" y="66"/>
                    </a:lnTo>
                    <a:lnTo>
                      <a:pt x="26" y="71"/>
                    </a:lnTo>
                    <a:lnTo>
                      <a:pt x="31" y="75"/>
                    </a:lnTo>
                    <a:lnTo>
                      <a:pt x="35" y="80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57" y="80"/>
                    </a:lnTo>
                    <a:lnTo>
                      <a:pt x="66" y="71"/>
                    </a:lnTo>
                    <a:lnTo>
                      <a:pt x="71" y="53"/>
                    </a:lnTo>
                    <a:lnTo>
                      <a:pt x="71" y="35"/>
                    </a:lnTo>
                    <a:lnTo>
                      <a:pt x="71" y="26"/>
                    </a:lnTo>
                    <a:lnTo>
                      <a:pt x="66" y="18"/>
                    </a:lnTo>
                    <a:lnTo>
                      <a:pt x="62" y="13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44" y="13"/>
                    </a:lnTo>
                    <a:lnTo>
                      <a:pt x="40" y="18"/>
                    </a:lnTo>
                    <a:lnTo>
                      <a:pt x="35" y="22"/>
                    </a:lnTo>
                    <a:lnTo>
                      <a:pt x="31" y="31"/>
                    </a:lnTo>
                    <a:lnTo>
                      <a:pt x="31" y="40"/>
                    </a:lnTo>
                    <a:lnTo>
                      <a:pt x="26" y="49"/>
                    </a:lnTo>
                    <a:lnTo>
                      <a:pt x="26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1" name="Freeform 987"/>
              <p:cNvSpPr>
                <a:spLocks/>
              </p:cNvSpPr>
              <p:nvPr/>
            </p:nvSpPr>
            <p:spPr bwMode="auto">
              <a:xfrm>
                <a:off x="10415" y="10357"/>
                <a:ext cx="129" cy="98"/>
              </a:xfrm>
              <a:custGeom>
                <a:avLst/>
                <a:gdLst>
                  <a:gd name="T0" fmla="*/ 18 w 129"/>
                  <a:gd name="T1" fmla="*/ 0 h 98"/>
                  <a:gd name="T2" fmla="*/ 31 w 129"/>
                  <a:gd name="T3" fmla="*/ 0 h 98"/>
                  <a:gd name="T4" fmla="*/ 18 w 129"/>
                  <a:gd name="T5" fmla="*/ 62 h 98"/>
                  <a:gd name="T6" fmla="*/ 18 w 129"/>
                  <a:gd name="T7" fmla="*/ 71 h 98"/>
                  <a:gd name="T8" fmla="*/ 18 w 129"/>
                  <a:gd name="T9" fmla="*/ 75 h 98"/>
                  <a:gd name="T10" fmla="*/ 18 w 129"/>
                  <a:gd name="T11" fmla="*/ 80 h 98"/>
                  <a:gd name="T12" fmla="*/ 18 w 129"/>
                  <a:gd name="T13" fmla="*/ 80 h 98"/>
                  <a:gd name="T14" fmla="*/ 22 w 129"/>
                  <a:gd name="T15" fmla="*/ 84 h 98"/>
                  <a:gd name="T16" fmla="*/ 27 w 129"/>
                  <a:gd name="T17" fmla="*/ 84 h 98"/>
                  <a:gd name="T18" fmla="*/ 31 w 129"/>
                  <a:gd name="T19" fmla="*/ 84 h 98"/>
                  <a:gd name="T20" fmla="*/ 40 w 129"/>
                  <a:gd name="T21" fmla="*/ 80 h 98"/>
                  <a:gd name="T22" fmla="*/ 45 w 129"/>
                  <a:gd name="T23" fmla="*/ 75 h 98"/>
                  <a:gd name="T24" fmla="*/ 49 w 129"/>
                  <a:gd name="T25" fmla="*/ 66 h 98"/>
                  <a:gd name="T26" fmla="*/ 54 w 129"/>
                  <a:gd name="T27" fmla="*/ 62 h 98"/>
                  <a:gd name="T28" fmla="*/ 54 w 129"/>
                  <a:gd name="T29" fmla="*/ 49 h 98"/>
                  <a:gd name="T30" fmla="*/ 67 w 129"/>
                  <a:gd name="T31" fmla="*/ 0 h 98"/>
                  <a:gd name="T32" fmla="*/ 80 w 129"/>
                  <a:gd name="T33" fmla="*/ 0 h 98"/>
                  <a:gd name="T34" fmla="*/ 67 w 129"/>
                  <a:gd name="T35" fmla="*/ 62 h 98"/>
                  <a:gd name="T36" fmla="*/ 67 w 129"/>
                  <a:gd name="T37" fmla="*/ 71 h 98"/>
                  <a:gd name="T38" fmla="*/ 67 w 129"/>
                  <a:gd name="T39" fmla="*/ 75 h 98"/>
                  <a:gd name="T40" fmla="*/ 67 w 129"/>
                  <a:gd name="T41" fmla="*/ 80 h 98"/>
                  <a:gd name="T42" fmla="*/ 67 w 129"/>
                  <a:gd name="T43" fmla="*/ 80 h 98"/>
                  <a:gd name="T44" fmla="*/ 71 w 129"/>
                  <a:gd name="T45" fmla="*/ 84 h 98"/>
                  <a:gd name="T46" fmla="*/ 76 w 129"/>
                  <a:gd name="T47" fmla="*/ 84 h 98"/>
                  <a:gd name="T48" fmla="*/ 85 w 129"/>
                  <a:gd name="T49" fmla="*/ 84 h 98"/>
                  <a:gd name="T50" fmla="*/ 94 w 129"/>
                  <a:gd name="T51" fmla="*/ 75 h 98"/>
                  <a:gd name="T52" fmla="*/ 102 w 129"/>
                  <a:gd name="T53" fmla="*/ 62 h 98"/>
                  <a:gd name="T54" fmla="*/ 107 w 129"/>
                  <a:gd name="T55" fmla="*/ 49 h 98"/>
                  <a:gd name="T56" fmla="*/ 107 w 129"/>
                  <a:gd name="T57" fmla="*/ 44 h 98"/>
                  <a:gd name="T58" fmla="*/ 107 w 129"/>
                  <a:gd name="T59" fmla="*/ 44 h 98"/>
                  <a:gd name="T60" fmla="*/ 116 w 129"/>
                  <a:gd name="T61" fmla="*/ 0 h 98"/>
                  <a:gd name="T62" fmla="*/ 129 w 129"/>
                  <a:gd name="T63" fmla="*/ 0 h 98"/>
                  <a:gd name="T64" fmla="*/ 111 w 129"/>
                  <a:gd name="T65" fmla="*/ 98 h 98"/>
                  <a:gd name="T66" fmla="*/ 98 w 129"/>
                  <a:gd name="T67" fmla="*/ 98 h 98"/>
                  <a:gd name="T68" fmla="*/ 98 w 129"/>
                  <a:gd name="T69" fmla="*/ 80 h 98"/>
                  <a:gd name="T70" fmla="*/ 85 w 129"/>
                  <a:gd name="T71" fmla="*/ 93 h 98"/>
                  <a:gd name="T72" fmla="*/ 71 w 129"/>
                  <a:gd name="T73" fmla="*/ 98 h 98"/>
                  <a:gd name="T74" fmla="*/ 62 w 129"/>
                  <a:gd name="T75" fmla="*/ 98 h 98"/>
                  <a:gd name="T76" fmla="*/ 58 w 129"/>
                  <a:gd name="T77" fmla="*/ 93 h 98"/>
                  <a:gd name="T78" fmla="*/ 54 w 129"/>
                  <a:gd name="T79" fmla="*/ 89 h 98"/>
                  <a:gd name="T80" fmla="*/ 54 w 129"/>
                  <a:gd name="T81" fmla="*/ 80 h 98"/>
                  <a:gd name="T82" fmla="*/ 45 w 129"/>
                  <a:gd name="T83" fmla="*/ 89 h 98"/>
                  <a:gd name="T84" fmla="*/ 36 w 129"/>
                  <a:gd name="T85" fmla="*/ 93 h 98"/>
                  <a:gd name="T86" fmla="*/ 31 w 129"/>
                  <a:gd name="T87" fmla="*/ 98 h 98"/>
                  <a:gd name="T88" fmla="*/ 22 w 129"/>
                  <a:gd name="T89" fmla="*/ 98 h 98"/>
                  <a:gd name="T90" fmla="*/ 14 w 129"/>
                  <a:gd name="T91" fmla="*/ 98 h 98"/>
                  <a:gd name="T92" fmla="*/ 9 w 129"/>
                  <a:gd name="T93" fmla="*/ 93 h 98"/>
                  <a:gd name="T94" fmla="*/ 5 w 129"/>
                  <a:gd name="T95" fmla="*/ 84 h 98"/>
                  <a:gd name="T96" fmla="*/ 0 w 129"/>
                  <a:gd name="T97" fmla="*/ 80 h 98"/>
                  <a:gd name="T98" fmla="*/ 5 w 129"/>
                  <a:gd name="T99" fmla="*/ 71 h 98"/>
                  <a:gd name="T100" fmla="*/ 5 w 129"/>
                  <a:gd name="T101" fmla="*/ 58 h 98"/>
                  <a:gd name="T102" fmla="*/ 18 w 129"/>
                  <a:gd name="T103" fmla="*/ 0 h 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9" h="98">
                    <a:moveTo>
                      <a:pt x="18" y="0"/>
                    </a:moveTo>
                    <a:lnTo>
                      <a:pt x="31" y="0"/>
                    </a:lnTo>
                    <a:lnTo>
                      <a:pt x="18" y="62"/>
                    </a:lnTo>
                    <a:lnTo>
                      <a:pt x="18" y="71"/>
                    </a:lnTo>
                    <a:lnTo>
                      <a:pt x="18" y="75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7" y="84"/>
                    </a:lnTo>
                    <a:lnTo>
                      <a:pt x="31" y="84"/>
                    </a:lnTo>
                    <a:lnTo>
                      <a:pt x="40" y="80"/>
                    </a:lnTo>
                    <a:lnTo>
                      <a:pt x="45" y="75"/>
                    </a:lnTo>
                    <a:lnTo>
                      <a:pt x="49" y="66"/>
                    </a:lnTo>
                    <a:lnTo>
                      <a:pt x="54" y="62"/>
                    </a:lnTo>
                    <a:lnTo>
                      <a:pt x="54" y="49"/>
                    </a:lnTo>
                    <a:lnTo>
                      <a:pt x="67" y="0"/>
                    </a:lnTo>
                    <a:lnTo>
                      <a:pt x="80" y="0"/>
                    </a:lnTo>
                    <a:lnTo>
                      <a:pt x="67" y="62"/>
                    </a:lnTo>
                    <a:lnTo>
                      <a:pt x="67" y="71"/>
                    </a:lnTo>
                    <a:lnTo>
                      <a:pt x="67" y="75"/>
                    </a:lnTo>
                    <a:lnTo>
                      <a:pt x="67" y="80"/>
                    </a:lnTo>
                    <a:lnTo>
                      <a:pt x="71" y="84"/>
                    </a:lnTo>
                    <a:lnTo>
                      <a:pt x="76" y="84"/>
                    </a:lnTo>
                    <a:lnTo>
                      <a:pt x="85" y="84"/>
                    </a:lnTo>
                    <a:lnTo>
                      <a:pt x="94" y="75"/>
                    </a:lnTo>
                    <a:lnTo>
                      <a:pt x="102" y="62"/>
                    </a:lnTo>
                    <a:lnTo>
                      <a:pt x="107" y="49"/>
                    </a:lnTo>
                    <a:lnTo>
                      <a:pt x="107" y="44"/>
                    </a:lnTo>
                    <a:lnTo>
                      <a:pt x="116" y="0"/>
                    </a:lnTo>
                    <a:lnTo>
                      <a:pt x="129" y="0"/>
                    </a:lnTo>
                    <a:lnTo>
                      <a:pt x="111" y="98"/>
                    </a:lnTo>
                    <a:lnTo>
                      <a:pt x="98" y="98"/>
                    </a:lnTo>
                    <a:lnTo>
                      <a:pt x="98" y="80"/>
                    </a:lnTo>
                    <a:lnTo>
                      <a:pt x="85" y="93"/>
                    </a:lnTo>
                    <a:lnTo>
                      <a:pt x="71" y="98"/>
                    </a:lnTo>
                    <a:lnTo>
                      <a:pt x="62" y="98"/>
                    </a:lnTo>
                    <a:lnTo>
                      <a:pt x="58" y="93"/>
                    </a:lnTo>
                    <a:lnTo>
                      <a:pt x="54" y="89"/>
                    </a:lnTo>
                    <a:lnTo>
                      <a:pt x="54" y="80"/>
                    </a:lnTo>
                    <a:lnTo>
                      <a:pt x="45" y="89"/>
                    </a:lnTo>
                    <a:lnTo>
                      <a:pt x="36" y="93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4" y="98"/>
                    </a:lnTo>
                    <a:lnTo>
                      <a:pt x="9" y="93"/>
                    </a:lnTo>
                    <a:lnTo>
                      <a:pt x="5" y="84"/>
                    </a:lnTo>
                    <a:lnTo>
                      <a:pt x="0" y="80"/>
                    </a:lnTo>
                    <a:lnTo>
                      <a:pt x="5" y="71"/>
                    </a:lnTo>
                    <a:lnTo>
                      <a:pt x="5" y="5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2" name="Freeform 988"/>
              <p:cNvSpPr>
                <a:spLocks noEditPoints="1"/>
              </p:cNvSpPr>
              <p:nvPr/>
            </p:nvSpPr>
            <p:spPr bwMode="auto">
              <a:xfrm>
                <a:off x="10553" y="10357"/>
                <a:ext cx="76" cy="98"/>
              </a:xfrm>
              <a:custGeom>
                <a:avLst/>
                <a:gdLst>
                  <a:gd name="T0" fmla="*/ 58 w 76"/>
                  <a:gd name="T1" fmla="*/ 62 h 98"/>
                  <a:gd name="T2" fmla="*/ 71 w 76"/>
                  <a:gd name="T3" fmla="*/ 66 h 98"/>
                  <a:gd name="T4" fmla="*/ 67 w 76"/>
                  <a:gd name="T5" fmla="*/ 75 h 98"/>
                  <a:gd name="T6" fmla="*/ 58 w 76"/>
                  <a:gd name="T7" fmla="*/ 89 h 98"/>
                  <a:gd name="T8" fmla="*/ 44 w 76"/>
                  <a:gd name="T9" fmla="*/ 98 h 98"/>
                  <a:gd name="T10" fmla="*/ 31 w 76"/>
                  <a:gd name="T11" fmla="*/ 98 h 98"/>
                  <a:gd name="T12" fmla="*/ 22 w 76"/>
                  <a:gd name="T13" fmla="*/ 98 h 98"/>
                  <a:gd name="T14" fmla="*/ 13 w 76"/>
                  <a:gd name="T15" fmla="*/ 93 h 98"/>
                  <a:gd name="T16" fmla="*/ 9 w 76"/>
                  <a:gd name="T17" fmla="*/ 89 h 98"/>
                  <a:gd name="T18" fmla="*/ 0 w 76"/>
                  <a:gd name="T19" fmla="*/ 80 h 98"/>
                  <a:gd name="T20" fmla="*/ 0 w 76"/>
                  <a:gd name="T21" fmla="*/ 71 h 98"/>
                  <a:gd name="T22" fmla="*/ 0 w 76"/>
                  <a:gd name="T23" fmla="*/ 58 h 98"/>
                  <a:gd name="T24" fmla="*/ 0 w 76"/>
                  <a:gd name="T25" fmla="*/ 44 h 98"/>
                  <a:gd name="T26" fmla="*/ 4 w 76"/>
                  <a:gd name="T27" fmla="*/ 26 h 98"/>
                  <a:gd name="T28" fmla="*/ 13 w 76"/>
                  <a:gd name="T29" fmla="*/ 13 h 98"/>
                  <a:gd name="T30" fmla="*/ 22 w 76"/>
                  <a:gd name="T31" fmla="*/ 4 h 98"/>
                  <a:gd name="T32" fmla="*/ 31 w 76"/>
                  <a:gd name="T33" fmla="*/ 0 h 98"/>
                  <a:gd name="T34" fmla="*/ 44 w 76"/>
                  <a:gd name="T35" fmla="*/ 0 h 98"/>
                  <a:gd name="T36" fmla="*/ 58 w 76"/>
                  <a:gd name="T37" fmla="*/ 0 h 98"/>
                  <a:gd name="T38" fmla="*/ 67 w 76"/>
                  <a:gd name="T39" fmla="*/ 9 h 98"/>
                  <a:gd name="T40" fmla="*/ 76 w 76"/>
                  <a:gd name="T41" fmla="*/ 22 h 98"/>
                  <a:gd name="T42" fmla="*/ 76 w 76"/>
                  <a:gd name="T43" fmla="*/ 40 h 98"/>
                  <a:gd name="T44" fmla="*/ 76 w 76"/>
                  <a:gd name="T45" fmla="*/ 44 h 98"/>
                  <a:gd name="T46" fmla="*/ 76 w 76"/>
                  <a:gd name="T47" fmla="*/ 53 h 98"/>
                  <a:gd name="T48" fmla="*/ 13 w 76"/>
                  <a:gd name="T49" fmla="*/ 53 h 98"/>
                  <a:gd name="T50" fmla="*/ 13 w 76"/>
                  <a:gd name="T51" fmla="*/ 53 h 98"/>
                  <a:gd name="T52" fmla="*/ 13 w 76"/>
                  <a:gd name="T53" fmla="*/ 58 h 98"/>
                  <a:gd name="T54" fmla="*/ 13 w 76"/>
                  <a:gd name="T55" fmla="*/ 71 h 98"/>
                  <a:gd name="T56" fmla="*/ 18 w 76"/>
                  <a:gd name="T57" fmla="*/ 80 h 98"/>
                  <a:gd name="T58" fmla="*/ 22 w 76"/>
                  <a:gd name="T59" fmla="*/ 84 h 98"/>
                  <a:gd name="T60" fmla="*/ 31 w 76"/>
                  <a:gd name="T61" fmla="*/ 84 h 98"/>
                  <a:gd name="T62" fmla="*/ 40 w 76"/>
                  <a:gd name="T63" fmla="*/ 84 h 98"/>
                  <a:gd name="T64" fmla="*/ 44 w 76"/>
                  <a:gd name="T65" fmla="*/ 80 h 98"/>
                  <a:gd name="T66" fmla="*/ 53 w 76"/>
                  <a:gd name="T67" fmla="*/ 71 h 98"/>
                  <a:gd name="T68" fmla="*/ 58 w 76"/>
                  <a:gd name="T69" fmla="*/ 62 h 98"/>
                  <a:gd name="T70" fmla="*/ 13 w 76"/>
                  <a:gd name="T71" fmla="*/ 40 h 98"/>
                  <a:gd name="T72" fmla="*/ 62 w 76"/>
                  <a:gd name="T73" fmla="*/ 40 h 98"/>
                  <a:gd name="T74" fmla="*/ 62 w 76"/>
                  <a:gd name="T75" fmla="*/ 35 h 98"/>
                  <a:gd name="T76" fmla="*/ 62 w 76"/>
                  <a:gd name="T77" fmla="*/ 35 h 98"/>
                  <a:gd name="T78" fmla="*/ 62 w 76"/>
                  <a:gd name="T79" fmla="*/ 26 h 98"/>
                  <a:gd name="T80" fmla="*/ 58 w 76"/>
                  <a:gd name="T81" fmla="*/ 18 h 98"/>
                  <a:gd name="T82" fmla="*/ 49 w 76"/>
                  <a:gd name="T83" fmla="*/ 13 h 98"/>
                  <a:gd name="T84" fmla="*/ 44 w 76"/>
                  <a:gd name="T85" fmla="*/ 9 h 98"/>
                  <a:gd name="T86" fmla="*/ 36 w 76"/>
                  <a:gd name="T87" fmla="*/ 13 h 98"/>
                  <a:gd name="T88" fmla="*/ 27 w 76"/>
                  <a:gd name="T89" fmla="*/ 18 h 98"/>
                  <a:gd name="T90" fmla="*/ 18 w 76"/>
                  <a:gd name="T91" fmla="*/ 26 h 98"/>
                  <a:gd name="T92" fmla="*/ 13 w 76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6" h="98">
                    <a:moveTo>
                      <a:pt x="58" y="62"/>
                    </a:moveTo>
                    <a:lnTo>
                      <a:pt x="71" y="66"/>
                    </a:lnTo>
                    <a:lnTo>
                      <a:pt x="67" y="75"/>
                    </a:lnTo>
                    <a:lnTo>
                      <a:pt x="58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22" y="98"/>
                    </a:lnTo>
                    <a:lnTo>
                      <a:pt x="13" y="93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67" y="9"/>
                    </a:lnTo>
                    <a:lnTo>
                      <a:pt x="76" y="22"/>
                    </a:lnTo>
                    <a:lnTo>
                      <a:pt x="76" y="40"/>
                    </a:lnTo>
                    <a:lnTo>
                      <a:pt x="76" y="44"/>
                    </a:lnTo>
                    <a:lnTo>
                      <a:pt x="76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3" y="71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1" y="84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53" y="71"/>
                    </a:lnTo>
                    <a:lnTo>
                      <a:pt x="58" y="62"/>
                    </a:lnTo>
                    <a:close/>
                    <a:moveTo>
                      <a:pt x="13" y="40"/>
                    </a:moveTo>
                    <a:lnTo>
                      <a:pt x="62" y="40"/>
                    </a:lnTo>
                    <a:lnTo>
                      <a:pt x="62" y="35"/>
                    </a:lnTo>
                    <a:lnTo>
                      <a:pt x="62" y="26"/>
                    </a:lnTo>
                    <a:lnTo>
                      <a:pt x="58" y="18"/>
                    </a:lnTo>
                    <a:lnTo>
                      <a:pt x="49" y="13"/>
                    </a:lnTo>
                    <a:lnTo>
                      <a:pt x="44" y="9"/>
                    </a:lnTo>
                    <a:lnTo>
                      <a:pt x="36" y="13"/>
                    </a:lnTo>
                    <a:lnTo>
                      <a:pt x="27" y="18"/>
                    </a:lnTo>
                    <a:lnTo>
                      <a:pt x="18" y="26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3" name="Freeform 989"/>
              <p:cNvSpPr>
                <a:spLocks/>
              </p:cNvSpPr>
              <p:nvPr/>
            </p:nvSpPr>
            <p:spPr bwMode="auto">
              <a:xfrm>
                <a:off x="10637" y="10357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32 w 85"/>
                  <a:gd name="T3" fmla="*/ 0 h 98"/>
                  <a:gd name="T4" fmla="*/ 27 w 85"/>
                  <a:gd name="T5" fmla="*/ 40 h 98"/>
                  <a:gd name="T6" fmla="*/ 63 w 85"/>
                  <a:gd name="T7" fmla="*/ 40 h 98"/>
                  <a:gd name="T8" fmla="*/ 71 w 85"/>
                  <a:gd name="T9" fmla="*/ 0 h 98"/>
                  <a:gd name="T10" fmla="*/ 85 w 85"/>
                  <a:gd name="T11" fmla="*/ 0 h 98"/>
                  <a:gd name="T12" fmla="*/ 67 w 85"/>
                  <a:gd name="T13" fmla="*/ 98 h 98"/>
                  <a:gd name="T14" fmla="*/ 54 w 85"/>
                  <a:gd name="T15" fmla="*/ 98 h 98"/>
                  <a:gd name="T16" fmla="*/ 63 w 85"/>
                  <a:gd name="T17" fmla="*/ 53 h 98"/>
                  <a:gd name="T18" fmla="*/ 23 w 85"/>
                  <a:gd name="T19" fmla="*/ 53 h 98"/>
                  <a:gd name="T20" fmla="*/ 14 w 85"/>
                  <a:gd name="T21" fmla="*/ 98 h 98"/>
                  <a:gd name="T22" fmla="*/ 0 w 85"/>
                  <a:gd name="T23" fmla="*/ 98 h 98"/>
                  <a:gd name="T24" fmla="*/ 18 w 85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32" y="0"/>
                    </a:lnTo>
                    <a:lnTo>
                      <a:pt x="27" y="40"/>
                    </a:lnTo>
                    <a:lnTo>
                      <a:pt x="63" y="4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63" y="53"/>
                    </a:lnTo>
                    <a:lnTo>
                      <a:pt x="23" y="5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4" name="Freeform 990"/>
              <p:cNvSpPr>
                <a:spLocks/>
              </p:cNvSpPr>
              <p:nvPr/>
            </p:nvSpPr>
            <p:spPr bwMode="auto">
              <a:xfrm>
                <a:off x="10726" y="10357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31 w 85"/>
                  <a:gd name="T3" fmla="*/ 0 h 98"/>
                  <a:gd name="T4" fmla="*/ 27 w 85"/>
                  <a:gd name="T5" fmla="*/ 40 h 98"/>
                  <a:gd name="T6" fmla="*/ 67 w 85"/>
                  <a:gd name="T7" fmla="*/ 40 h 98"/>
                  <a:gd name="T8" fmla="*/ 71 w 85"/>
                  <a:gd name="T9" fmla="*/ 0 h 98"/>
                  <a:gd name="T10" fmla="*/ 85 w 85"/>
                  <a:gd name="T11" fmla="*/ 0 h 98"/>
                  <a:gd name="T12" fmla="*/ 67 w 85"/>
                  <a:gd name="T13" fmla="*/ 98 h 98"/>
                  <a:gd name="T14" fmla="*/ 54 w 85"/>
                  <a:gd name="T15" fmla="*/ 98 h 98"/>
                  <a:gd name="T16" fmla="*/ 62 w 85"/>
                  <a:gd name="T17" fmla="*/ 53 h 98"/>
                  <a:gd name="T18" fmla="*/ 22 w 85"/>
                  <a:gd name="T19" fmla="*/ 53 h 98"/>
                  <a:gd name="T20" fmla="*/ 14 w 85"/>
                  <a:gd name="T21" fmla="*/ 98 h 98"/>
                  <a:gd name="T22" fmla="*/ 0 w 85"/>
                  <a:gd name="T23" fmla="*/ 98 h 98"/>
                  <a:gd name="T24" fmla="*/ 18 w 85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31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62" y="53"/>
                    </a:lnTo>
                    <a:lnTo>
                      <a:pt x="22" y="5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5" name="Freeform 991"/>
              <p:cNvSpPr>
                <a:spLocks noEditPoints="1"/>
              </p:cNvSpPr>
              <p:nvPr/>
            </p:nvSpPr>
            <p:spPr bwMode="auto">
              <a:xfrm>
                <a:off x="10815" y="10357"/>
                <a:ext cx="116" cy="98"/>
              </a:xfrm>
              <a:custGeom>
                <a:avLst/>
                <a:gdLst>
                  <a:gd name="T0" fmla="*/ 102 w 116"/>
                  <a:gd name="T1" fmla="*/ 0 h 98"/>
                  <a:gd name="T2" fmla="*/ 116 w 116"/>
                  <a:gd name="T3" fmla="*/ 0 h 98"/>
                  <a:gd name="T4" fmla="*/ 98 w 116"/>
                  <a:gd name="T5" fmla="*/ 98 h 98"/>
                  <a:gd name="T6" fmla="*/ 85 w 116"/>
                  <a:gd name="T7" fmla="*/ 98 h 98"/>
                  <a:gd name="T8" fmla="*/ 102 w 116"/>
                  <a:gd name="T9" fmla="*/ 0 h 98"/>
                  <a:gd name="T10" fmla="*/ 18 w 116"/>
                  <a:gd name="T11" fmla="*/ 0 h 98"/>
                  <a:gd name="T12" fmla="*/ 36 w 116"/>
                  <a:gd name="T13" fmla="*/ 0 h 98"/>
                  <a:gd name="T14" fmla="*/ 27 w 116"/>
                  <a:gd name="T15" fmla="*/ 35 h 98"/>
                  <a:gd name="T16" fmla="*/ 40 w 116"/>
                  <a:gd name="T17" fmla="*/ 35 h 98"/>
                  <a:gd name="T18" fmla="*/ 53 w 116"/>
                  <a:gd name="T19" fmla="*/ 40 h 98"/>
                  <a:gd name="T20" fmla="*/ 62 w 116"/>
                  <a:gd name="T21" fmla="*/ 40 h 98"/>
                  <a:gd name="T22" fmla="*/ 67 w 116"/>
                  <a:gd name="T23" fmla="*/ 44 h 98"/>
                  <a:gd name="T24" fmla="*/ 71 w 116"/>
                  <a:gd name="T25" fmla="*/ 49 h 98"/>
                  <a:gd name="T26" fmla="*/ 76 w 116"/>
                  <a:gd name="T27" fmla="*/ 58 h 98"/>
                  <a:gd name="T28" fmla="*/ 76 w 116"/>
                  <a:gd name="T29" fmla="*/ 62 h 98"/>
                  <a:gd name="T30" fmla="*/ 76 w 116"/>
                  <a:gd name="T31" fmla="*/ 71 h 98"/>
                  <a:gd name="T32" fmla="*/ 71 w 116"/>
                  <a:gd name="T33" fmla="*/ 80 h 98"/>
                  <a:gd name="T34" fmla="*/ 67 w 116"/>
                  <a:gd name="T35" fmla="*/ 89 h 98"/>
                  <a:gd name="T36" fmla="*/ 58 w 116"/>
                  <a:gd name="T37" fmla="*/ 93 h 98"/>
                  <a:gd name="T38" fmla="*/ 49 w 116"/>
                  <a:gd name="T39" fmla="*/ 93 h 98"/>
                  <a:gd name="T40" fmla="*/ 36 w 116"/>
                  <a:gd name="T41" fmla="*/ 98 h 98"/>
                  <a:gd name="T42" fmla="*/ 0 w 116"/>
                  <a:gd name="T43" fmla="*/ 98 h 98"/>
                  <a:gd name="T44" fmla="*/ 18 w 116"/>
                  <a:gd name="T45" fmla="*/ 0 h 98"/>
                  <a:gd name="T46" fmla="*/ 18 w 116"/>
                  <a:gd name="T47" fmla="*/ 84 h 98"/>
                  <a:gd name="T48" fmla="*/ 36 w 116"/>
                  <a:gd name="T49" fmla="*/ 84 h 98"/>
                  <a:gd name="T50" fmla="*/ 45 w 116"/>
                  <a:gd name="T51" fmla="*/ 84 h 98"/>
                  <a:gd name="T52" fmla="*/ 53 w 116"/>
                  <a:gd name="T53" fmla="*/ 80 h 98"/>
                  <a:gd name="T54" fmla="*/ 53 w 116"/>
                  <a:gd name="T55" fmla="*/ 80 h 98"/>
                  <a:gd name="T56" fmla="*/ 58 w 116"/>
                  <a:gd name="T57" fmla="*/ 75 h 98"/>
                  <a:gd name="T58" fmla="*/ 62 w 116"/>
                  <a:gd name="T59" fmla="*/ 71 h 98"/>
                  <a:gd name="T60" fmla="*/ 62 w 116"/>
                  <a:gd name="T61" fmla="*/ 66 h 98"/>
                  <a:gd name="T62" fmla="*/ 62 w 116"/>
                  <a:gd name="T63" fmla="*/ 62 h 98"/>
                  <a:gd name="T64" fmla="*/ 58 w 116"/>
                  <a:gd name="T65" fmla="*/ 58 h 98"/>
                  <a:gd name="T66" fmla="*/ 58 w 116"/>
                  <a:gd name="T67" fmla="*/ 53 h 98"/>
                  <a:gd name="T68" fmla="*/ 53 w 116"/>
                  <a:gd name="T69" fmla="*/ 53 h 98"/>
                  <a:gd name="T70" fmla="*/ 49 w 116"/>
                  <a:gd name="T71" fmla="*/ 49 h 98"/>
                  <a:gd name="T72" fmla="*/ 40 w 116"/>
                  <a:gd name="T73" fmla="*/ 49 h 98"/>
                  <a:gd name="T74" fmla="*/ 22 w 116"/>
                  <a:gd name="T75" fmla="*/ 49 h 98"/>
                  <a:gd name="T76" fmla="*/ 18 w 116"/>
                  <a:gd name="T77" fmla="*/ 84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16" h="98">
                    <a:moveTo>
                      <a:pt x="102" y="0"/>
                    </a:moveTo>
                    <a:lnTo>
                      <a:pt x="116" y="0"/>
                    </a:lnTo>
                    <a:lnTo>
                      <a:pt x="98" y="98"/>
                    </a:lnTo>
                    <a:lnTo>
                      <a:pt x="85" y="98"/>
                    </a:lnTo>
                    <a:lnTo>
                      <a:pt x="102" y="0"/>
                    </a:lnTo>
                    <a:close/>
                    <a:moveTo>
                      <a:pt x="18" y="0"/>
                    </a:moveTo>
                    <a:lnTo>
                      <a:pt x="36" y="0"/>
                    </a:lnTo>
                    <a:lnTo>
                      <a:pt x="27" y="35"/>
                    </a:lnTo>
                    <a:lnTo>
                      <a:pt x="40" y="35"/>
                    </a:lnTo>
                    <a:lnTo>
                      <a:pt x="53" y="40"/>
                    </a:lnTo>
                    <a:lnTo>
                      <a:pt x="62" y="40"/>
                    </a:lnTo>
                    <a:lnTo>
                      <a:pt x="67" y="44"/>
                    </a:lnTo>
                    <a:lnTo>
                      <a:pt x="71" y="49"/>
                    </a:lnTo>
                    <a:lnTo>
                      <a:pt x="76" y="58"/>
                    </a:lnTo>
                    <a:lnTo>
                      <a:pt x="76" y="62"/>
                    </a:lnTo>
                    <a:lnTo>
                      <a:pt x="76" y="71"/>
                    </a:lnTo>
                    <a:lnTo>
                      <a:pt x="71" y="80"/>
                    </a:lnTo>
                    <a:lnTo>
                      <a:pt x="67" y="89"/>
                    </a:lnTo>
                    <a:lnTo>
                      <a:pt x="58" y="93"/>
                    </a:lnTo>
                    <a:lnTo>
                      <a:pt x="49" y="93"/>
                    </a:lnTo>
                    <a:lnTo>
                      <a:pt x="36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4"/>
                    </a:moveTo>
                    <a:lnTo>
                      <a:pt x="36" y="84"/>
                    </a:lnTo>
                    <a:lnTo>
                      <a:pt x="45" y="84"/>
                    </a:lnTo>
                    <a:lnTo>
                      <a:pt x="53" y="80"/>
                    </a:lnTo>
                    <a:lnTo>
                      <a:pt x="58" y="75"/>
                    </a:lnTo>
                    <a:lnTo>
                      <a:pt x="62" y="71"/>
                    </a:lnTo>
                    <a:lnTo>
                      <a:pt x="62" y="66"/>
                    </a:lnTo>
                    <a:lnTo>
                      <a:pt x="62" y="62"/>
                    </a:lnTo>
                    <a:lnTo>
                      <a:pt x="58" y="58"/>
                    </a:lnTo>
                    <a:lnTo>
                      <a:pt x="58" y="53"/>
                    </a:lnTo>
                    <a:lnTo>
                      <a:pt x="53" y="53"/>
                    </a:lnTo>
                    <a:lnTo>
                      <a:pt x="49" y="49"/>
                    </a:lnTo>
                    <a:lnTo>
                      <a:pt x="40" y="49"/>
                    </a:lnTo>
                    <a:lnTo>
                      <a:pt x="22" y="49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6" name="Freeform 992"/>
              <p:cNvSpPr>
                <a:spLocks noEditPoints="1"/>
              </p:cNvSpPr>
              <p:nvPr/>
            </p:nvSpPr>
            <p:spPr bwMode="auto">
              <a:xfrm>
                <a:off x="10940" y="10321"/>
                <a:ext cx="79" cy="134"/>
              </a:xfrm>
              <a:custGeom>
                <a:avLst/>
                <a:gdLst>
                  <a:gd name="T0" fmla="*/ 53 w 79"/>
                  <a:gd name="T1" fmla="*/ 116 h 134"/>
                  <a:gd name="T2" fmla="*/ 39 w 79"/>
                  <a:gd name="T3" fmla="*/ 129 h 134"/>
                  <a:gd name="T4" fmla="*/ 22 w 79"/>
                  <a:gd name="T5" fmla="*/ 134 h 134"/>
                  <a:gd name="T6" fmla="*/ 13 w 79"/>
                  <a:gd name="T7" fmla="*/ 134 h 134"/>
                  <a:gd name="T8" fmla="*/ 8 w 79"/>
                  <a:gd name="T9" fmla="*/ 129 h 134"/>
                  <a:gd name="T10" fmla="*/ 4 w 79"/>
                  <a:gd name="T11" fmla="*/ 120 h 134"/>
                  <a:gd name="T12" fmla="*/ 0 w 79"/>
                  <a:gd name="T13" fmla="*/ 111 h 134"/>
                  <a:gd name="T14" fmla="*/ 4 w 79"/>
                  <a:gd name="T15" fmla="*/ 102 h 134"/>
                  <a:gd name="T16" fmla="*/ 4 w 79"/>
                  <a:gd name="T17" fmla="*/ 94 h 134"/>
                  <a:gd name="T18" fmla="*/ 13 w 79"/>
                  <a:gd name="T19" fmla="*/ 36 h 134"/>
                  <a:gd name="T20" fmla="*/ 26 w 79"/>
                  <a:gd name="T21" fmla="*/ 36 h 134"/>
                  <a:gd name="T22" fmla="*/ 17 w 79"/>
                  <a:gd name="T23" fmla="*/ 98 h 134"/>
                  <a:gd name="T24" fmla="*/ 17 w 79"/>
                  <a:gd name="T25" fmla="*/ 102 h 134"/>
                  <a:gd name="T26" fmla="*/ 17 w 79"/>
                  <a:gd name="T27" fmla="*/ 111 h 134"/>
                  <a:gd name="T28" fmla="*/ 17 w 79"/>
                  <a:gd name="T29" fmla="*/ 116 h 134"/>
                  <a:gd name="T30" fmla="*/ 17 w 79"/>
                  <a:gd name="T31" fmla="*/ 116 h 134"/>
                  <a:gd name="T32" fmla="*/ 22 w 79"/>
                  <a:gd name="T33" fmla="*/ 120 h 134"/>
                  <a:gd name="T34" fmla="*/ 26 w 79"/>
                  <a:gd name="T35" fmla="*/ 120 h 134"/>
                  <a:gd name="T36" fmla="*/ 35 w 79"/>
                  <a:gd name="T37" fmla="*/ 120 h 134"/>
                  <a:gd name="T38" fmla="*/ 39 w 79"/>
                  <a:gd name="T39" fmla="*/ 116 h 134"/>
                  <a:gd name="T40" fmla="*/ 44 w 79"/>
                  <a:gd name="T41" fmla="*/ 116 h 134"/>
                  <a:gd name="T42" fmla="*/ 48 w 79"/>
                  <a:gd name="T43" fmla="*/ 107 h 134"/>
                  <a:gd name="T44" fmla="*/ 53 w 79"/>
                  <a:gd name="T45" fmla="*/ 102 h 134"/>
                  <a:gd name="T46" fmla="*/ 57 w 79"/>
                  <a:gd name="T47" fmla="*/ 94 h 134"/>
                  <a:gd name="T48" fmla="*/ 57 w 79"/>
                  <a:gd name="T49" fmla="*/ 89 h 134"/>
                  <a:gd name="T50" fmla="*/ 57 w 79"/>
                  <a:gd name="T51" fmla="*/ 76 h 134"/>
                  <a:gd name="T52" fmla="*/ 66 w 79"/>
                  <a:gd name="T53" fmla="*/ 36 h 134"/>
                  <a:gd name="T54" fmla="*/ 79 w 79"/>
                  <a:gd name="T55" fmla="*/ 36 h 134"/>
                  <a:gd name="T56" fmla="*/ 62 w 79"/>
                  <a:gd name="T57" fmla="*/ 134 h 134"/>
                  <a:gd name="T58" fmla="*/ 53 w 79"/>
                  <a:gd name="T59" fmla="*/ 134 h 134"/>
                  <a:gd name="T60" fmla="*/ 53 w 79"/>
                  <a:gd name="T61" fmla="*/ 116 h 134"/>
                  <a:gd name="T62" fmla="*/ 26 w 79"/>
                  <a:gd name="T63" fmla="*/ 0 h 134"/>
                  <a:gd name="T64" fmla="*/ 35 w 79"/>
                  <a:gd name="T65" fmla="*/ 0 h 134"/>
                  <a:gd name="T66" fmla="*/ 39 w 79"/>
                  <a:gd name="T67" fmla="*/ 5 h 134"/>
                  <a:gd name="T68" fmla="*/ 39 w 79"/>
                  <a:gd name="T69" fmla="*/ 9 h 134"/>
                  <a:gd name="T70" fmla="*/ 44 w 79"/>
                  <a:gd name="T71" fmla="*/ 9 h 134"/>
                  <a:gd name="T72" fmla="*/ 48 w 79"/>
                  <a:gd name="T73" fmla="*/ 9 h 134"/>
                  <a:gd name="T74" fmla="*/ 53 w 79"/>
                  <a:gd name="T75" fmla="*/ 9 h 134"/>
                  <a:gd name="T76" fmla="*/ 57 w 79"/>
                  <a:gd name="T77" fmla="*/ 9 h 134"/>
                  <a:gd name="T78" fmla="*/ 62 w 79"/>
                  <a:gd name="T79" fmla="*/ 5 h 134"/>
                  <a:gd name="T80" fmla="*/ 66 w 79"/>
                  <a:gd name="T81" fmla="*/ 0 h 134"/>
                  <a:gd name="T82" fmla="*/ 75 w 79"/>
                  <a:gd name="T83" fmla="*/ 0 h 134"/>
                  <a:gd name="T84" fmla="*/ 71 w 79"/>
                  <a:gd name="T85" fmla="*/ 9 h 134"/>
                  <a:gd name="T86" fmla="*/ 66 w 79"/>
                  <a:gd name="T87" fmla="*/ 14 h 134"/>
                  <a:gd name="T88" fmla="*/ 57 w 79"/>
                  <a:gd name="T89" fmla="*/ 22 h 134"/>
                  <a:gd name="T90" fmla="*/ 48 w 79"/>
                  <a:gd name="T91" fmla="*/ 22 h 134"/>
                  <a:gd name="T92" fmla="*/ 39 w 79"/>
                  <a:gd name="T93" fmla="*/ 22 h 134"/>
                  <a:gd name="T94" fmla="*/ 35 w 79"/>
                  <a:gd name="T95" fmla="*/ 14 h 134"/>
                  <a:gd name="T96" fmla="*/ 31 w 79"/>
                  <a:gd name="T97" fmla="*/ 9 h 134"/>
                  <a:gd name="T98" fmla="*/ 26 w 79"/>
                  <a:gd name="T99" fmla="*/ 0 h 1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9" h="134">
                    <a:moveTo>
                      <a:pt x="53" y="116"/>
                    </a:moveTo>
                    <a:lnTo>
                      <a:pt x="39" y="129"/>
                    </a:lnTo>
                    <a:lnTo>
                      <a:pt x="22" y="134"/>
                    </a:lnTo>
                    <a:lnTo>
                      <a:pt x="13" y="134"/>
                    </a:lnTo>
                    <a:lnTo>
                      <a:pt x="8" y="129"/>
                    </a:lnTo>
                    <a:lnTo>
                      <a:pt x="4" y="120"/>
                    </a:lnTo>
                    <a:lnTo>
                      <a:pt x="0" y="111"/>
                    </a:lnTo>
                    <a:lnTo>
                      <a:pt x="4" y="102"/>
                    </a:lnTo>
                    <a:lnTo>
                      <a:pt x="4" y="94"/>
                    </a:lnTo>
                    <a:lnTo>
                      <a:pt x="13" y="36"/>
                    </a:lnTo>
                    <a:lnTo>
                      <a:pt x="26" y="36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7" y="111"/>
                    </a:lnTo>
                    <a:lnTo>
                      <a:pt x="17" y="116"/>
                    </a:lnTo>
                    <a:lnTo>
                      <a:pt x="22" y="120"/>
                    </a:lnTo>
                    <a:lnTo>
                      <a:pt x="26" y="120"/>
                    </a:lnTo>
                    <a:lnTo>
                      <a:pt x="35" y="120"/>
                    </a:lnTo>
                    <a:lnTo>
                      <a:pt x="39" y="116"/>
                    </a:lnTo>
                    <a:lnTo>
                      <a:pt x="44" y="116"/>
                    </a:lnTo>
                    <a:lnTo>
                      <a:pt x="48" y="107"/>
                    </a:lnTo>
                    <a:lnTo>
                      <a:pt x="53" y="102"/>
                    </a:lnTo>
                    <a:lnTo>
                      <a:pt x="57" y="94"/>
                    </a:lnTo>
                    <a:lnTo>
                      <a:pt x="57" y="89"/>
                    </a:lnTo>
                    <a:lnTo>
                      <a:pt x="57" y="76"/>
                    </a:lnTo>
                    <a:lnTo>
                      <a:pt x="66" y="36"/>
                    </a:lnTo>
                    <a:lnTo>
                      <a:pt x="79" y="36"/>
                    </a:lnTo>
                    <a:lnTo>
                      <a:pt x="62" y="134"/>
                    </a:lnTo>
                    <a:lnTo>
                      <a:pt x="53" y="134"/>
                    </a:lnTo>
                    <a:lnTo>
                      <a:pt x="53" y="116"/>
                    </a:lnTo>
                    <a:close/>
                    <a:moveTo>
                      <a:pt x="26" y="0"/>
                    </a:moveTo>
                    <a:lnTo>
                      <a:pt x="35" y="0"/>
                    </a:lnTo>
                    <a:lnTo>
                      <a:pt x="39" y="5"/>
                    </a:lnTo>
                    <a:lnTo>
                      <a:pt x="39" y="9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71" y="9"/>
                    </a:lnTo>
                    <a:lnTo>
                      <a:pt x="66" y="14"/>
                    </a:lnTo>
                    <a:lnTo>
                      <a:pt x="57" y="22"/>
                    </a:lnTo>
                    <a:lnTo>
                      <a:pt x="48" y="22"/>
                    </a:lnTo>
                    <a:lnTo>
                      <a:pt x="39" y="22"/>
                    </a:lnTo>
                    <a:lnTo>
                      <a:pt x="35" y="14"/>
                    </a:lnTo>
                    <a:lnTo>
                      <a:pt x="31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7" name="Freeform 993"/>
              <p:cNvSpPr>
                <a:spLocks/>
              </p:cNvSpPr>
              <p:nvPr/>
            </p:nvSpPr>
            <p:spPr bwMode="auto">
              <a:xfrm>
                <a:off x="9909" y="10486"/>
                <a:ext cx="53" cy="173"/>
              </a:xfrm>
              <a:custGeom>
                <a:avLst/>
                <a:gdLst>
                  <a:gd name="T0" fmla="*/ 9 w 53"/>
                  <a:gd name="T1" fmla="*/ 173 h 173"/>
                  <a:gd name="T2" fmla="*/ 0 w 53"/>
                  <a:gd name="T3" fmla="*/ 142 h 173"/>
                  <a:gd name="T4" fmla="*/ 0 w 53"/>
                  <a:gd name="T5" fmla="*/ 106 h 173"/>
                  <a:gd name="T6" fmla="*/ 0 w 53"/>
                  <a:gd name="T7" fmla="*/ 89 h 173"/>
                  <a:gd name="T8" fmla="*/ 4 w 53"/>
                  <a:gd name="T9" fmla="*/ 66 h 173"/>
                  <a:gd name="T10" fmla="*/ 9 w 53"/>
                  <a:gd name="T11" fmla="*/ 49 h 173"/>
                  <a:gd name="T12" fmla="*/ 18 w 53"/>
                  <a:gd name="T13" fmla="*/ 31 h 173"/>
                  <a:gd name="T14" fmla="*/ 26 w 53"/>
                  <a:gd name="T15" fmla="*/ 17 h 173"/>
                  <a:gd name="T16" fmla="*/ 40 w 53"/>
                  <a:gd name="T17" fmla="*/ 0 h 173"/>
                  <a:gd name="T18" fmla="*/ 53 w 53"/>
                  <a:gd name="T19" fmla="*/ 0 h 173"/>
                  <a:gd name="T20" fmla="*/ 40 w 53"/>
                  <a:gd name="T21" fmla="*/ 13 h 173"/>
                  <a:gd name="T22" fmla="*/ 31 w 53"/>
                  <a:gd name="T23" fmla="*/ 31 h 173"/>
                  <a:gd name="T24" fmla="*/ 22 w 53"/>
                  <a:gd name="T25" fmla="*/ 49 h 173"/>
                  <a:gd name="T26" fmla="*/ 18 w 53"/>
                  <a:gd name="T27" fmla="*/ 71 h 173"/>
                  <a:gd name="T28" fmla="*/ 13 w 53"/>
                  <a:gd name="T29" fmla="*/ 89 h 173"/>
                  <a:gd name="T30" fmla="*/ 13 w 53"/>
                  <a:gd name="T31" fmla="*/ 111 h 173"/>
                  <a:gd name="T32" fmla="*/ 13 w 53"/>
                  <a:gd name="T33" fmla="*/ 142 h 173"/>
                  <a:gd name="T34" fmla="*/ 22 w 53"/>
                  <a:gd name="T35" fmla="*/ 173 h 173"/>
                  <a:gd name="T36" fmla="*/ 9 w 53"/>
                  <a:gd name="T37" fmla="*/ 173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9" y="173"/>
                    </a:moveTo>
                    <a:lnTo>
                      <a:pt x="0" y="142"/>
                    </a:lnTo>
                    <a:lnTo>
                      <a:pt x="0" y="106"/>
                    </a:lnTo>
                    <a:lnTo>
                      <a:pt x="0" y="89"/>
                    </a:lnTo>
                    <a:lnTo>
                      <a:pt x="4" y="66"/>
                    </a:lnTo>
                    <a:lnTo>
                      <a:pt x="9" y="49"/>
                    </a:lnTo>
                    <a:lnTo>
                      <a:pt x="18" y="31"/>
                    </a:lnTo>
                    <a:lnTo>
                      <a:pt x="26" y="17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40" y="13"/>
                    </a:lnTo>
                    <a:lnTo>
                      <a:pt x="31" y="31"/>
                    </a:lnTo>
                    <a:lnTo>
                      <a:pt x="22" y="49"/>
                    </a:lnTo>
                    <a:lnTo>
                      <a:pt x="18" y="71"/>
                    </a:lnTo>
                    <a:lnTo>
                      <a:pt x="13" y="89"/>
                    </a:lnTo>
                    <a:lnTo>
                      <a:pt x="13" y="111"/>
                    </a:lnTo>
                    <a:lnTo>
                      <a:pt x="13" y="142"/>
                    </a:lnTo>
                    <a:lnTo>
                      <a:pt x="22" y="173"/>
                    </a:lnTo>
                    <a:lnTo>
                      <a:pt x="9" y="17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8" name="Freeform 994"/>
              <p:cNvSpPr>
                <a:spLocks/>
              </p:cNvSpPr>
              <p:nvPr/>
            </p:nvSpPr>
            <p:spPr bwMode="auto">
              <a:xfrm>
                <a:off x="9958" y="10521"/>
                <a:ext cx="75" cy="98"/>
              </a:xfrm>
              <a:custGeom>
                <a:avLst/>
                <a:gdLst>
                  <a:gd name="T0" fmla="*/ 9 w 75"/>
                  <a:gd name="T1" fmla="*/ 0 h 98"/>
                  <a:gd name="T2" fmla="*/ 22 w 75"/>
                  <a:gd name="T3" fmla="*/ 0 h 98"/>
                  <a:gd name="T4" fmla="*/ 17 w 75"/>
                  <a:gd name="T5" fmla="*/ 18 h 98"/>
                  <a:gd name="T6" fmla="*/ 17 w 75"/>
                  <a:gd name="T7" fmla="*/ 31 h 98"/>
                  <a:gd name="T8" fmla="*/ 17 w 75"/>
                  <a:gd name="T9" fmla="*/ 40 h 98"/>
                  <a:gd name="T10" fmla="*/ 17 w 75"/>
                  <a:gd name="T11" fmla="*/ 45 h 98"/>
                  <a:gd name="T12" fmla="*/ 22 w 75"/>
                  <a:gd name="T13" fmla="*/ 49 h 98"/>
                  <a:gd name="T14" fmla="*/ 26 w 75"/>
                  <a:gd name="T15" fmla="*/ 49 h 98"/>
                  <a:gd name="T16" fmla="*/ 31 w 75"/>
                  <a:gd name="T17" fmla="*/ 54 h 98"/>
                  <a:gd name="T18" fmla="*/ 44 w 75"/>
                  <a:gd name="T19" fmla="*/ 49 h 98"/>
                  <a:gd name="T20" fmla="*/ 53 w 75"/>
                  <a:gd name="T21" fmla="*/ 49 h 98"/>
                  <a:gd name="T22" fmla="*/ 62 w 75"/>
                  <a:gd name="T23" fmla="*/ 0 h 98"/>
                  <a:gd name="T24" fmla="*/ 75 w 75"/>
                  <a:gd name="T25" fmla="*/ 0 h 98"/>
                  <a:gd name="T26" fmla="*/ 57 w 75"/>
                  <a:gd name="T27" fmla="*/ 98 h 98"/>
                  <a:gd name="T28" fmla="*/ 40 w 75"/>
                  <a:gd name="T29" fmla="*/ 98 h 98"/>
                  <a:gd name="T30" fmla="*/ 49 w 75"/>
                  <a:gd name="T31" fmla="*/ 62 h 98"/>
                  <a:gd name="T32" fmla="*/ 40 w 75"/>
                  <a:gd name="T33" fmla="*/ 62 h 98"/>
                  <a:gd name="T34" fmla="*/ 31 w 75"/>
                  <a:gd name="T35" fmla="*/ 67 h 98"/>
                  <a:gd name="T36" fmla="*/ 17 w 75"/>
                  <a:gd name="T37" fmla="*/ 62 h 98"/>
                  <a:gd name="T38" fmla="*/ 9 w 75"/>
                  <a:gd name="T39" fmla="*/ 58 h 98"/>
                  <a:gd name="T40" fmla="*/ 4 w 75"/>
                  <a:gd name="T41" fmla="*/ 49 h 98"/>
                  <a:gd name="T42" fmla="*/ 0 w 75"/>
                  <a:gd name="T43" fmla="*/ 40 h 98"/>
                  <a:gd name="T44" fmla="*/ 4 w 75"/>
                  <a:gd name="T45" fmla="*/ 31 h 98"/>
                  <a:gd name="T46" fmla="*/ 4 w 75"/>
                  <a:gd name="T47" fmla="*/ 14 h 98"/>
                  <a:gd name="T48" fmla="*/ 9 w 75"/>
                  <a:gd name="T49" fmla="*/ 0 h 9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5" h="98">
                    <a:moveTo>
                      <a:pt x="9" y="0"/>
                    </a:moveTo>
                    <a:lnTo>
                      <a:pt x="22" y="0"/>
                    </a:lnTo>
                    <a:lnTo>
                      <a:pt x="17" y="18"/>
                    </a:lnTo>
                    <a:lnTo>
                      <a:pt x="17" y="31"/>
                    </a:lnTo>
                    <a:lnTo>
                      <a:pt x="17" y="40"/>
                    </a:lnTo>
                    <a:lnTo>
                      <a:pt x="17" y="45"/>
                    </a:lnTo>
                    <a:lnTo>
                      <a:pt x="22" y="49"/>
                    </a:lnTo>
                    <a:lnTo>
                      <a:pt x="26" y="49"/>
                    </a:lnTo>
                    <a:lnTo>
                      <a:pt x="31" y="54"/>
                    </a:lnTo>
                    <a:lnTo>
                      <a:pt x="44" y="49"/>
                    </a:lnTo>
                    <a:lnTo>
                      <a:pt x="53" y="49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57" y="98"/>
                    </a:lnTo>
                    <a:lnTo>
                      <a:pt x="40" y="98"/>
                    </a:lnTo>
                    <a:lnTo>
                      <a:pt x="49" y="62"/>
                    </a:lnTo>
                    <a:lnTo>
                      <a:pt x="40" y="62"/>
                    </a:lnTo>
                    <a:lnTo>
                      <a:pt x="31" y="67"/>
                    </a:lnTo>
                    <a:lnTo>
                      <a:pt x="17" y="62"/>
                    </a:lnTo>
                    <a:lnTo>
                      <a:pt x="9" y="58"/>
                    </a:lnTo>
                    <a:lnTo>
                      <a:pt x="4" y="49"/>
                    </a:lnTo>
                    <a:lnTo>
                      <a:pt x="0" y="40"/>
                    </a:lnTo>
                    <a:lnTo>
                      <a:pt x="4" y="31"/>
                    </a:lnTo>
                    <a:lnTo>
                      <a:pt x="4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09" name="Freeform 995"/>
              <p:cNvSpPr>
                <a:spLocks/>
              </p:cNvSpPr>
              <p:nvPr/>
            </p:nvSpPr>
            <p:spPr bwMode="auto">
              <a:xfrm>
                <a:off x="10038" y="10521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7 w 124"/>
                  <a:gd name="T3" fmla="*/ 0 h 98"/>
                  <a:gd name="T4" fmla="*/ 31 w 124"/>
                  <a:gd name="T5" fmla="*/ 0 h 98"/>
                  <a:gd name="T6" fmla="*/ 26 w 124"/>
                  <a:gd name="T7" fmla="*/ 18 h 98"/>
                  <a:gd name="T8" fmla="*/ 35 w 124"/>
                  <a:gd name="T9" fmla="*/ 9 h 98"/>
                  <a:gd name="T10" fmla="*/ 44 w 124"/>
                  <a:gd name="T11" fmla="*/ 5 h 98"/>
                  <a:gd name="T12" fmla="*/ 49 w 124"/>
                  <a:gd name="T13" fmla="*/ 0 h 98"/>
                  <a:gd name="T14" fmla="*/ 57 w 124"/>
                  <a:gd name="T15" fmla="*/ 0 h 98"/>
                  <a:gd name="T16" fmla="*/ 62 w 124"/>
                  <a:gd name="T17" fmla="*/ 0 h 98"/>
                  <a:gd name="T18" fmla="*/ 71 w 124"/>
                  <a:gd name="T19" fmla="*/ 5 h 98"/>
                  <a:gd name="T20" fmla="*/ 75 w 124"/>
                  <a:gd name="T21" fmla="*/ 9 h 98"/>
                  <a:gd name="T22" fmla="*/ 75 w 124"/>
                  <a:gd name="T23" fmla="*/ 18 h 98"/>
                  <a:gd name="T24" fmla="*/ 84 w 124"/>
                  <a:gd name="T25" fmla="*/ 9 h 98"/>
                  <a:gd name="T26" fmla="*/ 88 w 124"/>
                  <a:gd name="T27" fmla="*/ 5 h 98"/>
                  <a:gd name="T28" fmla="*/ 97 w 124"/>
                  <a:gd name="T29" fmla="*/ 0 h 98"/>
                  <a:gd name="T30" fmla="*/ 106 w 124"/>
                  <a:gd name="T31" fmla="*/ 0 h 98"/>
                  <a:gd name="T32" fmla="*/ 115 w 124"/>
                  <a:gd name="T33" fmla="*/ 0 h 98"/>
                  <a:gd name="T34" fmla="*/ 120 w 124"/>
                  <a:gd name="T35" fmla="*/ 5 h 98"/>
                  <a:gd name="T36" fmla="*/ 124 w 124"/>
                  <a:gd name="T37" fmla="*/ 14 h 98"/>
                  <a:gd name="T38" fmla="*/ 124 w 124"/>
                  <a:gd name="T39" fmla="*/ 22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7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06 w 124"/>
                  <a:gd name="T57" fmla="*/ 14 h 98"/>
                  <a:gd name="T58" fmla="*/ 106 w 124"/>
                  <a:gd name="T59" fmla="*/ 14 h 98"/>
                  <a:gd name="T60" fmla="*/ 102 w 124"/>
                  <a:gd name="T61" fmla="*/ 14 h 98"/>
                  <a:gd name="T62" fmla="*/ 93 w 124"/>
                  <a:gd name="T63" fmla="*/ 14 h 98"/>
                  <a:gd name="T64" fmla="*/ 88 w 124"/>
                  <a:gd name="T65" fmla="*/ 18 h 98"/>
                  <a:gd name="T66" fmla="*/ 80 w 124"/>
                  <a:gd name="T67" fmla="*/ 22 h 98"/>
                  <a:gd name="T68" fmla="*/ 75 w 124"/>
                  <a:gd name="T69" fmla="*/ 27 h 98"/>
                  <a:gd name="T70" fmla="*/ 75 w 124"/>
                  <a:gd name="T71" fmla="*/ 40 h 98"/>
                  <a:gd name="T72" fmla="*/ 71 w 124"/>
                  <a:gd name="T73" fmla="*/ 49 h 98"/>
                  <a:gd name="T74" fmla="*/ 62 w 124"/>
                  <a:gd name="T75" fmla="*/ 98 h 98"/>
                  <a:gd name="T76" fmla="*/ 49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7 w 124"/>
                  <a:gd name="T87" fmla="*/ 18 h 98"/>
                  <a:gd name="T88" fmla="*/ 57 w 124"/>
                  <a:gd name="T89" fmla="*/ 14 h 98"/>
                  <a:gd name="T90" fmla="*/ 53 w 124"/>
                  <a:gd name="T91" fmla="*/ 14 h 98"/>
                  <a:gd name="T92" fmla="*/ 44 w 124"/>
                  <a:gd name="T93" fmla="*/ 14 h 98"/>
                  <a:gd name="T94" fmla="*/ 40 w 124"/>
                  <a:gd name="T95" fmla="*/ 18 h 98"/>
                  <a:gd name="T96" fmla="*/ 31 w 124"/>
                  <a:gd name="T97" fmla="*/ 22 h 98"/>
                  <a:gd name="T98" fmla="*/ 26 w 124"/>
                  <a:gd name="T99" fmla="*/ 31 h 98"/>
                  <a:gd name="T100" fmla="*/ 26 w 124"/>
                  <a:gd name="T101" fmla="*/ 40 h 98"/>
                  <a:gd name="T102" fmla="*/ 22 w 124"/>
                  <a:gd name="T103" fmla="*/ 54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7" y="0"/>
                    </a:lnTo>
                    <a:lnTo>
                      <a:pt x="31" y="0"/>
                    </a:lnTo>
                    <a:lnTo>
                      <a:pt x="26" y="18"/>
                    </a:lnTo>
                    <a:lnTo>
                      <a:pt x="35" y="9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5" y="9"/>
                    </a:lnTo>
                    <a:lnTo>
                      <a:pt x="75" y="18"/>
                    </a:lnTo>
                    <a:lnTo>
                      <a:pt x="84" y="9"/>
                    </a:lnTo>
                    <a:lnTo>
                      <a:pt x="88" y="5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5" y="0"/>
                    </a:lnTo>
                    <a:lnTo>
                      <a:pt x="120" y="5"/>
                    </a:lnTo>
                    <a:lnTo>
                      <a:pt x="124" y="14"/>
                    </a:lnTo>
                    <a:lnTo>
                      <a:pt x="124" y="22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7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93" y="14"/>
                    </a:lnTo>
                    <a:lnTo>
                      <a:pt x="88" y="18"/>
                    </a:lnTo>
                    <a:lnTo>
                      <a:pt x="80" y="22"/>
                    </a:lnTo>
                    <a:lnTo>
                      <a:pt x="75" y="27"/>
                    </a:lnTo>
                    <a:lnTo>
                      <a:pt x="75" y="40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7" y="18"/>
                    </a:lnTo>
                    <a:lnTo>
                      <a:pt x="57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1" y="22"/>
                    </a:lnTo>
                    <a:lnTo>
                      <a:pt x="26" y="31"/>
                    </a:lnTo>
                    <a:lnTo>
                      <a:pt x="26" y="40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0" name="Freeform 996"/>
              <p:cNvSpPr>
                <a:spLocks noEditPoints="1"/>
              </p:cNvSpPr>
              <p:nvPr/>
            </p:nvSpPr>
            <p:spPr bwMode="auto">
              <a:xfrm>
                <a:off x="10171" y="10521"/>
                <a:ext cx="80" cy="98"/>
              </a:xfrm>
              <a:custGeom>
                <a:avLst/>
                <a:gdLst>
                  <a:gd name="T0" fmla="*/ 0 w 80"/>
                  <a:gd name="T1" fmla="*/ 62 h 98"/>
                  <a:gd name="T2" fmla="*/ 4 w 80"/>
                  <a:gd name="T3" fmla="*/ 36 h 98"/>
                  <a:gd name="T4" fmla="*/ 18 w 80"/>
                  <a:gd name="T5" fmla="*/ 14 h 98"/>
                  <a:gd name="T6" fmla="*/ 31 w 80"/>
                  <a:gd name="T7" fmla="*/ 5 h 98"/>
                  <a:gd name="T8" fmla="*/ 49 w 80"/>
                  <a:gd name="T9" fmla="*/ 0 h 98"/>
                  <a:gd name="T10" fmla="*/ 62 w 80"/>
                  <a:gd name="T11" fmla="*/ 0 h 98"/>
                  <a:gd name="T12" fmla="*/ 71 w 80"/>
                  <a:gd name="T13" fmla="*/ 9 h 98"/>
                  <a:gd name="T14" fmla="*/ 80 w 80"/>
                  <a:gd name="T15" fmla="*/ 22 h 98"/>
                  <a:gd name="T16" fmla="*/ 80 w 80"/>
                  <a:gd name="T17" fmla="*/ 40 h 98"/>
                  <a:gd name="T18" fmla="*/ 80 w 80"/>
                  <a:gd name="T19" fmla="*/ 54 h 98"/>
                  <a:gd name="T20" fmla="*/ 75 w 80"/>
                  <a:gd name="T21" fmla="*/ 71 h 98"/>
                  <a:gd name="T22" fmla="*/ 67 w 80"/>
                  <a:gd name="T23" fmla="*/ 85 h 98"/>
                  <a:gd name="T24" fmla="*/ 58 w 80"/>
                  <a:gd name="T25" fmla="*/ 94 h 98"/>
                  <a:gd name="T26" fmla="*/ 49 w 80"/>
                  <a:gd name="T27" fmla="*/ 98 h 98"/>
                  <a:gd name="T28" fmla="*/ 35 w 80"/>
                  <a:gd name="T29" fmla="*/ 98 h 98"/>
                  <a:gd name="T30" fmla="*/ 27 w 80"/>
                  <a:gd name="T31" fmla="*/ 98 h 98"/>
                  <a:gd name="T32" fmla="*/ 18 w 80"/>
                  <a:gd name="T33" fmla="*/ 94 h 98"/>
                  <a:gd name="T34" fmla="*/ 9 w 80"/>
                  <a:gd name="T35" fmla="*/ 89 h 98"/>
                  <a:gd name="T36" fmla="*/ 4 w 80"/>
                  <a:gd name="T37" fmla="*/ 80 h 98"/>
                  <a:gd name="T38" fmla="*/ 4 w 80"/>
                  <a:gd name="T39" fmla="*/ 71 h 98"/>
                  <a:gd name="T40" fmla="*/ 0 w 80"/>
                  <a:gd name="T41" fmla="*/ 62 h 98"/>
                  <a:gd name="T42" fmla="*/ 18 w 80"/>
                  <a:gd name="T43" fmla="*/ 58 h 98"/>
                  <a:gd name="T44" fmla="*/ 18 w 80"/>
                  <a:gd name="T45" fmla="*/ 71 h 98"/>
                  <a:gd name="T46" fmla="*/ 22 w 80"/>
                  <a:gd name="T47" fmla="*/ 80 h 98"/>
                  <a:gd name="T48" fmla="*/ 27 w 80"/>
                  <a:gd name="T49" fmla="*/ 85 h 98"/>
                  <a:gd name="T50" fmla="*/ 35 w 80"/>
                  <a:gd name="T51" fmla="*/ 89 h 98"/>
                  <a:gd name="T52" fmla="*/ 40 w 80"/>
                  <a:gd name="T53" fmla="*/ 85 h 98"/>
                  <a:gd name="T54" fmla="*/ 44 w 80"/>
                  <a:gd name="T55" fmla="*/ 85 h 98"/>
                  <a:gd name="T56" fmla="*/ 49 w 80"/>
                  <a:gd name="T57" fmla="*/ 80 h 98"/>
                  <a:gd name="T58" fmla="*/ 53 w 80"/>
                  <a:gd name="T59" fmla="*/ 80 h 98"/>
                  <a:gd name="T60" fmla="*/ 58 w 80"/>
                  <a:gd name="T61" fmla="*/ 76 h 98"/>
                  <a:gd name="T62" fmla="*/ 62 w 80"/>
                  <a:gd name="T63" fmla="*/ 67 h 98"/>
                  <a:gd name="T64" fmla="*/ 62 w 80"/>
                  <a:gd name="T65" fmla="*/ 62 h 98"/>
                  <a:gd name="T66" fmla="*/ 67 w 80"/>
                  <a:gd name="T67" fmla="*/ 58 h 98"/>
                  <a:gd name="T68" fmla="*/ 67 w 80"/>
                  <a:gd name="T69" fmla="*/ 49 h 98"/>
                  <a:gd name="T70" fmla="*/ 67 w 80"/>
                  <a:gd name="T71" fmla="*/ 40 h 98"/>
                  <a:gd name="T72" fmla="*/ 67 w 80"/>
                  <a:gd name="T73" fmla="*/ 27 h 98"/>
                  <a:gd name="T74" fmla="*/ 62 w 80"/>
                  <a:gd name="T75" fmla="*/ 18 h 98"/>
                  <a:gd name="T76" fmla="*/ 53 w 80"/>
                  <a:gd name="T77" fmla="*/ 14 h 98"/>
                  <a:gd name="T78" fmla="*/ 49 w 80"/>
                  <a:gd name="T79" fmla="*/ 14 h 98"/>
                  <a:gd name="T80" fmla="*/ 40 w 80"/>
                  <a:gd name="T81" fmla="*/ 14 h 98"/>
                  <a:gd name="T82" fmla="*/ 35 w 80"/>
                  <a:gd name="T83" fmla="*/ 14 h 98"/>
                  <a:gd name="T84" fmla="*/ 31 w 80"/>
                  <a:gd name="T85" fmla="*/ 22 h 98"/>
                  <a:gd name="T86" fmla="*/ 27 w 80"/>
                  <a:gd name="T87" fmla="*/ 27 h 98"/>
                  <a:gd name="T88" fmla="*/ 22 w 80"/>
                  <a:gd name="T89" fmla="*/ 36 h 98"/>
                  <a:gd name="T90" fmla="*/ 18 w 80"/>
                  <a:gd name="T91" fmla="*/ 45 h 98"/>
                  <a:gd name="T92" fmla="*/ 18 w 80"/>
                  <a:gd name="T93" fmla="*/ 54 h 98"/>
                  <a:gd name="T94" fmla="*/ 18 w 80"/>
                  <a:gd name="T95" fmla="*/ 58 h 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98">
                    <a:moveTo>
                      <a:pt x="0" y="62"/>
                    </a:moveTo>
                    <a:lnTo>
                      <a:pt x="4" y="36"/>
                    </a:lnTo>
                    <a:lnTo>
                      <a:pt x="18" y="14"/>
                    </a:lnTo>
                    <a:lnTo>
                      <a:pt x="31" y="5"/>
                    </a:lnTo>
                    <a:lnTo>
                      <a:pt x="49" y="0"/>
                    </a:lnTo>
                    <a:lnTo>
                      <a:pt x="62" y="0"/>
                    </a:lnTo>
                    <a:lnTo>
                      <a:pt x="71" y="9"/>
                    </a:lnTo>
                    <a:lnTo>
                      <a:pt x="80" y="22"/>
                    </a:lnTo>
                    <a:lnTo>
                      <a:pt x="80" y="40"/>
                    </a:lnTo>
                    <a:lnTo>
                      <a:pt x="80" y="54"/>
                    </a:lnTo>
                    <a:lnTo>
                      <a:pt x="75" y="71"/>
                    </a:lnTo>
                    <a:lnTo>
                      <a:pt x="67" y="85"/>
                    </a:lnTo>
                    <a:lnTo>
                      <a:pt x="58" y="94"/>
                    </a:lnTo>
                    <a:lnTo>
                      <a:pt x="49" y="98"/>
                    </a:lnTo>
                    <a:lnTo>
                      <a:pt x="35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4" y="71"/>
                    </a:lnTo>
                    <a:lnTo>
                      <a:pt x="0" y="62"/>
                    </a:lnTo>
                    <a:close/>
                    <a:moveTo>
                      <a:pt x="18" y="58"/>
                    </a:moveTo>
                    <a:lnTo>
                      <a:pt x="18" y="71"/>
                    </a:lnTo>
                    <a:lnTo>
                      <a:pt x="22" y="80"/>
                    </a:lnTo>
                    <a:lnTo>
                      <a:pt x="27" y="85"/>
                    </a:lnTo>
                    <a:lnTo>
                      <a:pt x="35" y="89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9" y="80"/>
                    </a:lnTo>
                    <a:lnTo>
                      <a:pt x="53" y="80"/>
                    </a:lnTo>
                    <a:lnTo>
                      <a:pt x="58" y="76"/>
                    </a:lnTo>
                    <a:lnTo>
                      <a:pt x="62" y="67"/>
                    </a:lnTo>
                    <a:lnTo>
                      <a:pt x="62" y="62"/>
                    </a:lnTo>
                    <a:lnTo>
                      <a:pt x="67" y="58"/>
                    </a:lnTo>
                    <a:lnTo>
                      <a:pt x="67" y="49"/>
                    </a:lnTo>
                    <a:lnTo>
                      <a:pt x="67" y="40"/>
                    </a:lnTo>
                    <a:lnTo>
                      <a:pt x="67" y="27"/>
                    </a:lnTo>
                    <a:lnTo>
                      <a:pt x="62" y="18"/>
                    </a:lnTo>
                    <a:lnTo>
                      <a:pt x="53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5" y="14"/>
                    </a:lnTo>
                    <a:lnTo>
                      <a:pt x="31" y="22"/>
                    </a:lnTo>
                    <a:lnTo>
                      <a:pt x="27" y="27"/>
                    </a:lnTo>
                    <a:lnTo>
                      <a:pt x="22" y="36"/>
                    </a:lnTo>
                    <a:lnTo>
                      <a:pt x="18" y="45"/>
                    </a:lnTo>
                    <a:lnTo>
                      <a:pt x="18" y="54"/>
                    </a:lnTo>
                    <a:lnTo>
                      <a:pt x="18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1" name="Freeform 997"/>
              <p:cNvSpPr>
                <a:spLocks/>
              </p:cNvSpPr>
              <p:nvPr/>
            </p:nvSpPr>
            <p:spPr bwMode="auto">
              <a:xfrm>
                <a:off x="10309" y="10521"/>
                <a:ext cx="75" cy="98"/>
              </a:xfrm>
              <a:custGeom>
                <a:avLst/>
                <a:gdLst>
                  <a:gd name="T0" fmla="*/ 53 w 75"/>
                  <a:gd name="T1" fmla="*/ 62 h 98"/>
                  <a:gd name="T2" fmla="*/ 71 w 75"/>
                  <a:gd name="T3" fmla="*/ 62 h 98"/>
                  <a:gd name="T4" fmla="*/ 62 w 75"/>
                  <a:gd name="T5" fmla="*/ 80 h 98"/>
                  <a:gd name="T6" fmla="*/ 53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17 w 75"/>
                  <a:gd name="T13" fmla="*/ 98 h 98"/>
                  <a:gd name="T14" fmla="*/ 9 w 75"/>
                  <a:gd name="T15" fmla="*/ 89 h 98"/>
                  <a:gd name="T16" fmla="*/ 4 w 75"/>
                  <a:gd name="T17" fmla="*/ 76 h 98"/>
                  <a:gd name="T18" fmla="*/ 0 w 75"/>
                  <a:gd name="T19" fmla="*/ 62 h 98"/>
                  <a:gd name="T20" fmla="*/ 0 w 75"/>
                  <a:gd name="T21" fmla="*/ 45 h 98"/>
                  <a:gd name="T22" fmla="*/ 4 w 75"/>
                  <a:gd name="T23" fmla="*/ 31 h 98"/>
                  <a:gd name="T24" fmla="*/ 13 w 75"/>
                  <a:gd name="T25" fmla="*/ 18 h 98"/>
                  <a:gd name="T26" fmla="*/ 22 w 75"/>
                  <a:gd name="T27" fmla="*/ 9 h 98"/>
                  <a:gd name="T28" fmla="*/ 31 w 75"/>
                  <a:gd name="T29" fmla="*/ 0 h 98"/>
                  <a:gd name="T30" fmla="*/ 44 w 75"/>
                  <a:gd name="T31" fmla="*/ 0 h 98"/>
                  <a:gd name="T32" fmla="*/ 57 w 75"/>
                  <a:gd name="T33" fmla="*/ 0 h 98"/>
                  <a:gd name="T34" fmla="*/ 66 w 75"/>
                  <a:gd name="T35" fmla="*/ 9 h 98"/>
                  <a:gd name="T36" fmla="*/ 71 w 75"/>
                  <a:gd name="T37" fmla="*/ 18 h 98"/>
                  <a:gd name="T38" fmla="*/ 75 w 75"/>
                  <a:gd name="T39" fmla="*/ 31 h 98"/>
                  <a:gd name="T40" fmla="*/ 62 w 75"/>
                  <a:gd name="T41" fmla="*/ 31 h 98"/>
                  <a:gd name="T42" fmla="*/ 57 w 75"/>
                  <a:gd name="T43" fmla="*/ 22 h 98"/>
                  <a:gd name="T44" fmla="*/ 57 w 75"/>
                  <a:gd name="T45" fmla="*/ 18 h 98"/>
                  <a:gd name="T46" fmla="*/ 49 w 75"/>
                  <a:gd name="T47" fmla="*/ 14 h 98"/>
                  <a:gd name="T48" fmla="*/ 44 w 75"/>
                  <a:gd name="T49" fmla="*/ 14 h 98"/>
                  <a:gd name="T50" fmla="*/ 35 w 75"/>
                  <a:gd name="T51" fmla="*/ 14 h 98"/>
                  <a:gd name="T52" fmla="*/ 26 w 75"/>
                  <a:gd name="T53" fmla="*/ 18 h 98"/>
                  <a:gd name="T54" fmla="*/ 22 w 75"/>
                  <a:gd name="T55" fmla="*/ 27 h 98"/>
                  <a:gd name="T56" fmla="*/ 17 w 75"/>
                  <a:gd name="T57" fmla="*/ 40 h 98"/>
                  <a:gd name="T58" fmla="*/ 17 w 75"/>
                  <a:gd name="T59" fmla="*/ 49 h 98"/>
                  <a:gd name="T60" fmla="*/ 13 w 75"/>
                  <a:gd name="T61" fmla="*/ 62 h 98"/>
                  <a:gd name="T62" fmla="*/ 17 w 75"/>
                  <a:gd name="T63" fmla="*/ 71 h 98"/>
                  <a:gd name="T64" fmla="*/ 17 w 75"/>
                  <a:gd name="T65" fmla="*/ 80 h 98"/>
                  <a:gd name="T66" fmla="*/ 26 w 75"/>
                  <a:gd name="T67" fmla="*/ 85 h 98"/>
                  <a:gd name="T68" fmla="*/ 31 w 75"/>
                  <a:gd name="T69" fmla="*/ 89 h 98"/>
                  <a:gd name="T70" fmla="*/ 40 w 75"/>
                  <a:gd name="T71" fmla="*/ 85 h 98"/>
                  <a:gd name="T72" fmla="*/ 44 w 75"/>
                  <a:gd name="T73" fmla="*/ 80 h 98"/>
                  <a:gd name="T74" fmla="*/ 49 w 75"/>
                  <a:gd name="T75" fmla="*/ 71 h 98"/>
                  <a:gd name="T76" fmla="*/ 53 w 75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98">
                    <a:moveTo>
                      <a:pt x="53" y="62"/>
                    </a:moveTo>
                    <a:lnTo>
                      <a:pt x="71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17" y="98"/>
                    </a:lnTo>
                    <a:lnTo>
                      <a:pt x="9" y="89"/>
                    </a:lnTo>
                    <a:lnTo>
                      <a:pt x="4" y="76"/>
                    </a:lnTo>
                    <a:lnTo>
                      <a:pt x="0" y="62"/>
                    </a:lnTo>
                    <a:lnTo>
                      <a:pt x="0" y="45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1" y="18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57" y="22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6" y="18"/>
                    </a:lnTo>
                    <a:lnTo>
                      <a:pt x="22" y="27"/>
                    </a:lnTo>
                    <a:lnTo>
                      <a:pt x="17" y="40"/>
                    </a:lnTo>
                    <a:lnTo>
                      <a:pt x="17" y="49"/>
                    </a:lnTo>
                    <a:lnTo>
                      <a:pt x="13" y="62"/>
                    </a:lnTo>
                    <a:lnTo>
                      <a:pt x="17" y="71"/>
                    </a:lnTo>
                    <a:lnTo>
                      <a:pt x="17" y="80"/>
                    </a:lnTo>
                    <a:lnTo>
                      <a:pt x="26" y="85"/>
                    </a:lnTo>
                    <a:lnTo>
                      <a:pt x="31" y="89"/>
                    </a:lnTo>
                    <a:lnTo>
                      <a:pt x="40" y="85"/>
                    </a:lnTo>
                    <a:lnTo>
                      <a:pt x="44" y="80"/>
                    </a:lnTo>
                    <a:lnTo>
                      <a:pt x="49" y="71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2" name="Freeform 998"/>
              <p:cNvSpPr>
                <a:spLocks noEditPoints="1"/>
              </p:cNvSpPr>
              <p:nvPr/>
            </p:nvSpPr>
            <p:spPr bwMode="auto">
              <a:xfrm>
                <a:off x="10389" y="10486"/>
                <a:ext cx="80" cy="133"/>
              </a:xfrm>
              <a:custGeom>
                <a:avLst/>
                <a:gdLst>
                  <a:gd name="T0" fmla="*/ 26 w 80"/>
                  <a:gd name="T1" fmla="*/ 13 h 133"/>
                  <a:gd name="T2" fmla="*/ 31 w 80"/>
                  <a:gd name="T3" fmla="*/ 0 h 133"/>
                  <a:gd name="T4" fmla="*/ 40 w 80"/>
                  <a:gd name="T5" fmla="*/ 0 h 133"/>
                  <a:gd name="T6" fmla="*/ 57 w 80"/>
                  <a:gd name="T7" fmla="*/ 0 h 133"/>
                  <a:gd name="T8" fmla="*/ 71 w 80"/>
                  <a:gd name="T9" fmla="*/ 9 h 133"/>
                  <a:gd name="T10" fmla="*/ 80 w 80"/>
                  <a:gd name="T11" fmla="*/ 26 h 133"/>
                  <a:gd name="T12" fmla="*/ 80 w 80"/>
                  <a:gd name="T13" fmla="*/ 49 h 133"/>
                  <a:gd name="T14" fmla="*/ 80 w 80"/>
                  <a:gd name="T15" fmla="*/ 84 h 133"/>
                  <a:gd name="T16" fmla="*/ 71 w 80"/>
                  <a:gd name="T17" fmla="*/ 111 h 133"/>
                  <a:gd name="T18" fmla="*/ 62 w 80"/>
                  <a:gd name="T19" fmla="*/ 120 h 133"/>
                  <a:gd name="T20" fmla="*/ 53 w 80"/>
                  <a:gd name="T21" fmla="*/ 129 h 133"/>
                  <a:gd name="T22" fmla="*/ 44 w 80"/>
                  <a:gd name="T23" fmla="*/ 133 h 133"/>
                  <a:gd name="T24" fmla="*/ 35 w 80"/>
                  <a:gd name="T25" fmla="*/ 133 h 133"/>
                  <a:gd name="T26" fmla="*/ 22 w 80"/>
                  <a:gd name="T27" fmla="*/ 133 h 133"/>
                  <a:gd name="T28" fmla="*/ 8 w 80"/>
                  <a:gd name="T29" fmla="*/ 124 h 133"/>
                  <a:gd name="T30" fmla="*/ 4 w 80"/>
                  <a:gd name="T31" fmla="*/ 111 h 133"/>
                  <a:gd name="T32" fmla="*/ 0 w 80"/>
                  <a:gd name="T33" fmla="*/ 93 h 133"/>
                  <a:gd name="T34" fmla="*/ 4 w 80"/>
                  <a:gd name="T35" fmla="*/ 71 h 133"/>
                  <a:gd name="T36" fmla="*/ 13 w 80"/>
                  <a:gd name="T37" fmla="*/ 53 h 133"/>
                  <a:gd name="T38" fmla="*/ 22 w 80"/>
                  <a:gd name="T39" fmla="*/ 44 h 133"/>
                  <a:gd name="T40" fmla="*/ 26 w 80"/>
                  <a:gd name="T41" fmla="*/ 40 h 133"/>
                  <a:gd name="T42" fmla="*/ 35 w 80"/>
                  <a:gd name="T43" fmla="*/ 35 h 133"/>
                  <a:gd name="T44" fmla="*/ 44 w 80"/>
                  <a:gd name="T45" fmla="*/ 35 h 133"/>
                  <a:gd name="T46" fmla="*/ 53 w 80"/>
                  <a:gd name="T47" fmla="*/ 35 h 133"/>
                  <a:gd name="T48" fmla="*/ 57 w 80"/>
                  <a:gd name="T49" fmla="*/ 40 h 133"/>
                  <a:gd name="T50" fmla="*/ 66 w 80"/>
                  <a:gd name="T51" fmla="*/ 44 h 133"/>
                  <a:gd name="T52" fmla="*/ 66 w 80"/>
                  <a:gd name="T53" fmla="*/ 53 h 133"/>
                  <a:gd name="T54" fmla="*/ 66 w 80"/>
                  <a:gd name="T55" fmla="*/ 40 h 133"/>
                  <a:gd name="T56" fmla="*/ 66 w 80"/>
                  <a:gd name="T57" fmla="*/ 31 h 133"/>
                  <a:gd name="T58" fmla="*/ 66 w 80"/>
                  <a:gd name="T59" fmla="*/ 26 h 133"/>
                  <a:gd name="T60" fmla="*/ 62 w 80"/>
                  <a:gd name="T61" fmla="*/ 22 h 133"/>
                  <a:gd name="T62" fmla="*/ 57 w 80"/>
                  <a:gd name="T63" fmla="*/ 17 h 133"/>
                  <a:gd name="T64" fmla="*/ 53 w 80"/>
                  <a:gd name="T65" fmla="*/ 13 h 133"/>
                  <a:gd name="T66" fmla="*/ 48 w 80"/>
                  <a:gd name="T67" fmla="*/ 13 h 133"/>
                  <a:gd name="T68" fmla="*/ 40 w 80"/>
                  <a:gd name="T69" fmla="*/ 13 h 133"/>
                  <a:gd name="T70" fmla="*/ 26 w 80"/>
                  <a:gd name="T71" fmla="*/ 13 h 133"/>
                  <a:gd name="T72" fmla="*/ 13 w 80"/>
                  <a:gd name="T73" fmla="*/ 97 h 133"/>
                  <a:gd name="T74" fmla="*/ 17 w 80"/>
                  <a:gd name="T75" fmla="*/ 106 h 133"/>
                  <a:gd name="T76" fmla="*/ 22 w 80"/>
                  <a:gd name="T77" fmla="*/ 115 h 133"/>
                  <a:gd name="T78" fmla="*/ 26 w 80"/>
                  <a:gd name="T79" fmla="*/ 120 h 133"/>
                  <a:gd name="T80" fmla="*/ 35 w 80"/>
                  <a:gd name="T81" fmla="*/ 120 h 133"/>
                  <a:gd name="T82" fmla="*/ 48 w 80"/>
                  <a:gd name="T83" fmla="*/ 120 h 133"/>
                  <a:gd name="T84" fmla="*/ 57 w 80"/>
                  <a:gd name="T85" fmla="*/ 106 h 133"/>
                  <a:gd name="T86" fmla="*/ 62 w 80"/>
                  <a:gd name="T87" fmla="*/ 89 h 133"/>
                  <a:gd name="T88" fmla="*/ 66 w 80"/>
                  <a:gd name="T89" fmla="*/ 75 h 133"/>
                  <a:gd name="T90" fmla="*/ 66 w 80"/>
                  <a:gd name="T91" fmla="*/ 62 h 133"/>
                  <a:gd name="T92" fmla="*/ 62 w 80"/>
                  <a:gd name="T93" fmla="*/ 53 h 133"/>
                  <a:gd name="T94" fmla="*/ 53 w 80"/>
                  <a:gd name="T95" fmla="*/ 49 h 133"/>
                  <a:gd name="T96" fmla="*/ 44 w 80"/>
                  <a:gd name="T97" fmla="*/ 49 h 133"/>
                  <a:gd name="T98" fmla="*/ 31 w 80"/>
                  <a:gd name="T99" fmla="*/ 53 h 133"/>
                  <a:gd name="T100" fmla="*/ 22 w 80"/>
                  <a:gd name="T101" fmla="*/ 62 h 133"/>
                  <a:gd name="T102" fmla="*/ 17 w 80"/>
                  <a:gd name="T103" fmla="*/ 80 h 133"/>
                  <a:gd name="T104" fmla="*/ 13 w 80"/>
                  <a:gd name="T105" fmla="*/ 97 h 1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0" h="133">
                    <a:moveTo>
                      <a:pt x="26" y="13"/>
                    </a:moveTo>
                    <a:lnTo>
                      <a:pt x="31" y="0"/>
                    </a:lnTo>
                    <a:lnTo>
                      <a:pt x="40" y="0"/>
                    </a:lnTo>
                    <a:lnTo>
                      <a:pt x="57" y="0"/>
                    </a:lnTo>
                    <a:lnTo>
                      <a:pt x="71" y="9"/>
                    </a:lnTo>
                    <a:lnTo>
                      <a:pt x="80" y="26"/>
                    </a:lnTo>
                    <a:lnTo>
                      <a:pt x="80" y="49"/>
                    </a:lnTo>
                    <a:lnTo>
                      <a:pt x="80" y="84"/>
                    </a:lnTo>
                    <a:lnTo>
                      <a:pt x="71" y="111"/>
                    </a:lnTo>
                    <a:lnTo>
                      <a:pt x="62" y="120"/>
                    </a:lnTo>
                    <a:lnTo>
                      <a:pt x="53" y="129"/>
                    </a:lnTo>
                    <a:lnTo>
                      <a:pt x="44" y="133"/>
                    </a:lnTo>
                    <a:lnTo>
                      <a:pt x="35" y="133"/>
                    </a:lnTo>
                    <a:lnTo>
                      <a:pt x="22" y="133"/>
                    </a:lnTo>
                    <a:lnTo>
                      <a:pt x="8" y="124"/>
                    </a:lnTo>
                    <a:lnTo>
                      <a:pt x="4" y="111"/>
                    </a:lnTo>
                    <a:lnTo>
                      <a:pt x="0" y="93"/>
                    </a:lnTo>
                    <a:lnTo>
                      <a:pt x="4" y="71"/>
                    </a:lnTo>
                    <a:lnTo>
                      <a:pt x="13" y="53"/>
                    </a:lnTo>
                    <a:lnTo>
                      <a:pt x="22" y="44"/>
                    </a:lnTo>
                    <a:lnTo>
                      <a:pt x="26" y="40"/>
                    </a:lnTo>
                    <a:lnTo>
                      <a:pt x="35" y="35"/>
                    </a:lnTo>
                    <a:lnTo>
                      <a:pt x="44" y="35"/>
                    </a:lnTo>
                    <a:lnTo>
                      <a:pt x="53" y="35"/>
                    </a:lnTo>
                    <a:lnTo>
                      <a:pt x="57" y="40"/>
                    </a:lnTo>
                    <a:lnTo>
                      <a:pt x="66" y="44"/>
                    </a:lnTo>
                    <a:lnTo>
                      <a:pt x="66" y="53"/>
                    </a:lnTo>
                    <a:lnTo>
                      <a:pt x="66" y="40"/>
                    </a:lnTo>
                    <a:lnTo>
                      <a:pt x="66" y="31"/>
                    </a:lnTo>
                    <a:lnTo>
                      <a:pt x="66" y="26"/>
                    </a:lnTo>
                    <a:lnTo>
                      <a:pt x="62" y="22"/>
                    </a:lnTo>
                    <a:lnTo>
                      <a:pt x="57" y="17"/>
                    </a:lnTo>
                    <a:lnTo>
                      <a:pt x="53" y="13"/>
                    </a:lnTo>
                    <a:lnTo>
                      <a:pt x="48" y="13"/>
                    </a:lnTo>
                    <a:lnTo>
                      <a:pt x="40" y="13"/>
                    </a:lnTo>
                    <a:lnTo>
                      <a:pt x="26" y="13"/>
                    </a:lnTo>
                    <a:close/>
                    <a:moveTo>
                      <a:pt x="13" y="97"/>
                    </a:moveTo>
                    <a:lnTo>
                      <a:pt x="17" y="106"/>
                    </a:lnTo>
                    <a:lnTo>
                      <a:pt x="22" y="115"/>
                    </a:lnTo>
                    <a:lnTo>
                      <a:pt x="26" y="120"/>
                    </a:lnTo>
                    <a:lnTo>
                      <a:pt x="35" y="120"/>
                    </a:lnTo>
                    <a:lnTo>
                      <a:pt x="48" y="120"/>
                    </a:lnTo>
                    <a:lnTo>
                      <a:pt x="57" y="106"/>
                    </a:lnTo>
                    <a:lnTo>
                      <a:pt x="62" y="89"/>
                    </a:lnTo>
                    <a:lnTo>
                      <a:pt x="66" y="75"/>
                    </a:lnTo>
                    <a:lnTo>
                      <a:pt x="66" y="62"/>
                    </a:lnTo>
                    <a:lnTo>
                      <a:pt x="62" y="53"/>
                    </a:lnTo>
                    <a:lnTo>
                      <a:pt x="53" y="49"/>
                    </a:lnTo>
                    <a:lnTo>
                      <a:pt x="44" y="49"/>
                    </a:lnTo>
                    <a:lnTo>
                      <a:pt x="31" y="53"/>
                    </a:lnTo>
                    <a:lnTo>
                      <a:pt x="22" y="62"/>
                    </a:lnTo>
                    <a:lnTo>
                      <a:pt x="17" y="80"/>
                    </a:lnTo>
                    <a:lnTo>
                      <a:pt x="13" y="9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3" name="Freeform 999"/>
              <p:cNvSpPr>
                <a:spLocks noEditPoints="1"/>
              </p:cNvSpPr>
              <p:nvPr/>
            </p:nvSpPr>
            <p:spPr bwMode="auto">
              <a:xfrm>
                <a:off x="10477" y="10521"/>
                <a:ext cx="80" cy="98"/>
              </a:xfrm>
              <a:custGeom>
                <a:avLst/>
                <a:gdLst>
                  <a:gd name="T0" fmla="*/ 63 w 80"/>
                  <a:gd name="T1" fmla="*/ 67 h 98"/>
                  <a:gd name="T2" fmla="*/ 76 w 80"/>
                  <a:gd name="T3" fmla="*/ 67 h 98"/>
                  <a:gd name="T4" fmla="*/ 72 w 80"/>
                  <a:gd name="T5" fmla="*/ 80 h 98"/>
                  <a:gd name="T6" fmla="*/ 63 w 80"/>
                  <a:gd name="T7" fmla="*/ 89 h 98"/>
                  <a:gd name="T8" fmla="*/ 49 w 80"/>
                  <a:gd name="T9" fmla="*/ 98 h 98"/>
                  <a:gd name="T10" fmla="*/ 36 w 80"/>
                  <a:gd name="T11" fmla="*/ 98 h 98"/>
                  <a:gd name="T12" fmla="*/ 27 w 80"/>
                  <a:gd name="T13" fmla="*/ 98 h 98"/>
                  <a:gd name="T14" fmla="*/ 18 w 80"/>
                  <a:gd name="T15" fmla="*/ 94 h 98"/>
                  <a:gd name="T16" fmla="*/ 9 w 80"/>
                  <a:gd name="T17" fmla="*/ 89 h 98"/>
                  <a:gd name="T18" fmla="*/ 5 w 80"/>
                  <a:gd name="T19" fmla="*/ 80 h 98"/>
                  <a:gd name="T20" fmla="*/ 5 w 80"/>
                  <a:gd name="T21" fmla="*/ 71 h 98"/>
                  <a:gd name="T22" fmla="*/ 0 w 80"/>
                  <a:gd name="T23" fmla="*/ 58 h 98"/>
                  <a:gd name="T24" fmla="*/ 5 w 80"/>
                  <a:gd name="T25" fmla="*/ 45 h 98"/>
                  <a:gd name="T26" fmla="*/ 9 w 80"/>
                  <a:gd name="T27" fmla="*/ 27 h 98"/>
                  <a:gd name="T28" fmla="*/ 18 w 80"/>
                  <a:gd name="T29" fmla="*/ 14 h 98"/>
                  <a:gd name="T30" fmla="*/ 27 w 80"/>
                  <a:gd name="T31" fmla="*/ 5 h 98"/>
                  <a:gd name="T32" fmla="*/ 36 w 80"/>
                  <a:gd name="T33" fmla="*/ 0 h 98"/>
                  <a:gd name="T34" fmla="*/ 49 w 80"/>
                  <a:gd name="T35" fmla="*/ 0 h 98"/>
                  <a:gd name="T36" fmla="*/ 63 w 80"/>
                  <a:gd name="T37" fmla="*/ 0 h 98"/>
                  <a:gd name="T38" fmla="*/ 72 w 80"/>
                  <a:gd name="T39" fmla="*/ 9 h 98"/>
                  <a:gd name="T40" fmla="*/ 76 w 80"/>
                  <a:gd name="T41" fmla="*/ 22 h 98"/>
                  <a:gd name="T42" fmla="*/ 80 w 80"/>
                  <a:gd name="T43" fmla="*/ 40 h 98"/>
                  <a:gd name="T44" fmla="*/ 80 w 80"/>
                  <a:gd name="T45" fmla="*/ 45 h 98"/>
                  <a:gd name="T46" fmla="*/ 80 w 80"/>
                  <a:gd name="T47" fmla="*/ 54 h 98"/>
                  <a:gd name="T48" fmla="*/ 18 w 80"/>
                  <a:gd name="T49" fmla="*/ 54 h 98"/>
                  <a:gd name="T50" fmla="*/ 18 w 80"/>
                  <a:gd name="T51" fmla="*/ 58 h 98"/>
                  <a:gd name="T52" fmla="*/ 18 w 80"/>
                  <a:gd name="T53" fmla="*/ 58 h 98"/>
                  <a:gd name="T54" fmla="*/ 18 w 80"/>
                  <a:gd name="T55" fmla="*/ 71 h 98"/>
                  <a:gd name="T56" fmla="*/ 23 w 80"/>
                  <a:gd name="T57" fmla="*/ 80 h 98"/>
                  <a:gd name="T58" fmla="*/ 27 w 80"/>
                  <a:gd name="T59" fmla="*/ 85 h 98"/>
                  <a:gd name="T60" fmla="*/ 36 w 80"/>
                  <a:gd name="T61" fmla="*/ 85 h 98"/>
                  <a:gd name="T62" fmla="*/ 45 w 80"/>
                  <a:gd name="T63" fmla="*/ 85 h 98"/>
                  <a:gd name="T64" fmla="*/ 49 w 80"/>
                  <a:gd name="T65" fmla="*/ 80 h 98"/>
                  <a:gd name="T66" fmla="*/ 58 w 80"/>
                  <a:gd name="T67" fmla="*/ 76 h 98"/>
                  <a:gd name="T68" fmla="*/ 63 w 80"/>
                  <a:gd name="T69" fmla="*/ 67 h 98"/>
                  <a:gd name="T70" fmla="*/ 18 w 80"/>
                  <a:gd name="T71" fmla="*/ 40 h 98"/>
                  <a:gd name="T72" fmla="*/ 67 w 80"/>
                  <a:gd name="T73" fmla="*/ 40 h 98"/>
                  <a:gd name="T74" fmla="*/ 67 w 80"/>
                  <a:gd name="T75" fmla="*/ 40 h 98"/>
                  <a:gd name="T76" fmla="*/ 67 w 80"/>
                  <a:gd name="T77" fmla="*/ 36 h 98"/>
                  <a:gd name="T78" fmla="*/ 67 w 80"/>
                  <a:gd name="T79" fmla="*/ 27 h 98"/>
                  <a:gd name="T80" fmla="*/ 63 w 80"/>
                  <a:gd name="T81" fmla="*/ 18 h 98"/>
                  <a:gd name="T82" fmla="*/ 54 w 80"/>
                  <a:gd name="T83" fmla="*/ 14 h 98"/>
                  <a:gd name="T84" fmla="*/ 49 w 80"/>
                  <a:gd name="T85" fmla="*/ 14 h 98"/>
                  <a:gd name="T86" fmla="*/ 40 w 80"/>
                  <a:gd name="T87" fmla="*/ 14 h 98"/>
                  <a:gd name="T88" fmla="*/ 32 w 80"/>
                  <a:gd name="T89" fmla="*/ 18 h 98"/>
                  <a:gd name="T90" fmla="*/ 23 w 80"/>
                  <a:gd name="T91" fmla="*/ 27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63" y="67"/>
                    </a:moveTo>
                    <a:lnTo>
                      <a:pt x="76" y="67"/>
                    </a:lnTo>
                    <a:lnTo>
                      <a:pt x="72" y="80"/>
                    </a:lnTo>
                    <a:lnTo>
                      <a:pt x="63" y="89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18" y="94"/>
                    </a:lnTo>
                    <a:lnTo>
                      <a:pt x="9" y="89"/>
                    </a:lnTo>
                    <a:lnTo>
                      <a:pt x="5" y="80"/>
                    </a:lnTo>
                    <a:lnTo>
                      <a:pt x="5" y="71"/>
                    </a:lnTo>
                    <a:lnTo>
                      <a:pt x="0" y="58"/>
                    </a:lnTo>
                    <a:lnTo>
                      <a:pt x="5" y="45"/>
                    </a:lnTo>
                    <a:lnTo>
                      <a:pt x="9" y="27"/>
                    </a:lnTo>
                    <a:lnTo>
                      <a:pt x="18" y="14"/>
                    </a:lnTo>
                    <a:lnTo>
                      <a:pt x="27" y="5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3" y="0"/>
                    </a:lnTo>
                    <a:lnTo>
                      <a:pt x="72" y="9"/>
                    </a:lnTo>
                    <a:lnTo>
                      <a:pt x="76" y="22"/>
                    </a:lnTo>
                    <a:lnTo>
                      <a:pt x="80" y="40"/>
                    </a:lnTo>
                    <a:lnTo>
                      <a:pt x="80" y="45"/>
                    </a:lnTo>
                    <a:lnTo>
                      <a:pt x="80" y="54"/>
                    </a:lnTo>
                    <a:lnTo>
                      <a:pt x="18" y="54"/>
                    </a:lnTo>
                    <a:lnTo>
                      <a:pt x="18" y="58"/>
                    </a:lnTo>
                    <a:lnTo>
                      <a:pt x="18" y="71"/>
                    </a:lnTo>
                    <a:lnTo>
                      <a:pt x="23" y="80"/>
                    </a:lnTo>
                    <a:lnTo>
                      <a:pt x="27" y="85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49" y="80"/>
                    </a:lnTo>
                    <a:lnTo>
                      <a:pt x="58" y="76"/>
                    </a:lnTo>
                    <a:lnTo>
                      <a:pt x="63" y="67"/>
                    </a:lnTo>
                    <a:close/>
                    <a:moveTo>
                      <a:pt x="18" y="40"/>
                    </a:moveTo>
                    <a:lnTo>
                      <a:pt x="67" y="40"/>
                    </a:lnTo>
                    <a:lnTo>
                      <a:pt x="67" y="36"/>
                    </a:lnTo>
                    <a:lnTo>
                      <a:pt x="67" y="27"/>
                    </a:lnTo>
                    <a:lnTo>
                      <a:pt x="63" y="18"/>
                    </a:lnTo>
                    <a:lnTo>
                      <a:pt x="54" y="14"/>
                    </a:lnTo>
                    <a:lnTo>
                      <a:pt x="49" y="14"/>
                    </a:lnTo>
                    <a:lnTo>
                      <a:pt x="40" y="14"/>
                    </a:lnTo>
                    <a:lnTo>
                      <a:pt x="32" y="18"/>
                    </a:lnTo>
                    <a:lnTo>
                      <a:pt x="23" y="27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4" name="Freeform 1000"/>
              <p:cNvSpPr>
                <a:spLocks/>
              </p:cNvSpPr>
              <p:nvPr/>
            </p:nvSpPr>
            <p:spPr bwMode="auto">
              <a:xfrm>
                <a:off x="10553" y="10521"/>
                <a:ext cx="93" cy="98"/>
              </a:xfrm>
              <a:custGeom>
                <a:avLst/>
                <a:gdLst>
                  <a:gd name="T0" fmla="*/ 31 w 93"/>
                  <a:gd name="T1" fmla="*/ 0 h 98"/>
                  <a:gd name="T2" fmla="*/ 93 w 93"/>
                  <a:gd name="T3" fmla="*/ 0 h 98"/>
                  <a:gd name="T4" fmla="*/ 76 w 93"/>
                  <a:gd name="T5" fmla="*/ 98 h 98"/>
                  <a:gd name="T6" fmla="*/ 62 w 93"/>
                  <a:gd name="T7" fmla="*/ 98 h 98"/>
                  <a:gd name="T8" fmla="*/ 80 w 93"/>
                  <a:gd name="T9" fmla="*/ 14 h 98"/>
                  <a:gd name="T10" fmla="*/ 44 w 93"/>
                  <a:gd name="T11" fmla="*/ 14 h 98"/>
                  <a:gd name="T12" fmla="*/ 31 w 93"/>
                  <a:gd name="T13" fmla="*/ 71 h 98"/>
                  <a:gd name="T14" fmla="*/ 31 w 93"/>
                  <a:gd name="T15" fmla="*/ 85 h 98"/>
                  <a:gd name="T16" fmla="*/ 27 w 93"/>
                  <a:gd name="T17" fmla="*/ 94 h 98"/>
                  <a:gd name="T18" fmla="*/ 18 w 93"/>
                  <a:gd name="T19" fmla="*/ 98 h 98"/>
                  <a:gd name="T20" fmla="*/ 13 w 93"/>
                  <a:gd name="T21" fmla="*/ 98 h 98"/>
                  <a:gd name="T22" fmla="*/ 9 w 93"/>
                  <a:gd name="T23" fmla="*/ 98 h 98"/>
                  <a:gd name="T24" fmla="*/ 0 w 93"/>
                  <a:gd name="T25" fmla="*/ 98 h 98"/>
                  <a:gd name="T26" fmla="*/ 4 w 93"/>
                  <a:gd name="T27" fmla="*/ 85 h 98"/>
                  <a:gd name="T28" fmla="*/ 4 w 93"/>
                  <a:gd name="T29" fmla="*/ 85 h 98"/>
                  <a:gd name="T30" fmla="*/ 9 w 93"/>
                  <a:gd name="T31" fmla="*/ 85 h 98"/>
                  <a:gd name="T32" fmla="*/ 13 w 93"/>
                  <a:gd name="T33" fmla="*/ 85 h 98"/>
                  <a:gd name="T34" fmla="*/ 13 w 93"/>
                  <a:gd name="T35" fmla="*/ 80 h 98"/>
                  <a:gd name="T36" fmla="*/ 18 w 93"/>
                  <a:gd name="T37" fmla="*/ 76 h 98"/>
                  <a:gd name="T38" fmla="*/ 22 w 93"/>
                  <a:gd name="T39" fmla="*/ 62 h 98"/>
                  <a:gd name="T40" fmla="*/ 31 w 93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98">
                    <a:moveTo>
                      <a:pt x="31" y="0"/>
                    </a:moveTo>
                    <a:lnTo>
                      <a:pt x="93" y="0"/>
                    </a:lnTo>
                    <a:lnTo>
                      <a:pt x="76" y="98"/>
                    </a:lnTo>
                    <a:lnTo>
                      <a:pt x="62" y="98"/>
                    </a:lnTo>
                    <a:lnTo>
                      <a:pt x="80" y="14"/>
                    </a:lnTo>
                    <a:lnTo>
                      <a:pt x="44" y="14"/>
                    </a:lnTo>
                    <a:lnTo>
                      <a:pt x="31" y="71"/>
                    </a:lnTo>
                    <a:lnTo>
                      <a:pt x="31" y="85"/>
                    </a:lnTo>
                    <a:lnTo>
                      <a:pt x="27" y="94"/>
                    </a:lnTo>
                    <a:lnTo>
                      <a:pt x="18" y="98"/>
                    </a:lnTo>
                    <a:lnTo>
                      <a:pt x="13" y="98"/>
                    </a:lnTo>
                    <a:lnTo>
                      <a:pt x="9" y="98"/>
                    </a:lnTo>
                    <a:lnTo>
                      <a:pt x="0" y="98"/>
                    </a:lnTo>
                    <a:lnTo>
                      <a:pt x="4" y="85"/>
                    </a:lnTo>
                    <a:lnTo>
                      <a:pt x="9" y="85"/>
                    </a:lnTo>
                    <a:lnTo>
                      <a:pt x="13" y="85"/>
                    </a:lnTo>
                    <a:lnTo>
                      <a:pt x="13" y="80"/>
                    </a:lnTo>
                    <a:lnTo>
                      <a:pt x="18" y="76"/>
                    </a:lnTo>
                    <a:lnTo>
                      <a:pt x="22" y="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5" name="Freeform 1001"/>
              <p:cNvSpPr>
                <a:spLocks noEditPoints="1"/>
              </p:cNvSpPr>
              <p:nvPr/>
            </p:nvSpPr>
            <p:spPr bwMode="auto">
              <a:xfrm>
                <a:off x="10655" y="10521"/>
                <a:ext cx="76" cy="98"/>
              </a:xfrm>
              <a:custGeom>
                <a:avLst/>
                <a:gdLst>
                  <a:gd name="T0" fmla="*/ 49 w 76"/>
                  <a:gd name="T1" fmla="*/ 94 h 98"/>
                  <a:gd name="T2" fmla="*/ 31 w 76"/>
                  <a:gd name="T3" fmla="*/ 98 h 98"/>
                  <a:gd name="T4" fmla="*/ 14 w 76"/>
                  <a:gd name="T5" fmla="*/ 98 h 98"/>
                  <a:gd name="T6" fmla="*/ 0 w 76"/>
                  <a:gd name="T7" fmla="*/ 85 h 98"/>
                  <a:gd name="T8" fmla="*/ 0 w 76"/>
                  <a:gd name="T9" fmla="*/ 62 h 98"/>
                  <a:gd name="T10" fmla="*/ 5 w 76"/>
                  <a:gd name="T11" fmla="*/ 54 h 98"/>
                  <a:gd name="T12" fmla="*/ 18 w 76"/>
                  <a:gd name="T13" fmla="*/ 45 h 98"/>
                  <a:gd name="T14" fmla="*/ 31 w 76"/>
                  <a:gd name="T15" fmla="*/ 40 h 98"/>
                  <a:gd name="T16" fmla="*/ 53 w 76"/>
                  <a:gd name="T17" fmla="*/ 40 h 98"/>
                  <a:gd name="T18" fmla="*/ 62 w 76"/>
                  <a:gd name="T19" fmla="*/ 31 h 98"/>
                  <a:gd name="T20" fmla="*/ 62 w 76"/>
                  <a:gd name="T21" fmla="*/ 22 h 98"/>
                  <a:gd name="T22" fmla="*/ 53 w 76"/>
                  <a:gd name="T23" fmla="*/ 14 h 98"/>
                  <a:gd name="T24" fmla="*/ 36 w 76"/>
                  <a:gd name="T25" fmla="*/ 14 h 98"/>
                  <a:gd name="T26" fmla="*/ 27 w 76"/>
                  <a:gd name="T27" fmla="*/ 22 h 98"/>
                  <a:gd name="T28" fmla="*/ 9 w 76"/>
                  <a:gd name="T29" fmla="*/ 27 h 98"/>
                  <a:gd name="T30" fmla="*/ 22 w 76"/>
                  <a:gd name="T31" fmla="*/ 9 h 98"/>
                  <a:gd name="T32" fmla="*/ 45 w 76"/>
                  <a:gd name="T33" fmla="*/ 0 h 98"/>
                  <a:gd name="T34" fmla="*/ 71 w 76"/>
                  <a:gd name="T35" fmla="*/ 9 h 98"/>
                  <a:gd name="T36" fmla="*/ 76 w 76"/>
                  <a:gd name="T37" fmla="*/ 22 h 98"/>
                  <a:gd name="T38" fmla="*/ 76 w 76"/>
                  <a:gd name="T39" fmla="*/ 40 h 98"/>
                  <a:gd name="T40" fmla="*/ 71 w 76"/>
                  <a:gd name="T41" fmla="*/ 76 h 98"/>
                  <a:gd name="T42" fmla="*/ 71 w 76"/>
                  <a:gd name="T43" fmla="*/ 89 h 98"/>
                  <a:gd name="T44" fmla="*/ 58 w 76"/>
                  <a:gd name="T45" fmla="*/ 98 h 98"/>
                  <a:gd name="T46" fmla="*/ 53 w 76"/>
                  <a:gd name="T47" fmla="*/ 85 h 98"/>
                  <a:gd name="T48" fmla="*/ 58 w 76"/>
                  <a:gd name="T49" fmla="*/ 49 h 98"/>
                  <a:gd name="T50" fmla="*/ 49 w 76"/>
                  <a:gd name="T51" fmla="*/ 54 h 98"/>
                  <a:gd name="T52" fmla="*/ 31 w 76"/>
                  <a:gd name="T53" fmla="*/ 54 h 98"/>
                  <a:gd name="T54" fmla="*/ 18 w 76"/>
                  <a:gd name="T55" fmla="*/ 58 h 98"/>
                  <a:gd name="T56" fmla="*/ 14 w 76"/>
                  <a:gd name="T57" fmla="*/ 67 h 98"/>
                  <a:gd name="T58" fmla="*/ 14 w 76"/>
                  <a:gd name="T59" fmla="*/ 76 h 98"/>
                  <a:gd name="T60" fmla="*/ 22 w 76"/>
                  <a:gd name="T61" fmla="*/ 85 h 98"/>
                  <a:gd name="T62" fmla="*/ 36 w 76"/>
                  <a:gd name="T63" fmla="*/ 85 h 98"/>
                  <a:gd name="T64" fmla="*/ 49 w 76"/>
                  <a:gd name="T65" fmla="*/ 76 h 98"/>
                  <a:gd name="T66" fmla="*/ 58 w 76"/>
                  <a:gd name="T67" fmla="*/ 62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8">
                    <a:moveTo>
                      <a:pt x="53" y="85"/>
                    </a:moveTo>
                    <a:lnTo>
                      <a:pt x="49" y="94"/>
                    </a:lnTo>
                    <a:lnTo>
                      <a:pt x="40" y="98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14" y="98"/>
                    </a:lnTo>
                    <a:lnTo>
                      <a:pt x="5" y="94"/>
                    </a:lnTo>
                    <a:lnTo>
                      <a:pt x="0" y="85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5" y="58"/>
                    </a:lnTo>
                    <a:lnTo>
                      <a:pt x="5" y="54"/>
                    </a:lnTo>
                    <a:lnTo>
                      <a:pt x="9" y="49"/>
                    </a:lnTo>
                    <a:lnTo>
                      <a:pt x="18" y="45"/>
                    </a:lnTo>
                    <a:lnTo>
                      <a:pt x="22" y="40"/>
                    </a:lnTo>
                    <a:lnTo>
                      <a:pt x="31" y="40"/>
                    </a:lnTo>
                    <a:lnTo>
                      <a:pt x="45" y="40"/>
                    </a:lnTo>
                    <a:lnTo>
                      <a:pt x="53" y="40"/>
                    </a:lnTo>
                    <a:lnTo>
                      <a:pt x="62" y="36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58" y="18"/>
                    </a:lnTo>
                    <a:lnTo>
                      <a:pt x="53" y="14"/>
                    </a:lnTo>
                    <a:lnTo>
                      <a:pt x="45" y="14"/>
                    </a:lnTo>
                    <a:lnTo>
                      <a:pt x="36" y="14"/>
                    </a:lnTo>
                    <a:lnTo>
                      <a:pt x="31" y="18"/>
                    </a:lnTo>
                    <a:lnTo>
                      <a:pt x="27" y="22"/>
                    </a:lnTo>
                    <a:lnTo>
                      <a:pt x="22" y="31"/>
                    </a:lnTo>
                    <a:lnTo>
                      <a:pt x="9" y="27"/>
                    </a:lnTo>
                    <a:lnTo>
                      <a:pt x="14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6" y="14"/>
                    </a:lnTo>
                    <a:lnTo>
                      <a:pt x="76" y="22"/>
                    </a:lnTo>
                    <a:lnTo>
                      <a:pt x="76" y="31"/>
                    </a:lnTo>
                    <a:lnTo>
                      <a:pt x="76" y="40"/>
                    </a:lnTo>
                    <a:lnTo>
                      <a:pt x="71" y="67"/>
                    </a:lnTo>
                    <a:lnTo>
                      <a:pt x="71" y="76"/>
                    </a:lnTo>
                    <a:lnTo>
                      <a:pt x="67" y="85"/>
                    </a:lnTo>
                    <a:lnTo>
                      <a:pt x="71" y="89"/>
                    </a:lnTo>
                    <a:lnTo>
                      <a:pt x="71" y="98"/>
                    </a:lnTo>
                    <a:lnTo>
                      <a:pt x="58" y="98"/>
                    </a:lnTo>
                    <a:lnTo>
                      <a:pt x="53" y="94"/>
                    </a:lnTo>
                    <a:lnTo>
                      <a:pt x="53" y="85"/>
                    </a:lnTo>
                    <a:close/>
                    <a:moveTo>
                      <a:pt x="58" y="49"/>
                    </a:moveTo>
                    <a:lnTo>
                      <a:pt x="58" y="49"/>
                    </a:lnTo>
                    <a:lnTo>
                      <a:pt x="53" y="49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31" y="54"/>
                    </a:lnTo>
                    <a:lnTo>
                      <a:pt x="22" y="58"/>
                    </a:lnTo>
                    <a:lnTo>
                      <a:pt x="18" y="58"/>
                    </a:lnTo>
                    <a:lnTo>
                      <a:pt x="18" y="62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4" y="76"/>
                    </a:lnTo>
                    <a:lnTo>
                      <a:pt x="18" y="85"/>
                    </a:lnTo>
                    <a:lnTo>
                      <a:pt x="22" y="85"/>
                    </a:lnTo>
                    <a:lnTo>
                      <a:pt x="31" y="89"/>
                    </a:lnTo>
                    <a:lnTo>
                      <a:pt x="36" y="85"/>
                    </a:lnTo>
                    <a:lnTo>
                      <a:pt x="45" y="85"/>
                    </a:lnTo>
                    <a:lnTo>
                      <a:pt x="49" y="76"/>
                    </a:lnTo>
                    <a:lnTo>
                      <a:pt x="53" y="71"/>
                    </a:lnTo>
                    <a:lnTo>
                      <a:pt x="58" y="62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6" name="Freeform 1002"/>
              <p:cNvSpPr>
                <a:spLocks/>
              </p:cNvSpPr>
              <p:nvPr/>
            </p:nvSpPr>
            <p:spPr bwMode="auto">
              <a:xfrm>
                <a:off x="10744" y="10521"/>
                <a:ext cx="124" cy="98"/>
              </a:xfrm>
              <a:custGeom>
                <a:avLst/>
                <a:gdLst>
                  <a:gd name="T0" fmla="*/ 0 w 124"/>
                  <a:gd name="T1" fmla="*/ 98 h 98"/>
                  <a:gd name="T2" fmla="*/ 18 w 124"/>
                  <a:gd name="T3" fmla="*/ 0 h 98"/>
                  <a:gd name="T4" fmla="*/ 31 w 124"/>
                  <a:gd name="T5" fmla="*/ 0 h 98"/>
                  <a:gd name="T6" fmla="*/ 27 w 124"/>
                  <a:gd name="T7" fmla="*/ 18 h 98"/>
                  <a:gd name="T8" fmla="*/ 36 w 124"/>
                  <a:gd name="T9" fmla="*/ 9 h 98"/>
                  <a:gd name="T10" fmla="*/ 44 w 124"/>
                  <a:gd name="T11" fmla="*/ 5 h 98"/>
                  <a:gd name="T12" fmla="*/ 49 w 124"/>
                  <a:gd name="T13" fmla="*/ 0 h 98"/>
                  <a:gd name="T14" fmla="*/ 58 w 124"/>
                  <a:gd name="T15" fmla="*/ 0 h 98"/>
                  <a:gd name="T16" fmla="*/ 62 w 124"/>
                  <a:gd name="T17" fmla="*/ 0 h 98"/>
                  <a:gd name="T18" fmla="*/ 71 w 124"/>
                  <a:gd name="T19" fmla="*/ 5 h 98"/>
                  <a:gd name="T20" fmla="*/ 76 w 124"/>
                  <a:gd name="T21" fmla="*/ 9 h 98"/>
                  <a:gd name="T22" fmla="*/ 76 w 124"/>
                  <a:gd name="T23" fmla="*/ 18 h 98"/>
                  <a:gd name="T24" fmla="*/ 84 w 124"/>
                  <a:gd name="T25" fmla="*/ 9 h 98"/>
                  <a:gd name="T26" fmla="*/ 89 w 124"/>
                  <a:gd name="T27" fmla="*/ 5 h 98"/>
                  <a:gd name="T28" fmla="*/ 98 w 124"/>
                  <a:gd name="T29" fmla="*/ 0 h 98"/>
                  <a:gd name="T30" fmla="*/ 107 w 124"/>
                  <a:gd name="T31" fmla="*/ 0 h 98"/>
                  <a:gd name="T32" fmla="*/ 116 w 124"/>
                  <a:gd name="T33" fmla="*/ 0 h 98"/>
                  <a:gd name="T34" fmla="*/ 120 w 124"/>
                  <a:gd name="T35" fmla="*/ 5 h 98"/>
                  <a:gd name="T36" fmla="*/ 124 w 124"/>
                  <a:gd name="T37" fmla="*/ 14 h 98"/>
                  <a:gd name="T38" fmla="*/ 124 w 124"/>
                  <a:gd name="T39" fmla="*/ 22 h 98"/>
                  <a:gd name="T40" fmla="*/ 124 w 124"/>
                  <a:gd name="T41" fmla="*/ 27 h 98"/>
                  <a:gd name="T42" fmla="*/ 124 w 124"/>
                  <a:gd name="T43" fmla="*/ 36 h 98"/>
                  <a:gd name="T44" fmla="*/ 111 w 124"/>
                  <a:gd name="T45" fmla="*/ 98 h 98"/>
                  <a:gd name="T46" fmla="*/ 98 w 124"/>
                  <a:gd name="T47" fmla="*/ 98 h 98"/>
                  <a:gd name="T48" fmla="*/ 111 w 124"/>
                  <a:gd name="T49" fmla="*/ 36 h 98"/>
                  <a:gd name="T50" fmla="*/ 111 w 124"/>
                  <a:gd name="T51" fmla="*/ 27 h 98"/>
                  <a:gd name="T52" fmla="*/ 111 w 124"/>
                  <a:gd name="T53" fmla="*/ 22 h 98"/>
                  <a:gd name="T54" fmla="*/ 111 w 124"/>
                  <a:gd name="T55" fmla="*/ 18 h 98"/>
                  <a:gd name="T56" fmla="*/ 107 w 124"/>
                  <a:gd name="T57" fmla="*/ 14 h 98"/>
                  <a:gd name="T58" fmla="*/ 107 w 124"/>
                  <a:gd name="T59" fmla="*/ 14 h 98"/>
                  <a:gd name="T60" fmla="*/ 102 w 124"/>
                  <a:gd name="T61" fmla="*/ 14 h 98"/>
                  <a:gd name="T62" fmla="*/ 93 w 124"/>
                  <a:gd name="T63" fmla="*/ 14 h 98"/>
                  <a:gd name="T64" fmla="*/ 89 w 124"/>
                  <a:gd name="T65" fmla="*/ 18 h 98"/>
                  <a:gd name="T66" fmla="*/ 80 w 124"/>
                  <a:gd name="T67" fmla="*/ 22 h 98"/>
                  <a:gd name="T68" fmla="*/ 76 w 124"/>
                  <a:gd name="T69" fmla="*/ 27 h 98"/>
                  <a:gd name="T70" fmla="*/ 76 w 124"/>
                  <a:gd name="T71" fmla="*/ 40 h 98"/>
                  <a:gd name="T72" fmla="*/ 71 w 124"/>
                  <a:gd name="T73" fmla="*/ 49 h 98"/>
                  <a:gd name="T74" fmla="*/ 62 w 124"/>
                  <a:gd name="T75" fmla="*/ 98 h 98"/>
                  <a:gd name="T76" fmla="*/ 49 w 124"/>
                  <a:gd name="T77" fmla="*/ 98 h 98"/>
                  <a:gd name="T78" fmla="*/ 62 w 124"/>
                  <a:gd name="T79" fmla="*/ 31 h 98"/>
                  <a:gd name="T80" fmla="*/ 62 w 124"/>
                  <a:gd name="T81" fmla="*/ 27 h 98"/>
                  <a:gd name="T82" fmla="*/ 62 w 124"/>
                  <a:gd name="T83" fmla="*/ 22 h 98"/>
                  <a:gd name="T84" fmla="*/ 62 w 124"/>
                  <a:gd name="T85" fmla="*/ 18 h 98"/>
                  <a:gd name="T86" fmla="*/ 58 w 124"/>
                  <a:gd name="T87" fmla="*/ 18 h 98"/>
                  <a:gd name="T88" fmla="*/ 58 w 124"/>
                  <a:gd name="T89" fmla="*/ 14 h 98"/>
                  <a:gd name="T90" fmla="*/ 53 w 124"/>
                  <a:gd name="T91" fmla="*/ 14 h 98"/>
                  <a:gd name="T92" fmla="*/ 44 w 124"/>
                  <a:gd name="T93" fmla="*/ 14 h 98"/>
                  <a:gd name="T94" fmla="*/ 40 w 124"/>
                  <a:gd name="T95" fmla="*/ 18 h 98"/>
                  <a:gd name="T96" fmla="*/ 36 w 124"/>
                  <a:gd name="T97" fmla="*/ 22 h 98"/>
                  <a:gd name="T98" fmla="*/ 27 w 124"/>
                  <a:gd name="T99" fmla="*/ 31 h 98"/>
                  <a:gd name="T100" fmla="*/ 27 w 124"/>
                  <a:gd name="T101" fmla="*/ 40 h 98"/>
                  <a:gd name="T102" fmla="*/ 22 w 124"/>
                  <a:gd name="T103" fmla="*/ 54 h 98"/>
                  <a:gd name="T104" fmla="*/ 13 w 124"/>
                  <a:gd name="T105" fmla="*/ 98 h 98"/>
                  <a:gd name="T106" fmla="*/ 0 w 124"/>
                  <a:gd name="T107" fmla="*/ 98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4" h="98">
                    <a:moveTo>
                      <a:pt x="0" y="98"/>
                    </a:moveTo>
                    <a:lnTo>
                      <a:pt x="18" y="0"/>
                    </a:lnTo>
                    <a:lnTo>
                      <a:pt x="31" y="0"/>
                    </a:lnTo>
                    <a:lnTo>
                      <a:pt x="27" y="18"/>
                    </a:lnTo>
                    <a:lnTo>
                      <a:pt x="36" y="9"/>
                    </a:lnTo>
                    <a:lnTo>
                      <a:pt x="44" y="5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76" y="18"/>
                    </a:lnTo>
                    <a:lnTo>
                      <a:pt x="84" y="9"/>
                    </a:lnTo>
                    <a:lnTo>
                      <a:pt x="89" y="5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0"/>
                    </a:lnTo>
                    <a:lnTo>
                      <a:pt x="120" y="5"/>
                    </a:lnTo>
                    <a:lnTo>
                      <a:pt x="124" y="14"/>
                    </a:lnTo>
                    <a:lnTo>
                      <a:pt x="124" y="22"/>
                    </a:lnTo>
                    <a:lnTo>
                      <a:pt x="124" y="27"/>
                    </a:lnTo>
                    <a:lnTo>
                      <a:pt x="124" y="36"/>
                    </a:lnTo>
                    <a:lnTo>
                      <a:pt x="111" y="98"/>
                    </a:lnTo>
                    <a:lnTo>
                      <a:pt x="98" y="98"/>
                    </a:lnTo>
                    <a:lnTo>
                      <a:pt x="111" y="36"/>
                    </a:lnTo>
                    <a:lnTo>
                      <a:pt x="111" y="27"/>
                    </a:lnTo>
                    <a:lnTo>
                      <a:pt x="111" y="22"/>
                    </a:lnTo>
                    <a:lnTo>
                      <a:pt x="111" y="18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93" y="14"/>
                    </a:lnTo>
                    <a:lnTo>
                      <a:pt x="89" y="18"/>
                    </a:lnTo>
                    <a:lnTo>
                      <a:pt x="80" y="22"/>
                    </a:lnTo>
                    <a:lnTo>
                      <a:pt x="76" y="27"/>
                    </a:lnTo>
                    <a:lnTo>
                      <a:pt x="76" y="40"/>
                    </a:lnTo>
                    <a:lnTo>
                      <a:pt x="71" y="49"/>
                    </a:lnTo>
                    <a:lnTo>
                      <a:pt x="62" y="98"/>
                    </a:lnTo>
                    <a:lnTo>
                      <a:pt x="49" y="98"/>
                    </a:lnTo>
                    <a:lnTo>
                      <a:pt x="62" y="31"/>
                    </a:lnTo>
                    <a:lnTo>
                      <a:pt x="62" y="27"/>
                    </a:lnTo>
                    <a:lnTo>
                      <a:pt x="62" y="22"/>
                    </a:lnTo>
                    <a:lnTo>
                      <a:pt x="62" y="18"/>
                    </a:lnTo>
                    <a:lnTo>
                      <a:pt x="58" y="18"/>
                    </a:lnTo>
                    <a:lnTo>
                      <a:pt x="58" y="14"/>
                    </a:lnTo>
                    <a:lnTo>
                      <a:pt x="53" y="14"/>
                    </a:lnTo>
                    <a:lnTo>
                      <a:pt x="44" y="14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27" y="31"/>
                    </a:lnTo>
                    <a:lnTo>
                      <a:pt x="27" y="40"/>
                    </a:lnTo>
                    <a:lnTo>
                      <a:pt x="22" y="54"/>
                    </a:lnTo>
                    <a:lnTo>
                      <a:pt x="13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7" name="Freeform 1003"/>
              <p:cNvSpPr>
                <a:spLocks noEditPoints="1"/>
              </p:cNvSpPr>
              <p:nvPr/>
            </p:nvSpPr>
            <p:spPr bwMode="auto">
              <a:xfrm>
                <a:off x="10877" y="10521"/>
                <a:ext cx="76" cy="98"/>
              </a:xfrm>
              <a:custGeom>
                <a:avLst/>
                <a:gdLst>
                  <a:gd name="T0" fmla="*/ 18 w 76"/>
                  <a:gd name="T1" fmla="*/ 0 h 98"/>
                  <a:gd name="T2" fmla="*/ 31 w 76"/>
                  <a:gd name="T3" fmla="*/ 0 h 98"/>
                  <a:gd name="T4" fmla="*/ 27 w 76"/>
                  <a:gd name="T5" fmla="*/ 40 h 98"/>
                  <a:gd name="T6" fmla="*/ 40 w 76"/>
                  <a:gd name="T7" fmla="*/ 40 h 98"/>
                  <a:gd name="T8" fmla="*/ 54 w 76"/>
                  <a:gd name="T9" fmla="*/ 40 h 98"/>
                  <a:gd name="T10" fmla="*/ 63 w 76"/>
                  <a:gd name="T11" fmla="*/ 40 h 98"/>
                  <a:gd name="T12" fmla="*/ 67 w 76"/>
                  <a:gd name="T13" fmla="*/ 45 h 98"/>
                  <a:gd name="T14" fmla="*/ 71 w 76"/>
                  <a:gd name="T15" fmla="*/ 49 h 98"/>
                  <a:gd name="T16" fmla="*/ 76 w 76"/>
                  <a:gd name="T17" fmla="*/ 58 h 98"/>
                  <a:gd name="T18" fmla="*/ 76 w 76"/>
                  <a:gd name="T19" fmla="*/ 62 h 98"/>
                  <a:gd name="T20" fmla="*/ 76 w 76"/>
                  <a:gd name="T21" fmla="*/ 76 h 98"/>
                  <a:gd name="T22" fmla="*/ 71 w 76"/>
                  <a:gd name="T23" fmla="*/ 85 h 98"/>
                  <a:gd name="T24" fmla="*/ 67 w 76"/>
                  <a:gd name="T25" fmla="*/ 89 h 98"/>
                  <a:gd name="T26" fmla="*/ 58 w 76"/>
                  <a:gd name="T27" fmla="*/ 94 h 98"/>
                  <a:gd name="T28" fmla="*/ 49 w 76"/>
                  <a:gd name="T29" fmla="*/ 98 h 98"/>
                  <a:gd name="T30" fmla="*/ 36 w 76"/>
                  <a:gd name="T31" fmla="*/ 98 h 98"/>
                  <a:gd name="T32" fmla="*/ 0 w 76"/>
                  <a:gd name="T33" fmla="*/ 98 h 98"/>
                  <a:gd name="T34" fmla="*/ 18 w 76"/>
                  <a:gd name="T35" fmla="*/ 0 h 98"/>
                  <a:gd name="T36" fmla="*/ 18 w 76"/>
                  <a:gd name="T37" fmla="*/ 85 h 98"/>
                  <a:gd name="T38" fmla="*/ 36 w 76"/>
                  <a:gd name="T39" fmla="*/ 85 h 98"/>
                  <a:gd name="T40" fmla="*/ 45 w 76"/>
                  <a:gd name="T41" fmla="*/ 85 h 98"/>
                  <a:gd name="T42" fmla="*/ 49 w 76"/>
                  <a:gd name="T43" fmla="*/ 85 h 98"/>
                  <a:gd name="T44" fmla="*/ 54 w 76"/>
                  <a:gd name="T45" fmla="*/ 80 h 98"/>
                  <a:gd name="T46" fmla="*/ 58 w 76"/>
                  <a:gd name="T47" fmla="*/ 76 h 98"/>
                  <a:gd name="T48" fmla="*/ 63 w 76"/>
                  <a:gd name="T49" fmla="*/ 71 h 98"/>
                  <a:gd name="T50" fmla="*/ 63 w 76"/>
                  <a:gd name="T51" fmla="*/ 67 h 98"/>
                  <a:gd name="T52" fmla="*/ 63 w 76"/>
                  <a:gd name="T53" fmla="*/ 62 h 98"/>
                  <a:gd name="T54" fmla="*/ 58 w 76"/>
                  <a:gd name="T55" fmla="*/ 58 h 98"/>
                  <a:gd name="T56" fmla="*/ 58 w 76"/>
                  <a:gd name="T57" fmla="*/ 54 h 98"/>
                  <a:gd name="T58" fmla="*/ 54 w 76"/>
                  <a:gd name="T59" fmla="*/ 54 h 98"/>
                  <a:gd name="T60" fmla="*/ 49 w 76"/>
                  <a:gd name="T61" fmla="*/ 54 h 98"/>
                  <a:gd name="T62" fmla="*/ 40 w 76"/>
                  <a:gd name="T63" fmla="*/ 54 h 98"/>
                  <a:gd name="T64" fmla="*/ 23 w 76"/>
                  <a:gd name="T65" fmla="*/ 54 h 98"/>
                  <a:gd name="T66" fmla="*/ 18 w 76"/>
                  <a:gd name="T67" fmla="*/ 85 h 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98">
                    <a:moveTo>
                      <a:pt x="18" y="0"/>
                    </a:moveTo>
                    <a:lnTo>
                      <a:pt x="31" y="0"/>
                    </a:lnTo>
                    <a:lnTo>
                      <a:pt x="27" y="40"/>
                    </a:lnTo>
                    <a:lnTo>
                      <a:pt x="40" y="40"/>
                    </a:lnTo>
                    <a:lnTo>
                      <a:pt x="54" y="40"/>
                    </a:lnTo>
                    <a:lnTo>
                      <a:pt x="63" y="40"/>
                    </a:lnTo>
                    <a:lnTo>
                      <a:pt x="67" y="45"/>
                    </a:lnTo>
                    <a:lnTo>
                      <a:pt x="71" y="49"/>
                    </a:lnTo>
                    <a:lnTo>
                      <a:pt x="76" y="58"/>
                    </a:lnTo>
                    <a:lnTo>
                      <a:pt x="76" y="62"/>
                    </a:lnTo>
                    <a:lnTo>
                      <a:pt x="76" y="76"/>
                    </a:lnTo>
                    <a:lnTo>
                      <a:pt x="71" y="85"/>
                    </a:lnTo>
                    <a:lnTo>
                      <a:pt x="67" y="89"/>
                    </a:lnTo>
                    <a:lnTo>
                      <a:pt x="58" y="94"/>
                    </a:lnTo>
                    <a:lnTo>
                      <a:pt x="49" y="98"/>
                    </a:lnTo>
                    <a:lnTo>
                      <a:pt x="36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  <a:moveTo>
                      <a:pt x="18" y="85"/>
                    </a:moveTo>
                    <a:lnTo>
                      <a:pt x="36" y="85"/>
                    </a:lnTo>
                    <a:lnTo>
                      <a:pt x="45" y="85"/>
                    </a:lnTo>
                    <a:lnTo>
                      <a:pt x="49" y="85"/>
                    </a:lnTo>
                    <a:lnTo>
                      <a:pt x="54" y="80"/>
                    </a:lnTo>
                    <a:lnTo>
                      <a:pt x="58" y="76"/>
                    </a:lnTo>
                    <a:lnTo>
                      <a:pt x="63" y="71"/>
                    </a:lnTo>
                    <a:lnTo>
                      <a:pt x="63" y="67"/>
                    </a:lnTo>
                    <a:lnTo>
                      <a:pt x="63" y="62"/>
                    </a:lnTo>
                    <a:lnTo>
                      <a:pt x="58" y="58"/>
                    </a:lnTo>
                    <a:lnTo>
                      <a:pt x="58" y="54"/>
                    </a:lnTo>
                    <a:lnTo>
                      <a:pt x="54" y="54"/>
                    </a:lnTo>
                    <a:lnTo>
                      <a:pt x="49" y="54"/>
                    </a:lnTo>
                    <a:lnTo>
                      <a:pt x="40" y="54"/>
                    </a:lnTo>
                    <a:lnTo>
                      <a:pt x="23" y="54"/>
                    </a:lnTo>
                    <a:lnTo>
                      <a:pt x="18" y="8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8" name="Freeform 1004"/>
              <p:cNvSpPr>
                <a:spLocks noEditPoints="1"/>
              </p:cNvSpPr>
              <p:nvPr/>
            </p:nvSpPr>
            <p:spPr bwMode="auto">
              <a:xfrm>
                <a:off x="10979" y="10486"/>
                <a:ext cx="72" cy="133"/>
              </a:xfrm>
              <a:custGeom>
                <a:avLst/>
                <a:gdLst>
                  <a:gd name="T0" fmla="*/ 14 w 72"/>
                  <a:gd name="T1" fmla="*/ 97 h 133"/>
                  <a:gd name="T2" fmla="*/ 14 w 72"/>
                  <a:gd name="T3" fmla="*/ 93 h 133"/>
                  <a:gd name="T4" fmla="*/ 18 w 72"/>
                  <a:gd name="T5" fmla="*/ 84 h 133"/>
                  <a:gd name="T6" fmla="*/ 18 w 72"/>
                  <a:gd name="T7" fmla="*/ 80 h 133"/>
                  <a:gd name="T8" fmla="*/ 23 w 72"/>
                  <a:gd name="T9" fmla="*/ 71 h 133"/>
                  <a:gd name="T10" fmla="*/ 27 w 72"/>
                  <a:gd name="T11" fmla="*/ 66 h 133"/>
                  <a:gd name="T12" fmla="*/ 40 w 72"/>
                  <a:gd name="T13" fmla="*/ 57 h 133"/>
                  <a:gd name="T14" fmla="*/ 49 w 72"/>
                  <a:gd name="T15" fmla="*/ 49 h 133"/>
                  <a:gd name="T16" fmla="*/ 54 w 72"/>
                  <a:gd name="T17" fmla="*/ 40 h 133"/>
                  <a:gd name="T18" fmla="*/ 54 w 72"/>
                  <a:gd name="T19" fmla="*/ 35 h 133"/>
                  <a:gd name="T20" fmla="*/ 58 w 72"/>
                  <a:gd name="T21" fmla="*/ 31 h 133"/>
                  <a:gd name="T22" fmla="*/ 54 w 72"/>
                  <a:gd name="T23" fmla="*/ 22 h 133"/>
                  <a:gd name="T24" fmla="*/ 49 w 72"/>
                  <a:gd name="T25" fmla="*/ 17 h 133"/>
                  <a:gd name="T26" fmla="*/ 45 w 72"/>
                  <a:gd name="T27" fmla="*/ 13 h 133"/>
                  <a:gd name="T28" fmla="*/ 36 w 72"/>
                  <a:gd name="T29" fmla="*/ 13 h 133"/>
                  <a:gd name="T30" fmla="*/ 27 w 72"/>
                  <a:gd name="T31" fmla="*/ 13 h 133"/>
                  <a:gd name="T32" fmla="*/ 23 w 72"/>
                  <a:gd name="T33" fmla="*/ 17 h 133"/>
                  <a:gd name="T34" fmla="*/ 18 w 72"/>
                  <a:gd name="T35" fmla="*/ 26 h 133"/>
                  <a:gd name="T36" fmla="*/ 14 w 72"/>
                  <a:gd name="T37" fmla="*/ 40 h 133"/>
                  <a:gd name="T38" fmla="*/ 0 w 72"/>
                  <a:gd name="T39" fmla="*/ 35 h 133"/>
                  <a:gd name="T40" fmla="*/ 5 w 72"/>
                  <a:gd name="T41" fmla="*/ 17 h 133"/>
                  <a:gd name="T42" fmla="*/ 14 w 72"/>
                  <a:gd name="T43" fmla="*/ 9 h 133"/>
                  <a:gd name="T44" fmla="*/ 23 w 72"/>
                  <a:gd name="T45" fmla="*/ 0 h 133"/>
                  <a:gd name="T46" fmla="*/ 36 w 72"/>
                  <a:gd name="T47" fmla="*/ 0 h 133"/>
                  <a:gd name="T48" fmla="*/ 45 w 72"/>
                  <a:gd name="T49" fmla="*/ 0 h 133"/>
                  <a:gd name="T50" fmla="*/ 54 w 72"/>
                  <a:gd name="T51" fmla="*/ 4 h 133"/>
                  <a:gd name="T52" fmla="*/ 63 w 72"/>
                  <a:gd name="T53" fmla="*/ 9 h 133"/>
                  <a:gd name="T54" fmla="*/ 67 w 72"/>
                  <a:gd name="T55" fmla="*/ 13 h 133"/>
                  <a:gd name="T56" fmla="*/ 67 w 72"/>
                  <a:gd name="T57" fmla="*/ 22 h 133"/>
                  <a:gd name="T58" fmla="*/ 72 w 72"/>
                  <a:gd name="T59" fmla="*/ 31 h 133"/>
                  <a:gd name="T60" fmla="*/ 67 w 72"/>
                  <a:gd name="T61" fmla="*/ 40 h 133"/>
                  <a:gd name="T62" fmla="*/ 63 w 72"/>
                  <a:gd name="T63" fmla="*/ 49 h 133"/>
                  <a:gd name="T64" fmla="*/ 58 w 72"/>
                  <a:gd name="T65" fmla="*/ 57 h 133"/>
                  <a:gd name="T66" fmla="*/ 45 w 72"/>
                  <a:gd name="T67" fmla="*/ 71 h 133"/>
                  <a:gd name="T68" fmla="*/ 36 w 72"/>
                  <a:gd name="T69" fmla="*/ 80 h 133"/>
                  <a:gd name="T70" fmla="*/ 32 w 72"/>
                  <a:gd name="T71" fmla="*/ 84 h 133"/>
                  <a:gd name="T72" fmla="*/ 27 w 72"/>
                  <a:gd name="T73" fmla="*/ 93 h 133"/>
                  <a:gd name="T74" fmla="*/ 27 w 72"/>
                  <a:gd name="T75" fmla="*/ 97 h 133"/>
                  <a:gd name="T76" fmla="*/ 14 w 72"/>
                  <a:gd name="T77" fmla="*/ 97 h 133"/>
                  <a:gd name="T78" fmla="*/ 5 w 72"/>
                  <a:gd name="T79" fmla="*/ 133 h 133"/>
                  <a:gd name="T80" fmla="*/ 9 w 72"/>
                  <a:gd name="T81" fmla="*/ 115 h 133"/>
                  <a:gd name="T82" fmla="*/ 27 w 72"/>
                  <a:gd name="T83" fmla="*/ 115 h 133"/>
                  <a:gd name="T84" fmla="*/ 23 w 72"/>
                  <a:gd name="T85" fmla="*/ 133 h 133"/>
                  <a:gd name="T86" fmla="*/ 5 w 72"/>
                  <a:gd name="T87" fmla="*/ 133 h 1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" h="133">
                    <a:moveTo>
                      <a:pt x="14" y="97"/>
                    </a:moveTo>
                    <a:lnTo>
                      <a:pt x="14" y="93"/>
                    </a:lnTo>
                    <a:lnTo>
                      <a:pt x="18" y="84"/>
                    </a:lnTo>
                    <a:lnTo>
                      <a:pt x="18" y="80"/>
                    </a:lnTo>
                    <a:lnTo>
                      <a:pt x="23" y="71"/>
                    </a:lnTo>
                    <a:lnTo>
                      <a:pt x="27" y="66"/>
                    </a:lnTo>
                    <a:lnTo>
                      <a:pt x="40" y="57"/>
                    </a:lnTo>
                    <a:lnTo>
                      <a:pt x="49" y="49"/>
                    </a:lnTo>
                    <a:lnTo>
                      <a:pt x="54" y="40"/>
                    </a:lnTo>
                    <a:lnTo>
                      <a:pt x="54" y="35"/>
                    </a:lnTo>
                    <a:lnTo>
                      <a:pt x="58" y="31"/>
                    </a:lnTo>
                    <a:lnTo>
                      <a:pt x="54" y="22"/>
                    </a:lnTo>
                    <a:lnTo>
                      <a:pt x="49" y="17"/>
                    </a:lnTo>
                    <a:lnTo>
                      <a:pt x="45" y="13"/>
                    </a:lnTo>
                    <a:lnTo>
                      <a:pt x="36" y="13"/>
                    </a:lnTo>
                    <a:lnTo>
                      <a:pt x="27" y="13"/>
                    </a:lnTo>
                    <a:lnTo>
                      <a:pt x="23" y="17"/>
                    </a:lnTo>
                    <a:lnTo>
                      <a:pt x="18" y="26"/>
                    </a:lnTo>
                    <a:lnTo>
                      <a:pt x="14" y="40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4" y="9"/>
                    </a:lnTo>
                    <a:lnTo>
                      <a:pt x="23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4"/>
                    </a:lnTo>
                    <a:lnTo>
                      <a:pt x="63" y="9"/>
                    </a:lnTo>
                    <a:lnTo>
                      <a:pt x="67" y="13"/>
                    </a:lnTo>
                    <a:lnTo>
                      <a:pt x="67" y="22"/>
                    </a:lnTo>
                    <a:lnTo>
                      <a:pt x="72" y="31"/>
                    </a:lnTo>
                    <a:lnTo>
                      <a:pt x="67" y="40"/>
                    </a:lnTo>
                    <a:lnTo>
                      <a:pt x="63" y="49"/>
                    </a:lnTo>
                    <a:lnTo>
                      <a:pt x="58" y="57"/>
                    </a:lnTo>
                    <a:lnTo>
                      <a:pt x="45" y="71"/>
                    </a:lnTo>
                    <a:lnTo>
                      <a:pt x="36" y="80"/>
                    </a:lnTo>
                    <a:lnTo>
                      <a:pt x="32" y="84"/>
                    </a:lnTo>
                    <a:lnTo>
                      <a:pt x="27" y="93"/>
                    </a:lnTo>
                    <a:lnTo>
                      <a:pt x="27" y="97"/>
                    </a:lnTo>
                    <a:lnTo>
                      <a:pt x="14" y="97"/>
                    </a:lnTo>
                    <a:close/>
                    <a:moveTo>
                      <a:pt x="5" y="133"/>
                    </a:moveTo>
                    <a:lnTo>
                      <a:pt x="9" y="115"/>
                    </a:lnTo>
                    <a:lnTo>
                      <a:pt x="27" y="115"/>
                    </a:lnTo>
                    <a:lnTo>
                      <a:pt x="23" y="133"/>
                    </a:lnTo>
                    <a:lnTo>
                      <a:pt x="5" y="1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9" name="Freeform 1005"/>
              <p:cNvSpPr>
                <a:spLocks/>
              </p:cNvSpPr>
              <p:nvPr/>
            </p:nvSpPr>
            <p:spPr bwMode="auto">
              <a:xfrm>
                <a:off x="11042" y="10486"/>
                <a:ext cx="53" cy="173"/>
              </a:xfrm>
              <a:custGeom>
                <a:avLst/>
                <a:gdLst>
                  <a:gd name="T0" fmla="*/ 40 w 53"/>
                  <a:gd name="T1" fmla="*/ 0 h 173"/>
                  <a:gd name="T2" fmla="*/ 49 w 53"/>
                  <a:gd name="T3" fmla="*/ 31 h 173"/>
                  <a:gd name="T4" fmla="*/ 53 w 53"/>
                  <a:gd name="T5" fmla="*/ 62 h 173"/>
                  <a:gd name="T6" fmla="*/ 49 w 53"/>
                  <a:gd name="T7" fmla="*/ 84 h 173"/>
                  <a:gd name="T8" fmla="*/ 44 w 53"/>
                  <a:gd name="T9" fmla="*/ 102 h 173"/>
                  <a:gd name="T10" fmla="*/ 40 w 53"/>
                  <a:gd name="T11" fmla="*/ 120 h 173"/>
                  <a:gd name="T12" fmla="*/ 31 w 53"/>
                  <a:gd name="T13" fmla="*/ 142 h 173"/>
                  <a:gd name="T14" fmla="*/ 22 w 53"/>
                  <a:gd name="T15" fmla="*/ 155 h 173"/>
                  <a:gd name="T16" fmla="*/ 9 w 53"/>
                  <a:gd name="T17" fmla="*/ 173 h 173"/>
                  <a:gd name="T18" fmla="*/ 0 w 53"/>
                  <a:gd name="T19" fmla="*/ 173 h 173"/>
                  <a:gd name="T20" fmla="*/ 9 w 53"/>
                  <a:gd name="T21" fmla="*/ 160 h 173"/>
                  <a:gd name="T22" fmla="*/ 17 w 53"/>
                  <a:gd name="T23" fmla="*/ 142 h 173"/>
                  <a:gd name="T24" fmla="*/ 26 w 53"/>
                  <a:gd name="T25" fmla="*/ 120 h 173"/>
                  <a:gd name="T26" fmla="*/ 31 w 53"/>
                  <a:gd name="T27" fmla="*/ 97 h 173"/>
                  <a:gd name="T28" fmla="*/ 35 w 53"/>
                  <a:gd name="T29" fmla="*/ 80 h 173"/>
                  <a:gd name="T30" fmla="*/ 35 w 53"/>
                  <a:gd name="T31" fmla="*/ 57 h 173"/>
                  <a:gd name="T32" fmla="*/ 35 w 53"/>
                  <a:gd name="T33" fmla="*/ 31 h 173"/>
                  <a:gd name="T34" fmla="*/ 26 w 53"/>
                  <a:gd name="T35" fmla="*/ 0 h 173"/>
                  <a:gd name="T36" fmla="*/ 40 w 53"/>
                  <a:gd name="T37" fmla="*/ 0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173">
                    <a:moveTo>
                      <a:pt x="40" y="0"/>
                    </a:moveTo>
                    <a:lnTo>
                      <a:pt x="49" y="31"/>
                    </a:lnTo>
                    <a:lnTo>
                      <a:pt x="53" y="62"/>
                    </a:lnTo>
                    <a:lnTo>
                      <a:pt x="49" y="84"/>
                    </a:lnTo>
                    <a:lnTo>
                      <a:pt x="44" y="102"/>
                    </a:lnTo>
                    <a:lnTo>
                      <a:pt x="40" y="120"/>
                    </a:lnTo>
                    <a:lnTo>
                      <a:pt x="31" y="142"/>
                    </a:lnTo>
                    <a:lnTo>
                      <a:pt x="22" y="155"/>
                    </a:lnTo>
                    <a:lnTo>
                      <a:pt x="9" y="173"/>
                    </a:lnTo>
                    <a:lnTo>
                      <a:pt x="0" y="173"/>
                    </a:lnTo>
                    <a:lnTo>
                      <a:pt x="9" y="160"/>
                    </a:lnTo>
                    <a:lnTo>
                      <a:pt x="17" y="142"/>
                    </a:lnTo>
                    <a:lnTo>
                      <a:pt x="26" y="120"/>
                    </a:lnTo>
                    <a:lnTo>
                      <a:pt x="31" y="97"/>
                    </a:lnTo>
                    <a:lnTo>
                      <a:pt x="35" y="80"/>
                    </a:lnTo>
                    <a:lnTo>
                      <a:pt x="35" y="57"/>
                    </a:lnTo>
                    <a:lnTo>
                      <a:pt x="35" y="31"/>
                    </a:lnTo>
                    <a:lnTo>
                      <a:pt x="26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0" name="Freeform 1006"/>
              <p:cNvSpPr>
                <a:spLocks/>
              </p:cNvSpPr>
              <p:nvPr/>
            </p:nvSpPr>
            <p:spPr bwMode="auto">
              <a:xfrm>
                <a:off x="8922" y="9397"/>
                <a:ext cx="85" cy="98"/>
              </a:xfrm>
              <a:custGeom>
                <a:avLst/>
                <a:gdLst>
                  <a:gd name="T0" fmla="*/ 18 w 85"/>
                  <a:gd name="T1" fmla="*/ 0 h 98"/>
                  <a:gd name="T2" fmla="*/ 32 w 85"/>
                  <a:gd name="T3" fmla="*/ 0 h 98"/>
                  <a:gd name="T4" fmla="*/ 27 w 85"/>
                  <a:gd name="T5" fmla="*/ 40 h 98"/>
                  <a:gd name="T6" fmla="*/ 67 w 85"/>
                  <a:gd name="T7" fmla="*/ 40 h 98"/>
                  <a:gd name="T8" fmla="*/ 72 w 85"/>
                  <a:gd name="T9" fmla="*/ 0 h 98"/>
                  <a:gd name="T10" fmla="*/ 85 w 85"/>
                  <a:gd name="T11" fmla="*/ 0 h 98"/>
                  <a:gd name="T12" fmla="*/ 67 w 85"/>
                  <a:gd name="T13" fmla="*/ 98 h 98"/>
                  <a:gd name="T14" fmla="*/ 54 w 85"/>
                  <a:gd name="T15" fmla="*/ 98 h 98"/>
                  <a:gd name="T16" fmla="*/ 63 w 85"/>
                  <a:gd name="T17" fmla="*/ 53 h 98"/>
                  <a:gd name="T18" fmla="*/ 23 w 85"/>
                  <a:gd name="T19" fmla="*/ 53 h 98"/>
                  <a:gd name="T20" fmla="*/ 14 w 85"/>
                  <a:gd name="T21" fmla="*/ 98 h 98"/>
                  <a:gd name="T22" fmla="*/ 0 w 85"/>
                  <a:gd name="T23" fmla="*/ 98 h 98"/>
                  <a:gd name="T24" fmla="*/ 18 w 85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98">
                    <a:moveTo>
                      <a:pt x="18" y="0"/>
                    </a:moveTo>
                    <a:lnTo>
                      <a:pt x="32" y="0"/>
                    </a:lnTo>
                    <a:lnTo>
                      <a:pt x="27" y="40"/>
                    </a:lnTo>
                    <a:lnTo>
                      <a:pt x="67" y="40"/>
                    </a:lnTo>
                    <a:lnTo>
                      <a:pt x="72" y="0"/>
                    </a:lnTo>
                    <a:lnTo>
                      <a:pt x="85" y="0"/>
                    </a:lnTo>
                    <a:lnTo>
                      <a:pt x="67" y="98"/>
                    </a:lnTo>
                    <a:lnTo>
                      <a:pt x="54" y="98"/>
                    </a:lnTo>
                    <a:lnTo>
                      <a:pt x="63" y="53"/>
                    </a:lnTo>
                    <a:lnTo>
                      <a:pt x="23" y="53"/>
                    </a:lnTo>
                    <a:lnTo>
                      <a:pt x="14" y="98"/>
                    </a:lnTo>
                    <a:lnTo>
                      <a:pt x="0" y="9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1" name="Freeform 1007"/>
              <p:cNvSpPr>
                <a:spLocks noEditPoints="1"/>
              </p:cNvSpPr>
              <p:nvPr/>
            </p:nvSpPr>
            <p:spPr bwMode="auto">
              <a:xfrm>
                <a:off x="9016" y="9397"/>
                <a:ext cx="80" cy="98"/>
              </a:xfrm>
              <a:custGeom>
                <a:avLst/>
                <a:gdLst>
                  <a:gd name="T0" fmla="*/ 58 w 80"/>
                  <a:gd name="T1" fmla="*/ 66 h 98"/>
                  <a:gd name="T2" fmla="*/ 71 w 80"/>
                  <a:gd name="T3" fmla="*/ 66 h 98"/>
                  <a:gd name="T4" fmla="*/ 66 w 80"/>
                  <a:gd name="T5" fmla="*/ 80 h 98"/>
                  <a:gd name="T6" fmla="*/ 58 w 80"/>
                  <a:gd name="T7" fmla="*/ 89 h 98"/>
                  <a:gd name="T8" fmla="*/ 49 w 80"/>
                  <a:gd name="T9" fmla="*/ 98 h 98"/>
                  <a:gd name="T10" fmla="*/ 35 w 80"/>
                  <a:gd name="T11" fmla="*/ 98 h 98"/>
                  <a:gd name="T12" fmla="*/ 26 w 80"/>
                  <a:gd name="T13" fmla="*/ 98 h 98"/>
                  <a:gd name="T14" fmla="*/ 18 w 80"/>
                  <a:gd name="T15" fmla="*/ 93 h 98"/>
                  <a:gd name="T16" fmla="*/ 9 w 80"/>
                  <a:gd name="T17" fmla="*/ 89 h 98"/>
                  <a:gd name="T18" fmla="*/ 4 w 80"/>
                  <a:gd name="T19" fmla="*/ 80 h 98"/>
                  <a:gd name="T20" fmla="*/ 0 w 80"/>
                  <a:gd name="T21" fmla="*/ 71 h 98"/>
                  <a:gd name="T22" fmla="*/ 0 w 80"/>
                  <a:gd name="T23" fmla="*/ 58 h 98"/>
                  <a:gd name="T24" fmla="*/ 0 w 80"/>
                  <a:gd name="T25" fmla="*/ 44 h 98"/>
                  <a:gd name="T26" fmla="*/ 4 w 80"/>
                  <a:gd name="T27" fmla="*/ 26 h 98"/>
                  <a:gd name="T28" fmla="*/ 13 w 80"/>
                  <a:gd name="T29" fmla="*/ 13 h 98"/>
                  <a:gd name="T30" fmla="*/ 22 w 80"/>
                  <a:gd name="T31" fmla="*/ 4 h 98"/>
                  <a:gd name="T32" fmla="*/ 35 w 80"/>
                  <a:gd name="T33" fmla="*/ 0 h 98"/>
                  <a:gd name="T34" fmla="*/ 44 w 80"/>
                  <a:gd name="T35" fmla="*/ 0 h 98"/>
                  <a:gd name="T36" fmla="*/ 58 w 80"/>
                  <a:gd name="T37" fmla="*/ 0 h 98"/>
                  <a:gd name="T38" fmla="*/ 71 w 80"/>
                  <a:gd name="T39" fmla="*/ 9 h 98"/>
                  <a:gd name="T40" fmla="*/ 75 w 80"/>
                  <a:gd name="T41" fmla="*/ 22 h 98"/>
                  <a:gd name="T42" fmla="*/ 80 w 80"/>
                  <a:gd name="T43" fmla="*/ 40 h 98"/>
                  <a:gd name="T44" fmla="*/ 80 w 80"/>
                  <a:gd name="T45" fmla="*/ 44 h 98"/>
                  <a:gd name="T46" fmla="*/ 75 w 80"/>
                  <a:gd name="T47" fmla="*/ 53 h 98"/>
                  <a:gd name="T48" fmla="*/ 13 w 80"/>
                  <a:gd name="T49" fmla="*/ 53 h 98"/>
                  <a:gd name="T50" fmla="*/ 13 w 80"/>
                  <a:gd name="T51" fmla="*/ 58 h 98"/>
                  <a:gd name="T52" fmla="*/ 13 w 80"/>
                  <a:gd name="T53" fmla="*/ 58 h 98"/>
                  <a:gd name="T54" fmla="*/ 18 w 80"/>
                  <a:gd name="T55" fmla="*/ 71 h 98"/>
                  <a:gd name="T56" fmla="*/ 22 w 80"/>
                  <a:gd name="T57" fmla="*/ 80 h 98"/>
                  <a:gd name="T58" fmla="*/ 26 w 80"/>
                  <a:gd name="T59" fmla="*/ 84 h 98"/>
                  <a:gd name="T60" fmla="*/ 35 w 80"/>
                  <a:gd name="T61" fmla="*/ 84 h 98"/>
                  <a:gd name="T62" fmla="*/ 40 w 80"/>
                  <a:gd name="T63" fmla="*/ 84 h 98"/>
                  <a:gd name="T64" fmla="*/ 49 w 80"/>
                  <a:gd name="T65" fmla="*/ 80 h 98"/>
                  <a:gd name="T66" fmla="*/ 53 w 80"/>
                  <a:gd name="T67" fmla="*/ 75 h 98"/>
                  <a:gd name="T68" fmla="*/ 58 w 80"/>
                  <a:gd name="T69" fmla="*/ 66 h 98"/>
                  <a:gd name="T70" fmla="*/ 18 w 80"/>
                  <a:gd name="T71" fmla="*/ 40 h 98"/>
                  <a:gd name="T72" fmla="*/ 66 w 80"/>
                  <a:gd name="T73" fmla="*/ 40 h 98"/>
                  <a:gd name="T74" fmla="*/ 66 w 80"/>
                  <a:gd name="T75" fmla="*/ 40 h 98"/>
                  <a:gd name="T76" fmla="*/ 66 w 80"/>
                  <a:gd name="T77" fmla="*/ 35 h 98"/>
                  <a:gd name="T78" fmla="*/ 62 w 80"/>
                  <a:gd name="T79" fmla="*/ 26 h 98"/>
                  <a:gd name="T80" fmla="*/ 58 w 80"/>
                  <a:gd name="T81" fmla="*/ 18 h 98"/>
                  <a:gd name="T82" fmla="*/ 53 w 80"/>
                  <a:gd name="T83" fmla="*/ 13 h 98"/>
                  <a:gd name="T84" fmla="*/ 44 w 80"/>
                  <a:gd name="T85" fmla="*/ 13 h 98"/>
                  <a:gd name="T86" fmla="*/ 35 w 80"/>
                  <a:gd name="T87" fmla="*/ 13 h 98"/>
                  <a:gd name="T88" fmla="*/ 26 w 80"/>
                  <a:gd name="T89" fmla="*/ 18 h 98"/>
                  <a:gd name="T90" fmla="*/ 22 w 80"/>
                  <a:gd name="T91" fmla="*/ 26 h 98"/>
                  <a:gd name="T92" fmla="*/ 18 w 80"/>
                  <a:gd name="T93" fmla="*/ 40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0" h="98">
                    <a:moveTo>
                      <a:pt x="58" y="66"/>
                    </a:moveTo>
                    <a:lnTo>
                      <a:pt x="71" y="66"/>
                    </a:lnTo>
                    <a:lnTo>
                      <a:pt x="66" y="80"/>
                    </a:lnTo>
                    <a:lnTo>
                      <a:pt x="58" y="89"/>
                    </a:lnTo>
                    <a:lnTo>
                      <a:pt x="49" y="98"/>
                    </a:lnTo>
                    <a:lnTo>
                      <a:pt x="35" y="98"/>
                    </a:lnTo>
                    <a:lnTo>
                      <a:pt x="26" y="98"/>
                    </a:lnTo>
                    <a:lnTo>
                      <a:pt x="18" y="93"/>
                    </a:lnTo>
                    <a:lnTo>
                      <a:pt x="9" y="89"/>
                    </a:lnTo>
                    <a:lnTo>
                      <a:pt x="4" y="80"/>
                    </a:lnTo>
                    <a:lnTo>
                      <a:pt x="0" y="71"/>
                    </a:lnTo>
                    <a:lnTo>
                      <a:pt x="0" y="58"/>
                    </a:lnTo>
                    <a:lnTo>
                      <a:pt x="0" y="44"/>
                    </a:lnTo>
                    <a:lnTo>
                      <a:pt x="4" y="26"/>
                    </a:lnTo>
                    <a:lnTo>
                      <a:pt x="13" y="13"/>
                    </a:lnTo>
                    <a:lnTo>
                      <a:pt x="22" y="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8" y="0"/>
                    </a:lnTo>
                    <a:lnTo>
                      <a:pt x="71" y="9"/>
                    </a:lnTo>
                    <a:lnTo>
                      <a:pt x="75" y="22"/>
                    </a:lnTo>
                    <a:lnTo>
                      <a:pt x="80" y="40"/>
                    </a:lnTo>
                    <a:lnTo>
                      <a:pt x="80" y="44"/>
                    </a:lnTo>
                    <a:lnTo>
                      <a:pt x="75" y="53"/>
                    </a:lnTo>
                    <a:lnTo>
                      <a:pt x="13" y="53"/>
                    </a:lnTo>
                    <a:lnTo>
                      <a:pt x="13" y="58"/>
                    </a:lnTo>
                    <a:lnTo>
                      <a:pt x="18" y="71"/>
                    </a:lnTo>
                    <a:lnTo>
                      <a:pt x="22" y="80"/>
                    </a:lnTo>
                    <a:lnTo>
                      <a:pt x="26" y="84"/>
                    </a:lnTo>
                    <a:lnTo>
                      <a:pt x="35" y="84"/>
                    </a:lnTo>
                    <a:lnTo>
                      <a:pt x="40" y="84"/>
                    </a:lnTo>
                    <a:lnTo>
                      <a:pt x="49" y="80"/>
                    </a:lnTo>
                    <a:lnTo>
                      <a:pt x="53" y="75"/>
                    </a:lnTo>
                    <a:lnTo>
                      <a:pt x="58" y="66"/>
                    </a:lnTo>
                    <a:close/>
                    <a:moveTo>
                      <a:pt x="18" y="40"/>
                    </a:moveTo>
                    <a:lnTo>
                      <a:pt x="66" y="40"/>
                    </a:lnTo>
                    <a:lnTo>
                      <a:pt x="66" y="35"/>
                    </a:lnTo>
                    <a:lnTo>
                      <a:pt x="62" y="26"/>
                    </a:lnTo>
                    <a:lnTo>
                      <a:pt x="58" y="18"/>
                    </a:lnTo>
                    <a:lnTo>
                      <a:pt x="53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22" y="26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22" name="Freeform 1008"/>
              <p:cNvSpPr>
                <a:spLocks/>
              </p:cNvSpPr>
              <p:nvPr/>
            </p:nvSpPr>
            <p:spPr bwMode="auto">
              <a:xfrm>
                <a:off x="9105" y="9397"/>
                <a:ext cx="75" cy="98"/>
              </a:xfrm>
              <a:custGeom>
                <a:avLst/>
                <a:gdLst>
                  <a:gd name="T0" fmla="*/ 53 w 75"/>
                  <a:gd name="T1" fmla="*/ 62 h 98"/>
                  <a:gd name="T2" fmla="*/ 71 w 75"/>
                  <a:gd name="T3" fmla="*/ 62 h 98"/>
                  <a:gd name="T4" fmla="*/ 62 w 75"/>
                  <a:gd name="T5" fmla="*/ 80 h 98"/>
                  <a:gd name="T6" fmla="*/ 53 w 75"/>
                  <a:gd name="T7" fmla="*/ 89 h 98"/>
                  <a:gd name="T8" fmla="*/ 44 w 75"/>
                  <a:gd name="T9" fmla="*/ 98 h 98"/>
                  <a:gd name="T10" fmla="*/ 31 w 75"/>
                  <a:gd name="T11" fmla="*/ 98 h 98"/>
                  <a:gd name="T12" fmla="*/ 17 w 75"/>
                  <a:gd name="T13" fmla="*/ 98 h 98"/>
                  <a:gd name="T14" fmla="*/ 9 w 75"/>
                  <a:gd name="T15" fmla="*/ 89 h 98"/>
                  <a:gd name="T16" fmla="*/ 4 w 75"/>
                  <a:gd name="T17" fmla="*/ 75 h 98"/>
                  <a:gd name="T18" fmla="*/ 0 w 75"/>
                  <a:gd name="T19" fmla="*/ 62 h 98"/>
                  <a:gd name="T20" fmla="*/ 0 w 75"/>
                  <a:gd name="T21" fmla="*/ 44 h 98"/>
                  <a:gd name="T22" fmla="*/ 4 w 75"/>
                  <a:gd name="T23" fmla="*/ 31 h 98"/>
                  <a:gd name="T24" fmla="*/ 13 w 75"/>
                  <a:gd name="T25" fmla="*/ 18 h 98"/>
                  <a:gd name="T26" fmla="*/ 22 w 75"/>
                  <a:gd name="T27" fmla="*/ 9 h 98"/>
                  <a:gd name="T28" fmla="*/ 31 w 75"/>
                  <a:gd name="T29" fmla="*/ 0 h 98"/>
                  <a:gd name="T30" fmla="*/ 44 w 75"/>
                  <a:gd name="T31" fmla="*/ 0 h 98"/>
                  <a:gd name="T32" fmla="*/ 57 w 75"/>
                  <a:gd name="T33" fmla="*/ 0 h 98"/>
                  <a:gd name="T34" fmla="*/ 66 w 75"/>
                  <a:gd name="T35" fmla="*/ 9 h 98"/>
                  <a:gd name="T36" fmla="*/ 71 w 75"/>
                  <a:gd name="T37" fmla="*/ 18 h 98"/>
                  <a:gd name="T38" fmla="*/ 75 w 75"/>
                  <a:gd name="T39" fmla="*/ 31 h 98"/>
                  <a:gd name="T40" fmla="*/ 62 w 75"/>
                  <a:gd name="T41" fmla="*/ 31 h 98"/>
                  <a:gd name="T42" fmla="*/ 57 w 75"/>
                  <a:gd name="T43" fmla="*/ 22 h 98"/>
                  <a:gd name="T44" fmla="*/ 57 w 75"/>
                  <a:gd name="T45" fmla="*/ 18 h 98"/>
                  <a:gd name="T46" fmla="*/ 49 w 75"/>
                  <a:gd name="T47" fmla="*/ 13 h 98"/>
                  <a:gd name="T48" fmla="*/ 44 w 75"/>
                  <a:gd name="T49" fmla="*/ 13 h 98"/>
                  <a:gd name="T50" fmla="*/ 35 w 75"/>
                  <a:gd name="T51" fmla="*/ 13 h 98"/>
                  <a:gd name="T52" fmla="*/ 26 w 75"/>
                  <a:gd name="T53" fmla="*/ 18 h 98"/>
                  <a:gd name="T54" fmla="*/ 22 w 75"/>
                  <a:gd name="T55" fmla="*/ 26 h 98"/>
                  <a:gd name="T56" fmla="*/ 17 w 75"/>
                  <a:gd name="T57" fmla="*/ 40 h 98"/>
                  <a:gd name="T58" fmla="*/ 17 w 75"/>
                  <a:gd name="T59" fmla="*/ 49 h 98"/>
                  <a:gd name="T60" fmla="*/ 13 w 75"/>
                  <a:gd name="T61" fmla="*/ 62 h 98"/>
                  <a:gd name="T62" fmla="*/ 17 w 75"/>
                  <a:gd name="T63" fmla="*/ 71 h 98"/>
                  <a:gd name="T64" fmla="*/ 17 w 75"/>
                  <a:gd name="T65" fmla="*/ 80 h 98"/>
                  <a:gd name="T66" fmla="*/ 26 w 75"/>
                  <a:gd name="T67" fmla="*/ 84 h 98"/>
                  <a:gd name="T68" fmla="*/ 31 w 75"/>
                  <a:gd name="T69" fmla="*/ 89 h 98"/>
                  <a:gd name="T70" fmla="*/ 40 w 75"/>
                  <a:gd name="T71" fmla="*/ 84 h 98"/>
                  <a:gd name="T72" fmla="*/ 44 w 75"/>
                  <a:gd name="T73" fmla="*/ 80 h 98"/>
                  <a:gd name="T74" fmla="*/ 49 w 75"/>
                  <a:gd name="T75" fmla="*/ 71 h 98"/>
                  <a:gd name="T76" fmla="*/ 53 w 75"/>
                  <a:gd name="T77" fmla="*/ 62 h 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98">
                    <a:moveTo>
                      <a:pt x="53" y="62"/>
                    </a:moveTo>
                    <a:lnTo>
                      <a:pt x="71" y="62"/>
                    </a:lnTo>
                    <a:lnTo>
                      <a:pt x="62" y="80"/>
                    </a:lnTo>
                    <a:lnTo>
                      <a:pt x="53" y="89"/>
                    </a:lnTo>
                    <a:lnTo>
                      <a:pt x="44" y="98"/>
                    </a:lnTo>
                    <a:lnTo>
                      <a:pt x="31" y="98"/>
                    </a:lnTo>
                    <a:lnTo>
                      <a:pt x="17" y="98"/>
                    </a:lnTo>
                    <a:lnTo>
                      <a:pt x="9" y="89"/>
                    </a:lnTo>
                    <a:lnTo>
                      <a:pt x="4" y="75"/>
                    </a:lnTo>
                    <a:lnTo>
                      <a:pt x="0" y="62"/>
                    </a:lnTo>
                    <a:lnTo>
                      <a:pt x="0" y="44"/>
                    </a:lnTo>
                    <a:lnTo>
                      <a:pt x="4" y="31"/>
                    </a:lnTo>
                    <a:lnTo>
                      <a:pt x="13" y="18"/>
                    </a:lnTo>
                    <a:lnTo>
                      <a:pt x="22" y="9"/>
                    </a:lnTo>
                    <a:lnTo>
                      <a:pt x="31" y="0"/>
                    </a:lnTo>
                    <a:lnTo>
                      <a:pt x="44" y="0"/>
                    </a:lnTo>
                    <a:lnTo>
                      <a:pt x="57" y="0"/>
                    </a:lnTo>
                    <a:lnTo>
                      <a:pt x="66" y="9"/>
                    </a:lnTo>
                    <a:lnTo>
                      <a:pt x="71" y="18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57" y="22"/>
                    </a:lnTo>
                    <a:lnTo>
                      <a:pt x="57" y="18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35" y="13"/>
                    </a:lnTo>
                    <a:lnTo>
                      <a:pt x="26" y="18"/>
                    </a:lnTo>
                    <a:lnTo>
                      <a:pt x="22" y="26"/>
                    </a:lnTo>
                    <a:lnTo>
                      <a:pt x="17" y="40"/>
                    </a:lnTo>
                    <a:lnTo>
                      <a:pt x="17" y="49"/>
                    </a:lnTo>
                    <a:lnTo>
                      <a:pt x="13" y="62"/>
                    </a:lnTo>
                    <a:lnTo>
                      <a:pt x="17" y="71"/>
                    </a:lnTo>
                    <a:lnTo>
                      <a:pt x="17" y="80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40" y="84"/>
                    </a:lnTo>
                    <a:lnTo>
                      <a:pt x="44" y="80"/>
                    </a:lnTo>
                    <a:lnTo>
                      <a:pt x="49" y="71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01" name="Freeform 1009"/>
            <p:cNvSpPr>
              <a:spLocks noEditPoints="1"/>
            </p:cNvSpPr>
            <p:nvPr/>
          </p:nvSpPr>
          <p:spPr bwMode="auto">
            <a:xfrm>
              <a:off x="9185" y="9397"/>
              <a:ext cx="80" cy="98"/>
            </a:xfrm>
            <a:custGeom>
              <a:avLst/>
              <a:gdLst>
                <a:gd name="T0" fmla="*/ 0 w 80"/>
                <a:gd name="T1" fmla="*/ 62 h 98"/>
                <a:gd name="T2" fmla="*/ 4 w 80"/>
                <a:gd name="T3" fmla="*/ 35 h 98"/>
                <a:gd name="T4" fmla="*/ 13 w 80"/>
                <a:gd name="T5" fmla="*/ 13 h 98"/>
                <a:gd name="T6" fmla="*/ 31 w 80"/>
                <a:gd name="T7" fmla="*/ 4 h 98"/>
                <a:gd name="T8" fmla="*/ 44 w 80"/>
                <a:gd name="T9" fmla="*/ 0 h 98"/>
                <a:gd name="T10" fmla="*/ 62 w 80"/>
                <a:gd name="T11" fmla="*/ 0 h 98"/>
                <a:gd name="T12" fmla="*/ 71 w 80"/>
                <a:gd name="T13" fmla="*/ 9 h 98"/>
                <a:gd name="T14" fmla="*/ 80 w 80"/>
                <a:gd name="T15" fmla="*/ 22 h 98"/>
                <a:gd name="T16" fmla="*/ 80 w 80"/>
                <a:gd name="T17" fmla="*/ 40 h 98"/>
                <a:gd name="T18" fmla="*/ 80 w 80"/>
                <a:gd name="T19" fmla="*/ 53 h 98"/>
                <a:gd name="T20" fmla="*/ 75 w 80"/>
                <a:gd name="T21" fmla="*/ 71 h 98"/>
                <a:gd name="T22" fmla="*/ 66 w 80"/>
                <a:gd name="T23" fmla="*/ 84 h 98"/>
                <a:gd name="T24" fmla="*/ 57 w 80"/>
                <a:gd name="T25" fmla="*/ 93 h 98"/>
                <a:gd name="T26" fmla="*/ 48 w 80"/>
                <a:gd name="T27" fmla="*/ 98 h 98"/>
                <a:gd name="T28" fmla="*/ 35 w 80"/>
                <a:gd name="T29" fmla="*/ 98 h 98"/>
                <a:gd name="T30" fmla="*/ 26 w 80"/>
                <a:gd name="T31" fmla="*/ 98 h 98"/>
                <a:gd name="T32" fmla="*/ 17 w 80"/>
                <a:gd name="T33" fmla="*/ 93 h 98"/>
                <a:gd name="T34" fmla="*/ 9 w 80"/>
                <a:gd name="T35" fmla="*/ 89 h 98"/>
                <a:gd name="T36" fmla="*/ 4 w 80"/>
                <a:gd name="T37" fmla="*/ 80 h 98"/>
                <a:gd name="T38" fmla="*/ 0 w 80"/>
                <a:gd name="T39" fmla="*/ 71 h 98"/>
                <a:gd name="T40" fmla="*/ 0 w 80"/>
                <a:gd name="T41" fmla="*/ 62 h 98"/>
                <a:gd name="T42" fmla="*/ 13 w 80"/>
                <a:gd name="T43" fmla="*/ 58 h 98"/>
                <a:gd name="T44" fmla="*/ 17 w 80"/>
                <a:gd name="T45" fmla="*/ 71 h 98"/>
                <a:gd name="T46" fmla="*/ 22 w 80"/>
                <a:gd name="T47" fmla="*/ 80 h 98"/>
                <a:gd name="T48" fmla="*/ 26 w 80"/>
                <a:gd name="T49" fmla="*/ 84 h 98"/>
                <a:gd name="T50" fmla="*/ 35 w 80"/>
                <a:gd name="T51" fmla="*/ 89 h 98"/>
                <a:gd name="T52" fmla="*/ 40 w 80"/>
                <a:gd name="T53" fmla="*/ 84 h 98"/>
                <a:gd name="T54" fmla="*/ 44 w 80"/>
                <a:gd name="T55" fmla="*/ 84 h 98"/>
                <a:gd name="T56" fmla="*/ 48 w 80"/>
                <a:gd name="T57" fmla="*/ 80 h 98"/>
                <a:gd name="T58" fmla="*/ 53 w 80"/>
                <a:gd name="T59" fmla="*/ 80 h 98"/>
                <a:gd name="T60" fmla="*/ 57 w 80"/>
                <a:gd name="T61" fmla="*/ 75 h 98"/>
                <a:gd name="T62" fmla="*/ 57 w 80"/>
                <a:gd name="T63" fmla="*/ 66 h 98"/>
                <a:gd name="T64" fmla="*/ 62 w 80"/>
                <a:gd name="T65" fmla="*/ 62 h 98"/>
                <a:gd name="T66" fmla="*/ 62 w 80"/>
                <a:gd name="T67" fmla="*/ 58 h 98"/>
                <a:gd name="T68" fmla="*/ 66 w 80"/>
                <a:gd name="T69" fmla="*/ 49 h 98"/>
                <a:gd name="T70" fmla="*/ 66 w 80"/>
                <a:gd name="T71" fmla="*/ 40 h 98"/>
                <a:gd name="T72" fmla="*/ 66 w 80"/>
                <a:gd name="T73" fmla="*/ 26 h 98"/>
                <a:gd name="T74" fmla="*/ 62 w 80"/>
                <a:gd name="T75" fmla="*/ 18 h 98"/>
                <a:gd name="T76" fmla="*/ 53 w 80"/>
                <a:gd name="T77" fmla="*/ 13 h 98"/>
                <a:gd name="T78" fmla="*/ 44 w 80"/>
                <a:gd name="T79" fmla="*/ 13 h 98"/>
                <a:gd name="T80" fmla="*/ 40 w 80"/>
                <a:gd name="T81" fmla="*/ 13 h 98"/>
                <a:gd name="T82" fmla="*/ 35 w 80"/>
                <a:gd name="T83" fmla="*/ 13 h 98"/>
                <a:gd name="T84" fmla="*/ 26 w 80"/>
                <a:gd name="T85" fmla="*/ 18 h 98"/>
                <a:gd name="T86" fmla="*/ 22 w 80"/>
                <a:gd name="T87" fmla="*/ 26 h 98"/>
                <a:gd name="T88" fmla="*/ 17 w 80"/>
                <a:gd name="T89" fmla="*/ 35 h 98"/>
                <a:gd name="T90" fmla="*/ 17 w 80"/>
                <a:gd name="T91" fmla="*/ 44 h 98"/>
                <a:gd name="T92" fmla="*/ 13 w 80"/>
                <a:gd name="T93" fmla="*/ 53 h 98"/>
                <a:gd name="T94" fmla="*/ 13 w 80"/>
                <a:gd name="T95" fmla="*/ 58 h 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98">
                  <a:moveTo>
                    <a:pt x="0" y="62"/>
                  </a:moveTo>
                  <a:lnTo>
                    <a:pt x="4" y="35"/>
                  </a:lnTo>
                  <a:lnTo>
                    <a:pt x="13" y="13"/>
                  </a:lnTo>
                  <a:lnTo>
                    <a:pt x="31" y="4"/>
                  </a:lnTo>
                  <a:lnTo>
                    <a:pt x="44" y="0"/>
                  </a:lnTo>
                  <a:lnTo>
                    <a:pt x="62" y="0"/>
                  </a:lnTo>
                  <a:lnTo>
                    <a:pt x="71" y="9"/>
                  </a:lnTo>
                  <a:lnTo>
                    <a:pt x="80" y="22"/>
                  </a:lnTo>
                  <a:lnTo>
                    <a:pt x="80" y="40"/>
                  </a:lnTo>
                  <a:lnTo>
                    <a:pt x="80" y="53"/>
                  </a:lnTo>
                  <a:lnTo>
                    <a:pt x="75" y="71"/>
                  </a:lnTo>
                  <a:lnTo>
                    <a:pt x="66" y="84"/>
                  </a:lnTo>
                  <a:lnTo>
                    <a:pt x="57" y="93"/>
                  </a:lnTo>
                  <a:lnTo>
                    <a:pt x="48" y="98"/>
                  </a:lnTo>
                  <a:lnTo>
                    <a:pt x="35" y="98"/>
                  </a:lnTo>
                  <a:lnTo>
                    <a:pt x="26" y="98"/>
                  </a:lnTo>
                  <a:lnTo>
                    <a:pt x="17" y="93"/>
                  </a:lnTo>
                  <a:lnTo>
                    <a:pt x="9" y="89"/>
                  </a:lnTo>
                  <a:lnTo>
                    <a:pt x="4" y="80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13" y="58"/>
                  </a:moveTo>
                  <a:lnTo>
                    <a:pt x="17" y="71"/>
                  </a:lnTo>
                  <a:lnTo>
                    <a:pt x="22" y="80"/>
                  </a:lnTo>
                  <a:lnTo>
                    <a:pt x="26" y="84"/>
                  </a:lnTo>
                  <a:lnTo>
                    <a:pt x="35" y="89"/>
                  </a:lnTo>
                  <a:lnTo>
                    <a:pt x="40" y="84"/>
                  </a:lnTo>
                  <a:lnTo>
                    <a:pt x="44" y="84"/>
                  </a:lnTo>
                  <a:lnTo>
                    <a:pt x="48" y="80"/>
                  </a:lnTo>
                  <a:lnTo>
                    <a:pt x="53" y="80"/>
                  </a:lnTo>
                  <a:lnTo>
                    <a:pt x="57" y="75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2" y="58"/>
                  </a:lnTo>
                  <a:lnTo>
                    <a:pt x="66" y="49"/>
                  </a:lnTo>
                  <a:lnTo>
                    <a:pt x="66" y="40"/>
                  </a:lnTo>
                  <a:lnTo>
                    <a:pt x="66" y="26"/>
                  </a:lnTo>
                  <a:lnTo>
                    <a:pt x="62" y="18"/>
                  </a:lnTo>
                  <a:lnTo>
                    <a:pt x="53" y="13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5" y="13"/>
                  </a:lnTo>
                  <a:lnTo>
                    <a:pt x="26" y="18"/>
                  </a:lnTo>
                  <a:lnTo>
                    <a:pt x="22" y="26"/>
                  </a:lnTo>
                  <a:lnTo>
                    <a:pt x="17" y="35"/>
                  </a:lnTo>
                  <a:lnTo>
                    <a:pt x="17" y="44"/>
                  </a:lnTo>
                  <a:lnTo>
                    <a:pt x="13" y="53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010"/>
            <p:cNvSpPr>
              <a:spLocks noEditPoints="1"/>
            </p:cNvSpPr>
            <p:nvPr/>
          </p:nvSpPr>
          <p:spPr bwMode="auto">
            <a:xfrm>
              <a:off x="9273" y="9397"/>
              <a:ext cx="76" cy="98"/>
            </a:xfrm>
            <a:custGeom>
              <a:avLst/>
              <a:gdLst>
                <a:gd name="T0" fmla="*/ 58 w 76"/>
                <a:gd name="T1" fmla="*/ 49 h 98"/>
                <a:gd name="T2" fmla="*/ 63 w 76"/>
                <a:gd name="T3" fmla="*/ 49 h 98"/>
                <a:gd name="T4" fmla="*/ 67 w 76"/>
                <a:gd name="T5" fmla="*/ 58 h 98"/>
                <a:gd name="T6" fmla="*/ 72 w 76"/>
                <a:gd name="T7" fmla="*/ 62 h 98"/>
                <a:gd name="T8" fmla="*/ 72 w 76"/>
                <a:gd name="T9" fmla="*/ 71 h 98"/>
                <a:gd name="T10" fmla="*/ 72 w 76"/>
                <a:gd name="T11" fmla="*/ 80 h 98"/>
                <a:gd name="T12" fmla="*/ 63 w 76"/>
                <a:gd name="T13" fmla="*/ 89 h 98"/>
                <a:gd name="T14" fmla="*/ 54 w 76"/>
                <a:gd name="T15" fmla="*/ 98 h 98"/>
                <a:gd name="T16" fmla="*/ 40 w 76"/>
                <a:gd name="T17" fmla="*/ 98 h 98"/>
                <a:gd name="T18" fmla="*/ 27 w 76"/>
                <a:gd name="T19" fmla="*/ 98 h 98"/>
                <a:gd name="T20" fmla="*/ 18 w 76"/>
                <a:gd name="T21" fmla="*/ 93 h 98"/>
                <a:gd name="T22" fmla="*/ 14 w 76"/>
                <a:gd name="T23" fmla="*/ 89 h 98"/>
                <a:gd name="T24" fmla="*/ 5 w 76"/>
                <a:gd name="T25" fmla="*/ 80 h 98"/>
                <a:gd name="T26" fmla="*/ 5 w 76"/>
                <a:gd name="T27" fmla="*/ 71 h 98"/>
                <a:gd name="T28" fmla="*/ 0 w 76"/>
                <a:gd name="T29" fmla="*/ 62 h 98"/>
                <a:gd name="T30" fmla="*/ 5 w 76"/>
                <a:gd name="T31" fmla="*/ 35 h 98"/>
                <a:gd name="T32" fmla="*/ 14 w 76"/>
                <a:gd name="T33" fmla="*/ 18 h 98"/>
                <a:gd name="T34" fmla="*/ 23 w 76"/>
                <a:gd name="T35" fmla="*/ 9 h 98"/>
                <a:gd name="T36" fmla="*/ 32 w 76"/>
                <a:gd name="T37" fmla="*/ 4 h 98"/>
                <a:gd name="T38" fmla="*/ 40 w 76"/>
                <a:gd name="T39" fmla="*/ 0 h 98"/>
                <a:gd name="T40" fmla="*/ 49 w 76"/>
                <a:gd name="T41" fmla="*/ 0 h 98"/>
                <a:gd name="T42" fmla="*/ 63 w 76"/>
                <a:gd name="T43" fmla="*/ 0 h 98"/>
                <a:gd name="T44" fmla="*/ 72 w 76"/>
                <a:gd name="T45" fmla="*/ 4 h 98"/>
                <a:gd name="T46" fmla="*/ 76 w 76"/>
                <a:gd name="T47" fmla="*/ 13 h 98"/>
                <a:gd name="T48" fmla="*/ 76 w 76"/>
                <a:gd name="T49" fmla="*/ 22 h 98"/>
                <a:gd name="T50" fmla="*/ 76 w 76"/>
                <a:gd name="T51" fmla="*/ 31 h 98"/>
                <a:gd name="T52" fmla="*/ 72 w 76"/>
                <a:gd name="T53" fmla="*/ 40 h 98"/>
                <a:gd name="T54" fmla="*/ 67 w 76"/>
                <a:gd name="T55" fmla="*/ 44 h 98"/>
                <a:gd name="T56" fmla="*/ 58 w 76"/>
                <a:gd name="T57" fmla="*/ 49 h 98"/>
                <a:gd name="T58" fmla="*/ 18 w 76"/>
                <a:gd name="T59" fmla="*/ 40 h 98"/>
                <a:gd name="T60" fmla="*/ 27 w 76"/>
                <a:gd name="T61" fmla="*/ 40 h 98"/>
                <a:gd name="T62" fmla="*/ 32 w 76"/>
                <a:gd name="T63" fmla="*/ 40 h 98"/>
                <a:gd name="T64" fmla="*/ 45 w 76"/>
                <a:gd name="T65" fmla="*/ 40 h 98"/>
                <a:gd name="T66" fmla="*/ 54 w 76"/>
                <a:gd name="T67" fmla="*/ 35 h 98"/>
                <a:gd name="T68" fmla="*/ 63 w 76"/>
                <a:gd name="T69" fmla="*/ 31 h 98"/>
                <a:gd name="T70" fmla="*/ 63 w 76"/>
                <a:gd name="T71" fmla="*/ 26 h 98"/>
                <a:gd name="T72" fmla="*/ 63 w 76"/>
                <a:gd name="T73" fmla="*/ 18 h 98"/>
                <a:gd name="T74" fmla="*/ 58 w 76"/>
                <a:gd name="T75" fmla="*/ 18 h 98"/>
                <a:gd name="T76" fmla="*/ 54 w 76"/>
                <a:gd name="T77" fmla="*/ 13 h 98"/>
                <a:gd name="T78" fmla="*/ 49 w 76"/>
                <a:gd name="T79" fmla="*/ 13 h 98"/>
                <a:gd name="T80" fmla="*/ 40 w 76"/>
                <a:gd name="T81" fmla="*/ 13 h 98"/>
                <a:gd name="T82" fmla="*/ 32 w 76"/>
                <a:gd name="T83" fmla="*/ 18 h 98"/>
                <a:gd name="T84" fmla="*/ 23 w 76"/>
                <a:gd name="T85" fmla="*/ 26 h 98"/>
                <a:gd name="T86" fmla="*/ 18 w 76"/>
                <a:gd name="T87" fmla="*/ 40 h 98"/>
                <a:gd name="T88" fmla="*/ 18 w 76"/>
                <a:gd name="T89" fmla="*/ 53 h 98"/>
                <a:gd name="T90" fmla="*/ 18 w 76"/>
                <a:gd name="T91" fmla="*/ 58 h 98"/>
                <a:gd name="T92" fmla="*/ 18 w 76"/>
                <a:gd name="T93" fmla="*/ 62 h 98"/>
                <a:gd name="T94" fmla="*/ 18 w 76"/>
                <a:gd name="T95" fmla="*/ 71 h 98"/>
                <a:gd name="T96" fmla="*/ 23 w 76"/>
                <a:gd name="T97" fmla="*/ 80 h 98"/>
                <a:gd name="T98" fmla="*/ 32 w 76"/>
                <a:gd name="T99" fmla="*/ 84 h 98"/>
                <a:gd name="T100" fmla="*/ 40 w 76"/>
                <a:gd name="T101" fmla="*/ 89 h 98"/>
                <a:gd name="T102" fmla="*/ 45 w 76"/>
                <a:gd name="T103" fmla="*/ 84 h 98"/>
                <a:gd name="T104" fmla="*/ 54 w 76"/>
                <a:gd name="T105" fmla="*/ 80 h 98"/>
                <a:gd name="T106" fmla="*/ 58 w 76"/>
                <a:gd name="T107" fmla="*/ 75 h 98"/>
                <a:gd name="T108" fmla="*/ 58 w 76"/>
                <a:gd name="T109" fmla="*/ 71 h 98"/>
                <a:gd name="T110" fmla="*/ 54 w 76"/>
                <a:gd name="T111" fmla="*/ 62 h 98"/>
                <a:gd name="T112" fmla="*/ 49 w 76"/>
                <a:gd name="T113" fmla="*/ 58 h 98"/>
                <a:gd name="T114" fmla="*/ 40 w 76"/>
                <a:gd name="T115" fmla="*/ 53 h 98"/>
                <a:gd name="T116" fmla="*/ 27 w 76"/>
                <a:gd name="T117" fmla="*/ 53 h 98"/>
                <a:gd name="T118" fmla="*/ 23 w 76"/>
                <a:gd name="T119" fmla="*/ 53 h 98"/>
                <a:gd name="T120" fmla="*/ 18 w 76"/>
                <a:gd name="T121" fmla="*/ 53 h 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6" h="98">
                  <a:moveTo>
                    <a:pt x="58" y="49"/>
                  </a:moveTo>
                  <a:lnTo>
                    <a:pt x="63" y="49"/>
                  </a:lnTo>
                  <a:lnTo>
                    <a:pt x="67" y="58"/>
                  </a:lnTo>
                  <a:lnTo>
                    <a:pt x="72" y="62"/>
                  </a:lnTo>
                  <a:lnTo>
                    <a:pt x="72" y="71"/>
                  </a:lnTo>
                  <a:lnTo>
                    <a:pt x="72" y="80"/>
                  </a:lnTo>
                  <a:lnTo>
                    <a:pt x="63" y="89"/>
                  </a:lnTo>
                  <a:lnTo>
                    <a:pt x="54" y="98"/>
                  </a:lnTo>
                  <a:lnTo>
                    <a:pt x="40" y="98"/>
                  </a:lnTo>
                  <a:lnTo>
                    <a:pt x="27" y="98"/>
                  </a:lnTo>
                  <a:lnTo>
                    <a:pt x="18" y="93"/>
                  </a:lnTo>
                  <a:lnTo>
                    <a:pt x="14" y="89"/>
                  </a:lnTo>
                  <a:lnTo>
                    <a:pt x="5" y="80"/>
                  </a:lnTo>
                  <a:lnTo>
                    <a:pt x="5" y="71"/>
                  </a:lnTo>
                  <a:lnTo>
                    <a:pt x="0" y="62"/>
                  </a:lnTo>
                  <a:lnTo>
                    <a:pt x="5" y="35"/>
                  </a:lnTo>
                  <a:lnTo>
                    <a:pt x="14" y="18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2" y="4"/>
                  </a:lnTo>
                  <a:lnTo>
                    <a:pt x="76" y="13"/>
                  </a:lnTo>
                  <a:lnTo>
                    <a:pt x="76" y="22"/>
                  </a:lnTo>
                  <a:lnTo>
                    <a:pt x="76" y="31"/>
                  </a:lnTo>
                  <a:lnTo>
                    <a:pt x="72" y="40"/>
                  </a:lnTo>
                  <a:lnTo>
                    <a:pt x="67" y="44"/>
                  </a:lnTo>
                  <a:lnTo>
                    <a:pt x="58" y="49"/>
                  </a:lnTo>
                  <a:close/>
                  <a:moveTo>
                    <a:pt x="18" y="40"/>
                  </a:moveTo>
                  <a:lnTo>
                    <a:pt x="27" y="40"/>
                  </a:lnTo>
                  <a:lnTo>
                    <a:pt x="32" y="40"/>
                  </a:lnTo>
                  <a:lnTo>
                    <a:pt x="45" y="40"/>
                  </a:lnTo>
                  <a:lnTo>
                    <a:pt x="54" y="35"/>
                  </a:lnTo>
                  <a:lnTo>
                    <a:pt x="63" y="31"/>
                  </a:lnTo>
                  <a:lnTo>
                    <a:pt x="63" y="26"/>
                  </a:lnTo>
                  <a:lnTo>
                    <a:pt x="63" y="18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49" y="13"/>
                  </a:lnTo>
                  <a:lnTo>
                    <a:pt x="40" y="13"/>
                  </a:lnTo>
                  <a:lnTo>
                    <a:pt x="32" y="18"/>
                  </a:lnTo>
                  <a:lnTo>
                    <a:pt x="23" y="26"/>
                  </a:lnTo>
                  <a:lnTo>
                    <a:pt x="18" y="40"/>
                  </a:lnTo>
                  <a:close/>
                  <a:moveTo>
                    <a:pt x="18" y="53"/>
                  </a:moveTo>
                  <a:lnTo>
                    <a:pt x="18" y="58"/>
                  </a:lnTo>
                  <a:lnTo>
                    <a:pt x="18" y="62"/>
                  </a:lnTo>
                  <a:lnTo>
                    <a:pt x="18" y="71"/>
                  </a:lnTo>
                  <a:lnTo>
                    <a:pt x="23" y="80"/>
                  </a:lnTo>
                  <a:lnTo>
                    <a:pt x="32" y="84"/>
                  </a:lnTo>
                  <a:lnTo>
                    <a:pt x="40" y="89"/>
                  </a:lnTo>
                  <a:lnTo>
                    <a:pt x="45" y="84"/>
                  </a:lnTo>
                  <a:lnTo>
                    <a:pt x="54" y="80"/>
                  </a:lnTo>
                  <a:lnTo>
                    <a:pt x="58" y="75"/>
                  </a:lnTo>
                  <a:lnTo>
                    <a:pt x="58" y="71"/>
                  </a:lnTo>
                  <a:lnTo>
                    <a:pt x="54" y="62"/>
                  </a:lnTo>
                  <a:lnTo>
                    <a:pt x="49" y="58"/>
                  </a:lnTo>
                  <a:lnTo>
                    <a:pt x="40" y="53"/>
                  </a:lnTo>
                  <a:lnTo>
                    <a:pt x="27" y="53"/>
                  </a:lnTo>
                  <a:lnTo>
                    <a:pt x="23" y="53"/>
                  </a:lnTo>
                  <a:lnTo>
                    <a:pt x="18" y="5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011"/>
            <p:cNvSpPr>
              <a:spLocks noEditPoints="1"/>
            </p:cNvSpPr>
            <p:nvPr/>
          </p:nvSpPr>
          <p:spPr bwMode="auto">
            <a:xfrm>
              <a:off x="9358" y="9397"/>
              <a:ext cx="75" cy="98"/>
            </a:xfrm>
            <a:custGeom>
              <a:avLst/>
              <a:gdLst>
                <a:gd name="T0" fmla="*/ 58 w 75"/>
                <a:gd name="T1" fmla="*/ 66 h 98"/>
                <a:gd name="T2" fmla="*/ 71 w 75"/>
                <a:gd name="T3" fmla="*/ 66 h 98"/>
                <a:gd name="T4" fmla="*/ 67 w 75"/>
                <a:gd name="T5" fmla="*/ 80 h 98"/>
                <a:gd name="T6" fmla="*/ 58 w 75"/>
                <a:gd name="T7" fmla="*/ 89 h 98"/>
                <a:gd name="T8" fmla="*/ 44 w 75"/>
                <a:gd name="T9" fmla="*/ 98 h 98"/>
                <a:gd name="T10" fmla="*/ 31 w 75"/>
                <a:gd name="T11" fmla="*/ 98 h 98"/>
                <a:gd name="T12" fmla="*/ 22 w 75"/>
                <a:gd name="T13" fmla="*/ 98 h 98"/>
                <a:gd name="T14" fmla="*/ 13 w 75"/>
                <a:gd name="T15" fmla="*/ 93 h 98"/>
                <a:gd name="T16" fmla="*/ 9 w 75"/>
                <a:gd name="T17" fmla="*/ 89 h 98"/>
                <a:gd name="T18" fmla="*/ 4 w 75"/>
                <a:gd name="T19" fmla="*/ 80 h 98"/>
                <a:gd name="T20" fmla="*/ 0 w 75"/>
                <a:gd name="T21" fmla="*/ 71 h 98"/>
                <a:gd name="T22" fmla="*/ 0 w 75"/>
                <a:gd name="T23" fmla="*/ 58 h 98"/>
                <a:gd name="T24" fmla="*/ 0 w 75"/>
                <a:gd name="T25" fmla="*/ 44 h 98"/>
                <a:gd name="T26" fmla="*/ 4 w 75"/>
                <a:gd name="T27" fmla="*/ 26 h 98"/>
                <a:gd name="T28" fmla="*/ 13 w 75"/>
                <a:gd name="T29" fmla="*/ 13 h 98"/>
                <a:gd name="T30" fmla="*/ 22 w 75"/>
                <a:gd name="T31" fmla="*/ 4 h 98"/>
                <a:gd name="T32" fmla="*/ 31 w 75"/>
                <a:gd name="T33" fmla="*/ 0 h 98"/>
                <a:gd name="T34" fmla="*/ 44 w 75"/>
                <a:gd name="T35" fmla="*/ 0 h 98"/>
                <a:gd name="T36" fmla="*/ 58 w 75"/>
                <a:gd name="T37" fmla="*/ 0 h 98"/>
                <a:gd name="T38" fmla="*/ 67 w 75"/>
                <a:gd name="T39" fmla="*/ 9 h 98"/>
                <a:gd name="T40" fmla="*/ 75 w 75"/>
                <a:gd name="T41" fmla="*/ 22 h 98"/>
                <a:gd name="T42" fmla="*/ 75 w 75"/>
                <a:gd name="T43" fmla="*/ 40 h 98"/>
                <a:gd name="T44" fmla="*/ 75 w 75"/>
                <a:gd name="T45" fmla="*/ 44 h 98"/>
                <a:gd name="T46" fmla="*/ 75 w 75"/>
                <a:gd name="T47" fmla="*/ 53 h 98"/>
                <a:gd name="T48" fmla="*/ 13 w 75"/>
                <a:gd name="T49" fmla="*/ 53 h 98"/>
                <a:gd name="T50" fmla="*/ 13 w 75"/>
                <a:gd name="T51" fmla="*/ 58 h 98"/>
                <a:gd name="T52" fmla="*/ 13 w 75"/>
                <a:gd name="T53" fmla="*/ 58 h 98"/>
                <a:gd name="T54" fmla="*/ 13 w 75"/>
                <a:gd name="T55" fmla="*/ 71 h 98"/>
                <a:gd name="T56" fmla="*/ 18 w 75"/>
                <a:gd name="T57" fmla="*/ 80 h 98"/>
                <a:gd name="T58" fmla="*/ 27 w 75"/>
                <a:gd name="T59" fmla="*/ 84 h 98"/>
                <a:gd name="T60" fmla="*/ 31 w 75"/>
                <a:gd name="T61" fmla="*/ 84 h 98"/>
                <a:gd name="T62" fmla="*/ 40 w 75"/>
                <a:gd name="T63" fmla="*/ 84 h 98"/>
                <a:gd name="T64" fmla="*/ 49 w 75"/>
                <a:gd name="T65" fmla="*/ 80 h 98"/>
                <a:gd name="T66" fmla="*/ 53 w 75"/>
                <a:gd name="T67" fmla="*/ 75 h 98"/>
                <a:gd name="T68" fmla="*/ 58 w 75"/>
                <a:gd name="T69" fmla="*/ 66 h 98"/>
                <a:gd name="T70" fmla="*/ 18 w 75"/>
                <a:gd name="T71" fmla="*/ 40 h 98"/>
                <a:gd name="T72" fmla="*/ 62 w 75"/>
                <a:gd name="T73" fmla="*/ 40 h 98"/>
                <a:gd name="T74" fmla="*/ 62 w 75"/>
                <a:gd name="T75" fmla="*/ 40 h 98"/>
                <a:gd name="T76" fmla="*/ 62 w 75"/>
                <a:gd name="T77" fmla="*/ 35 h 98"/>
                <a:gd name="T78" fmla="*/ 62 w 75"/>
                <a:gd name="T79" fmla="*/ 26 h 98"/>
                <a:gd name="T80" fmla="*/ 58 w 75"/>
                <a:gd name="T81" fmla="*/ 18 h 98"/>
                <a:gd name="T82" fmla="*/ 53 w 75"/>
                <a:gd name="T83" fmla="*/ 13 h 98"/>
                <a:gd name="T84" fmla="*/ 44 w 75"/>
                <a:gd name="T85" fmla="*/ 13 h 98"/>
                <a:gd name="T86" fmla="*/ 35 w 75"/>
                <a:gd name="T87" fmla="*/ 13 h 98"/>
                <a:gd name="T88" fmla="*/ 27 w 75"/>
                <a:gd name="T89" fmla="*/ 18 h 98"/>
                <a:gd name="T90" fmla="*/ 22 w 75"/>
                <a:gd name="T91" fmla="*/ 26 h 98"/>
                <a:gd name="T92" fmla="*/ 18 w 75"/>
                <a:gd name="T93" fmla="*/ 40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98">
                  <a:moveTo>
                    <a:pt x="58" y="66"/>
                  </a:moveTo>
                  <a:lnTo>
                    <a:pt x="71" y="66"/>
                  </a:lnTo>
                  <a:lnTo>
                    <a:pt x="67" y="80"/>
                  </a:lnTo>
                  <a:lnTo>
                    <a:pt x="58" y="89"/>
                  </a:lnTo>
                  <a:lnTo>
                    <a:pt x="44" y="98"/>
                  </a:lnTo>
                  <a:lnTo>
                    <a:pt x="31" y="98"/>
                  </a:lnTo>
                  <a:lnTo>
                    <a:pt x="22" y="98"/>
                  </a:lnTo>
                  <a:lnTo>
                    <a:pt x="13" y="93"/>
                  </a:lnTo>
                  <a:lnTo>
                    <a:pt x="9" y="89"/>
                  </a:lnTo>
                  <a:lnTo>
                    <a:pt x="4" y="80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4" y="26"/>
                  </a:lnTo>
                  <a:lnTo>
                    <a:pt x="13" y="13"/>
                  </a:lnTo>
                  <a:lnTo>
                    <a:pt x="22" y="4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67" y="9"/>
                  </a:lnTo>
                  <a:lnTo>
                    <a:pt x="75" y="22"/>
                  </a:lnTo>
                  <a:lnTo>
                    <a:pt x="75" y="40"/>
                  </a:lnTo>
                  <a:lnTo>
                    <a:pt x="75" y="44"/>
                  </a:lnTo>
                  <a:lnTo>
                    <a:pt x="75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13" y="71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40" y="84"/>
                  </a:lnTo>
                  <a:lnTo>
                    <a:pt x="49" y="80"/>
                  </a:lnTo>
                  <a:lnTo>
                    <a:pt x="53" y="75"/>
                  </a:lnTo>
                  <a:lnTo>
                    <a:pt x="58" y="66"/>
                  </a:lnTo>
                  <a:close/>
                  <a:moveTo>
                    <a:pt x="18" y="40"/>
                  </a:moveTo>
                  <a:lnTo>
                    <a:pt x="62" y="40"/>
                  </a:lnTo>
                  <a:lnTo>
                    <a:pt x="62" y="35"/>
                  </a:lnTo>
                  <a:lnTo>
                    <a:pt x="62" y="26"/>
                  </a:lnTo>
                  <a:lnTo>
                    <a:pt x="58" y="18"/>
                  </a:lnTo>
                  <a:lnTo>
                    <a:pt x="53" y="13"/>
                  </a:lnTo>
                  <a:lnTo>
                    <a:pt x="44" y="13"/>
                  </a:lnTo>
                  <a:lnTo>
                    <a:pt x="35" y="13"/>
                  </a:lnTo>
                  <a:lnTo>
                    <a:pt x="27" y="18"/>
                  </a:lnTo>
                  <a:lnTo>
                    <a:pt x="22" y="26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012"/>
            <p:cNvSpPr>
              <a:spLocks noEditPoints="1"/>
            </p:cNvSpPr>
            <p:nvPr/>
          </p:nvSpPr>
          <p:spPr bwMode="auto">
            <a:xfrm>
              <a:off x="9438" y="9397"/>
              <a:ext cx="89" cy="133"/>
            </a:xfrm>
            <a:custGeom>
              <a:avLst/>
              <a:gdLst>
                <a:gd name="T0" fmla="*/ 0 w 89"/>
                <a:gd name="T1" fmla="*/ 133 h 133"/>
                <a:gd name="T2" fmla="*/ 22 w 89"/>
                <a:gd name="T3" fmla="*/ 0 h 133"/>
                <a:gd name="T4" fmla="*/ 35 w 89"/>
                <a:gd name="T5" fmla="*/ 0 h 133"/>
                <a:gd name="T6" fmla="*/ 35 w 89"/>
                <a:gd name="T7" fmla="*/ 13 h 133"/>
                <a:gd name="T8" fmla="*/ 40 w 89"/>
                <a:gd name="T9" fmla="*/ 9 h 133"/>
                <a:gd name="T10" fmla="*/ 49 w 89"/>
                <a:gd name="T11" fmla="*/ 4 h 133"/>
                <a:gd name="T12" fmla="*/ 53 w 89"/>
                <a:gd name="T13" fmla="*/ 0 h 133"/>
                <a:gd name="T14" fmla="*/ 62 w 89"/>
                <a:gd name="T15" fmla="*/ 0 h 133"/>
                <a:gd name="T16" fmla="*/ 71 w 89"/>
                <a:gd name="T17" fmla="*/ 0 h 133"/>
                <a:gd name="T18" fmla="*/ 80 w 89"/>
                <a:gd name="T19" fmla="*/ 9 h 133"/>
                <a:gd name="T20" fmla="*/ 84 w 89"/>
                <a:gd name="T21" fmla="*/ 22 h 133"/>
                <a:gd name="T22" fmla="*/ 89 w 89"/>
                <a:gd name="T23" fmla="*/ 35 h 133"/>
                <a:gd name="T24" fmla="*/ 89 w 89"/>
                <a:gd name="T25" fmla="*/ 53 h 133"/>
                <a:gd name="T26" fmla="*/ 84 w 89"/>
                <a:gd name="T27" fmla="*/ 66 h 133"/>
                <a:gd name="T28" fmla="*/ 80 w 89"/>
                <a:gd name="T29" fmla="*/ 75 h 133"/>
                <a:gd name="T30" fmla="*/ 71 w 89"/>
                <a:gd name="T31" fmla="*/ 84 h 133"/>
                <a:gd name="T32" fmla="*/ 66 w 89"/>
                <a:gd name="T33" fmla="*/ 93 h 133"/>
                <a:gd name="T34" fmla="*/ 62 w 89"/>
                <a:gd name="T35" fmla="*/ 98 h 133"/>
                <a:gd name="T36" fmla="*/ 53 w 89"/>
                <a:gd name="T37" fmla="*/ 98 h 133"/>
                <a:gd name="T38" fmla="*/ 49 w 89"/>
                <a:gd name="T39" fmla="*/ 98 h 133"/>
                <a:gd name="T40" fmla="*/ 40 w 89"/>
                <a:gd name="T41" fmla="*/ 98 h 133"/>
                <a:gd name="T42" fmla="*/ 35 w 89"/>
                <a:gd name="T43" fmla="*/ 93 h 133"/>
                <a:gd name="T44" fmla="*/ 27 w 89"/>
                <a:gd name="T45" fmla="*/ 89 h 133"/>
                <a:gd name="T46" fmla="*/ 22 w 89"/>
                <a:gd name="T47" fmla="*/ 80 h 133"/>
                <a:gd name="T48" fmla="*/ 13 w 89"/>
                <a:gd name="T49" fmla="*/ 133 h 133"/>
                <a:gd name="T50" fmla="*/ 0 w 89"/>
                <a:gd name="T51" fmla="*/ 133 h 133"/>
                <a:gd name="T52" fmla="*/ 27 w 89"/>
                <a:gd name="T53" fmla="*/ 58 h 133"/>
                <a:gd name="T54" fmla="*/ 27 w 89"/>
                <a:gd name="T55" fmla="*/ 66 h 133"/>
                <a:gd name="T56" fmla="*/ 31 w 89"/>
                <a:gd name="T57" fmla="*/ 71 h 133"/>
                <a:gd name="T58" fmla="*/ 31 w 89"/>
                <a:gd name="T59" fmla="*/ 80 h 133"/>
                <a:gd name="T60" fmla="*/ 35 w 89"/>
                <a:gd name="T61" fmla="*/ 84 h 133"/>
                <a:gd name="T62" fmla="*/ 40 w 89"/>
                <a:gd name="T63" fmla="*/ 84 h 133"/>
                <a:gd name="T64" fmla="*/ 44 w 89"/>
                <a:gd name="T65" fmla="*/ 84 h 133"/>
                <a:gd name="T66" fmla="*/ 58 w 89"/>
                <a:gd name="T67" fmla="*/ 80 h 133"/>
                <a:gd name="T68" fmla="*/ 66 w 89"/>
                <a:gd name="T69" fmla="*/ 71 h 133"/>
                <a:gd name="T70" fmla="*/ 71 w 89"/>
                <a:gd name="T71" fmla="*/ 53 h 133"/>
                <a:gd name="T72" fmla="*/ 75 w 89"/>
                <a:gd name="T73" fmla="*/ 40 h 133"/>
                <a:gd name="T74" fmla="*/ 71 w 89"/>
                <a:gd name="T75" fmla="*/ 26 h 133"/>
                <a:gd name="T76" fmla="*/ 66 w 89"/>
                <a:gd name="T77" fmla="*/ 18 h 133"/>
                <a:gd name="T78" fmla="*/ 62 w 89"/>
                <a:gd name="T79" fmla="*/ 13 h 133"/>
                <a:gd name="T80" fmla="*/ 58 w 89"/>
                <a:gd name="T81" fmla="*/ 13 h 133"/>
                <a:gd name="T82" fmla="*/ 49 w 89"/>
                <a:gd name="T83" fmla="*/ 13 h 133"/>
                <a:gd name="T84" fmla="*/ 44 w 89"/>
                <a:gd name="T85" fmla="*/ 18 h 133"/>
                <a:gd name="T86" fmla="*/ 40 w 89"/>
                <a:gd name="T87" fmla="*/ 18 h 133"/>
                <a:gd name="T88" fmla="*/ 35 w 89"/>
                <a:gd name="T89" fmla="*/ 26 h 133"/>
                <a:gd name="T90" fmla="*/ 35 w 89"/>
                <a:gd name="T91" fmla="*/ 31 h 133"/>
                <a:gd name="T92" fmla="*/ 31 w 89"/>
                <a:gd name="T93" fmla="*/ 40 h 133"/>
                <a:gd name="T94" fmla="*/ 27 w 89"/>
                <a:gd name="T95" fmla="*/ 49 h 133"/>
                <a:gd name="T96" fmla="*/ 27 w 89"/>
                <a:gd name="T97" fmla="*/ 58 h 1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9" h="133">
                  <a:moveTo>
                    <a:pt x="0" y="133"/>
                  </a:moveTo>
                  <a:lnTo>
                    <a:pt x="22" y="0"/>
                  </a:lnTo>
                  <a:lnTo>
                    <a:pt x="35" y="0"/>
                  </a:lnTo>
                  <a:lnTo>
                    <a:pt x="35" y="13"/>
                  </a:lnTo>
                  <a:lnTo>
                    <a:pt x="40" y="9"/>
                  </a:lnTo>
                  <a:lnTo>
                    <a:pt x="49" y="4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0" y="9"/>
                  </a:lnTo>
                  <a:lnTo>
                    <a:pt x="84" y="22"/>
                  </a:lnTo>
                  <a:lnTo>
                    <a:pt x="89" y="35"/>
                  </a:lnTo>
                  <a:lnTo>
                    <a:pt x="89" y="53"/>
                  </a:lnTo>
                  <a:lnTo>
                    <a:pt x="84" y="66"/>
                  </a:lnTo>
                  <a:lnTo>
                    <a:pt x="80" y="75"/>
                  </a:lnTo>
                  <a:lnTo>
                    <a:pt x="71" y="84"/>
                  </a:lnTo>
                  <a:lnTo>
                    <a:pt x="66" y="93"/>
                  </a:lnTo>
                  <a:lnTo>
                    <a:pt x="62" y="98"/>
                  </a:lnTo>
                  <a:lnTo>
                    <a:pt x="53" y="98"/>
                  </a:lnTo>
                  <a:lnTo>
                    <a:pt x="49" y="98"/>
                  </a:lnTo>
                  <a:lnTo>
                    <a:pt x="40" y="98"/>
                  </a:lnTo>
                  <a:lnTo>
                    <a:pt x="35" y="93"/>
                  </a:lnTo>
                  <a:lnTo>
                    <a:pt x="27" y="89"/>
                  </a:lnTo>
                  <a:lnTo>
                    <a:pt x="22" y="80"/>
                  </a:lnTo>
                  <a:lnTo>
                    <a:pt x="13" y="133"/>
                  </a:lnTo>
                  <a:lnTo>
                    <a:pt x="0" y="133"/>
                  </a:lnTo>
                  <a:close/>
                  <a:moveTo>
                    <a:pt x="27" y="58"/>
                  </a:moveTo>
                  <a:lnTo>
                    <a:pt x="27" y="66"/>
                  </a:lnTo>
                  <a:lnTo>
                    <a:pt x="31" y="71"/>
                  </a:lnTo>
                  <a:lnTo>
                    <a:pt x="31" y="80"/>
                  </a:lnTo>
                  <a:lnTo>
                    <a:pt x="35" y="84"/>
                  </a:lnTo>
                  <a:lnTo>
                    <a:pt x="40" y="84"/>
                  </a:lnTo>
                  <a:lnTo>
                    <a:pt x="44" y="84"/>
                  </a:lnTo>
                  <a:lnTo>
                    <a:pt x="58" y="80"/>
                  </a:lnTo>
                  <a:lnTo>
                    <a:pt x="66" y="71"/>
                  </a:lnTo>
                  <a:lnTo>
                    <a:pt x="71" y="53"/>
                  </a:lnTo>
                  <a:lnTo>
                    <a:pt x="75" y="40"/>
                  </a:lnTo>
                  <a:lnTo>
                    <a:pt x="71" y="26"/>
                  </a:lnTo>
                  <a:lnTo>
                    <a:pt x="66" y="18"/>
                  </a:lnTo>
                  <a:lnTo>
                    <a:pt x="62" y="13"/>
                  </a:lnTo>
                  <a:lnTo>
                    <a:pt x="58" y="13"/>
                  </a:lnTo>
                  <a:lnTo>
                    <a:pt x="49" y="13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1" y="40"/>
                  </a:lnTo>
                  <a:lnTo>
                    <a:pt x="27" y="49"/>
                  </a:lnTo>
                  <a:lnTo>
                    <a:pt x="27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013"/>
            <p:cNvSpPr>
              <a:spLocks/>
            </p:cNvSpPr>
            <p:nvPr/>
          </p:nvSpPr>
          <p:spPr bwMode="auto">
            <a:xfrm>
              <a:off x="9540" y="9397"/>
              <a:ext cx="124" cy="98"/>
            </a:xfrm>
            <a:custGeom>
              <a:avLst/>
              <a:gdLst>
                <a:gd name="T0" fmla="*/ 13 w 124"/>
                <a:gd name="T1" fmla="*/ 0 h 98"/>
                <a:gd name="T2" fmla="*/ 27 w 124"/>
                <a:gd name="T3" fmla="*/ 0 h 98"/>
                <a:gd name="T4" fmla="*/ 13 w 124"/>
                <a:gd name="T5" fmla="*/ 62 h 98"/>
                <a:gd name="T6" fmla="*/ 13 w 124"/>
                <a:gd name="T7" fmla="*/ 71 h 98"/>
                <a:gd name="T8" fmla="*/ 13 w 124"/>
                <a:gd name="T9" fmla="*/ 75 h 98"/>
                <a:gd name="T10" fmla="*/ 13 w 124"/>
                <a:gd name="T11" fmla="*/ 80 h 98"/>
                <a:gd name="T12" fmla="*/ 18 w 124"/>
                <a:gd name="T13" fmla="*/ 84 h 98"/>
                <a:gd name="T14" fmla="*/ 18 w 124"/>
                <a:gd name="T15" fmla="*/ 84 h 98"/>
                <a:gd name="T16" fmla="*/ 22 w 124"/>
                <a:gd name="T17" fmla="*/ 84 h 98"/>
                <a:gd name="T18" fmla="*/ 31 w 124"/>
                <a:gd name="T19" fmla="*/ 84 h 98"/>
                <a:gd name="T20" fmla="*/ 36 w 124"/>
                <a:gd name="T21" fmla="*/ 80 h 98"/>
                <a:gd name="T22" fmla="*/ 40 w 124"/>
                <a:gd name="T23" fmla="*/ 75 h 98"/>
                <a:gd name="T24" fmla="*/ 44 w 124"/>
                <a:gd name="T25" fmla="*/ 71 h 98"/>
                <a:gd name="T26" fmla="*/ 49 w 124"/>
                <a:gd name="T27" fmla="*/ 62 h 98"/>
                <a:gd name="T28" fmla="*/ 53 w 124"/>
                <a:gd name="T29" fmla="*/ 49 h 98"/>
                <a:gd name="T30" fmla="*/ 62 w 124"/>
                <a:gd name="T31" fmla="*/ 0 h 98"/>
                <a:gd name="T32" fmla="*/ 76 w 124"/>
                <a:gd name="T33" fmla="*/ 0 h 98"/>
                <a:gd name="T34" fmla="*/ 62 w 124"/>
                <a:gd name="T35" fmla="*/ 62 h 98"/>
                <a:gd name="T36" fmla="*/ 62 w 124"/>
                <a:gd name="T37" fmla="*/ 71 h 98"/>
                <a:gd name="T38" fmla="*/ 62 w 124"/>
                <a:gd name="T39" fmla="*/ 75 h 98"/>
                <a:gd name="T40" fmla="*/ 62 w 124"/>
                <a:gd name="T41" fmla="*/ 80 h 98"/>
                <a:gd name="T42" fmla="*/ 67 w 124"/>
                <a:gd name="T43" fmla="*/ 84 h 98"/>
                <a:gd name="T44" fmla="*/ 67 w 124"/>
                <a:gd name="T45" fmla="*/ 84 h 98"/>
                <a:gd name="T46" fmla="*/ 71 w 124"/>
                <a:gd name="T47" fmla="*/ 84 h 98"/>
                <a:gd name="T48" fmla="*/ 80 w 124"/>
                <a:gd name="T49" fmla="*/ 84 h 98"/>
                <a:gd name="T50" fmla="*/ 89 w 124"/>
                <a:gd name="T51" fmla="*/ 75 h 98"/>
                <a:gd name="T52" fmla="*/ 98 w 124"/>
                <a:gd name="T53" fmla="*/ 66 h 98"/>
                <a:gd name="T54" fmla="*/ 102 w 124"/>
                <a:gd name="T55" fmla="*/ 49 h 98"/>
                <a:gd name="T56" fmla="*/ 102 w 124"/>
                <a:gd name="T57" fmla="*/ 49 h 98"/>
                <a:gd name="T58" fmla="*/ 102 w 124"/>
                <a:gd name="T59" fmla="*/ 44 h 98"/>
                <a:gd name="T60" fmla="*/ 111 w 124"/>
                <a:gd name="T61" fmla="*/ 0 h 98"/>
                <a:gd name="T62" fmla="*/ 124 w 124"/>
                <a:gd name="T63" fmla="*/ 0 h 98"/>
                <a:gd name="T64" fmla="*/ 107 w 124"/>
                <a:gd name="T65" fmla="*/ 98 h 98"/>
                <a:gd name="T66" fmla="*/ 93 w 124"/>
                <a:gd name="T67" fmla="*/ 98 h 98"/>
                <a:gd name="T68" fmla="*/ 93 w 124"/>
                <a:gd name="T69" fmla="*/ 80 h 98"/>
                <a:gd name="T70" fmla="*/ 84 w 124"/>
                <a:gd name="T71" fmla="*/ 93 h 98"/>
                <a:gd name="T72" fmla="*/ 67 w 124"/>
                <a:gd name="T73" fmla="*/ 98 h 98"/>
                <a:gd name="T74" fmla="*/ 62 w 124"/>
                <a:gd name="T75" fmla="*/ 98 h 98"/>
                <a:gd name="T76" fmla="*/ 53 w 124"/>
                <a:gd name="T77" fmla="*/ 93 h 98"/>
                <a:gd name="T78" fmla="*/ 49 w 124"/>
                <a:gd name="T79" fmla="*/ 89 h 98"/>
                <a:gd name="T80" fmla="*/ 49 w 124"/>
                <a:gd name="T81" fmla="*/ 80 h 98"/>
                <a:gd name="T82" fmla="*/ 40 w 124"/>
                <a:gd name="T83" fmla="*/ 89 h 98"/>
                <a:gd name="T84" fmla="*/ 36 w 124"/>
                <a:gd name="T85" fmla="*/ 93 h 98"/>
                <a:gd name="T86" fmla="*/ 27 w 124"/>
                <a:gd name="T87" fmla="*/ 98 h 98"/>
                <a:gd name="T88" fmla="*/ 18 w 124"/>
                <a:gd name="T89" fmla="*/ 98 h 98"/>
                <a:gd name="T90" fmla="*/ 13 w 124"/>
                <a:gd name="T91" fmla="*/ 98 h 98"/>
                <a:gd name="T92" fmla="*/ 4 w 124"/>
                <a:gd name="T93" fmla="*/ 93 h 98"/>
                <a:gd name="T94" fmla="*/ 0 w 124"/>
                <a:gd name="T95" fmla="*/ 89 h 98"/>
                <a:gd name="T96" fmla="*/ 0 w 124"/>
                <a:gd name="T97" fmla="*/ 80 h 98"/>
                <a:gd name="T98" fmla="*/ 0 w 124"/>
                <a:gd name="T99" fmla="*/ 71 h 98"/>
                <a:gd name="T100" fmla="*/ 0 w 124"/>
                <a:gd name="T101" fmla="*/ 58 h 98"/>
                <a:gd name="T102" fmla="*/ 13 w 124"/>
                <a:gd name="T103" fmla="*/ 0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4" h="98">
                  <a:moveTo>
                    <a:pt x="13" y="0"/>
                  </a:moveTo>
                  <a:lnTo>
                    <a:pt x="27" y="0"/>
                  </a:lnTo>
                  <a:lnTo>
                    <a:pt x="13" y="62"/>
                  </a:lnTo>
                  <a:lnTo>
                    <a:pt x="13" y="71"/>
                  </a:lnTo>
                  <a:lnTo>
                    <a:pt x="13" y="75"/>
                  </a:lnTo>
                  <a:lnTo>
                    <a:pt x="13" y="80"/>
                  </a:lnTo>
                  <a:lnTo>
                    <a:pt x="18" y="84"/>
                  </a:lnTo>
                  <a:lnTo>
                    <a:pt x="22" y="84"/>
                  </a:lnTo>
                  <a:lnTo>
                    <a:pt x="31" y="84"/>
                  </a:lnTo>
                  <a:lnTo>
                    <a:pt x="36" y="80"/>
                  </a:lnTo>
                  <a:lnTo>
                    <a:pt x="40" y="75"/>
                  </a:lnTo>
                  <a:lnTo>
                    <a:pt x="44" y="71"/>
                  </a:lnTo>
                  <a:lnTo>
                    <a:pt x="49" y="62"/>
                  </a:lnTo>
                  <a:lnTo>
                    <a:pt x="53" y="4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62" y="62"/>
                  </a:lnTo>
                  <a:lnTo>
                    <a:pt x="62" y="71"/>
                  </a:lnTo>
                  <a:lnTo>
                    <a:pt x="62" y="75"/>
                  </a:lnTo>
                  <a:lnTo>
                    <a:pt x="62" y="80"/>
                  </a:lnTo>
                  <a:lnTo>
                    <a:pt x="67" y="84"/>
                  </a:lnTo>
                  <a:lnTo>
                    <a:pt x="71" y="84"/>
                  </a:lnTo>
                  <a:lnTo>
                    <a:pt x="80" y="84"/>
                  </a:lnTo>
                  <a:lnTo>
                    <a:pt x="89" y="75"/>
                  </a:lnTo>
                  <a:lnTo>
                    <a:pt x="98" y="66"/>
                  </a:lnTo>
                  <a:lnTo>
                    <a:pt x="102" y="49"/>
                  </a:lnTo>
                  <a:lnTo>
                    <a:pt x="102" y="44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07" y="98"/>
                  </a:lnTo>
                  <a:lnTo>
                    <a:pt x="93" y="98"/>
                  </a:lnTo>
                  <a:lnTo>
                    <a:pt x="93" y="80"/>
                  </a:lnTo>
                  <a:lnTo>
                    <a:pt x="84" y="93"/>
                  </a:lnTo>
                  <a:lnTo>
                    <a:pt x="67" y="98"/>
                  </a:lnTo>
                  <a:lnTo>
                    <a:pt x="62" y="98"/>
                  </a:lnTo>
                  <a:lnTo>
                    <a:pt x="53" y="93"/>
                  </a:lnTo>
                  <a:lnTo>
                    <a:pt x="49" y="89"/>
                  </a:lnTo>
                  <a:lnTo>
                    <a:pt x="49" y="80"/>
                  </a:lnTo>
                  <a:lnTo>
                    <a:pt x="40" y="89"/>
                  </a:lnTo>
                  <a:lnTo>
                    <a:pt x="36" y="93"/>
                  </a:lnTo>
                  <a:lnTo>
                    <a:pt x="27" y="98"/>
                  </a:lnTo>
                  <a:lnTo>
                    <a:pt x="18" y="98"/>
                  </a:lnTo>
                  <a:lnTo>
                    <a:pt x="13" y="98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014"/>
            <p:cNvSpPr>
              <a:spLocks noEditPoints="1"/>
            </p:cNvSpPr>
            <p:nvPr/>
          </p:nvSpPr>
          <p:spPr bwMode="auto">
            <a:xfrm>
              <a:off x="9673" y="9397"/>
              <a:ext cx="76" cy="98"/>
            </a:xfrm>
            <a:custGeom>
              <a:avLst/>
              <a:gdLst>
                <a:gd name="T0" fmla="*/ 58 w 76"/>
                <a:gd name="T1" fmla="*/ 66 h 98"/>
                <a:gd name="T2" fmla="*/ 71 w 76"/>
                <a:gd name="T3" fmla="*/ 66 h 98"/>
                <a:gd name="T4" fmla="*/ 67 w 76"/>
                <a:gd name="T5" fmla="*/ 80 h 98"/>
                <a:gd name="T6" fmla="*/ 58 w 76"/>
                <a:gd name="T7" fmla="*/ 89 h 98"/>
                <a:gd name="T8" fmla="*/ 45 w 76"/>
                <a:gd name="T9" fmla="*/ 98 h 98"/>
                <a:gd name="T10" fmla="*/ 31 w 76"/>
                <a:gd name="T11" fmla="*/ 98 h 98"/>
                <a:gd name="T12" fmla="*/ 23 w 76"/>
                <a:gd name="T13" fmla="*/ 98 h 98"/>
                <a:gd name="T14" fmla="*/ 14 w 76"/>
                <a:gd name="T15" fmla="*/ 93 h 98"/>
                <a:gd name="T16" fmla="*/ 9 w 76"/>
                <a:gd name="T17" fmla="*/ 89 h 98"/>
                <a:gd name="T18" fmla="*/ 5 w 76"/>
                <a:gd name="T19" fmla="*/ 80 h 98"/>
                <a:gd name="T20" fmla="*/ 0 w 76"/>
                <a:gd name="T21" fmla="*/ 71 h 98"/>
                <a:gd name="T22" fmla="*/ 0 w 76"/>
                <a:gd name="T23" fmla="*/ 58 h 98"/>
                <a:gd name="T24" fmla="*/ 0 w 76"/>
                <a:gd name="T25" fmla="*/ 44 h 98"/>
                <a:gd name="T26" fmla="*/ 5 w 76"/>
                <a:gd name="T27" fmla="*/ 26 h 98"/>
                <a:gd name="T28" fmla="*/ 14 w 76"/>
                <a:gd name="T29" fmla="*/ 13 h 98"/>
                <a:gd name="T30" fmla="*/ 23 w 76"/>
                <a:gd name="T31" fmla="*/ 4 h 98"/>
                <a:gd name="T32" fmla="*/ 31 w 76"/>
                <a:gd name="T33" fmla="*/ 0 h 98"/>
                <a:gd name="T34" fmla="*/ 45 w 76"/>
                <a:gd name="T35" fmla="*/ 0 h 98"/>
                <a:gd name="T36" fmla="*/ 58 w 76"/>
                <a:gd name="T37" fmla="*/ 0 h 98"/>
                <a:gd name="T38" fmla="*/ 67 w 76"/>
                <a:gd name="T39" fmla="*/ 9 h 98"/>
                <a:gd name="T40" fmla="*/ 76 w 76"/>
                <a:gd name="T41" fmla="*/ 22 h 98"/>
                <a:gd name="T42" fmla="*/ 76 w 76"/>
                <a:gd name="T43" fmla="*/ 40 h 98"/>
                <a:gd name="T44" fmla="*/ 76 w 76"/>
                <a:gd name="T45" fmla="*/ 44 h 98"/>
                <a:gd name="T46" fmla="*/ 76 w 76"/>
                <a:gd name="T47" fmla="*/ 53 h 98"/>
                <a:gd name="T48" fmla="*/ 14 w 76"/>
                <a:gd name="T49" fmla="*/ 53 h 98"/>
                <a:gd name="T50" fmla="*/ 14 w 76"/>
                <a:gd name="T51" fmla="*/ 58 h 98"/>
                <a:gd name="T52" fmla="*/ 14 w 76"/>
                <a:gd name="T53" fmla="*/ 58 h 98"/>
                <a:gd name="T54" fmla="*/ 14 w 76"/>
                <a:gd name="T55" fmla="*/ 71 h 98"/>
                <a:gd name="T56" fmla="*/ 18 w 76"/>
                <a:gd name="T57" fmla="*/ 80 h 98"/>
                <a:gd name="T58" fmla="*/ 27 w 76"/>
                <a:gd name="T59" fmla="*/ 84 h 98"/>
                <a:gd name="T60" fmla="*/ 31 w 76"/>
                <a:gd name="T61" fmla="*/ 84 h 98"/>
                <a:gd name="T62" fmla="*/ 40 w 76"/>
                <a:gd name="T63" fmla="*/ 84 h 98"/>
                <a:gd name="T64" fmla="*/ 49 w 76"/>
                <a:gd name="T65" fmla="*/ 80 h 98"/>
                <a:gd name="T66" fmla="*/ 54 w 76"/>
                <a:gd name="T67" fmla="*/ 75 h 98"/>
                <a:gd name="T68" fmla="*/ 58 w 76"/>
                <a:gd name="T69" fmla="*/ 66 h 98"/>
                <a:gd name="T70" fmla="*/ 18 w 76"/>
                <a:gd name="T71" fmla="*/ 40 h 98"/>
                <a:gd name="T72" fmla="*/ 63 w 76"/>
                <a:gd name="T73" fmla="*/ 40 h 98"/>
                <a:gd name="T74" fmla="*/ 63 w 76"/>
                <a:gd name="T75" fmla="*/ 40 h 98"/>
                <a:gd name="T76" fmla="*/ 63 w 76"/>
                <a:gd name="T77" fmla="*/ 35 h 98"/>
                <a:gd name="T78" fmla="*/ 63 w 76"/>
                <a:gd name="T79" fmla="*/ 26 h 98"/>
                <a:gd name="T80" fmla="*/ 58 w 76"/>
                <a:gd name="T81" fmla="*/ 18 h 98"/>
                <a:gd name="T82" fmla="*/ 54 w 76"/>
                <a:gd name="T83" fmla="*/ 13 h 98"/>
                <a:gd name="T84" fmla="*/ 45 w 76"/>
                <a:gd name="T85" fmla="*/ 13 h 98"/>
                <a:gd name="T86" fmla="*/ 36 w 76"/>
                <a:gd name="T87" fmla="*/ 13 h 98"/>
                <a:gd name="T88" fmla="*/ 27 w 76"/>
                <a:gd name="T89" fmla="*/ 18 h 98"/>
                <a:gd name="T90" fmla="*/ 23 w 76"/>
                <a:gd name="T91" fmla="*/ 26 h 98"/>
                <a:gd name="T92" fmla="*/ 18 w 76"/>
                <a:gd name="T93" fmla="*/ 40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6" h="98">
                  <a:moveTo>
                    <a:pt x="58" y="66"/>
                  </a:moveTo>
                  <a:lnTo>
                    <a:pt x="71" y="66"/>
                  </a:lnTo>
                  <a:lnTo>
                    <a:pt x="67" y="80"/>
                  </a:lnTo>
                  <a:lnTo>
                    <a:pt x="58" y="89"/>
                  </a:lnTo>
                  <a:lnTo>
                    <a:pt x="45" y="98"/>
                  </a:lnTo>
                  <a:lnTo>
                    <a:pt x="31" y="98"/>
                  </a:lnTo>
                  <a:lnTo>
                    <a:pt x="23" y="98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0" y="44"/>
                  </a:lnTo>
                  <a:lnTo>
                    <a:pt x="5" y="26"/>
                  </a:lnTo>
                  <a:lnTo>
                    <a:pt x="14" y="13"/>
                  </a:lnTo>
                  <a:lnTo>
                    <a:pt x="23" y="4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7" y="9"/>
                  </a:lnTo>
                  <a:lnTo>
                    <a:pt x="76" y="22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53"/>
                  </a:lnTo>
                  <a:lnTo>
                    <a:pt x="14" y="53"/>
                  </a:lnTo>
                  <a:lnTo>
                    <a:pt x="14" y="58"/>
                  </a:lnTo>
                  <a:lnTo>
                    <a:pt x="14" y="71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40" y="84"/>
                  </a:lnTo>
                  <a:lnTo>
                    <a:pt x="49" y="80"/>
                  </a:lnTo>
                  <a:lnTo>
                    <a:pt x="54" y="75"/>
                  </a:lnTo>
                  <a:lnTo>
                    <a:pt x="58" y="66"/>
                  </a:lnTo>
                  <a:close/>
                  <a:moveTo>
                    <a:pt x="18" y="40"/>
                  </a:moveTo>
                  <a:lnTo>
                    <a:pt x="63" y="40"/>
                  </a:lnTo>
                  <a:lnTo>
                    <a:pt x="63" y="35"/>
                  </a:lnTo>
                  <a:lnTo>
                    <a:pt x="63" y="26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45" y="13"/>
                  </a:lnTo>
                  <a:lnTo>
                    <a:pt x="36" y="13"/>
                  </a:lnTo>
                  <a:lnTo>
                    <a:pt x="27" y="18"/>
                  </a:lnTo>
                  <a:lnTo>
                    <a:pt x="23" y="26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015"/>
            <p:cNvSpPr>
              <a:spLocks/>
            </p:cNvSpPr>
            <p:nvPr/>
          </p:nvSpPr>
          <p:spPr bwMode="auto">
            <a:xfrm>
              <a:off x="9758" y="9397"/>
              <a:ext cx="89" cy="98"/>
            </a:xfrm>
            <a:custGeom>
              <a:avLst/>
              <a:gdLst>
                <a:gd name="T0" fmla="*/ 18 w 89"/>
                <a:gd name="T1" fmla="*/ 0 h 98"/>
                <a:gd name="T2" fmla="*/ 35 w 89"/>
                <a:gd name="T3" fmla="*/ 0 h 98"/>
                <a:gd name="T4" fmla="*/ 26 w 89"/>
                <a:gd name="T5" fmla="*/ 40 h 98"/>
                <a:gd name="T6" fmla="*/ 66 w 89"/>
                <a:gd name="T7" fmla="*/ 40 h 98"/>
                <a:gd name="T8" fmla="*/ 71 w 89"/>
                <a:gd name="T9" fmla="*/ 0 h 98"/>
                <a:gd name="T10" fmla="*/ 89 w 89"/>
                <a:gd name="T11" fmla="*/ 0 h 98"/>
                <a:gd name="T12" fmla="*/ 71 w 89"/>
                <a:gd name="T13" fmla="*/ 98 h 98"/>
                <a:gd name="T14" fmla="*/ 53 w 89"/>
                <a:gd name="T15" fmla="*/ 98 h 98"/>
                <a:gd name="T16" fmla="*/ 62 w 89"/>
                <a:gd name="T17" fmla="*/ 53 h 98"/>
                <a:gd name="T18" fmla="*/ 22 w 89"/>
                <a:gd name="T19" fmla="*/ 53 h 98"/>
                <a:gd name="T20" fmla="*/ 18 w 89"/>
                <a:gd name="T21" fmla="*/ 98 h 98"/>
                <a:gd name="T22" fmla="*/ 0 w 89"/>
                <a:gd name="T23" fmla="*/ 98 h 98"/>
                <a:gd name="T24" fmla="*/ 18 w 89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98">
                  <a:moveTo>
                    <a:pt x="18" y="0"/>
                  </a:moveTo>
                  <a:lnTo>
                    <a:pt x="35" y="0"/>
                  </a:lnTo>
                  <a:lnTo>
                    <a:pt x="26" y="40"/>
                  </a:lnTo>
                  <a:lnTo>
                    <a:pt x="66" y="40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71" y="98"/>
                  </a:lnTo>
                  <a:lnTo>
                    <a:pt x="53" y="98"/>
                  </a:lnTo>
                  <a:lnTo>
                    <a:pt x="62" y="53"/>
                  </a:lnTo>
                  <a:lnTo>
                    <a:pt x="22" y="53"/>
                  </a:lnTo>
                  <a:lnTo>
                    <a:pt x="18" y="98"/>
                  </a:lnTo>
                  <a:lnTo>
                    <a:pt x="0" y="9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Freeform 1016"/>
            <p:cNvSpPr>
              <a:spLocks/>
            </p:cNvSpPr>
            <p:nvPr/>
          </p:nvSpPr>
          <p:spPr bwMode="auto">
            <a:xfrm>
              <a:off x="9847" y="9397"/>
              <a:ext cx="88" cy="98"/>
            </a:xfrm>
            <a:custGeom>
              <a:avLst/>
              <a:gdLst>
                <a:gd name="T0" fmla="*/ 22 w 88"/>
                <a:gd name="T1" fmla="*/ 0 h 98"/>
                <a:gd name="T2" fmla="*/ 35 w 88"/>
                <a:gd name="T3" fmla="*/ 0 h 98"/>
                <a:gd name="T4" fmla="*/ 26 w 88"/>
                <a:gd name="T5" fmla="*/ 40 h 98"/>
                <a:gd name="T6" fmla="*/ 66 w 88"/>
                <a:gd name="T7" fmla="*/ 40 h 98"/>
                <a:gd name="T8" fmla="*/ 71 w 88"/>
                <a:gd name="T9" fmla="*/ 0 h 98"/>
                <a:gd name="T10" fmla="*/ 88 w 88"/>
                <a:gd name="T11" fmla="*/ 0 h 98"/>
                <a:gd name="T12" fmla="*/ 71 w 88"/>
                <a:gd name="T13" fmla="*/ 98 h 98"/>
                <a:gd name="T14" fmla="*/ 53 w 88"/>
                <a:gd name="T15" fmla="*/ 98 h 98"/>
                <a:gd name="T16" fmla="*/ 62 w 88"/>
                <a:gd name="T17" fmla="*/ 53 h 98"/>
                <a:gd name="T18" fmla="*/ 22 w 88"/>
                <a:gd name="T19" fmla="*/ 53 h 98"/>
                <a:gd name="T20" fmla="*/ 17 w 88"/>
                <a:gd name="T21" fmla="*/ 98 h 98"/>
                <a:gd name="T22" fmla="*/ 0 w 88"/>
                <a:gd name="T23" fmla="*/ 98 h 98"/>
                <a:gd name="T24" fmla="*/ 22 w 88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98">
                  <a:moveTo>
                    <a:pt x="22" y="0"/>
                  </a:moveTo>
                  <a:lnTo>
                    <a:pt x="35" y="0"/>
                  </a:lnTo>
                  <a:lnTo>
                    <a:pt x="26" y="40"/>
                  </a:lnTo>
                  <a:lnTo>
                    <a:pt x="66" y="4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71" y="98"/>
                  </a:lnTo>
                  <a:lnTo>
                    <a:pt x="53" y="98"/>
                  </a:lnTo>
                  <a:lnTo>
                    <a:pt x="62" y="53"/>
                  </a:lnTo>
                  <a:lnTo>
                    <a:pt x="22" y="53"/>
                  </a:lnTo>
                  <a:lnTo>
                    <a:pt x="17" y="98"/>
                  </a:lnTo>
                  <a:lnTo>
                    <a:pt x="0" y="9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Freeform 1017"/>
            <p:cNvSpPr>
              <a:spLocks noEditPoints="1"/>
            </p:cNvSpPr>
            <p:nvPr/>
          </p:nvSpPr>
          <p:spPr bwMode="auto">
            <a:xfrm>
              <a:off x="9940" y="9397"/>
              <a:ext cx="115" cy="98"/>
            </a:xfrm>
            <a:custGeom>
              <a:avLst/>
              <a:gdLst>
                <a:gd name="T0" fmla="*/ 98 w 115"/>
                <a:gd name="T1" fmla="*/ 0 h 98"/>
                <a:gd name="T2" fmla="*/ 115 w 115"/>
                <a:gd name="T3" fmla="*/ 0 h 98"/>
                <a:gd name="T4" fmla="*/ 98 w 115"/>
                <a:gd name="T5" fmla="*/ 98 h 98"/>
                <a:gd name="T6" fmla="*/ 80 w 115"/>
                <a:gd name="T7" fmla="*/ 98 h 98"/>
                <a:gd name="T8" fmla="*/ 98 w 115"/>
                <a:gd name="T9" fmla="*/ 0 h 98"/>
                <a:gd name="T10" fmla="*/ 18 w 115"/>
                <a:gd name="T11" fmla="*/ 0 h 98"/>
                <a:gd name="T12" fmla="*/ 31 w 115"/>
                <a:gd name="T13" fmla="*/ 0 h 98"/>
                <a:gd name="T14" fmla="*/ 22 w 115"/>
                <a:gd name="T15" fmla="*/ 40 h 98"/>
                <a:gd name="T16" fmla="*/ 40 w 115"/>
                <a:gd name="T17" fmla="*/ 40 h 98"/>
                <a:gd name="T18" fmla="*/ 53 w 115"/>
                <a:gd name="T19" fmla="*/ 40 h 98"/>
                <a:gd name="T20" fmla="*/ 58 w 115"/>
                <a:gd name="T21" fmla="*/ 40 h 98"/>
                <a:gd name="T22" fmla="*/ 67 w 115"/>
                <a:gd name="T23" fmla="*/ 44 h 98"/>
                <a:gd name="T24" fmla="*/ 71 w 115"/>
                <a:gd name="T25" fmla="*/ 49 h 98"/>
                <a:gd name="T26" fmla="*/ 71 w 115"/>
                <a:gd name="T27" fmla="*/ 58 h 98"/>
                <a:gd name="T28" fmla="*/ 71 w 115"/>
                <a:gd name="T29" fmla="*/ 62 h 98"/>
                <a:gd name="T30" fmla="*/ 71 w 115"/>
                <a:gd name="T31" fmla="*/ 75 h 98"/>
                <a:gd name="T32" fmla="*/ 67 w 115"/>
                <a:gd name="T33" fmla="*/ 84 h 98"/>
                <a:gd name="T34" fmla="*/ 62 w 115"/>
                <a:gd name="T35" fmla="*/ 89 h 98"/>
                <a:gd name="T36" fmla="*/ 58 w 115"/>
                <a:gd name="T37" fmla="*/ 93 h 98"/>
                <a:gd name="T38" fmla="*/ 49 w 115"/>
                <a:gd name="T39" fmla="*/ 98 h 98"/>
                <a:gd name="T40" fmla="*/ 35 w 115"/>
                <a:gd name="T41" fmla="*/ 98 h 98"/>
                <a:gd name="T42" fmla="*/ 0 w 115"/>
                <a:gd name="T43" fmla="*/ 98 h 98"/>
                <a:gd name="T44" fmla="*/ 18 w 115"/>
                <a:gd name="T45" fmla="*/ 0 h 98"/>
                <a:gd name="T46" fmla="*/ 13 w 115"/>
                <a:gd name="T47" fmla="*/ 84 h 98"/>
                <a:gd name="T48" fmla="*/ 31 w 115"/>
                <a:gd name="T49" fmla="*/ 84 h 98"/>
                <a:gd name="T50" fmla="*/ 40 w 115"/>
                <a:gd name="T51" fmla="*/ 84 h 98"/>
                <a:gd name="T52" fmla="*/ 49 w 115"/>
                <a:gd name="T53" fmla="*/ 84 h 98"/>
                <a:gd name="T54" fmla="*/ 53 w 115"/>
                <a:gd name="T55" fmla="*/ 80 h 98"/>
                <a:gd name="T56" fmla="*/ 58 w 115"/>
                <a:gd name="T57" fmla="*/ 75 h 98"/>
                <a:gd name="T58" fmla="*/ 58 w 115"/>
                <a:gd name="T59" fmla="*/ 71 h 98"/>
                <a:gd name="T60" fmla="*/ 58 w 115"/>
                <a:gd name="T61" fmla="*/ 66 h 98"/>
                <a:gd name="T62" fmla="*/ 58 w 115"/>
                <a:gd name="T63" fmla="*/ 62 h 98"/>
                <a:gd name="T64" fmla="*/ 58 w 115"/>
                <a:gd name="T65" fmla="*/ 58 h 98"/>
                <a:gd name="T66" fmla="*/ 53 w 115"/>
                <a:gd name="T67" fmla="*/ 53 h 98"/>
                <a:gd name="T68" fmla="*/ 49 w 115"/>
                <a:gd name="T69" fmla="*/ 53 h 98"/>
                <a:gd name="T70" fmla="*/ 44 w 115"/>
                <a:gd name="T71" fmla="*/ 53 h 98"/>
                <a:gd name="T72" fmla="*/ 35 w 115"/>
                <a:gd name="T73" fmla="*/ 53 h 98"/>
                <a:gd name="T74" fmla="*/ 22 w 115"/>
                <a:gd name="T75" fmla="*/ 53 h 98"/>
                <a:gd name="T76" fmla="*/ 13 w 115"/>
                <a:gd name="T77" fmla="*/ 84 h 9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5" h="98">
                  <a:moveTo>
                    <a:pt x="98" y="0"/>
                  </a:moveTo>
                  <a:lnTo>
                    <a:pt x="115" y="0"/>
                  </a:lnTo>
                  <a:lnTo>
                    <a:pt x="98" y="98"/>
                  </a:lnTo>
                  <a:lnTo>
                    <a:pt x="80" y="98"/>
                  </a:lnTo>
                  <a:lnTo>
                    <a:pt x="98" y="0"/>
                  </a:lnTo>
                  <a:close/>
                  <a:moveTo>
                    <a:pt x="18" y="0"/>
                  </a:moveTo>
                  <a:lnTo>
                    <a:pt x="31" y="0"/>
                  </a:lnTo>
                  <a:lnTo>
                    <a:pt x="22" y="40"/>
                  </a:lnTo>
                  <a:lnTo>
                    <a:pt x="40" y="40"/>
                  </a:lnTo>
                  <a:lnTo>
                    <a:pt x="53" y="40"/>
                  </a:lnTo>
                  <a:lnTo>
                    <a:pt x="58" y="40"/>
                  </a:lnTo>
                  <a:lnTo>
                    <a:pt x="67" y="44"/>
                  </a:lnTo>
                  <a:lnTo>
                    <a:pt x="71" y="49"/>
                  </a:lnTo>
                  <a:lnTo>
                    <a:pt x="71" y="58"/>
                  </a:lnTo>
                  <a:lnTo>
                    <a:pt x="71" y="62"/>
                  </a:lnTo>
                  <a:lnTo>
                    <a:pt x="71" y="75"/>
                  </a:lnTo>
                  <a:lnTo>
                    <a:pt x="67" y="84"/>
                  </a:lnTo>
                  <a:lnTo>
                    <a:pt x="62" y="89"/>
                  </a:lnTo>
                  <a:lnTo>
                    <a:pt x="58" y="93"/>
                  </a:lnTo>
                  <a:lnTo>
                    <a:pt x="49" y="98"/>
                  </a:lnTo>
                  <a:lnTo>
                    <a:pt x="35" y="98"/>
                  </a:lnTo>
                  <a:lnTo>
                    <a:pt x="0" y="98"/>
                  </a:lnTo>
                  <a:lnTo>
                    <a:pt x="18" y="0"/>
                  </a:lnTo>
                  <a:close/>
                  <a:moveTo>
                    <a:pt x="13" y="84"/>
                  </a:moveTo>
                  <a:lnTo>
                    <a:pt x="31" y="84"/>
                  </a:lnTo>
                  <a:lnTo>
                    <a:pt x="40" y="84"/>
                  </a:lnTo>
                  <a:lnTo>
                    <a:pt x="49" y="84"/>
                  </a:lnTo>
                  <a:lnTo>
                    <a:pt x="53" y="80"/>
                  </a:lnTo>
                  <a:lnTo>
                    <a:pt x="58" y="75"/>
                  </a:lnTo>
                  <a:lnTo>
                    <a:pt x="58" y="71"/>
                  </a:lnTo>
                  <a:lnTo>
                    <a:pt x="58" y="66"/>
                  </a:lnTo>
                  <a:lnTo>
                    <a:pt x="58" y="62"/>
                  </a:lnTo>
                  <a:lnTo>
                    <a:pt x="58" y="58"/>
                  </a:lnTo>
                  <a:lnTo>
                    <a:pt x="53" y="53"/>
                  </a:lnTo>
                  <a:lnTo>
                    <a:pt x="49" y="53"/>
                  </a:lnTo>
                  <a:lnTo>
                    <a:pt x="44" y="53"/>
                  </a:lnTo>
                  <a:lnTo>
                    <a:pt x="35" y="53"/>
                  </a:lnTo>
                  <a:lnTo>
                    <a:pt x="22" y="53"/>
                  </a:lnTo>
                  <a:lnTo>
                    <a:pt x="13" y="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Freeform 1018"/>
            <p:cNvSpPr>
              <a:spLocks noEditPoints="1"/>
            </p:cNvSpPr>
            <p:nvPr/>
          </p:nvSpPr>
          <p:spPr bwMode="auto">
            <a:xfrm>
              <a:off x="10064" y="9361"/>
              <a:ext cx="80" cy="134"/>
            </a:xfrm>
            <a:custGeom>
              <a:avLst/>
              <a:gdLst>
                <a:gd name="T0" fmla="*/ 49 w 80"/>
                <a:gd name="T1" fmla="*/ 116 h 134"/>
                <a:gd name="T2" fmla="*/ 36 w 80"/>
                <a:gd name="T3" fmla="*/ 129 h 134"/>
                <a:gd name="T4" fmla="*/ 23 w 80"/>
                <a:gd name="T5" fmla="*/ 134 h 134"/>
                <a:gd name="T6" fmla="*/ 14 w 80"/>
                <a:gd name="T7" fmla="*/ 134 h 134"/>
                <a:gd name="T8" fmla="*/ 5 w 80"/>
                <a:gd name="T9" fmla="*/ 129 h 134"/>
                <a:gd name="T10" fmla="*/ 0 w 80"/>
                <a:gd name="T11" fmla="*/ 120 h 134"/>
                <a:gd name="T12" fmla="*/ 0 w 80"/>
                <a:gd name="T13" fmla="*/ 111 h 134"/>
                <a:gd name="T14" fmla="*/ 0 w 80"/>
                <a:gd name="T15" fmla="*/ 107 h 134"/>
                <a:gd name="T16" fmla="*/ 0 w 80"/>
                <a:gd name="T17" fmla="*/ 94 h 134"/>
                <a:gd name="T18" fmla="*/ 14 w 80"/>
                <a:gd name="T19" fmla="*/ 36 h 134"/>
                <a:gd name="T20" fmla="*/ 27 w 80"/>
                <a:gd name="T21" fmla="*/ 36 h 134"/>
                <a:gd name="T22" fmla="*/ 14 w 80"/>
                <a:gd name="T23" fmla="*/ 98 h 134"/>
                <a:gd name="T24" fmla="*/ 14 w 80"/>
                <a:gd name="T25" fmla="*/ 107 h 134"/>
                <a:gd name="T26" fmla="*/ 14 w 80"/>
                <a:gd name="T27" fmla="*/ 111 h 134"/>
                <a:gd name="T28" fmla="*/ 14 w 80"/>
                <a:gd name="T29" fmla="*/ 116 h 134"/>
                <a:gd name="T30" fmla="*/ 18 w 80"/>
                <a:gd name="T31" fmla="*/ 120 h 134"/>
                <a:gd name="T32" fmla="*/ 18 w 80"/>
                <a:gd name="T33" fmla="*/ 120 h 134"/>
                <a:gd name="T34" fmla="*/ 23 w 80"/>
                <a:gd name="T35" fmla="*/ 120 h 134"/>
                <a:gd name="T36" fmla="*/ 31 w 80"/>
                <a:gd name="T37" fmla="*/ 120 h 134"/>
                <a:gd name="T38" fmla="*/ 36 w 80"/>
                <a:gd name="T39" fmla="*/ 120 h 134"/>
                <a:gd name="T40" fmla="*/ 40 w 80"/>
                <a:gd name="T41" fmla="*/ 116 h 134"/>
                <a:gd name="T42" fmla="*/ 45 w 80"/>
                <a:gd name="T43" fmla="*/ 111 h 134"/>
                <a:gd name="T44" fmla="*/ 49 w 80"/>
                <a:gd name="T45" fmla="*/ 102 h 134"/>
                <a:gd name="T46" fmla="*/ 54 w 80"/>
                <a:gd name="T47" fmla="*/ 98 h 134"/>
                <a:gd name="T48" fmla="*/ 54 w 80"/>
                <a:gd name="T49" fmla="*/ 89 h 134"/>
                <a:gd name="T50" fmla="*/ 58 w 80"/>
                <a:gd name="T51" fmla="*/ 80 h 134"/>
                <a:gd name="T52" fmla="*/ 62 w 80"/>
                <a:gd name="T53" fmla="*/ 36 h 134"/>
                <a:gd name="T54" fmla="*/ 80 w 80"/>
                <a:gd name="T55" fmla="*/ 36 h 134"/>
                <a:gd name="T56" fmla="*/ 62 w 80"/>
                <a:gd name="T57" fmla="*/ 134 h 134"/>
                <a:gd name="T58" fmla="*/ 49 w 80"/>
                <a:gd name="T59" fmla="*/ 134 h 134"/>
                <a:gd name="T60" fmla="*/ 49 w 80"/>
                <a:gd name="T61" fmla="*/ 116 h 134"/>
                <a:gd name="T62" fmla="*/ 27 w 80"/>
                <a:gd name="T63" fmla="*/ 0 h 134"/>
                <a:gd name="T64" fmla="*/ 36 w 80"/>
                <a:gd name="T65" fmla="*/ 0 h 134"/>
                <a:gd name="T66" fmla="*/ 36 w 80"/>
                <a:gd name="T67" fmla="*/ 5 h 134"/>
                <a:gd name="T68" fmla="*/ 40 w 80"/>
                <a:gd name="T69" fmla="*/ 9 h 134"/>
                <a:gd name="T70" fmla="*/ 40 w 80"/>
                <a:gd name="T71" fmla="*/ 14 h 134"/>
                <a:gd name="T72" fmla="*/ 49 w 80"/>
                <a:gd name="T73" fmla="*/ 14 h 134"/>
                <a:gd name="T74" fmla="*/ 54 w 80"/>
                <a:gd name="T75" fmla="*/ 14 h 134"/>
                <a:gd name="T76" fmla="*/ 58 w 80"/>
                <a:gd name="T77" fmla="*/ 9 h 134"/>
                <a:gd name="T78" fmla="*/ 62 w 80"/>
                <a:gd name="T79" fmla="*/ 5 h 134"/>
                <a:gd name="T80" fmla="*/ 62 w 80"/>
                <a:gd name="T81" fmla="*/ 0 h 134"/>
                <a:gd name="T82" fmla="*/ 71 w 80"/>
                <a:gd name="T83" fmla="*/ 0 h 134"/>
                <a:gd name="T84" fmla="*/ 67 w 80"/>
                <a:gd name="T85" fmla="*/ 9 h 134"/>
                <a:gd name="T86" fmla="*/ 62 w 80"/>
                <a:gd name="T87" fmla="*/ 18 h 134"/>
                <a:gd name="T88" fmla="*/ 54 w 80"/>
                <a:gd name="T89" fmla="*/ 22 h 134"/>
                <a:gd name="T90" fmla="*/ 45 w 80"/>
                <a:gd name="T91" fmla="*/ 22 h 134"/>
                <a:gd name="T92" fmla="*/ 40 w 80"/>
                <a:gd name="T93" fmla="*/ 22 h 134"/>
                <a:gd name="T94" fmla="*/ 31 w 80"/>
                <a:gd name="T95" fmla="*/ 18 h 134"/>
                <a:gd name="T96" fmla="*/ 27 w 80"/>
                <a:gd name="T97" fmla="*/ 9 h 134"/>
                <a:gd name="T98" fmla="*/ 27 w 80"/>
                <a:gd name="T99" fmla="*/ 0 h 1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0" h="134">
                  <a:moveTo>
                    <a:pt x="49" y="116"/>
                  </a:moveTo>
                  <a:lnTo>
                    <a:pt x="36" y="129"/>
                  </a:lnTo>
                  <a:lnTo>
                    <a:pt x="23" y="134"/>
                  </a:lnTo>
                  <a:lnTo>
                    <a:pt x="14" y="134"/>
                  </a:lnTo>
                  <a:lnTo>
                    <a:pt x="5" y="129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0" y="94"/>
                  </a:lnTo>
                  <a:lnTo>
                    <a:pt x="14" y="36"/>
                  </a:lnTo>
                  <a:lnTo>
                    <a:pt x="27" y="36"/>
                  </a:lnTo>
                  <a:lnTo>
                    <a:pt x="14" y="98"/>
                  </a:lnTo>
                  <a:lnTo>
                    <a:pt x="14" y="107"/>
                  </a:lnTo>
                  <a:lnTo>
                    <a:pt x="14" y="111"/>
                  </a:lnTo>
                  <a:lnTo>
                    <a:pt x="14" y="116"/>
                  </a:lnTo>
                  <a:lnTo>
                    <a:pt x="18" y="120"/>
                  </a:lnTo>
                  <a:lnTo>
                    <a:pt x="23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0" y="116"/>
                  </a:lnTo>
                  <a:lnTo>
                    <a:pt x="45" y="111"/>
                  </a:lnTo>
                  <a:lnTo>
                    <a:pt x="49" y="102"/>
                  </a:lnTo>
                  <a:lnTo>
                    <a:pt x="54" y="98"/>
                  </a:lnTo>
                  <a:lnTo>
                    <a:pt x="54" y="89"/>
                  </a:lnTo>
                  <a:lnTo>
                    <a:pt x="58" y="80"/>
                  </a:lnTo>
                  <a:lnTo>
                    <a:pt x="62" y="36"/>
                  </a:lnTo>
                  <a:lnTo>
                    <a:pt x="80" y="36"/>
                  </a:lnTo>
                  <a:lnTo>
                    <a:pt x="62" y="134"/>
                  </a:lnTo>
                  <a:lnTo>
                    <a:pt x="49" y="134"/>
                  </a:lnTo>
                  <a:lnTo>
                    <a:pt x="49" y="116"/>
                  </a:lnTo>
                  <a:close/>
                  <a:moveTo>
                    <a:pt x="27" y="0"/>
                  </a:moveTo>
                  <a:lnTo>
                    <a:pt x="36" y="0"/>
                  </a:lnTo>
                  <a:lnTo>
                    <a:pt x="36" y="5"/>
                  </a:lnTo>
                  <a:lnTo>
                    <a:pt x="40" y="9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4" y="14"/>
                  </a:lnTo>
                  <a:lnTo>
                    <a:pt x="58" y="9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67" y="9"/>
                  </a:lnTo>
                  <a:lnTo>
                    <a:pt x="62" y="18"/>
                  </a:lnTo>
                  <a:lnTo>
                    <a:pt x="54" y="22"/>
                  </a:lnTo>
                  <a:lnTo>
                    <a:pt x="45" y="22"/>
                  </a:lnTo>
                  <a:lnTo>
                    <a:pt x="40" y="22"/>
                  </a:lnTo>
                  <a:lnTo>
                    <a:pt x="31" y="18"/>
                  </a:lnTo>
                  <a:lnTo>
                    <a:pt x="27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1" name="Freeform 1019"/>
            <p:cNvSpPr>
              <a:spLocks/>
            </p:cNvSpPr>
            <p:nvPr/>
          </p:nvSpPr>
          <p:spPr bwMode="auto">
            <a:xfrm>
              <a:off x="8980" y="9526"/>
              <a:ext cx="54" cy="173"/>
            </a:xfrm>
            <a:custGeom>
              <a:avLst/>
              <a:gdLst>
                <a:gd name="T0" fmla="*/ 14 w 54"/>
                <a:gd name="T1" fmla="*/ 173 h 173"/>
                <a:gd name="T2" fmla="*/ 5 w 54"/>
                <a:gd name="T3" fmla="*/ 142 h 173"/>
                <a:gd name="T4" fmla="*/ 0 w 54"/>
                <a:gd name="T5" fmla="*/ 111 h 173"/>
                <a:gd name="T6" fmla="*/ 0 w 54"/>
                <a:gd name="T7" fmla="*/ 89 h 173"/>
                <a:gd name="T8" fmla="*/ 5 w 54"/>
                <a:gd name="T9" fmla="*/ 66 h 173"/>
                <a:gd name="T10" fmla="*/ 14 w 54"/>
                <a:gd name="T11" fmla="*/ 49 h 173"/>
                <a:gd name="T12" fmla="*/ 22 w 54"/>
                <a:gd name="T13" fmla="*/ 31 h 173"/>
                <a:gd name="T14" fmla="*/ 31 w 54"/>
                <a:gd name="T15" fmla="*/ 17 h 173"/>
                <a:gd name="T16" fmla="*/ 40 w 54"/>
                <a:gd name="T17" fmla="*/ 0 h 173"/>
                <a:gd name="T18" fmla="*/ 54 w 54"/>
                <a:gd name="T19" fmla="*/ 0 h 173"/>
                <a:gd name="T20" fmla="*/ 45 w 54"/>
                <a:gd name="T21" fmla="*/ 13 h 173"/>
                <a:gd name="T22" fmla="*/ 36 w 54"/>
                <a:gd name="T23" fmla="*/ 31 h 173"/>
                <a:gd name="T24" fmla="*/ 27 w 54"/>
                <a:gd name="T25" fmla="*/ 53 h 173"/>
                <a:gd name="T26" fmla="*/ 18 w 54"/>
                <a:gd name="T27" fmla="*/ 71 h 173"/>
                <a:gd name="T28" fmla="*/ 14 w 54"/>
                <a:gd name="T29" fmla="*/ 93 h 173"/>
                <a:gd name="T30" fmla="*/ 14 w 54"/>
                <a:gd name="T31" fmla="*/ 111 h 173"/>
                <a:gd name="T32" fmla="*/ 18 w 54"/>
                <a:gd name="T33" fmla="*/ 142 h 173"/>
                <a:gd name="T34" fmla="*/ 22 w 54"/>
                <a:gd name="T35" fmla="*/ 173 h 173"/>
                <a:gd name="T36" fmla="*/ 14 w 54"/>
                <a:gd name="T37" fmla="*/ 173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" h="173">
                  <a:moveTo>
                    <a:pt x="14" y="173"/>
                  </a:moveTo>
                  <a:lnTo>
                    <a:pt x="5" y="142"/>
                  </a:lnTo>
                  <a:lnTo>
                    <a:pt x="0" y="111"/>
                  </a:lnTo>
                  <a:lnTo>
                    <a:pt x="0" y="89"/>
                  </a:lnTo>
                  <a:lnTo>
                    <a:pt x="5" y="66"/>
                  </a:lnTo>
                  <a:lnTo>
                    <a:pt x="14" y="49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45" y="13"/>
                  </a:lnTo>
                  <a:lnTo>
                    <a:pt x="36" y="31"/>
                  </a:lnTo>
                  <a:lnTo>
                    <a:pt x="27" y="53"/>
                  </a:lnTo>
                  <a:lnTo>
                    <a:pt x="18" y="71"/>
                  </a:lnTo>
                  <a:lnTo>
                    <a:pt x="14" y="93"/>
                  </a:lnTo>
                  <a:lnTo>
                    <a:pt x="14" y="111"/>
                  </a:lnTo>
                  <a:lnTo>
                    <a:pt x="18" y="142"/>
                  </a:lnTo>
                  <a:lnTo>
                    <a:pt x="22" y="173"/>
                  </a:lnTo>
                  <a:lnTo>
                    <a:pt x="14" y="1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1020"/>
            <p:cNvSpPr>
              <a:spLocks/>
            </p:cNvSpPr>
            <p:nvPr/>
          </p:nvSpPr>
          <p:spPr bwMode="auto">
            <a:xfrm>
              <a:off x="9034" y="9566"/>
              <a:ext cx="71" cy="93"/>
            </a:xfrm>
            <a:custGeom>
              <a:avLst/>
              <a:gdLst>
                <a:gd name="T0" fmla="*/ 4 w 71"/>
                <a:gd name="T1" fmla="*/ 0 h 93"/>
                <a:gd name="T2" fmla="*/ 17 w 71"/>
                <a:gd name="T3" fmla="*/ 0 h 93"/>
                <a:gd name="T4" fmla="*/ 17 w 71"/>
                <a:gd name="T5" fmla="*/ 13 h 93"/>
                <a:gd name="T6" fmla="*/ 13 w 71"/>
                <a:gd name="T7" fmla="*/ 26 h 93"/>
                <a:gd name="T8" fmla="*/ 13 w 71"/>
                <a:gd name="T9" fmla="*/ 35 h 93"/>
                <a:gd name="T10" fmla="*/ 13 w 71"/>
                <a:gd name="T11" fmla="*/ 40 h 93"/>
                <a:gd name="T12" fmla="*/ 17 w 71"/>
                <a:gd name="T13" fmla="*/ 44 h 93"/>
                <a:gd name="T14" fmla="*/ 22 w 71"/>
                <a:gd name="T15" fmla="*/ 49 h 93"/>
                <a:gd name="T16" fmla="*/ 31 w 71"/>
                <a:gd name="T17" fmla="*/ 49 h 93"/>
                <a:gd name="T18" fmla="*/ 40 w 71"/>
                <a:gd name="T19" fmla="*/ 49 h 93"/>
                <a:gd name="T20" fmla="*/ 48 w 71"/>
                <a:gd name="T21" fmla="*/ 44 h 93"/>
                <a:gd name="T22" fmla="*/ 57 w 71"/>
                <a:gd name="T23" fmla="*/ 0 h 93"/>
                <a:gd name="T24" fmla="*/ 71 w 71"/>
                <a:gd name="T25" fmla="*/ 0 h 93"/>
                <a:gd name="T26" fmla="*/ 53 w 71"/>
                <a:gd name="T27" fmla="*/ 93 h 93"/>
                <a:gd name="T28" fmla="*/ 40 w 71"/>
                <a:gd name="T29" fmla="*/ 93 h 93"/>
                <a:gd name="T30" fmla="*/ 44 w 71"/>
                <a:gd name="T31" fmla="*/ 57 h 93"/>
                <a:gd name="T32" fmla="*/ 35 w 71"/>
                <a:gd name="T33" fmla="*/ 62 h 93"/>
                <a:gd name="T34" fmla="*/ 26 w 71"/>
                <a:gd name="T35" fmla="*/ 62 h 93"/>
                <a:gd name="T36" fmla="*/ 13 w 71"/>
                <a:gd name="T37" fmla="*/ 57 h 93"/>
                <a:gd name="T38" fmla="*/ 4 w 71"/>
                <a:gd name="T39" fmla="*/ 53 h 93"/>
                <a:gd name="T40" fmla="*/ 0 w 71"/>
                <a:gd name="T41" fmla="*/ 49 h 93"/>
                <a:gd name="T42" fmla="*/ 0 w 71"/>
                <a:gd name="T43" fmla="*/ 35 h 93"/>
                <a:gd name="T44" fmla="*/ 0 w 71"/>
                <a:gd name="T45" fmla="*/ 26 h 93"/>
                <a:gd name="T46" fmla="*/ 4 w 71"/>
                <a:gd name="T47" fmla="*/ 9 h 93"/>
                <a:gd name="T48" fmla="*/ 4 w 71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" h="93">
                  <a:moveTo>
                    <a:pt x="4" y="0"/>
                  </a:moveTo>
                  <a:lnTo>
                    <a:pt x="17" y="0"/>
                  </a:lnTo>
                  <a:lnTo>
                    <a:pt x="17" y="13"/>
                  </a:lnTo>
                  <a:lnTo>
                    <a:pt x="13" y="26"/>
                  </a:lnTo>
                  <a:lnTo>
                    <a:pt x="13" y="35"/>
                  </a:lnTo>
                  <a:lnTo>
                    <a:pt x="13" y="40"/>
                  </a:lnTo>
                  <a:lnTo>
                    <a:pt x="17" y="44"/>
                  </a:lnTo>
                  <a:lnTo>
                    <a:pt x="22" y="49"/>
                  </a:lnTo>
                  <a:lnTo>
                    <a:pt x="31" y="49"/>
                  </a:lnTo>
                  <a:lnTo>
                    <a:pt x="40" y="49"/>
                  </a:lnTo>
                  <a:lnTo>
                    <a:pt x="48" y="44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53" y="93"/>
                  </a:lnTo>
                  <a:lnTo>
                    <a:pt x="40" y="93"/>
                  </a:lnTo>
                  <a:lnTo>
                    <a:pt x="44" y="57"/>
                  </a:lnTo>
                  <a:lnTo>
                    <a:pt x="35" y="62"/>
                  </a:lnTo>
                  <a:lnTo>
                    <a:pt x="26" y="62"/>
                  </a:lnTo>
                  <a:lnTo>
                    <a:pt x="13" y="57"/>
                  </a:lnTo>
                  <a:lnTo>
                    <a:pt x="4" y="53"/>
                  </a:lnTo>
                  <a:lnTo>
                    <a:pt x="0" y="49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1021"/>
            <p:cNvSpPr>
              <a:spLocks/>
            </p:cNvSpPr>
            <p:nvPr/>
          </p:nvSpPr>
          <p:spPr bwMode="auto">
            <a:xfrm>
              <a:off x="9109" y="9561"/>
              <a:ext cx="129" cy="98"/>
            </a:xfrm>
            <a:custGeom>
              <a:avLst/>
              <a:gdLst>
                <a:gd name="T0" fmla="*/ 0 w 129"/>
                <a:gd name="T1" fmla="*/ 98 h 98"/>
                <a:gd name="T2" fmla="*/ 18 w 129"/>
                <a:gd name="T3" fmla="*/ 5 h 98"/>
                <a:gd name="T4" fmla="*/ 31 w 129"/>
                <a:gd name="T5" fmla="*/ 5 h 98"/>
                <a:gd name="T6" fmla="*/ 31 w 129"/>
                <a:gd name="T7" fmla="*/ 18 h 98"/>
                <a:gd name="T8" fmla="*/ 36 w 129"/>
                <a:gd name="T9" fmla="*/ 9 h 98"/>
                <a:gd name="T10" fmla="*/ 45 w 129"/>
                <a:gd name="T11" fmla="*/ 5 h 98"/>
                <a:gd name="T12" fmla="*/ 49 w 129"/>
                <a:gd name="T13" fmla="*/ 0 h 98"/>
                <a:gd name="T14" fmla="*/ 58 w 129"/>
                <a:gd name="T15" fmla="*/ 0 h 98"/>
                <a:gd name="T16" fmla="*/ 67 w 129"/>
                <a:gd name="T17" fmla="*/ 0 h 98"/>
                <a:gd name="T18" fmla="*/ 71 w 129"/>
                <a:gd name="T19" fmla="*/ 5 h 98"/>
                <a:gd name="T20" fmla="*/ 76 w 129"/>
                <a:gd name="T21" fmla="*/ 9 h 98"/>
                <a:gd name="T22" fmla="*/ 80 w 129"/>
                <a:gd name="T23" fmla="*/ 18 h 98"/>
                <a:gd name="T24" fmla="*/ 85 w 129"/>
                <a:gd name="T25" fmla="*/ 9 h 98"/>
                <a:gd name="T26" fmla="*/ 93 w 129"/>
                <a:gd name="T27" fmla="*/ 5 h 98"/>
                <a:gd name="T28" fmla="*/ 98 w 129"/>
                <a:gd name="T29" fmla="*/ 0 h 98"/>
                <a:gd name="T30" fmla="*/ 107 w 129"/>
                <a:gd name="T31" fmla="*/ 0 h 98"/>
                <a:gd name="T32" fmla="*/ 116 w 129"/>
                <a:gd name="T33" fmla="*/ 0 h 98"/>
                <a:gd name="T34" fmla="*/ 120 w 129"/>
                <a:gd name="T35" fmla="*/ 5 h 98"/>
                <a:gd name="T36" fmla="*/ 124 w 129"/>
                <a:gd name="T37" fmla="*/ 14 h 98"/>
                <a:gd name="T38" fmla="*/ 129 w 129"/>
                <a:gd name="T39" fmla="*/ 22 h 98"/>
                <a:gd name="T40" fmla="*/ 129 w 129"/>
                <a:gd name="T41" fmla="*/ 27 h 98"/>
                <a:gd name="T42" fmla="*/ 124 w 129"/>
                <a:gd name="T43" fmla="*/ 36 h 98"/>
                <a:gd name="T44" fmla="*/ 116 w 129"/>
                <a:gd name="T45" fmla="*/ 98 h 98"/>
                <a:gd name="T46" fmla="*/ 98 w 129"/>
                <a:gd name="T47" fmla="*/ 98 h 98"/>
                <a:gd name="T48" fmla="*/ 111 w 129"/>
                <a:gd name="T49" fmla="*/ 36 h 98"/>
                <a:gd name="T50" fmla="*/ 111 w 129"/>
                <a:gd name="T51" fmla="*/ 27 h 98"/>
                <a:gd name="T52" fmla="*/ 111 w 129"/>
                <a:gd name="T53" fmla="*/ 22 h 98"/>
                <a:gd name="T54" fmla="*/ 111 w 129"/>
                <a:gd name="T55" fmla="*/ 18 h 98"/>
                <a:gd name="T56" fmla="*/ 111 w 129"/>
                <a:gd name="T57" fmla="*/ 18 h 98"/>
                <a:gd name="T58" fmla="*/ 107 w 129"/>
                <a:gd name="T59" fmla="*/ 14 h 98"/>
                <a:gd name="T60" fmla="*/ 102 w 129"/>
                <a:gd name="T61" fmla="*/ 14 h 98"/>
                <a:gd name="T62" fmla="*/ 98 w 129"/>
                <a:gd name="T63" fmla="*/ 14 h 98"/>
                <a:gd name="T64" fmla="*/ 89 w 129"/>
                <a:gd name="T65" fmla="*/ 18 h 98"/>
                <a:gd name="T66" fmla="*/ 85 w 129"/>
                <a:gd name="T67" fmla="*/ 22 h 98"/>
                <a:gd name="T68" fmla="*/ 80 w 129"/>
                <a:gd name="T69" fmla="*/ 31 h 98"/>
                <a:gd name="T70" fmla="*/ 76 w 129"/>
                <a:gd name="T71" fmla="*/ 40 h 98"/>
                <a:gd name="T72" fmla="*/ 71 w 129"/>
                <a:gd name="T73" fmla="*/ 54 h 98"/>
                <a:gd name="T74" fmla="*/ 67 w 129"/>
                <a:gd name="T75" fmla="*/ 98 h 98"/>
                <a:gd name="T76" fmla="*/ 49 w 129"/>
                <a:gd name="T77" fmla="*/ 98 h 98"/>
                <a:gd name="T78" fmla="*/ 62 w 129"/>
                <a:gd name="T79" fmla="*/ 36 h 98"/>
                <a:gd name="T80" fmla="*/ 62 w 129"/>
                <a:gd name="T81" fmla="*/ 27 h 98"/>
                <a:gd name="T82" fmla="*/ 62 w 129"/>
                <a:gd name="T83" fmla="*/ 22 h 98"/>
                <a:gd name="T84" fmla="*/ 62 w 129"/>
                <a:gd name="T85" fmla="*/ 18 h 98"/>
                <a:gd name="T86" fmla="*/ 62 w 129"/>
                <a:gd name="T87" fmla="*/ 18 h 98"/>
                <a:gd name="T88" fmla="*/ 58 w 129"/>
                <a:gd name="T89" fmla="*/ 14 h 98"/>
                <a:gd name="T90" fmla="*/ 53 w 129"/>
                <a:gd name="T91" fmla="*/ 14 h 98"/>
                <a:gd name="T92" fmla="*/ 49 w 129"/>
                <a:gd name="T93" fmla="*/ 14 h 98"/>
                <a:gd name="T94" fmla="*/ 40 w 129"/>
                <a:gd name="T95" fmla="*/ 18 h 98"/>
                <a:gd name="T96" fmla="*/ 36 w 129"/>
                <a:gd name="T97" fmla="*/ 22 h 98"/>
                <a:gd name="T98" fmla="*/ 31 w 129"/>
                <a:gd name="T99" fmla="*/ 31 h 98"/>
                <a:gd name="T100" fmla="*/ 27 w 129"/>
                <a:gd name="T101" fmla="*/ 40 h 98"/>
                <a:gd name="T102" fmla="*/ 22 w 129"/>
                <a:gd name="T103" fmla="*/ 54 h 98"/>
                <a:gd name="T104" fmla="*/ 13 w 129"/>
                <a:gd name="T105" fmla="*/ 98 h 98"/>
                <a:gd name="T106" fmla="*/ 0 w 129"/>
                <a:gd name="T107" fmla="*/ 98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98">
                  <a:moveTo>
                    <a:pt x="0" y="98"/>
                  </a:moveTo>
                  <a:lnTo>
                    <a:pt x="18" y="5"/>
                  </a:lnTo>
                  <a:lnTo>
                    <a:pt x="31" y="5"/>
                  </a:lnTo>
                  <a:lnTo>
                    <a:pt x="31" y="18"/>
                  </a:lnTo>
                  <a:lnTo>
                    <a:pt x="36" y="9"/>
                  </a:lnTo>
                  <a:lnTo>
                    <a:pt x="45" y="5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1" y="5"/>
                  </a:lnTo>
                  <a:lnTo>
                    <a:pt x="76" y="9"/>
                  </a:lnTo>
                  <a:lnTo>
                    <a:pt x="80" y="18"/>
                  </a:lnTo>
                  <a:lnTo>
                    <a:pt x="85" y="9"/>
                  </a:lnTo>
                  <a:lnTo>
                    <a:pt x="93" y="5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0" y="5"/>
                  </a:lnTo>
                  <a:lnTo>
                    <a:pt x="124" y="14"/>
                  </a:lnTo>
                  <a:lnTo>
                    <a:pt x="129" y="22"/>
                  </a:lnTo>
                  <a:lnTo>
                    <a:pt x="129" y="27"/>
                  </a:lnTo>
                  <a:lnTo>
                    <a:pt x="124" y="36"/>
                  </a:lnTo>
                  <a:lnTo>
                    <a:pt x="116" y="98"/>
                  </a:lnTo>
                  <a:lnTo>
                    <a:pt x="98" y="98"/>
                  </a:lnTo>
                  <a:lnTo>
                    <a:pt x="111" y="36"/>
                  </a:lnTo>
                  <a:lnTo>
                    <a:pt x="111" y="27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07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89" y="18"/>
                  </a:lnTo>
                  <a:lnTo>
                    <a:pt x="85" y="22"/>
                  </a:lnTo>
                  <a:lnTo>
                    <a:pt x="80" y="31"/>
                  </a:lnTo>
                  <a:lnTo>
                    <a:pt x="76" y="40"/>
                  </a:lnTo>
                  <a:lnTo>
                    <a:pt x="71" y="54"/>
                  </a:lnTo>
                  <a:lnTo>
                    <a:pt x="67" y="98"/>
                  </a:lnTo>
                  <a:lnTo>
                    <a:pt x="49" y="98"/>
                  </a:lnTo>
                  <a:lnTo>
                    <a:pt x="62" y="36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4"/>
                  </a:lnTo>
                  <a:lnTo>
                    <a:pt x="40" y="18"/>
                  </a:lnTo>
                  <a:lnTo>
                    <a:pt x="36" y="22"/>
                  </a:lnTo>
                  <a:lnTo>
                    <a:pt x="31" y="31"/>
                  </a:lnTo>
                  <a:lnTo>
                    <a:pt x="27" y="40"/>
                  </a:lnTo>
                  <a:lnTo>
                    <a:pt x="22" y="54"/>
                  </a:lnTo>
                  <a:lnTo>
                    <a:pt x="13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Freeform 1022"/>
            <p:cNvSpPr>
              <a:spLocks noEditPoints="1"/>
            </p:cNvSpPr>
            <p:nvPr/>
          </p:nvSpPr>
          <p:spPr bwMode="auto">
            <a:xfrm>
              <a:off x="9247" y="9561"/>
              <a:ext cx="80" cy="102"/>
            </a:xfrm>
            <a:custGeom>
              <a:avLst/>
              <a:gdLst>
                <a:gd name="T0" fmla="*/ 0 w 80"/>
                <a:gd name="T1" fmla="*/ 62 h 102"/>
                <a:gd name="T2" fmla="*/ 4 w 80"/>
                <a:gd name="T3" fmla="*/ 36 h 102"/>
                <a:gd name="T4" fmla="*/ 13 w 80"/>
                <a:gd name="T5" fmla="*/ 14 h 102"/>
                <a:gd name="T6" fmla="*/ 26 w 80"/>
                <a:gd name="T7" fmla="*/ 5 h 102"/>
                <a:gd name="T8" fmla="*/ 44 w 80"/>
                <a:gd name="T9" fmla="*/ 0 h 102"/>
                <a:gd name="T10" fmla="*/ 58 w 80"/>
                <a:gd name="T11" fmla="*/ 5 h 102"/>
                <a:gd name="T12" fmla="*/ 71 w 80"/>
                <a:gd name="T13" fmla="*/ 14 h 102"/>
                <a:gd name="T14" fmla="*/ 75 w 80"/>
                <a:gd name="T15" fmla="*/ 22 h 102"/>
                <a:gd name="T16" fmla="*/ 80 w 80"/>
                <a:gd name="T17" fmla="*/ 40 h 102"/>
                <a:gd name="T18" fmla="*/ 75 w 80"/>
                <a:gd name="T19" fmla="*/ 58 h 102"/>
                <a:gd name="T20" fmla="*/ 71 w 80"/>
                <a:gd name="T21" fmla="*/ 71 h 102"/>
                <a:gd name="T22" fmla="*/ 66 w 80"/>
                <a:gd name="T23" fmla="*/ 85 h 102"/>
                <a:gd name="T24" fmla="*/ 58 w 80"/>
                <a:gd name="T25" fmla="*/ 94 h 102"/>
                <a:gd name="T26" fmla="*/ 44 w 80"/>
                <a:gd name="T27" fmla="*/ 98 h 102"/>
                <a:gd name="T28" fmla="*/ 35 w 80"/>
                <a:gd name="T29" fmla="*/ 102 h 102"/>
                <a:gd name="T30" fmla="*/ 22 w 80"/>
                <a:gd name="T31" fmla="*/ 98 h 102"/>
                <a:gd name="T32" fmla="*/ 13 w 80"/>
                <a:gd name="T33" fmla="*/ 98 h 102"/>
                <a:gd name="T34" fmla="*/ 9 w 80"/>
                <a:gd name="T35" fmla="*/ 89 h 102"/>
                <a:gd name="T36" fmla="*/ 4 w 80"/>
                <a:gd name="T37" fmla="*/ 85 h 102"/>
                <a:gd name="T38" fmla="*/ 0 w 80"/>
                <a:gd name="T39" fmla="*/ 71 h 102"/>
                <a:gd name="T40" fmla="*/ 0 w 80"/>
                <a:gd name="T41" fmla="*/ 62 h 102"/>
                <a:gd name="T42" fmla="*/ 13 w 80"/>
                <a:gd name="T43" fmla="*/ 62 h 102"/>
                <a:gd name="T44" fmla="*/ 13 w 80"/>
                <a:gd name="T45" fmla="*/ 71 h 102"/>
                <a:gd name="T46" fmla="*/ 18 w 80"/>
                <a:gd name="T47" fmla="*/ 80 h 102"/>
                <a:gd name="T48" fmla="*/ 26 w 80"/>
                <a:gd name="T49" fmla="*/ 85 h 102"/>
                <a:gd name="T50" fmla="*/ 35 w 80"/>
                <a:gd name="T51" fmla="*/ 89 h 102"/>
                <a:gd name="T52" fmla="*/ 40 w 80"/>
                <a:gd name="T53" fmla="*/ 89 h 102"/>
                <a:gd name="T54" fmla="*/ 44 w 80"/>
                <a:gd name="T55" fmla="*/ 85 h 102"/>
                <a:gd name="T56" fmla="*/ 49 w 80"/>
                <a:gd name="T57" fmla="*/ 85 h 102"/>
                <a:gd name="T58" fmla="*/ 53 w 80"/>
                <a:gd name="T59" fmla="*/ 80 h 102"/>
                <a:gd name="T60" fmla="*/ 53 w 80"/>
                <a:gd name="T61" fmla="*/ 76 h 102"/>
                <a:gd name="T62" fmla="*/ 58 w 80"/>
                <a:gd name="T63" fmla="*/ 71 h 102"/>
                <a:gd name="T64" fmla="*/ 62 w 80"/>
                <a:gd name="T65" fmla="*/ 62 h 102"/>
                <a:gd name="T66" fmla="*/ 62 w 80"/>
                <a:gd name="T67" fmla="*/ 58 h 102"/>
                <a:gd name="T68" fmla="*/ 62 w 80"/>
                <a:gd name="T69" fmla="*/ 49 h 102"/>
                <a:gd name="T70" fmla="*/ 66 w 80"/>
                <a:gd name="T71" fmla="*/ 40 h 102"/>
                <a:gd name="T72" fmla="*/ 62 w 80"/>
                <a:gd name="T73" fmla="*/ 27 h 102"/>
                <a:gd name="T74" fmla="*/ 58 w 80"/>
                <a:gd name="T75" fmla="*/ 22 h 102"/>
                <a:gd name="T76" fmla="*/ 53 w 80"/>
                <a:gd name="T77" fmla="*/ 14 h 102"/>
                <a:gd name="T78" fmla="*/ 44 w 80"/>
                <a:gd name="T79" fmla="*/ 14 h 102"/>
                <a:gd name="T80" fmla="*/ 40 w 80"/>
                <a:gd name="T81" fmla="*/ 14 h 102"/>
                <a:gd name="T82" fmla="*/ 31 w 80"/>
                <a:gd name="T83" fmla="*/ 18 h 102"/>
                <a:gd name="T84" fmla="*/ 26 w 80"/>
                <a:gd name="T85" fmla="*/ 22 h 102"/>
                <a:gd name="T86" fmla="*/ 22 w 80"/>
                <a:gd name="T87" fmla="*/ 27 h 102"/>
                <a:gd name="T88" fmla="*/ 18 w 80"/>
                <a:gd name="T89" fmla="*/ 36 h 102"/>
                <a:gd name="T90" fmla="*/ 13 w 80"/>
                <a:gd name="T91" fmla="*/ 45 h 102"/>
                <a:gd name="T92" fmla="*/ 13 w 80"/>
                <a:gd name="T93" fmla="*/ 54 h 102"/>
                <a:gd name="T94" fmla="*/ 13 w 80"/>
                <a:gd name="T95" fmla="*/ 62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02">
                  <a:moveTo>
                    <a:pt x="0" y="62"/>
                  </a:moveTo>
                  <a:lnTo>
                    <a:pt x="4" y="36"/>
                  </a:lnTo>
                  <a:lnTo>
                    <a:pt x="13" y="14"/>
                  </a:lnTo>
                  <a:lnTo>
                    <a:pt x="26" y="5"/>
                  </a:lnTo>
                  <a:lnTo>
                    <a:pt x="44" y="0"/>
                  </a:lnTo>
                  <a:lnTo>
                    <a:pt x="58" y="5"/>
                  </a:lnTo>
                  <a:lnTo>
                    <a:pt x="71" y="14"/>
                  </a:lnTo>
                  <a:lnTo>
                    <a:pt x="75" y="22"/>
                  </a:lnTo>
                  <a:lnTo>
                    <a:pt x="80" y="40"/>
                  </a:lnTo>
                  <a:lnTo>
                    <a:pt x="75" y="58"/>
                  </a:lnTo>
                  <a:lnTo>
                    <a:pt x="71" y="71"/>
                  </a:lnTo>
                  <a:lnTo>
                    <a:pt x="66" y="85"/>
                  </a:lnTo>
                  <a:lnTo>
                    <a:pt x="58" y="94"/>
                  </a:lnTo>
                  <a:lnTo>
                    <a:pt x="44" y="98"/>
                  </a:lnTo>
                  <a:lnTo>
                    <a:pt x="35" y="102"/>
                  </a:lnTo>
                  <a:lnTo>
                    <a:pt x="22" y="98"/>
                  </a:lnTo>
                  <a:lnTo>
                    <a:pt x="13" y="98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13" y="62"/>
                  </a:moveTo>
                  <a:lnTo>
                    <a:pt x="13" y="71"/>
                  </a:lnTo>
                  <a:lnTo>
                    <a:pt x="18" y="80"/>
                  </a:lnTo>
                  <a:lnTo>
                    <a:pt x="26" y="85"/>
                  </a:lnTo>
                  <a:lnTo>
                    <a:pt x="35" y="89"/>
                  </a:lnTo>
                  <a:lnTo>
                    <a:pt x="40" y="89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53" y="80"/>
                  </a:lnTo>
                  <a:lnTo>
                    <a:pt x="53" y="76"/>
                  </a:lnTo>
                  <a:lnTo>
                    <a:pt x="58" y="71"/>
                  </a:lnTo>
                  <a:lnTo>
                    <a:pt x="62" y="62"/>
                  </a:lnTo>
                  <a:lnTo>
                    <a:pt x="62" y="58"/>
                  </a:lnTo>
                  <a:lnTo>
                    <a:pt x="62" y="49"/>
                  </a:lnTo>
                  <a:lnTo>
                    <a:pt x="66" y="40"/>
                  </a:lnTo>
                  <a:lnTo>
                    <a:pt x="62" y="27"/>
                  </a:lnTo>
                  <a:lnTo>
                    <a:pt x="58" y="22"/>
                  </a:lnTo>
                  <a:lnTo>
                    <a:pt x="53" y="14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1" y="18"/>
                  </a:lnTo>
                  <a:lnTo>
                    <a:pt x="26" y="22"/>
                  </a:lnTo>
                  <a:lnTo>
                    <a:pt x="22" y="27"/>
                  </a:lnTo>
                  <a:lnTo>
                    <a:pt x="18" y="36"/>
                  </a:lnTo>
                  <a:lnTo>
                    <a:pt x="13" y="45"/>
                  </a:lnTo>
                  <a:lnTo>
                    <a:pt x="13" y="54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Freeform 1023"/>
            <p:cNvSpPr>
              <a:spLocks noEditPoints="1"/>
            </p:cNvSpPr>
            <p:nvPr/>
          </p:nvSpPr>
          <p:spPr bwMode="auto">
            <a:xfrm>
              <a:off x="9380" y="9526"/>
              <a:ext cx="80" cy="137"/>
            </a:xfrm>
            <a:custGeom>
              <a:avLst/>
              <a:gdLst>
                <a:gd name="T0" fmla="*/ 31 w 80"/>
                <a:gd name="T1" fmla="*/ 13 h 137"/>
                <a:gd name="T2" fmla="*/ 31 w 80"/>
                <a:gd name="T3" fmla="*/ 0 h 137"/>
                <a:gd name="T4" fmla="*/ 45 w 80"/>
                <a:gd name="T5" fmla="*/ 0 h 137"/>
                <a:gd name="T6" fmla="*/ 58 w 80"/>
                <a:gd name="T7" fmla="*/ 0 h 137"/>
                <a:gd name="T8" fmla="*/ 71 w 80"/>
                <a:gd name="T9" fmla="*/ 9 h 137"/>
                <a:gd name="T10" fmla="*/ 80 w 80"/>
                <a:gd name="T11" fmla="*/ 26 h 137"/>
                <a:gd name="T12" fmla="*/ 80 w 80"/>
                <a:gd name="T13" fmla="*/ 49 h 137"/>
                <a:gd name="T14" fmla="*/ 80 w 80"/>
                <a:gd name="T15" fmla="*/ 84 h 137"/>
                <a:gd name="T16" fmla="*/ 71 w 80"/>
                <a:gd name="T17" fmla="*/ 111 h 137"/>
                <a:gd name="T18" fmla="*/ 62 w 80"/>
                <a:gd name="T19" fmla="*/ 124 h 137"/>
                <a:gd name="T20" fmla="*/ 53 w 80"/>
                <a:gd name="T21" fmla="*/ 129 h 137"/>
                <a:gd name="T22" fmla="*/ 45 w 80"/>
                <a:gd name="T23" fmla="*/ 133 h 137"/>
                <a:gd name="T24" fmla="*/ 36 w 80"/>
                <a:gd name="T25" fmla="*/ 137 h 137"/>
                <a:gd name="T26" fmla="*/ 22 w 80"/>
                <a:gd name="T27" fmla="*/ 133 h 137"/>
                <a:gd name="T28" fmla="*/ 9 w 80"/>
                <a:gd name="T29" fmla="*/ 124 h 137"/>
                <a:gd name="T30" fmla="*/ 5 w 80"/>
                <a:gd name="T31" fmla="*/ 115 h 137"/>
                <a:gd name="T32" fmla="*/ 0 w 80"/>
                <a:gd name="T33" fmla="*/ 97 h 137"/>
                <a:gd name="T34" fmla="*/ 5 w 80"/>
                <a:gd name="T35" fmla="*/ 71 h 137"/>
                <a:gd name="T36" fmla="*/ 13 w 80"/>
                <a:gd name="T37" fmla="*/ 53 h 137"/>
                <a:gd name="T38" fmla="*/ 22 w 80"/>
                <a:gd name="T39" fmla="*/ 44 h 137"/>
                <a:gd name="T40" fmla="*/ 31 w 80"/>
                <a:gd name="T41" fmla="*/ 40 h 137"/>
                <a:gd name="T42" fmla="*/ 36 w 80"/>
                <a:gd name="T43" fmla="*/ 35 h 137"/>
                <a:gd name="T44" fmla="*/ 45 w 80"/>
                <a:gd name="T45" fmla="*/ 35 h 137"/>
                <a:gd name="T46" fmla="*/ 53 w 80"/>
                <a:gd name="T47" fmla="*/ 35 h 137"/>
                <a:gd name="T48" fmla="*/ 62 w 80"/>
                <a:gd name="T49" fmla="*/ 40 h 137"/>
                <a:gd name="T50" fmla="*/ 67 w 80"/>
                <a:gd name="T51" fmla="*/ 44 h 137"/>
                <a:gd name="T52" fmla="*/ 71 w 80"/>
                <a:gd name="T53" fmla="*/ 53 h 137"/>
                <a:gd name="T54" fmla="*/ 71 w 80"/>
                <a:gd name="T55" fmla="*/ 40 h 137"/>
                <a:gd name="T56" fmla="*/ 67 w 80"/>
                <a:gd name="T57" fmla="*/ 35 h 137"/>
                <a:gd name="T58" fmla="*/ 67 w 80"/>
                <a:gd name="T59" fmla="*/ 26 h 137"/>
                <a:gd name="T60" fmla="*/ 62 w 80"/>
                <a:gd name="T61" fmla="*/ 22 h 137"/>
                <a:gd name="T62" fmla="*/ 58 w 80"/>
                <a:gd name="T63" fmla="*/ 17 h 137"/>
                <a:gd name="T64" fmla="*/ 53 w 80"/>
                <a:gd name="T65" fmla="*/ 13 h 137"/>
                <a:gd name="T66" fmla="*/ 49 w 80"/>
                <a:gd name="T67" fmla="*/ 13 h 137"/>
                <a:gd name="T68" fmla="*/ 40 w 80"/>
                <a:gd name="T69" fmla="*/ 13 h 137"/>
                <a:gd name="T70" fmla="*/ 31 w 80"/>
                <a:gd name="T71" fmla="*/ 13 h 137"/>
                <a:gd name="T72" fmla="*/ 13 w 80"/>
                <a:gd name="T73" fmla="*/ 97 h 137"/>
                <a:gd name="T74" fmla="*/ 18 w 80"/>
                <a:gd name="T75" fmla="*/ 106 h 137"/>
                <a:gd name="T76" fmla="*/ 22 w 80"/>
                <a:gd name="T77" fmla="*/ 115 h 137"/>
                <a:gd name="T78" fmla="*/ 27 w 80"/>
                <a:gd name="T79" fmla="*/ 120 h 137"/>
                <a:gd name="T80" fmla="*/ 36 w 80"/>
                <a:gd name="T81" fmla="*/ 124 h 137"/>
                <a:gd name="T82" fmla="*/ 49 w 80"/>
                <a:gd name="T83" fmla="*/ 120 h 137"/>
                <a:gd name="T84" fmla="*/ 58 w 80"/>
                <a:gd name="T85" fmla="*/ 106 h 137"/>
                <a:gd name="T86" fmla="*/ 62 w 80"/>
                <a:gd name="T87" fmla="*/ 93 h 137"/>
                <a:gd name="T88" fmla="*/ 67 w 80"/>
                <a:gd name="T89" fmla="*/ 75 h 137"/>
                <a:gd name="T90" fmla="*/ 67 w 80"/>
                <a:gd name="T91" fmla="*/ 66 h 137"/>
                <a:gd name="T92" fmla="*/ 62 w 80"/>
                <a:gd name="T93" fmla="*/ 57 h 137"/>
                <a:gd name="T94" fmla="*/ 53 w 80"/>
                <a:gd name="T95" fmla="*/ 49 h 137"/>
                <a:gd name="T96" fmla="*/ 45 w 80"/>
                <a:gd name="T97" fmla="*/ 49 h 137"/>
                <a:gd name="T98" fmla="*/ 36 w 80"/>
                <a:gd name="T99" fmla="*/ 53 h 137"/>
                <a:gd name="T100" fmla="*/ 22 w 80"/>
                <a:gd name="T101" fmla="*/ 62 h 137"/>
                <a:gd name="T102" fmla="*/ 18 w 80"/>
                <a:gd name="T103" fmla="*/ 80 h 137"/>
                <a:gd name="T104" fmla="*/ 13 w 80"/>
                <a:gd name="T105" fmla="*/ 97 h 1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0" h="137">
                  <a:moveTo>
                    <a:pt x="31" y="13"/>
                  </a:moveTo>
                  <a:lnTo>
                    <a:pt x="31" y="0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71" y="9"/>
                  </a:lnTo>
                  <a:lnTo>
                    <a:pt x="80" y="26"/>
                  </a:lnTo>
                  <a:lnTo>
                    <a:pt x="80" y="49"/>
                  </a:lnTo>
                  <a:lnTo>
                    <a:pt x="80" y="84"/>
                  </a:lnTo>
                  <a:lnTo>
                    <a:pt x="71" y="111"/>
                  </a:lnTo>
                  <a:lnTo>
                    <a:pt x="62" y="124"/>
                  </a:lnTo>
                  <a:lnTo>
                    <a:pt x="53" y="129"/>
                  </a:lnTo>
                  <a:lnTo>
                    <a:pt x="45" y="133"/>
                  </a:lnTo>
                  <a:lnTo>
                    <a:pt x="36" y="137"/>
                  </a:lnTo>
                  <a:lnTo>
                    <a:pt x="22" y="133"/>
                  </a:lnTo>
                  <a:lnTo>
                    <a:pt x="9" y="124"/>
                  </a:lnTo>
                  <a:lnTo>
                    <a:pt x="5" y="115"/>
                  </a:lnTo>
                  <a:lnTo>
                    <a:pt x="0" y="97"/>
                  </a:lnTo>
                  <a:lnTo>
                    <a:pt x="5" y="71"/>
                  </a:lnTo>
                  <a:lnTo>
                    <a:pt x="13" y="53"/>
                  </a:lnTo>
                  <a:lnTo>
                    <a:pt x="22" y="44"/>
                  </a:lnTo>
                  <a:lnTo>
                    <a:pt x="31" y="40"/>
                  </a:lnTo>
                  <a:lnTo>
                    <a:pt x="36" y="35"/>
                  </a:lnTo>
                  <a:lnTo>
                    <a:pt x="45" y="35"/>
                  </a:lnTo>
                  <a:lnTo>
                    <a:pt x="53" y="35"/>
                  </a:lnTo>
                  <a:lnTo>
                    <a:pt x="62" y="40"/>
                  </a:lnTo>
                  <a:lnTo>
                    <a:pt x="67" y="44"/>
                  </a:lnTo>
                  <a:lnTo>
                    <a:pt x="71" y="53"/>
                  </a:lnTo>
                  <a:lnTo>
                    <a:pt x="71" y="40"/>
                  </a:lnTo>
                  <a:lnTo>
                    <a:pt x="67" y="35"/>
                  </a:lnTo>
                  <a:lnTo>
                    <a:pt x="67" y="26"/>
                  </a:lnTo>
                  <a:lnTo>
                    <a:pt x="62" y="22"/>
                  </a:lnTo>
                  <a:lnTo>
                    <a:pt x="58" y="17"/>
                  </a:lnTo>
                  <a:lnTo>
                    <a:pt x="53" y="13"/>
                  </a:lnTo>
                  <a:lnTo>
                    <a:pt x="49" y="13"/>
                  </a:lnTo>
                  <a:lnTo>
                    <a:pt x="40" y="13"/>
                  </a:lnTo>
                  <a:lnTo>
                    <a:pt x="31" y="13"/>
                  </a:lnTo>
                  <a:close/>
                  <a:moveTo>
                    <a:pt x="13" y="97"/>
                  </a:moveTo>
                  <a:lnTo>
                    <a:pt x="18" y="106"/>
                  </a:lnTo>
                  <a:lnTo>
                    <a:pt x="22" y="115"/>
                  </a:lnTo>
                  <a:lnTo>
                    <a:pt x="27" y="120"/>
                  </a:lnTo>
                  <a:lnTo>
                    <a:pt x="36" y="124"/>
                  </a:lnTo>
                  <a:lnTo>
                    <a:pt x="49" y="120"/>
                  </a:lnTo>
                  <a:lnTo>
                    <a:pt x="58" y="106"/>
                  </a:lnTo>
                  <a:lnTo>
                    <a:pt x="62" y="93"/>
                  </a:lnTo>
                  <a:lnTo>
                    <a:pt x="67" y="75"/>
                  </a:lnTo>
                  <a:lnTo>
                    <a:pt x="67" y="66"/>
                  </a:lnTo>
                  <a:lnTo>
                    <a:pt x="62" y="57"/>
                  </a:lnTo>
                  <a:lnTo>
                    <a:pt x="53" y="49"/>
                  </a:lnTo>
                  <a:lnTo>
                    <a:pt x="45" y="49"/>
                  </a:lnTo>
                  <a:lnTo>
                    <a:pt x="36" y="53"/>
                  </a:lnTo>
                  <a:lnTo>
                    <a:pt x="22" y="62"/>
                  </a:lnTo>
                  <a:lnTo>
                    <a:pt x="18" y="80"/>
                  </a:lnTo>
                  <a:lnTo>
                    <a:pt x="13" y="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Freeform 1024"/>
            <p:cNvSpPr>
              <a:spLocks noEditPoints="1"/>
            </p:cNvSpPr>
            <p:nvPr/>
          </p:nvSpPr>
          <p:spPr bwMode="auto">
            <a:xfrm>
              <a:off x="9473" y="9561"/>
              <a:ext cx="76" cy="102"/>
            </a:xfrm>
            <a:custGeom>
              <a:avLst/>
              <a:gdLst>
                <a:gd name="T0" fmla="*/ 58 w 76"/>
                <a:gd name="T1" fmla="*/ 67 h 102"/>
                <a:gd name="T2" fmla="*/ 71 w 76"/>
                <a:gd name="T3" fmla="*/ 67 h 102"/>
                <a:gd name="T4" fmla="*/ 67 w 76"/>
                <a:gd name="T5" fmla="*/ 80 h 102"/>
                <a:gd name="T6" fmla="*/ 58 w 76"/>
                <a:gd name="T7" fmla="*/ 89 h 102"/>
                <a:gd name="T8" fmla="*/ 45 w 76"/>
                <a:gd name="T9" fmla="*/ 98 h 102"/>
                <a:gd name="T10" fmla="*/ 31 w 76"/>
                <a:gd name="T11" fmla="*/ 102 h 102"/>
                <a:gd name="T12" fmla="*/ 23 w 76"/>
                <a:gd name="T13" fmla="*/ 98 h 102"/>
                <a:gd name="T14" fmla="*/ 14 w 76"/>
                <a:gd name="T15" fmla="*/ 98 h 102"/>
                <a:gd name="T16" fmla="*/ 9 w 76"/>
                <a:gd name="T17" fmla="*/ 89 h 102"/>
                <a:gd name="T18" fmla="*/ 0 w 76"/>
                <a:gd name="T19" fmla="*/ 80 h 102"/>
                <a:gd name="T20" fmla="*/ 0 w 76"/>
                <a:gd name="T21" fmla="*/ 71 h 102"/>
                <a:gd name="T22" fmla="*/ 0 w 76"/>
                <a:gd name="T23" fmla="*/ 58 h 102"/>
                <a:gd name="T24" fmla="*/ 0 w 76"/>
                <a:gd name="T25" fmla="*/ 45 h 102"/>
                <a:gd name="T26" fmla="*/ 5 w 76"/>
                <a:gd name="T27" fmla="*/ 31 h 102"/>
                <a:gd name="T28" fmla="*/ 14 w 76"/>
                <a:gd name="T29" fmla="*/ 18 h 102"/>
                <a:gd name="T30" fmla="*/ 23 w 76"/>
                <a:gd name="T31" fmla="*/ 9 h 102"/>
                <a:gd name="T32" fmla="*/ 31 w 76"/>
                <a:gd name="T33" fmla="*/ 0 h 102"/>
                <a:gd name="T34" fmla="*/ 45 w 76"/>
                <a:gd name="T35" fmla="*/ 0 h 102"/>
                <a:gd name="T36" fmla="*/ 58 w 76"/>
                <a:gd name="T37" fmla="*/ 5 h 102"/>
                <a:gd name="T38" fmla="*/ 67 w 76"/>
                <a:gd name="T39" fmla="*/ 9 h 102"/>
                <a:gd name="T40" fmla="*/ 76 w 76"/>
                <a:gd name="T41" fmla="*/ 22 h 102"/>
                <a:gd name="T42" fmla="*/ 76 w 76"/>
                <a:gd name="T43" fmla="*/ 40 h 102"/>
                <a:gd name="T44" fmla="*/ 76 w 76"/>
                <a:gd name="T45" fmla="*/ 49 h 102"/>
                <a:gd name="T46" fmla="*/ 76 w 76"/>
                <a:gd name="T47" fmla="*/ 54 h 102"/>
                <a:gd name="T48" fmla="*/ 14 w 76"/>
                <a:gd name="T49" fmla="*/ 54 h 102"/>
                <a:gd name="T50" fmla="*/ 14 w 76"/>
                <a:gd name="T51" fmla="*/ 58 h 102"/>
                <a:gd name="T52" fmla="*/ 14 w 76"/>
                <a:gd name="T53" fmla="*/ 58 h 102"/>
                <a:gd name="T54" fmla="*/ 14 w 76"/>
                <a:gd name="T55" fmla="*/ 71 h 102"/>
                <a:gd name="T56" fmla="*/ 18 w 76"/>
                <a:gd name="T57" fmla="*/ 80 h 102"/>
                <a:gd name="T58" fmla="*/ 23 w 76"/>
                <a:gd name="T59" fmla="*/ 85 h 102"/>
                <a:gd name="T60" fmla="*/ 31 w 76"/>
                <a:gd name="T61" fmla="*/ 89 h 102"/>
                <a:gd name="T62" fmla="*/ 40 w 76"/>
                <a:gd name="T63" fmla="*/ 85 h 102"/>
                <a:gd name="T64" fmla="*/ 45 w 76"/>
                <a:gd name="T65" fmla="*/ 80 h 102"/>
                <a:gd name="T66" fmla="*/ 54 w 76"/>
                <a:gd name="T67" fmla="*/ 76 h 102"/>
                <a:gd name="T68" fmla="*/ 58 w 76"/>
                <a:gd name="T69" fmla="*/ 67 h 102"/>
                <a:gd name="T70" fmla="*/ 14 w 76"/>
                <a:gd name="T71" fmla="*/ 40 h 102"/>
                <a:gd name="T72" fmla="*/ 63 w 76"/>
                <a:gd name="T73" fmla="*/ 40 h 102"/>
                <a:gd name="T74" fmla="*/ 63 w 76"/>
                <a:gd name="T75" fmla="*/ 40 h 102"/>
                <a:gd name="T76" fmla="*/ 63 w 76"/>
                <a:gd name="T77" fmla="*/ 40 h 102"/>
                <a:gd name="T78" fmla="*/ 63 w 76"/>
                <a:gd name="T79" fmla="*/ 27 h 102"/>
                <a:gd name="T80" fmla="*/ 58 w 76"/>
                <a:gd name="T81" fmla="*/ 18 h 102"/>
                <a:gd name="T82" fmla="*/ 49 w 76"/>
                <a:gd name="T83" fmla="*/ 14 h 102"/>
                <a:gd name="T84" fmla="*/ 45 w 76"/>
                <a:gd name="T85" fmla="*/ 14 h 102"/>
                <a:gd name="T86" fmla="*/ 36 w 76"/>
                <a:gd name="T87" fmla="*/ 14 h 102"/>
                <a:gd name="T88" fmla="*/ 27 w 76"/>
                <a:gd name="T89" fmla="*/ 22 h 102"/>
                <a:gd name="T90" fmla="*/ 18 w 76"/>
                <a:gd name="T91" fmla="*/ 31 h 102"/>
                <a:gd name="T92" fmla="*/ 14 w 76"/>
                <a:gd name="T93" fmla="*/ 40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6" h="102">
                  <a:moveTo>
                    <a:pt x="58" y="67"/>
                  </a:moveTo>
                  <a:lnTo>
                    <a:pt x="71" y="67"/>
                  </a:lnTo>
                  <a:lnTo>
                    <a:pt x="67" y="80"/>
                  </a:lnTo>
                  <a:lnTo>
                    <a:pt x="58" y="89"/>
                  </a:lnTo>
                  <a:lnTo>
                    <a:pt x="45" y="98"/>
                  </a:lnTo>
                  <a:lnTo>
                    <a:pt x="31" y="102"/>
                  </a:lnTo>
                  <a:lnTo>
                    <a:pt x="23" y="98"/>
                  </a:lnTo>
                  <a:lnTo>
                    <a:pt x="14" y="98"/>
                  </a:lnTo>
                  <a:lnTo>
                    <a:pt x="9" y="89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5" y="31"/>
                  </a:lnTo>
                  <a:lnTo>
                    <a:pt x="14" y="18"/>
                  </a:lnTo>
                  <a:lnTo>
                    <a:pt x="23" y="9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8" y="5"/>
                  </a:lnTo>
                  <a:lnTo>
                    <a:pt x="67" y="9"/>
                  </a:lnTo>
                  <a:lnTo>
                    <a:pt x="76" y="22"/>
                  </a:lnTo>
                  <a:lnTo>
                    <a:pt x="76" y="40"/>
                  </a:lnTo>
                  <a:lnTo>
                    <a:pt x="76" y="49"/>
                  </a:lnTo>
                  <a:lnTo>
                    <a:pt x="76" y="54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4" y="71"/>
                  </a:lnTo>
                  <a:lnTo>
                    <a:pt x="18" y="80"/>
                  </a:lnTo>
                  <a:lnTo>
                    <a:pt x="23" y="85"/>
                  </a:lnTo>
                  <a:lnTo>
                    <a:pt x="31" y="89"/>
                  </a:lnTo>
                  <a:lnTo>
                    <a:pt x="40" y="85"/>
                  </a:lnTo>
                  <a:lnTo>
                    <a:pt x="45" y="80"/>
                  </a:lnTo>
                  <a:lnTo>
                    <a:pt x="54" y="76"/>
                  </a:lnTo>
                  <a:lnTo>
                    <a:pt x="58" y="67"/>
                  </a:lnTo>
                  <a:close/>
                  <a:moveTo>
                    <a:pt x="14" y="40"/>
                  </a:moveTo>
                  <a:lnTo>
                    <a:pt x="63" y="40"/>
                  </a:lnTo>
                  <a:lnTo>
                    <a:pt x="63" y="27"/>
                  </a:lnTo>
                  <a:lnTo>
                    <a:pt x="58" y="18"/>
                  </a:lnTo>
                  <a:lnTo>
                    <a:pt x="49" y="14"/>
                  </a:lnTo>
                  <a:lnTo>
                    <a:pt x="45" y="14"/>
                  </a:lnTo>
                  <a:lnTo>
                    <a:pt x="36" y="14"/>
                  </a:lnTo>
                  <a:lnTo>
                    <a:pt x="27" y="22"/>
                  </a:lnTo>
                  <a:lnTo>
                    <a:pt x="18" y="31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Freeform 1025"/>
            <p:cNvSpPr>
              <a:spLocks/>
            </p:cNvSpPr>
            <p:nvPr/>
          </p:nvSpPr>
          <p:spPr bwMode="auto">
            <a:xfrm>
              <a:off x="9544" y="9566"/>
              <a:ext cx="98" cy="93"/>
            </a:xfrm>
            <a:custGeom>
              <a:avLst/>
              <a:gdLst>
                <a:gd name="T0" fmla="*/ 32 w 98"/>
                <a:gd name="T1" fmla="*/ 0 h 93"/>
                <a:gd name="T2" fmla="*/ 98 w 98"/>
                <a:gd name="T3" fmla="*/ 0 h 93"/>
                <a:gd name="T4" fmla="*/ 80 w 98"/>
                <a:gd name="T5" fmla="*/ 93 h 93"/>
                <a:gd name="T6" fmla="*/ 63 w 98"/>
                <a:gd name="T7" fmla="*/ 93 h 93"/>
                <a:gd name="T8" fmla="*/ 80 w 98"/>
                <a:gd name="T9" fmla="*/ 13 h 93"/>
                <a:gd name="T10" fmla="*/ 45 w 98"/>
                <a:gd name="T11" fmla="*/ 13 h 93"/>
                <a:gd name="T12" fmla="*/ 32 w 98"/>
                <a:gd name="T13" fmla="*/ 71 h 93"/>
                <a:gd name="T14" fmla="*/ 32 w 98"/>
                <a:gd name="T15" fmla="*/ 80 h 93"/>
                <a:gd name="T16" fmla="*/ 27 w 98"/>
                <a:gd name="T17" fmla="*/ 89 h 93"/>
                <a:gd name="T18" fmla="*/ 23 w 98"/>
                <a:gd name="T19" fmla="*/ 93 h 93"/>
                <a:gd name="T20" fmla="*/ 14 w 98"/>
                <a:gd name="T21" fmla="*/ 93 h 93"/>
                <a:gd name="T22" fmla="*/ 9 w 98"/>
                <a:gd name="T23" fmla="*/ 93 h 93"/>
                <a:gd name="T24" fmla="*/ 0 w 98"/>
                <a:gd name="T25" fmla="*/ 93 h 93"/>
                <a:gd name="T26" fmla="*/ 5 w 98"/>
                <a:gd name="T27" fmla="*/ 80 h 93"/>
                <a:gd name="T28" fmla="*/ 5 w 98"/>
                <a:gd name="T29" fmla="*/ 80 h 93"/>
                <a:gd name="T30" fmla="*/ 9 w 98"/>
                <a:gd name="T31" fmla="*/ 80 h 93"/>
                <a:gd name="T32" fmla="*/ 14 w 98"/>
                <a:gd name="T33" fmla="*/ 80 h 93"/>
                <a:gd name="T34" fmla="*/ 18 w 98"/>
                <a:gd name="T35" fmla="*/ 75 h 93"/>
                <a:gd name="T36" fmla="*/ 18 w 98"/>
                <a:gd name="T37" fmla="*/ 71 h 93"/>
                <a:gd name="T38" fmla="*/ 23 w 98"/>
                <a:gd name="T39" fmla="*/ 57 h 93"/>
                <a:gd name="T40" fmla="*/ 32 w 98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" h="93">
                  <a:moveTo>
                    <a:pt x="32" y="0"/>
                  </a:moveTo>
                  <a:lnTo>
                    <a:pt x="98" y="0"/>
                  </a:lnTo>
                  <a:lnTo>
                    <a:pt x="80" y="93"/>
                  </a:lnTo>
                  <a:lnTo>
                    <a:pt x="63" y="93"/>
                  </a:lnTo>
                  <a:lnTo>
                    <a:pt x="80" y="13"/>
                  </a:lnTo>
                  <a:lnTo>
                    <a:pt x="45" y="13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27" y="89"/>
                  </a:lnTo>
                  <a:lnTo>
                    <a:pt x="23" y="93"/>
                  </a:lnTo>
                  <a:lnTo>
                    <a:pt x="14" y="93"/>
                  </a:lnTo>
                  <a:lnTo>
                    <a:pt x="9" y="93"/>
                  </a:lnTo>
                  <a:lnTo>
                    <a:pt x="0" y="93"/>
                  </a:lnTo>
                  <a:lnTo>
                    <a:pt x="5" y="80"/>
                  </a:lnTo>
                  <a:lnTo>
                    <a:pt x="9" y="80"/>
                  </a:lnTo>
                  <a:lnTo>
                    <a:pt x="14" y="80"/>
                  </a:lnTo>
                  <a:lnTo>
                    <a:pt x="18" y="75"/>
                  </a:lnTo>
                  <a:lnTo>
                    <a:pt x="18" y="71"/>
                  </a:lnTo>
                  <a:lnTo>
                    <a:pt x="23" y="5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Freeform 1026"/>
            <p:cNvSpPr>
              <a:spLocks noEditPoints="1"/>
            </p:cNvSpPr>
            <p:nvPr/>
          </p:nvSpPr>
          <p:spPr bwMode="auto">
            <a:xfrm>
              <a:off x="9647" y="9561"/>
              <a:ext cx="80" cy="102"/>
            </a:xfrm>
            <a:custGeom>
              <a:avLst/>
              <a:gdLst>
                <a:gd name="T0" fmla="*/ 49 w 80"/>
                <a:gd name="T1" fmla="*/ 94 h 102"/>
                <a:gd name="T2" fmla="*/ 35 w 80"/>
                <a:gd name="T3" fmla="*/ 98 h 102"/>
                <a:gd name="T4" fmla="*/ 13 w 80"/>
                <a:gd name="T5" fmla="*/ 98 h 102"/>
                <a:gd name="T6" fmla="*/ 0 w 80"/>
                <a:gd name="T7" fmla="*/ 85 h 102"/>
                <a:gd name="T8" fmla="*/ 0 w 80"/>
                <a:gd name="T9" fmla="*/ 67 h 102"/>
                <a:gd name="T10" fmla="*/ 9 w 80"/>
                <a:gd name="T11" fmla="*/ 54 h 102"/>
                <a:gd name="T12" fmla="*/ 17 w 80"/>
                <a:gd name="T13" fmla="*/ 45 h 102"/>
                <a:gd name="T14" fmla="*/ 31 w 80"/>
                <a:gd name="T15" fmla="*/ 45 h 102"/>
                <a:gd name="T16" fmla="*/ 53 w 80"/>
                <a:gd name="T17" fmla="*/ 40 h 102"/>
                <a:gd name="T18" fmla="*/ 62 w 80"/>
                <a:gd name="T19" fmla="*/ 31 h 102"/>
                <a:gd name="T20" fmla="*/ 62 w 80"/>
                <a:gd name="T21" fmla="*/ 22 h 102"/>
                <a:gd name="T22" fmla="*/ 53 w 80"/>
                <a:gd name="T23" fmla="*/ 14 h 102"/>
                <a:gd name="T24" fmla="*/ 35 w 80"/>
                <a:gd name="T25" fmla="*/ 14 h 102"/>
                <a:gd name="T26" fmla="*/ 26 w 80"/>
                <a:gd name="T27" fmla="*/ 22 h 102"/>
                <a:gd name="T28" fmla="*/ 9 w 80"/>
                <a:gd name="T29" fmla="*/ 31 h 102"/>
                <a:gd name="T30" fmla="*/ 22 w 80"/>
                <a:gd name="T31" fmla="*/ 9 h 102"/>
                <a:gd name="T32" fmla="*/ 44 w 80"/>
                <a:gd name="T33" fmla="*/ 0 h 102"/>
                <a:gd name="T34" fmla="*/ 71 w 80"/>
                <a:gd name="T35" fmla="*/ 9 h 102"/>
                <a:gd name="T36" fmla="*/ 80 w 80"/>
                <a:gd name="T37" fmla="*/ 27 h 102"/>
                <a:gd name="T38" fmla="*/ 75 w 80"/>
                <a:gd name="T39" fmla="*/ 45 h 102"/>
                <a:gd name="T40" fmla="*/ 71 w 80"/>
                <a:gd name="T41" fmla="*/ 76 h 102"/>
                <a:gd name="T42" fmla="*/ 71 w 80"/>
                <a:gd name="T43" fmla="*/ 89 h 102"/>
                <a:gd name="T44" fmla="*/ 57 w 80"/>
                <a:gd name="T45" fmla="*/ 98 h 102"/>
                <a:gd name="T46" fmla="*/ 53 w 80"/>
                <a:gd name="T47" fmla="*/ 85 h 102"/>
                <a:gd name="T48" fmla="*/ 57 w 80"/>
                <a:gd name="T49" fmla="*/ 49 h 102"/>
                <a:gd name="T50" fmla="*/ 49 w 80"/>
                <a:gd name="T51" fmla="*/ 54 h 102"/>
                <a:gd name="T52" fmla="*/ 31 w 80"/>
                <a:gd name="T53" fmla="*/ 54 h 102"/>
                <a:gd name="T54" fmla="*/ 22 w 80"/>
                <a:gd name="T55" fmla="*/ 58 h 102"/>
                <a:gd name="T56" fmla="*/ 13 w 80"/>
                <a:gd name="T57" fmla="*/ 67 h 102"/>
                <a:gd name="T58" fmla="*/ 13 w 80"/>
                <a:gd name="T59" fmla="*/ 80 h 102"/>
                <a:gd name="T60" fmla="*/ 22 w 80"/>
                <a:gd name="T61" fmla="*/ 89 h 102"/>
                <a:gd name="T62" fmla="*/ 35 w 80"/>
                <a:gd name="T63" fmla="*/ 89 h 102"/>
                <a:gd name="T64" fmla="*/ 49 w 80"/>
                <a:gd name="T65" fmla="*/ 80 h 102"/>
                <a:gd name="T66" fmla="*/ 57 w 80"/>
                <a:gd name="T67" fmla="*/ 62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0" h="102">
                  <a:moveTo>
                    <a:pt x="53" y="85"/>
                  </a:moveTo>
                  <a:lnTo>
                    <a:pt x="49" y="94"/>
                  </a:lnTo>
                  <a:lnTo>
                    <a:pt x="40" y="98"/>
                  </a:lnTo>
                  <a:lnTo>
                    <a:pt x="35" y="98"/>
                  </a:lnTo>
                  <a:lnTo>
                    <a:pt x="26" y="102"/>
                  </a:lnTo>
                  <a:lnTo>
                    <a:pt x="13" y="98"/>
                  </a:lnTo>
                  <a:lnTo>
                    <a:pt x="9" y="94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58"/>
                  </a:lnTo>
                  <a:lnTo>
                    <a:pt x="9" y="54"/>
                  </a:lnTo>
                  <a:lnTo>
                    <a:pt x="13" y="49"/>
                  </a:lnTo>
                  <a:lnTo>
                    <a:pt x="17" y="45"/>
                  </a:lnTo>
                  <a:lnTo>
                    <a:pt x="26" y="45"/>
                  </a:lnTo>
                  <a:lnTo>
                    <a:pt x="31" y="45"/>
                  </a:lnTo>
                  <a:lnTo>
                    <a:pt x="44" y="40"/>
                  </a:lnTo>
                  <a:lnTo>
                    <a:pt x="53" y="40"/>
                  </a:lnTo>
                  <a:lnTo>
                    <a:pt x="62" y="40"/>
                  </a:lnTo>
                  <a:lnTo>
                    <a:pt x="62" y="31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53" y="14"/>
                  </a:lnTo>
                  <a:lnTo>
                    <a:pt x="44" y="14"/>
                  </a:lnTo>
                  <a:lnTo>
                    <a:pt x="35" y="14"/>
                  </a:lnTo>
                  <a:lnTo>
                    <a:pt x="31" y="18"/>
                  </a:lnTo>
                  <a:lnTo>
                    <a:pt x="26" y="22"/>
                  </a:lnTo>
                  <a:lnTo>
                    <a:pt x="22" y="31"/>
                  </a:lnTo>
                  <a:lnTo>
                    <a:pt x="9" y="31"/>
                  </a:lnTo>
                  <a:lnTo>
                    <a:pt x="13" y="18"/>
                  </a:lnTo>
                  <a:lnTo>
                    <a:pt x="22" y="9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62" y="5"/>
                  </a:lnTo>
                  <a:lnTo>
                    <a:pt x="71" y="9"/>
                  </a:lnTo>
                  <a:lnTo>
                    <a:pt x="75" y="18"/>
                  </a:lnTo>
                  <a:lnTo>
                    <a:pt x="80" y="27"/>
                  </a:lnTo>
                  <a:lnTo>
                    <a:pt x="80" y="36"/>
                  </a:lnTo>
                  <a:lnTo>
                    <a:pt x="75" y="45"/>
                  </a:lnTo>
                  <a:lnTo>
                    <a:pt x="71" y="67"/>
                  </a:lnTo>
                  <a:lnTo>
                    <a:pt x="71" y="76"/>
                  </a:lnTo>
                  <a:lnTo>
                    <a:pt x="71" y="85"/>
                  </a:lnTo>
                  <a:lnTo>
                    <a:pt x="71" y="89"/>
                  </a:lnTo>
                  <a:lnTo>
                    <a:pt x="71" y="98"/>
                  </a:lnTo>
                  <a:lnTo>
                    <a:pt x="57" y="98"/>
                  </a:lnTo>
                  <a:lnTo>
                    <a:pt x="57" y="94"/>
                  </a:lnTo>
                  <a:lnTo>
                    <a:pt x="53" y="85"/>
                  </a:lnTo>
                  <a:close/>
                  <a:moveTo>
                    <a:pt x="62" y="49"/>
                  </a:moveTo>
                  <a:lnTo>
                    <a:pt x="57" y="49"/>
                  </a:lnTo>
                  <a:lnTo>
                    <a:pt x="53" y="54"/>
                  </a:lnTo>
                  <a:lnTo>
                    <a:pt x="49" y="54"/>
                  </a:lnTo>
                  <a:lnTo>
                    <a:pt x="44" y="54"/>
                  </a:lnTo>
                  <a:lnTo>
                    <a:pt x="31" y="54"/>
                  </a:lnTo>
                  <a:lnTo>
                    <a:pt x="26" y="58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7"/>
                  </a:lnTo>
                  <a:lnTo>
                    <a:pt x="13" y="71"/>
                  </a:lnTo>
                  <a:lnTo>
                    <a:pt x="13" y="80"/>
                  </a:lnTo>
                  <a:lnTo>
                    <a:pt x="17" y="85"/>
                  </a:lnTo>
                  <a:lnTo>
                    <a:pt x="22" y="89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44" y="85"/>
                  </a:lnTo>
                  <a:lnTo>
                    <a:pt x="49" y="80"/>
                  </a:lnTo>
                  <a:lnTo>
                    <a:pt x="53" y="71"/>
                  </a:lnTo>
                  <a:lnTo>
                    <a:pt x="57" y="62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Freeform 1027"/>
            <p:cNvSpPr>
              <a:spLocks/>
            </p:cNvSpPr>
            <p:nvPr/>
          </p:nvSpPr>
          <p:spPr bwMode="auto">
            <a:xfrm>
              <a:off x="9736" y="9561"/>
              <a:ext cx="124" cy="98"/>
            </a:xfrm>
            <a:custGeom>
              <a:avLst/>
              <a:gdLst>
                <a:gd name="T0" fmla="*/ 0 w 124"/>
                <a:gd name="T1" fmla="*/ 98 h 98"/>
                <a:gd name="T2" fmla="*/ 17 w 124"/>
                <a:gd name="T3" fmla="*/ 5 h 98"/>
                <a:gd name="T4" fmla="*/ 31 w 124"/>
                <a:gd name="T5" fmla="*/ 5 h 98"/>
                <a:gd name="T6" fmla="*/ 26 w 124"/>
                <a:gd name="T7" fmla="*/ 18 h 98"/>
                <a:gd name="T8" fmla="*/ 35 w 124"/>
                <a:gd name="T9" fmla="*/ 9 h 98"/>
                <a:gd name="T10" fmla="*/ 44 w 124"/>
                <a:gd name="T11" fmla="*/ 5 h 98"/>
                <a:gd name="T12" fmla="*/ 48 w 124"/>
                <a:gd name="T13" fmla="*/ 0 h 98"/>
                <a:gd name="T14" fmla="*/ 57 w 124"/>
                <a:gd name="T15" fmla="*/ 0 h 98"/>
                <a:gd name="T16" fmla="*/ 62 w 124"/>
                <a:gd name="T17" fmla="*/ 0 h 98"/>
                <a:gd name="T18" fmla="*/ 71 w 124"/>
                <a:gd name="T19" fmla="*/ 5 h 98"/>
                <a:gd name="T20" fmla="*/ 75 w 124"/>
                <a:gd name="T21" fmla="*/ 9 h 98"/>
                <a:gd name="T22" fmla="*/ 75 w 124"/>
                <a:gd name="T23" fmla="*/ 18 h 98"/>
                <a:gd name="T24" fmla="*/ 84 w 124"/>
                <a:gd name="T25" fmla="*/ 9 h 98"/>
                <a:gd name="T26" fmla="*/ 88 w 124"/>
                <a:gd name="T27" fmla="*/ 5 h 98"/>
                <a:gd name="T28" fmla="*/ 97 w 124"/>
                <a:gd name="T29" fmla="*/ 0 h 98"/>
                <a:gd name="T30" fmla="*/ 106 w 124"/>
                <a:gd name="T31" fmla="*/ 0 h 98"/>
                <a:gd name="T32" fmla="*/ 115 w 124"/>
                <a:gd name="T33" fmla="*/ 0 h 98"/>
                <a:gd name="T34" fmla="*/ 119 w 124"/>
                <a:gd name="T35" fmla="*/ 5 h 98"/>
                <a:gd name="T36" fmla="*/ 124 w 124"/>
                <a:gd name="T37" fmla="*/ 14 h 98"/>
                <a:gd name="T38" fmla="*/ 124 w 124"/>
                <a:gd name="T39" fmla="*/ 22 h 98"/>
                <a:gd name="T40" fmla="*/ 124 w 124"/>
                <a:gd name="T41" fmla="*/ 27 h 98"/>
                <a:gd name="T42" fmla="*/ 124 w 124"/>
                <a:gd name="T43" fmla="*/ 36 h 98"/>
                <a:gd name="T44" fmla="*/ 111 w 124"/>
                <a:gd name="T45" fmla="*/ 98 h 98"/>
                <a:gd name="T46" fmla="*/ 97 w 124"/>
                <a:gd name="T47" fmla="*/ 98 h 98"/>
                <a:gd name="T48" fmla="*/ 111 w 124"/>
                <a:gd name="T49" fmla="*/ 36 h 98"/>
                <a:gd name="T50" fmla="*/ 111 w 124"/>
                <a:gd name="T51" fmla="*/ 27 h 98"/>
                <a:gd name="T52" fmla="*/ 111 w 124"/>
                <a:gd name="T53" fmla="*/ 22 h 98"/>
                <a:gd name="T54" fmla="*/ 111 w 124"/>
                <a:gd name="T55" fmla="*/ 18 h 98"/>
                <a:gd name="T56" fmla="*/ 111 w 124"/>
                <a:gd name="T57" fmla="*/ 18 h 98"/>
                <a:gd name="T58" fmla="*/ 106 w 124"/>
                <a:gd name="T59" fmla="*/ 14 h 98"/>
                <a:gd name="T60" fmla="*/ 102 w 124"/>
                <a:gd name="T61" fmla="*/ 14 h 98"/>
                <a:gd name="T62" fmla="*/ 93 w 124"/>
                <a:gd name="T63" fmla="*/ 14 h 98"/>
                <a:gd name="T64" fmla="*/ 88 w 124"/>
                <a:gd name="T65" fmla="*/ 18 h 98"/>
                <a:gd name="T66" fmla="*/ 84 w 124"/>
                <a:gd name="T67" fmla="*/ 22 h 98"/>
                <a:gd name="T68" fmla="*/ 79 w 124"/>
                <a:gd name="T69" fmla="*/ 31 h 98"/>
                <a:gd name="T70" fmla="*/ 75 w 124"/>
                <a:gd name="T71" fmla="*/ 40 h 98"/>
                <a:gd name="T72" fmla="*/ 71 w 124"/>
                <a:gd name="T73" fmla="*/ 54 h 98"/>
                <a:gd name="T74" fmla="*/ 62 w 124"/>
                <a:gd name="T75" fmla="*/ 98 h 98"/>
                <a:gd name="T76" fmla="*/ 48 w 124"/>
                <a:gd name="T77" fmla="*/ 98 h 98"/>
                <a:gd name="T78" fmla="*/ 62 w 124"/>
                <a:gd name="T79" fmla="*/ 36 h 98"/>
                <a:gd name="T80" fmla="*/ 62 w 124"/>
                <a:gd name="T81" fmla="*/ 27 h 98"/>
                <a:gd name="T82" fmla="*/ 62 w 124"/>
                <a:gd name="T83" fmla="*/ 22 h 98"/>
                <a:gd name="T84" fmla="*/ 62 w 124"/>
                <a:gd name="T85" fmla="*/ 18 h 98"/>
                <a:gd name="T86" fmla="*/ 57 w 124"/>
                <a:gd name="T87" fmla="*/ 18 h 98"/>
                <a:gd name="T88" fmla="*/ 57 w 124"/>
                <a:gd name="T89" fmla="*/ 14 h 98"/>
                <a:gd name="T90" fmla="*/ 53 w 124"/>
                <a:gd name="T91" fmla="*/ 14 h 98"/>
                <a:gd name="T92" fmla="*/ 44 w 124"/>
                <a:gd name="T93" fmla="*/ 14 h 98"/>
                <a:gd name="T94" fmla="*/ 40 w 124"/>
                <a:gd name="T95" fmla="*/ 18 h 98"/>
                <a:gd name="T96" fmla="*/ 35 w 124"/>
                <a:gd name="T97" fmla="*/ 22 h 98"/>
                <a:gd name="T98" fmla="*/ 31 w 124"/>
                <a:gd name="T99" fmla="*/ 31 h 98"/>
                <a:gd name="T100" fmla="*/ 26 w 124"/>
                <a:gd name="T101" fmla="*/ 40 h 98"/>
                <a:gd name="T102" fmla="*/ 22 w 124"/>
                <a:gd name="T103" fmla="*/ 54 h 98"/>
                <a:gd name="T104" fmla="*/ 13 w 124"/>
                <a:gd name="T105" fmla="*/ 98 h 98"/>
                <a:gd name="T106" fmla="*/ 0 w 124"/>
                <a:gd name="T107" fmla="*/ 98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4" h="98">
                  <a:moveTo>
                    <a:pt x="0" y="98"/>
                  </a:moveTo>
                  <a:lnTo>
                    <a:pt x="17" y="5"/>
                  </a:lnTo>
                  <a:lnTo>
                    <a:pt x="31" y="5"/>
                  </a:lnTo>
                  <a:lnTo>
                    <a:pt x="26" y="18"/>
                  </a:lnTo>
                  <a:lnTo>
                    <a:pt x="35" y="9"/>
                  </a:lnTo>
                  <a:lnTo>
                    <a:pt x="44" y="5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5" y="18"/>
                  </a:lnTo>
                  <a:lnTo>
                    <a:pt x="84" y="9"/>
                  </a:lnTo>
                  <a:lnTo>
                    <a:pt x="88" y="5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5" y="0"/>
                  </a:lnTo>
                  <a:lnTo>
                    <a:pt x="119" y="5"/>
                  </a:lnTo>
                  <a:lnTo>
                    <a:pt x="124" y="14"/>
                  </a:lnTo>
                  <a:lnTo>
                    <a:pt x="124" y="22"/>
                  </a:lnTo>
                  <a:lnTo>
                    <a:pt x="124" y="27"/>
                  </a:lnTo>
                  <a:lnTo>
                    <a:pt x="124" y="36"/>
                  </a:lnTo>
                  <a:lnTo>
                    <a:pt x="111" y="98"/>
                  </a:lnTo>
                  <a:lnTo>
                    <a:pt x="97" y="98"/>
                  </a:lnTo>
                  <a:lnTo>
                    <a:pt x="111" y="36"/>
                  </a:lnTo>
                  <a:lnTo>
                    <a:pt x="111" y="27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06" y="14"/>
                  </a:lnTo>
                  <a:lnTo>
                    <a:pt x="102" y="14"/>
                  </a:lnTo>
                  <a:lnTo>
                    <a:pt x="93" y="14"/>
                  </a:lnTo>
                  <a:lnTo>
                    <a:pt x="88" y="18"/>
                  </a:lnTo>
                  <a:lnTo>
                    <a:pt x="84" y="22"/>
                  </a:lnTo>
                  <a:lnTo>
                    <a:pt x="79" y="31"/>
                  </a:lnTo>
                  <a:lnTo>
                    <a:pt x="75" y="40"/>
                  </a:lnTo>
                  <a:lnTo>
                    <a:pt x="71" y="54"/>
                  </a:lnTo>
                  <a:lnTo>
                    <a:pt x="62" y="98"/>
                  </a:lnTo>
                  <a:lnTo>
                    <a:pt x="48" y="98"/>
                  </a:lnTo>
                  <a:lnTo>
                    <a:pt x="62" y="36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57" y="18"/>
                  </a:lnTo>
                  <a:lnTo>
                    <a:pt x="57" y="14"/>
                  </a:lnTo>
                  <a:lnTo>
                    <a:pt x="53" y="14"/>
                  </a:lnTo>
                  <a:lnTo>
                    <a:pt x="44" y="14"/>
                  </a:lnTo>
                  <a:lnTo>
                    <a:pt x="40" y="18"/>
                  </a:lnTo>
                  <a:lnTo>
                    <a:pt x="35" y="22"/>
                  </a:lnTo>
                  <a:lnTo>
                    <a:pt x="31" y="31"/>
                  </a:lnTo>
                  <a:lnTo>
                    <a:pt x="26" y="40"/>
                  </a:lnTo>
                  <a:lnTo>
                    <a:pt x="22" y="54"/>
                  </a:lnTo>
                  <a:lnTo>
                    <a:pt x="13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1028"/>
            <p:cNvSpPr>
              <a:spLocks noEditPoints="1"/>
            </p:cNvSpPr>
            <p:nvPr/>
          </p:nvSpPr>
          <p:spPr bwMode="auto">
            <a:xfrm>
              <a:off x="9869" y="9566"/>
              <a:ext cx="75" cy="93"/>
            </a:xfrm>
            <a:custGeom>
              <a:avLst/>
              <a:gdLst>
                <a:gd name="T0" fmla="*/ 18 w 75"/>
                <a:gd name="T1" fmla="*/ 0 h 93"/>
                <a:gd name="T2" fmla="*/ 35 w 75"/>
                <a:gd name="T3" fmla="*/ 0 h 93"/>
                <a:gd name="T4" fmla="*/ 26 w 75"/>
                <a:gd name="T5" fmla="*/ 35 h 93"/>
                <a:gd name="T6" fmla="*/ 40 w 75"/>
                <a:gd name="T7" fmla="*/ 35 h 93"/>
                <a:gd name="T8" fmla="*/ 53 w 75"/>
                <a:gd name="T9" fmla="*/ 35 h 93"/>
                <a:gd name="T10" fmla="*/ 62 w 75"/>
                <a:gd name="T11" fmla="*/ 35 h 93"/>
                <a:gd name="T12" fmla="*/ 66 w 75"/>
                <a:gd name="T13" fmla="*/ 40 h 93"/>
                <a:gd name="T14" fmla="*/ 71 w 75"/>
                <a:gd name="T15" fmla="*/ 44 h 93"/>
                <a:gd name="T16" fmla="*/ 75 w 75"/>
                <a:gd name="T17" fmla="*/ 53 h 93"/>
                <a:gd name="T18" fmla="*/ 75 w 75"/>
                <a:gd name="T19" fmla="*/ 62 h 93"/>
                <a:gd name="T20" fmla="*/ 75 w 75"/>
                <a:gd name="T21" fmla="*/ 71 h 93"/>
                <a:gd name="T22" fmla="*/ 71 w 75"/>
                <a:gd name="T23" fmla="*/ 80 h 93"/>
                <a:gd name="T24" fmla="*/ 66 w 75"/>
                <a:gd name="T25" fmla="*/ 84 h 93"/>
                <a:gd name="T26" fmla="*/ 58 w 75"/>
                <a:gd name="T27" fmla="*/ 89 h 93"/>
                <a:gd name="T28" fmla="*/ 49 w 75"/>
                <a:gd name="T29" fmla="*/ 93 h 93"/>
                <a:gd name="T30" fmla="*/ 35 w 75"/>
                <a:gd name="T31" fmla="*/ 93 h 93"/>
                <a:gd name="T32" fmla="*/ 0 w 75"/>
                <a:gd name="T33" fmla="*/ 93 h 93"/>
                <a:gd name="T34" fmla="*/ 18 w 75"/>
                <a:gd name="T35" fmla="*/ 0 h 93"/>
                <a:gd name="T36" fmla="*/ 18 w 75"/>
                <a:gd name="T37" fmla="*/ 80 h 93"/>
                <a:gd name="T38" fmla="*/ 35 w 75"/>
                <a:gd name="T39" fmla="*/ 80 h 93"/>
                <a:gd name="T40" fmla="*/ 44 w 75"/>
                <a:gd name="T41" fmla="*/ 80 h 93"/>
                <a:gd name="T42" fmla="*/ 53 w 75"/>
                <a:gd name="T43" fmla="*/ 80 h 93"/>
                <a:gd name="T44" fmla="*/ 53 w 75"/>
                <a:gd name="T45" fmla="*/ 75 h 93"/>
                <a:gd name="T46" fmla="*/ 58 w 75"/>
                <a:gd name="T47" fmla="*/ 75 h 93"/>
                <a:gd name="T48" fmla="*/ 62 w 75"/>
                <a:gd name="T49" fmla="*/ 66 h 93"/>
                <a:gd name="T50" fmla="*/ 62 w 75"/>
                <a:gd name="T51" fmla="*/ 62 h 93"/>
                <a:gd name="T52" fmla="*/ 62 w 75"/>
                <a:gd name="T53" fmla="*/ 57 h 93"/>
                <a:gd name="T54" fmla="*/ 58 w 75"/>
                <a:gd name="T55" fmla="*/ 53 h 93"/>
                <a:gd name="T56" fmla="*/ 58 w 75"/>
                <a:gd name="T57" fmla="*/ 49 h 93"/>
                <a:gd name="T58" fmla="*/ 53 w 75"/>
                <a:gd name="T59" fmla="*/ 49 h 93"/>
                <a:gd name="T60" fmla="*/ 49 w 75"/>
                <a:gd name="T61" fmla="*/ 49 h 93"/>
                <a:gd name="T62" fmla="*/ 40 w 75"/>
                <a:gd name="T63" fmla="*/ 49 h 93"/>
                <a:gd name="T64" fmla="*/ 22 w 75"/>
                <a:gd name="T65" fmla="*/ 49 h 93"/>
                <a:gd name="T66" fmla="*/ 18 w 75"/>
                <a:gd name="T67" fmla="*/ 80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3">
                  <a:moveTo>
                    <a:pt x="18" y="0"/>
                  </a:moveTo>
                  <a:lnTo>
                    <a:pt x="35" y="0"/>
                  </a:lnTo>
                  <a:lnTo>
                    <a:pt x="26" y="35"/>
                  </a:lnTo>
                  <a:lnTo>
                    <a:pt x="40" y="35"/>
                  </a:lnTo>
                  <a:lnTo>
                    <a:pt x="53" y="35"/>
                  </a:lnTo>
                  <a:lnTo>
                    <a:pt x="62" y="35"/>
                  </a:lnTo>
                  <a:lnTo>
                    <a:pt x="66" y="40"/>
                  </a:lnTo>
                  <a:lnTo>
                    <a:pt x="71" y="44"/>
                  </a:lnTo>
                  <a:lnTo>
                    <a:pt x="75" y="53"/>
                  </a:lnTo>
                  <a:lnTo>
                    <a:pt x="75" y="62"/>
                  </a:lnTo>
                  <a:lnTo>
                    <a:pt x="75" y="71"/>
                  </a:lnTo>
                  <a:lnTo>
                    <a:pt x="71" y="80"/>
                  </a:lnTo>
                  <a:lnTo>
                    <a:pt x="66" y="84"/>
                  </a:lnTo>
                  <a:lnTo>
                    <a:pt x="58" y="89"/>
                  </a:lnTo>
                  <a:lnTo>
                    <a:pt x="49" y="93"/>
                  </a:lnTo>
                  <a:lnTo>
                    <a:pt x="35" y="93"/>
                  </a:lnTo>
                  <a:lnTo>
                    <a:pt x="0" y="93"/>
                  </a:lnTo>
                  <a:lnTo>
                    <a:pt x="18" y="0"/>
                  </a:lnTo>
                  <a:close/>
                  <a:moveTo>
                    <a:pt x="18" y="80"/>
                  </a:moveTo>
                  <a:lnTo>
                    <a:pt x="35" y="80"/>
                  </a:lnTo>
                  <a:lnTo>
                    <a:pt x="44" y="80"/>
                  </a:lnTo>
                  <a:lnTo>
                    <a:pt x="53" y="80"/>
                  </a:lnTo>
                  <a:lnTo>
                    <a:pt x="53" y="75"/>
                  </a:lnTo>
                  <a:lnTo>
                    <a:pt x="58" y="75"/>
                  </a:lnTo>
                  <a:lnTo>
                    <a:pt x="62" y="66"/>
                  </a:lnTo>
                  <a:lnTo>
                    <a:pt x="62" y="62"/>
                  </a:lnTo>
                  <a:lnTo>
                    <a:pt x="62" y="57"/>
                  </a:lnTo>
                  <a:lnTo>
                    <a:pt x="58" y="53"/>
                  </a:lnTo>
                  <a:lnTo>
                    <a:pt x="58" y="49"/>
                  </a:lnTo>
                  <a:lnTo>
                    <a:pt x="53" y="49"/>
                  </a:lnTo>
                  <a:lnTo>
                    <a:pt x="49" y="49"/>
                  </a:lnTo>
                  <a:lnTo>
                    <a:pt x="40" y="49"/>
                  </a:lnTo>
                  <a:lnTo>
                    <a:pt x="22" y="49"/>
                  </a:lnTo>
                  <a:lnTo>
                    <a:pt x="18" y="8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1029"/>
            <p:cNvSpPr>
              <a:spLocks noEditPoints="1"/>
            </p:cNvSpPr>
            <p:nvPr/>
          </p:nvSpPr>
          <p:spPr bwMode="auto">
            <a:xfrm>
              <a:off x="9971" y="9526"/>
              <a:ext cx="71" cy="133"/>
            </a:xfrm>
            <a:custGeom>
              <a:avLst/>
              <a:gdLst>
                <a:gd name="T0" fmla="*/ 13 w 71"/>
                <a:gd name="T1" fmla="*/ 102 h 133"/>
                <a:gd name="T2" fmla="*/ 13 w 71"/>
                <a:gd name="T3" fmla="*/ 93 h 133"/>
                <a:gd name="T4" fmla="*/ 18 w 71"/>
                <a:gd name="T5" fmla="*/ 84 h 133"/>
                <a:gd name="T6" fmla="*/ 18 w 71"/>
                <a:gd name="T7" fmla="*/ 80 h 133"/>
                <a:gd name="T8" fmla="*/ 22 w 71"/>
                <a:gd name="T9" fmla="*/ 71 h 133"/>
                <a:gd name="T10" fmla="*/ 31 w 71"/>
                <a:gd name="T11" fmla="*/ 66 h 133"/>
                <a:gd name="T12" fmla="*/ 40 w 71"/>
                <a:gd name="T13" fmla="*/ 57 h 133"/>
                <a:gd name="T14" fmla="*/ 49 w 71"/>
                <a:gd name="T15" fmla="*/ 49 h 133"/>
                <a:gd name="T16" fmla="*/ 53 w 71"/>
                <a:gd name="T17" fmla="*/ 44 h 133"/>
                <a:gd name="T18" fmla="*/ 53 w 71"/>
                <a:gd name="T19" fmla="*/ 35 h 133"/>
                <a:gd name="T20" fmla="*/ 58 w 71"/>
                <a:gd name="T21" fmla="*/ 31 h 133"/>
                <a:gd name="T22" fmla="*/ 53 w 71"/>
                <a:gd name="T23" fmla="*/ 22 h 133"/>
                <a:gd name="T24" fmla="*/ 49 w 71"/>
                <a:gd name="T25" fmla="*/ 17 h 133"/>
                <a:gd name="T26" fmla="*/ 44 w 71"/>
                <a:gd name="T27" fmla="*/ 13 h 133"/>
                <a:gd name="T28" fmla="*/ 36 w 71"/>
                <a:gd name="T29" fmla="*/ 13 h 133"/>
                <a:gd name="T30" fmla="*/ 31 w 71"/>
                <a:gd name="T31" fmla="*/ 13 h 133"/>
                <a:gd name="T32" fmla="*/ 22 w 71"/>
                <a:gd name="T33" fmla="*/ 17 h 133"/>
                <a:gd name="T34" fmla="*/ 18 w 71"/>
                <a:gd name="T35" fmla="*/ 26 h 133"/>
                <a:gd name="T36" fmla="*/ 13 w 71"/>
                <a:gd name="T37" fmla="*/ 40 h 133"/>
                <a:gd name="T38" fmla="*/ 0 w 71"/>
                <a:gd name="T39" fmla="*/ 35 h 133"/>
                <a:gd name="T40" fmla="*/ 4 w 71"/>
                <a:gd name="T41" fmla="*/ 22 h 133"/>
                <a:gd name="T42" fmla="*/ 13 w 71"/>
                <a:gd name="T43" fmla="*/ 9 h 133"/>
                <a:gd name="T44" fmla="*/ 22 w 71"/>
                <a:gd name="T45" fmla="*/ 0 h 133"/>
                <a:gd name="T46" fmla="*/ 36 w 71"/>
                <a:gd name="T47" fmla="*/ 0 h 133"/>
                <a:gd name="T48" fmla="*/ 44 w 71"/>
                <a:gd name="T49" fmla="*/ 0 h 133"/>
                <a:gd name="T50" fmla="*/ 53 w 71"/>
                <a:gd name="T51" fmla="*/ 4 h 133"/>
                <a:gd name="T52" fmla="*/ 62 w 71"/>
                <a:gd name="T53" fmla="*/ 9 h 133"/>
                <a:gd name="T54" fmla="*/ 67 w 71"/>
                <a:gd name="T55" fmla="*/ 17 h 133"/>
                <a:gd name="T56" fmla="*/ 71 w 71"/>
                <a:gd name="T57" fmla="*/ 22 h 133"/>
                <a:gd name="T58" fmla="*/ 71 w 71"/>
                <a:gd name="T59" fmla="*/ 31 h 133"/>
                <a:gd name="T60" fmla="*/ 71 w 71"/>
                <a:gd name="T61" fmla="*/ 40 h 133"/>
                <a:gd name="T62" fmla="*/ 67 w 71"/>
                <a:gd name="T63" fmla="*/ 49 h 133"/>
                <a:gd name="T64" fmla="*/ 58 w 71"/>
                <a:gd name="T65" fmla="*/ 57 h 133"/>
                <a:gd name="T66" fmla="*/ 44 w 71"/>
                <a:gd name="T67" fmla="*/ 71 h 133"/>
                <a:gd name="T68" fmla="*/ 36 w 71"/>
                <a:gd name="T69" fmla="*/ 80 h 133"/>
                <a:gd name="T70" fmla="*/ 31 w 71"/>
                <a:gd name="T71" fmla="*/ 84 h 133"/>
                <a:gd name="T72" fmla="*/ 27 w 71"/>
                <a:gd name="T73" fmla="*/ 93 h 133"/>
                <a:gd name="T74" fmla="*/ 27 w 71"/>
                <a:gd name="T75" fmla="*/ 102 h 133"/>
                <a:gd name="T76" fmla="*/ 13 w 71"/>
                <a:gd name="T77" fmla="*/ 102 h 133"/>
                <a:gd name="T78" fmla="*/ 4 w 71"/>
                <a:gd name="T79" fmla="*/ 133 h 133"/>
                <a:gd name="T80" fmla="*/ 9 w 71"/>
                <a:gd name="T81" fmla="*/ 115 h 133"/>
                <a:gd name="T82" fmla="*/ 27 w 71"/>
                <a:gd name="T83" fmla="*/ 115 h 133"/>
                <a:gd name="T84" fmla="*/ 22 w 71"/>
                <a:gd name="T85" fmla="*/ 133 h 133"/>
                <a:gd name="T86" fmla="*/ 4 w 71"/>
                <a:gd name="T87" fmla="*/ 133 h 1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1" h="133">
                  <a:moveTo>
                    <a:pt x="13" y="102"/>
                  </a:moveTo>
                  <a:lnTo>
                    <a:pt x="13" y="93"/>
                  </a:lnTo>
                  <a:lnTo>
                    <a:pt x="18" y="84"/>
                  </a:lnTo>
                  <a:lnTo>
                    <a:pt x="18" y="80"/>
                  </a:lnTo>
                  <a:lnTo>
                    <a:pt x="22" y="71"/>
                  </a:lnTo>
                  <a:lnTo>
                    <a:pt x="31" y="66"/>
                  </a:lnTo>
                  <a:lnTo>
                    <a:pt x="40" y="57"/>
                  </a:lnTo>
                  <a:lnTo>
                    <a:pt x="49" y="49"/>
                  </a:lnTo>
                  <a:lnTo>
                    <a:pt x="53" y="44"/>
                  </a:lnTo>
                  <a:lnTo>
                    <a:pt x="53" y="35"/>
                  </a:lnTo>
                  <a:lnTo>
                    <a:pt x="58" y="31"/>
                  </a:lnTo>
                  <a:lnTo>
                    <a:pt x="53" y="22"/>
                  </a:lnTo>
                  <a:lnTo>
                    <a:pt x="49" y="17"/>
                  </a:lnTo>
                  <a:lnTo>
                    <a:pt x="44" y="13"/>
                  </a:lnTo>
                  <a:lnTo>
                    <a:pt x="36" y="13"/>
                  </a:lnTo>
                  <a:lnTo>
                    <a:pt x="31" y="13"/>
                  </a:lnTo>
                  <a:lnTo>
                    <a:pt x="22" y="17"/>
                  </a:lnTo>
                  <a:lnTo>
                    <a:pt x="18" y="26"/>
                  </a:lnTo>
                  <a:lnTo>
                    <a:pt x="13" y="40"/>
                  </a:lnTo>
                  <a:lnTo>
                    <a:pt x="0" y="35"/>
                  </a:lnTo>
                  <a:lnTo>
                    <a:pt x="4" y="22"/>
                  </a:lnTo>
                  <a:lnTo>
                    <a:pt x="13" y="9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3" y="4"/>
                  </a:lnTo>
                  <a:lnTo>
                    <a:pt x="62" y="9"/>
                  </a:lnTo>
                  <a:lnTo>
                    <a:pt x="67" y="17"/>
                  </a:lnTo>
                  <a:lnTo>
                    <a:pt x="71" y="22"/>
                  </a:lnTo>
                  <a:lnTo>
                    <a:pt x="71" y="31"/>
                  </a:lnTo>
                  <a:lnTo>
                    <a:pt x="71" y="40"/>
                  </a:lnTo>
                  <a:lnTo>
                    <a:pt x="67" y="49"/>
                  </a:lnTo>
                  <a:lnTo>
                    <a:pt x="58" y="57"/>
                  </a:lnTo>
                  <a:lnTo>
                    <a:pt x="44" y="71"/>
                  </a:lnTo>
                  <a:lnTo>
                    <a:pt x="36" y="80"/>
                  </a:lnTo>
                  <a:lnTo>
                    <a:pt x="31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13" y="102"/>
                  </a:lnTo>
                  <a:close/>
                  <a:moveTo>
                    <a:pt x="4" y="133"/>
                  </a:moveTo>
                  <a:lnTo>
                    <a:pt x="9" y="115"/>
                  </a:lnTo>
                  <a:lnTo>
                    <a:pt x="27" y="115"/>
                  </a:lnTo>
                  <a:lnTo>
                    <a:pt x="22" y="133"/>
                  </a:lnTo>
                  <a:lnTo>
                    <a:pt x="4" y="13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2" name="Freeform 1030"/>
            <p:cNvSpPr>
              <a:spLocks/>
            </p:cNvSpPr>
            <p:nvPr/>
          </p:nvSpPr>
          <p:spPr bwMode="auto">
            <a:xfrm>
              <a:off x="10033" y="9526"/>
              <a:ext cx="54" cy="173"/>
            </a:xfrm>
            <a:custGeom>
              <a:avLst/>
              <a:gdLst>
                <a:gd name="T0" fmla="*/ 40 w 54"/>
                <a:gd name="T1" fmla="*/ 0 h 173"/>
                <a:gd name="T2" fmla="*/ 49 w 54"/>
                <a:gd name="T3" fmla="*/ 31 h 173"/>
                <a:gd name="T4" fmla="*/ 54 w 54"/>
                <a:gd name="T5" fmla="*/ 62 h 173"/>
                <a:gd name="T6" fmla="*/ 49 w 54"/>
                <a:gd name="T7" fmla="*/ 84 h 173"/>
                <a:gd name="T8" fmla="*/ 49 w 54"/>
                <a:gd name="T9" fmla="*/ 102 h 173"/>
                <a:gd name="T10" fmla="*/ 40 w 54"/>
                <a:gd name="T11" fmla="*/ 124 h 173"/>
                <a:gd name="T12" fmla="*/ 31 w 54"/>
                <a:gd name="T13" fmla="*/ 142 h 173"/>
                <a:gd name="T14" fmla="*/ 22 w 54"/>
                <a:gd name="T15" fmla="*/ 155 h 173"/>
                <a:gd name="T16" fmla="*/ 9 w 54"/>
                <a:gd name="T17" fmla="*/ 173 h 173"/>
                <a:gd name="T18" fmla="*/ 0 w 54"/>
                <a:gd name="T19" fmla="*/ 173 h 173"/>
                <a:gd name="T20" fmla="*/ 9 w 54"/>
                <a:gd name="T21" fmla="*/ 160 h 173"/>
                <a:gd name="T22" fmla="*/ 18 w 54"/>
                <a:gd name="T23" fmla="*/ 142 h 173"/>
                <a:gd name="T24" fmla="*/ 27 w 54"/>
                <a:gd name="T25" fmla="*/ 120 h 173"/>
                <a:gd name="T26" fmla="*/ 36 w 54"/>
                <a:gd name="T27" fmla="*/ 102 h 173"/>
                <a:gd name="T28" fmla="*/ 36 w 54"/>
                <a:gd name="T29" fmla="*/ 80 h 173"/>
                <a:gd name="T30" fmla="*/ 40 w 54"/>
                <a:gd name="T31" fmla="*/ 62 h 173"/>
                <a:gd name="T32" fmla="*/ 36 w 54"/>
                <a:gd name="T33" fmla="*/ 31 h 173"/>
                <a:gd name="T34" fmla="*/ 31 w 54"/>
                <a:gd name="T35" fmla="*/ 0 h 173"/>
                <a:gd name="T36" fmla="*/ 40 w 54"/>
                <a:gd name="T37" fmla="*/ 0 h 1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" h="173">
                  <a:moveTo>
                    <a:pt x="40" y="0"/>
                  </a:moveTo>
                  <a:lnTo>
                    <a:pt x="49" y="31"/>
                  </a:lnTo>
                  <a:lnTo>
                    <a:pt x="54" y="62"/>
                  </a:lnTo>
                  <a:lnTo>
                    <a:pt x="49" y="84"/>
                  </a:lnTo>
                  <a:lnTo>
                    <a:pt x="49" y="102"/>
                  </a:lnTo>
                  <a:lnTo>
                    <a:pt x="40" y="124"/>
                  </a:lnTo>
                  <a:lnTo>
                    <a:pt x="31" y="142"/>
                  </a:lnTo>
                  <a:lnTo>
                    <a:pt x="22" y="155"/>
                  </a:lnTo>
                  <a:lnTo>
                    <a:pt x="9" y="173"/>
                  </a:lnTo>
                  <a:lnTo>
                    <a:pt x="0" y="173"/>
                  </a:lnTo>
                  <a:lnTo>
                    <a:pt x="9" y="160"/>
                  </a:lnTo>
                  <a:lnTo>
                    <a:pt x="18" y="142"/>
                  </a:lnTo>
                  <a:lnTo>
                    <a:pt x="27" y="120"/>
                  </a:lnTo>
                  <a:lnTo>
                    <a:pt x="36" y="102"/>
                  </a:lnTo>
                  <a:lnTo>
                    <a:pt x="36" y="80"/>
                  </a:lnTo>
                  <a:lnTo>
                    <a:pt x="40" y="62"/>
                  </a:lnTo>
                  <a:lnTo>
                    <a:pt x="36" y="31"/>
                  </a:lnTo>
                  <a:lnTo>
                    <a:pt x="3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1" name="Line 1031"/>
          <p:cNvSpPr>
            <a:spLocks noChangeShapeType="1"/>
          </p:cNvSpPr>
          <p:nvPr/>
        </p:nvSpPr>
        <p:spPr bwMode="auto">
          <a:xfrm flipH="1">
            <a:off x="2268538" y="26368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Line 1032"/>
          <p:cNvSpPr>
            <a:spLocks noChangeShapeType="1"/>
          </p:cNvSpPr>
          <p:nvPr/>
        </p:nvSpPr>
        <p:spPr bwMode="auto">
          <a:xfrm>
            <a:off x="2843213" y="263683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WordArt 1033"/>
          <p:cNvSpPr>
            <a:spLocks noChangeArrowheads="1" noChangeShapeType="1" noTextEdit="1"/>
          </p:cNvSpPr>
          <p:nvPr/>
        </p:nvSpPr>
        <p:spPr bwMode="auto">
          <a:xfrm>
            <a:off x="1331913" y="104775"/>
            <a:ext cx="6480175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ЛСМ по теме "Глагол как часть речи" (9 класс)</a:t>
            </a:r>
          </a:p>
          <a:p>
            <a:pPr algn="ctr"/>
            <a:r>
              <a:rPr lang="ru-RU" sz="1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(повторение и обобщение изученного в 5-9 классах)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3575050" y="868363"/>
            <a:ext cx="199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Общее 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8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РАСШИФРОВКА ЛОГИКО-СМЫСЛОВОЙ МОДЕЛИ (ЛСМ) «ГЛАГОЛ КАК ЧАСТЬ РЕЧИ»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К1</a:t>
            </a:r>
            <a:r>
              <a:rPr lang="ru-RU" sz="1800" smtClean="0"/>
              <a:t> – </a:t>
            </a:r>
            <a:r>
              <a:rPr lang="ru-RU" sz="1800" u="sng" smtClean="0"/>
              <a:t>Общее значение глагола</a:t>
            </a:r>
            <a:r>
              <a:rPr lang="ru-RU" sz="1800" smtClean="0"/>
              <a:t> – действие предмета, отвечает на вопросы: Что делать? Что сделать?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К2</a:t>
            </a:r>
            <a:r>
              <a:rPr lang="ru-RU" sz="1800" smtClean="0"/>
              <a:t> – </a:t>
            </a:r>
            <a:r>
              <a:rPr lang="ru-RU" sz="1800" u="sng" smtClean="0"/>
              <a:t>Морфологические признаки глагола</a:t>
            </a:r>
            <a:r>
              <a:rPr lang="ru-RU" sz="1800" smtClean="0"/>
              <a:t>: постоянные: вид, переходность, спряжение, непостоянные: наклонение, время, число, лицо, род.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К3</a:t>
            </a:r>
            <a:r>
              <a:rPr lang="ru-RU" sz="1800" smtClean="0"/>
              <a:t> – </a:t>
            </a:r>
            <a:r>
              <a:rPr lang="ru-RU" sz="1800" u="sng" smtClean="0"/>
              <a:t>Синтаксическая роль глагола</a:t>
            </a:r>
            <a:r>
              <a:rPr lang="ru-RU" sz="1800" smtClean="0"/>
              <a:t> в предложении: сказуемое, подлежащее, дополнение, определение, обстоятельство.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ПРИМЕРЫ:</a:t>
            </a:r>
            <a:endParaRPr lang="ru-RU" sz="1800" i="1" smtClean="0"/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1. Мы танцуем и поем.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2. Учится – всегда пригодится.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3. Прошу вас подождать.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4. Нетерпение доехать до города овладело мною.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5. Ребята побежали прятаться.</a:t>
            </a: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К4</a:t>
            </a:r>
            <a:r>
              <a:rPr lang="ru-RU" sz="1800" smtClean="0"/>
              <a:t> – </a:t>
            </a:r>
            <a:r>
              <a:rPr lang="ru-RU" sz="1800" u="sng" smtClean="0"/>
              <a:t>Вид глагола</a:t>
            </a:r>
            <a:r>
              <a:rPr lang="ru-RU" sz="1800" smtClean="0"/>
              <a:t>: несовершенный (Что делать?), совершенный (Что сделать?)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/>
              <a:t>К5 – </a:t>
            </a:r>
            <a:r>
              <a:rPr lang="ru-RU" sz="1800" smtClean="0"/>
              <a:t> </a:t>
            </a:r>
            <a:r>
              <a:rPr lang="ru-RU" sz="1800" u="sng" smtClean="0"/>
              <a:t>Переходность</a:t>
            </a:r>
            <a:r>
              <a:rPr lang="ru-RU" sz="1800" smtClean="0"/>
              <a:t>: глаголы бывают переходными (те, которые сочетаются или могут сочетаться с существительными и местоимениями в винительном падеже без предлога) и непереходные (все остальные).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smtClean="0"/>
              <a:t>      </a:t>
            </a:r>
            <a:r>
              <a:rPr lang="ru-RU" sz="1800" b="1" smtClean="0"/>
              <a:t>К6</a:t>
            </a:r>
            <a:r>
              <a:rPr lang="ru-RU" sz="1800" smtClean="0"/>
              <a:t> -  </a:t>
            </a:r>
            <a:r>
              <a:rPr lang="ru-RU" sz="1800" u="sng" smtClean="0"/>
              <a:t>Спряжение глагола</a:t>
            </a:r>
            <a:r>
              <a:rPr lang="ru-RU" sz="1800" smtClean="0"/>
              <a:t>: </a:t>
            </a:r>
            <a:r>
              <a:rPr lang="en-US" sz="1800" smtClean="0"/>
              <a:t>I</a:t>
            </a:r>
            <a:r>
              <a:rPr lang="ru-RU" sz="1800" smtClean="0"/>
              <a:t> спряжение, </a:t>
            </a:r>
            <a:r>
              <a:rPr lang="en-US" sz="1800" smtClean="0"/>
              <a:t>II</a:t>
            </a:r>
            <a:r>
              <a:rPr lang="ru-RU" sz="1800" smtClean="0"/>
              <a:t> спряжение, разноспрягаемые глаголы (хотеть, бежать, дать, есть (кушать).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250825" y="36513"/>
            <a:ext cx="8893175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К7</a:t>
            </a:r>
            <a:r>
              <a:rPr lang="ru-RU"/>
              <a:t> – </a:t>
            </a:r>
            <a:r>
              <a:rPr lang="ru-RU" u="sng"/>
              <a:t>Наклонения глаголов</a:t>
            </a:r>
            <a:r>
              <a:rPr lang="ru-RU"/>
              <a:t>. Глаголы изменяются по наклонениям: в изъявительном, условном, повелительном. </a:t>
            </a:r>
            <a:r>
              <a:rPr lang="ru-RU" u="sng"/>
              <a:t>Грамматические особенности: </a:t>
            </a:r>
            <a:r>
              <a:rPr lang="ru-RU"/>
              <a:t>в изъявительном наклонении глаголы обозначают действия, которые происходят (настоящее время), происходили (прошедшее время) и будут происходить (будущее время). Для образования глаголов в условном наклонении служит формообразующая частица </a:t>
            </a:r>
            <a:r>
              <a:rPr lang="ru-RU" b="1"/>
              <a:t>–бы (б)</a:t>
            </a:r>
            <a:r>
              <a:rPr lang="ru-RU"/>
              <a:t>, эти глаголы обозначают желаемые или возможные действия. Глаголы в повелительном наклонении повелевают к действию (выражают просьбу, требование). Для образования формы повелительного наклонения служат формообразующие частицы (</a:t>
            </a:r>
            <a:r>
              <a:rPr lang="ru-RU" b="1"/>
              <a:t>да, давай, давайте, пусть, пускай</a:t>
            </a:r>
            <a:r>
              <a:rPr lang="ru-RU"/>
              <a:t>)</a:t>
            </a:r>
            <a:r>
              <a:rPr lang="ru-RU" b="1"/>
              <a:t>.</a:t>
            </a:r>
            <a:endParaRPr lang="ru-RU"/>
          </a:p>
          <a:p>
            <a:r>
              <a:rPr lang="ru-RU" b="1"/>
              <a:t>К8</a:t>
            </a:r>
            <a:r>
              <a:rPr lang="ru-RU"/>
              <a:t> – </a:t>
            </a:r>
            <a:r>
              <a:rPr lang="ru-RU" u="sng"/>
              <a:t>Время глаголов</a:t>
            </a:r>
            <a:r>
              <a:rPr lang="ru-RU" b="1"/>
              <a:t>: </a:t>
            </a:r>
            <a:r>
              <a:rPr lang="ru-RU"/>
              <a:t>глаголы в изъявительном</a:t>
            </a:r>
            <a:r>
              <a:rPr lang="ru-RU" b="1"/>
              <a:t> </a:t>
            </a:r>
            <a:r>
              <a:rPr lang="ru-RU"/>
              <a:t>наклонении изменяются по временам (настоящее, прошедшее, будущее). Будущее время имеет две формы: простую и составную.</a:t>
            </a:r>
          </a:p>
          <a:p>
            <a:r>
              <a:rPr lang="ru-RU" b="1"/>
              <a:t>К9</a:t>
            </a:r>
            <a:r>
              <a:rPr lang="ru-RU"/>
              <a:t> – </a:t>
            </a:r>
            <a:r>
              <a:rPr lang="ru-RU" u="sng"/>
              <a:t>Особая глагольная форма</a:t>
            </a:r>
            <a:r>
              <a:rPr lang="ru-RU"/>
              <a:t>. У глагола есть две особые формы: причастие и деепричастие. Причастие обозначает признак предмета по действию. Деепричастие обозначает добавочное действие к основному, выраженному глаголу (сказуемым). Причастия делятся на две группы: действительные и страдательные. Действительным причастиям свойственны суффиксы: настоящее время </a:t>
            </a:r>
            <a:r>
              <a:rPr lang="ru-RU" b="1"/>
              <a:t>(- ущ-, -ющ-, -ащ-, -ящ-</a:t>
            </a:r>
            <a:r>
              <a:rPr lang="ru-RU"/>
              <a:t>); прошедшее время (</a:t>
            </a:r>
            <a:r>
              <a:rPr lang="ru-RU" b="1"/>
              <a:t>- вш-, -ш-</a:t>
            </a:r>
            <a:r>
              <a:rPr lang="ru-RU"/>
              <a:t>). Страдательным причастиям свойственны суффиксы: настоящее время (</a:t>
            </a:r>
            <a:r>
              <a:rPr lang="ru-RU" b="1"/>
              <a:t>-им-, -ом-, -ем-</a:t>
            </a:r>
            <a:r>
              <a:rPr lang="ru-RU"/>
              <a:t>), прошедшее время (</a:t>
            </a:r>
            <a:r>
              <a:rPr lang="ru-RU" b="1"/>
              <a:t>- нн-, -енн-, -т-</a:t>
            </a:r>
            <a:r>
              <a:rPr lang="ru-RU"/>
              <a:t>).</a:t>
            </a:r>
          </a:p>
          <a:p>
            <a:r>
              <a:rPr lang="ru-RU"/>
              <a:t>Деепричастиям свойственны суффиксы: несовершенный вид (</a:t>
            </a:r>
            <a:r>
              <a:rPr lang="ru-RU" b="1"/>
              <a:t>-а-, -я-</a:t>
            </a:r>
            <a:r>
              <a:rPr lang="ru-RU"/>
              <a:t>),  совершенный вид (</a:t>
            </a:r>
            <a:r>
              <a:rPr lang="ru-RU" b="1"/>
              <a:t>-а-, -я-, -в-, -вши-, -ши-</a:t>
            </a:r>
            <a:r>
              <a:rPr lang="ru-RU"/>
              <a:t>).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</TotalTime>
  <Words>1680</Words>
  <Application>Microsoft Office PowerPoint</Application>
  <PresentationFormat>Экран (4:3)</PresentationFormat>
  <Paragraphs>201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Verdana</vt:lpstr>
      <vt:lpstr>Wingdings 2</vt:lpstr>
      <vt:lpstr>Calibri</vt:lpstr>
      <vt:lpstr>Times New Roman</vt:lpstr>
      <vt:lpstr>Comic Sans MS</vt:lpstr>
      <vt:lpstr>Аспект</vt:lpstr>
      <vt:lpstr>КОЛМЫЧЕНКО ЛЮДМИЛА ГЕОРГИЕВНА Учитель русского языка и литературы  МОУ «СОШ № 1» с. Летняя Ставка, Туркменского района,  Ставропольского края</vt:lpstr>
      <vt:lpstr>Слайд 2</vt:lpstr>
      <vt:lpstr>КОНСПЕКТ УРОКА</vt:lpstr>
      <vt:lpstr>Слайд 4</vt:lpstr>
      <vt:lpstr>ХОД УРОКА</vt:lpstr>
      <vt:lpstr>ВОПРОСЫ:</vt:lpstr>
      <vt:lpstr>Слайд 7</vt:lpstr>
      <vt:lpstr>РАСШИФРОВКА ЛОГИКО-СМЫСЛОВОЙ МОДЕЛИ (ЛСМ) «ГЛАГОЛ КАК ЧАСТЬ РЕЧИ»</vt:lpstr>
      <vt:lpstr>Слайд 9</vt:lpstr>
      <vt:lpstr>       III. ПРАКТИЧЕСКАЯ РАБОТА: </vt:lpstr>
      <vt:lpstr>Слайд 11</vt:lpstr>
      <vt:lpstr>Задание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</dc:title>
  <dc:creator>АННА ВЛАДИМИРОВНА</dc:creator>
  <cp:lastModifiedBy>Дарёна</cp:lastModifiedBy>
  <cp:revision>25</cp:revision>
  <dcterms:created xsi:type="dcterms:W3CDTF">2007-11-27T07:14:19Z</dcterms:created>
  <dcterms:modified xsi:type="dcterms:W3CDTF">2012-03-28T20:23:02Z</dcterms:modified>
</cp:coreProperties>
</file>