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73" r:id="rId4"/>
    <p:sldId id="257" r:id="rId5"/>
    <p:sldId id="258" r:id="rId6"/>
    <p:sldId id="269" r:id="rId7"/>
    <p:sldId id="271" r:id="rId8"/>
    <p:sldId id="272" r:id="rId9"/>
    <p:sldId id="274" r:id="rId10"/>
    <p:sldId id="275" r:id="rId11"/>
    <p:sldId id="27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9C375278-9E20-4DA7-8D20-7D1B0147D8A9}">
          <p14:sldIdLst>
            <p14:sldId id="256"/>
            <p14:sldId id="280"/>
            <p14:sldId id="273"/>
            <p14:sldId id="257"/>
            <p14:sldId id="258"/>
            <p14:sldId id="269"/>
            <p14:sldId id="271"/>
            <p14:sldId id="272"/>
          </p14:sldIdLst>
        </p14:section>
        <p14:section name="Раздел без заголовка" id="{6EF09E83-70DF-4D82-A949-2C6BD2A30CBE}">
          <p14:sldIdLst>
            <p14:sldId id="274"/>
            <p14:sldId id="275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238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41CA-168A-4D6E-AE9D-2C2816DC6102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9543-6836-4FEE-B146-B7E266BA8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41CA-168A-4D6E-AE9D-2C2816DC6102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9543-6836-4FEE-B146-B7E266BA8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41CA-168A-4D6E-AE9D-2C2816DC6102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9543-6836-4FEE-B146-B7E266BA8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41CA-168A-4D6E-AE9D-2C2816DC6102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9543-6836-4FEE-B146-B7E266BA8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41CA-168A-4D6E-AE9D-2C2816DC6102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9543-6836-4FEE-B146-B7E266BA8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41CA-168A-4D6E-AE9D-2C2816DC6102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9543-6836-4FEE-B146-B7E266BA8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41CA-168A-4D6E-AE9D-2C2816DC6102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9543-6836-4FEE-B146-B7E266BA8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41CA-168A-4D6E-AE9D-2C2816DC6102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9543-6836-4FEE-B146-B7E266BA8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41CA-168A-4D6E-AE9D-2C2816DC6102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9543-6836-4FEE-B146-B7E266BA8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41CA-168A-4D6E-AE9D-2C2816DC6102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9543-6836-4FEE-B146-B7E266BA8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41CA-168A-4D6E-AE9D-2C2816DC6102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9543-6836-4FEE-B146-B7E266BA8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E41CA-168A-4D6E-AE9D-2C2816DC6102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B9543-6836-4FEE-B146-B7E266BA8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Методическая разработка</a:t>
            </a:r>
          </a:p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9 классе на тему:</a:t>
            </a:r>
          </a:p>
          <a:p>
            <a:pPr marL="0" indent="0" algn="ctr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«Летние каникулы.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Повторение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Past Simple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Present Perfect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Разработала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Милютина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Марина Юрьевна,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учитель английского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языка</a:t>
            </a:r>
          </a:p>
          <a:p>
            <a:pPr marL="0" indent="0" algn="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МОУ СОШ п. Хорей - Вер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9" name="Picture 2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576" y="4005064"/>
            <a:ext cx="2437918" cy="189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  <p:sndAc>
          <p:stSnd>
            <p:snd r:embed="rId4" name="chimes.wav"/>
          </p:stSnd>
        </p:sndAc>
      </p:transition>
    </mc:Choice>
    <mc:Fallback>
      <p:transition spd="med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Homework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Ex.3.2, 5, p.9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Write a composition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My summer holidays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67564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Thanks for your attention!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99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plan of our lesson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57250" lvl="0" indent="-857250">
              <a:buFont typeface="+mj-lt"/>
              <a:buAutoNum type="romanUcPeriod"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marL="857250" indent="-857250">
              <a:buFont typeface="+mj-lt"/>
              <a:buAutoNum type="romanUcPeriod"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Grammar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revision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marL="857250" lvl="0" indent="-857250">
              <a:buFont typeface="+mj-lt"/>
              <a:buAutoNum type="romanUcPeriod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Warming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– up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marL="857250" lvl="0" indent="-857250">
              <a:buFont typeface="+mj-lt"/>
              <a:buAutoNum type="romanUcPeriod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Reading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marL="857250" lvl="0" indent="-857250">
              <a:buFont typeface="+mj-lt"/>
              <a:buAutoNum type="romanUcPeriod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Listening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marL="857250" lvl="0" indent="-857250">
              <a:buFont typeface="+mj-lt"/>
              <a:buAutoNum type="romanUcPeriod"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Speaking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marL="857250" lvl="0" indent="-857250">
              <a:buFont typeface="+mj-lt"/>
              <a:buAutoNum type="romanUcPeriod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Writing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marL="857250" lvl="0" indent="-857250">
              <a:buFont typeface="+mj-lt"/>
              <a:buAutoNum type="romanUcPeriod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conclusion of the lesson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marL="857250" lvl="0" indent="-857250">
              <a:buFont typeface="+mj-lt"/>
              <a:buAutoNum type="romanUcPeriod"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Homework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24337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Grammar revision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742950" lvl="0" indent="-742950">
              <a:buFont typeface="+mj-lt"/>
              <a:buAutoNum type="arabicParenR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When does the action take place in Past Simple and Present Perfect?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+mj-lt"/>
              <a:buAutoNum type="arabicParenR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What words help to understand each of these tenses?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+mj-lt"/>
              <a:buAutoNum type="arabicParenR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What are the formulas of the tenses?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arenR"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3477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3134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Let`s pronounce the tongue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– twister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Betty bought a bit of butter, but the butter Betty bought was bitter. Betty bought another bit of butter to make the bitter butter better, but the butter Betty bought was also bitter!»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Read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and translate the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words: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92699546"/>
              </p:ext>
            </p:extLst>
          </p:nvPr>
        </p:nvGraphicFramePr>
        <p:xfrm>
          <a:off x="971600" y="1628800"/>
          <a:ext cx="7416824" cy="44644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4416"/>
                <a:gridCol w="3672408"/>
              </a:tblGrid>
              <a:tr h="4464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fruit cubes</a:t>
                      </a:r>
                      <a:endParaRPr lang="ru-RU" sz="3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babysitting</a:t>
                      </a:r>
                      <a:endParaRPr lang="ru-RU" sz="3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jigsaw puzzles</a:t>
                      </a:r>
                      <a:endParaRPr lang="ru-RU" sz="3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voluntary work</a:t>
                      </a:r>
                      <a:r>
                        <a:rPr lang="en-US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</a:t>
                      </a:r>
                      <a:endParaRPr lang="ru-RU" sz="3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poster</a:t>
                      </a:r>
                      <a:endParaRPr lang="ru-RU" sz="3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3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rgbClr val="4F81BD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garbage</a:t>
                      </a:r>
                      <a:endParaRPr lang="ru-RU" sz="3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hiking</a:t>
                      </a:r>
                      <a:endParaRPr lang="ru-RU" sz="3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barbecuing</a:t>
                      </a:r>
                      <a:endParaRPr lang="ru-RU" sz="3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baseball cards</a:t>
                      </a:r>
                      <a:endParaRPr lang="ru-RU" sz="3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skateboarding</a:t>
                      </a:r>
                      <a:endParaRPr lang="ru-RU" sz="3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ru-RU" sz="3200" b="1" dirty="0">
                        <a:solidFill>
                          <a:srgbClr val="4F81BD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Write the words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correctly: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1560" y="1412777"/>
            <a:ext cx="22322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57808" y="1700808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 r s m u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 d e 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m a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y h i a o 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 g a r t r i g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 v 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868144" y="1700808"/>
            <a:ext cx="244827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summer</a:t>
            </a:r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978041" y="2204865"/>
            <a:ext cx="222847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spend</a:t>
            </a:r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774964" y="2685692"/>
            <a:ext cx="131731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camp</a:t>
            </a:r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868143" y="3115093"/>
            <a:ext cx="149331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holiday</a:t>
            </a:r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436096" y="3699868"/>
            <a:ext cx="266052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travelling</a:t>
            </a:r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436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Match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these two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parts: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7159795"/>
              </p:ext>
            </p:extLst>
          </p:nvPr>
        </p:nvGraphicFramePr>
        <p:xfrm>
          <a:off x="1043608" y="1484784"/>
          <a:ext cx="7056784" cy="5178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8392"/>
                <a:gridCol w="3528392"/>
              </a:tblGrid>
              <a:tr h="381642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2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Summer holidays</a:t>
                      </a:r>
                      <a:endParaRPr lang="ru-RU" sz="2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2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Visiting  the museums</a:t>
                      </a:r>
                      <a:endParaRPr lang="ru-RU" sz="2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2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Reading books</a:t>
                      </a:r>
                      <a:endParaRPr lang="ru-RU" sz="2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2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Playing with friends</a:t>
                      </a:r>
                      <a:endParaRPr lang="ru-RU" sz="2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2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Going to the sea</a:t>
                      </a:r>
                      <a:endParaRPr lang="ru-RU" sz="2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2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Staying at home</a:t>
                      </a:r>
                      <a:endParaRPr lang="ru-RU" sz="2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2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Watching TV </a:t>
                      </a:r>
                      <a:endParaRPr lang="ru-RU" sz="2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Чтение книг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Поездка на море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Просмотр телевизора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Оставаться дома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Играть с друзьями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Посещение музеев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Летние каникулы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24042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Check yourself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- 7, B - 6, C – 1, D – 5, E – 2, F – 4, G – 3. 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93075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Put the verbs into the correct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form: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We (to be) in the museum last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week.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He (to give) me the dictionary today.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 (to play) computer games yesterday.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What he (to do) yesterday?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He (to be) to Paris this year.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0224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Другая 1">
      <a:majorFont>
        <a:latin typeface="Monotype Corsiva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266</TotalTime>
  <Words>340</Words>
  <Application>Microsoft Office PowerPoint</Application>
  <PresentationFormat>Экран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</vt:lpstr>
      <vt:lpstr>The plan of our lesson</vt:lpstr>
      <vt:lpstr> Grammar revision </vt:lpstr>
      <vt:lpstr>Let`s pronounce the tongue – twister!</vt:lpstr>
      <vt:lpstr>Read and translate the words: </vt:lpstr>
      <vt:lpstr>Write the words correctly:</vt:lpstr>
      <vt:lpstr> Match these two parts: </vt:lpstr>
      <vt:lpstr>Check yourself</vt:lpstr>
      <vt:lpstr>Put the verbs into the correct form:</vt:lpstr>
      <vt:lpstr> Homework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summer holidays</dc:title>
  <dc:creator>ASUS</dc:creator>
  <cp:lastModifiedBy>Дарёна</cp:lastModifiedBy>
  <cp:revision>32</cp:revision>
  <dcterms:created xsi:type="dcterms:W3CDTF">2010-09-16T19:04:15Z</dcterms:created>
  <dcterms:modified xsi:type="dcterms:W3CDTF">2012-03-28T20:22:11Z</dcterms:modified>
</cp:coreProperties>
</file>