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B112-F0CD-41DF-9345-40942E4DD541}" type="datetimeFigureOut">
              <a:rPr lang="ru-RU" smtClean="0"/>
              <a:pPr/>
              <a:t>16.10.2011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43F4E-931E-43B2-99CD-D0D605454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Происхождение русских фамилий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43438" y="6459493"/>
            <a:ext cx="4214842" cy="398507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Булдыгина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Елена Николаевна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Идентификатор: 235-571-269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Происхождение русских фамилий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Documents and Settings\User\Рабочий стол\Происхождение русских фамилий\Слайд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Происхождение русских фамилий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Documents and Settings\User\Рабочий стол\Происхождение русских фамилий\Слайд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Происхождение русских фамилий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User\Рабочий стол\Происхождение русских фамилий\Слайд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Происхождение русских фамилий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C:\Documents and Settings\User\Рабочий стол\Происхождение русских фамилий\Слайд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Происхождение русских фамилий\Слайд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C:\Documents and Settings\User\Рабочий стол\Происхождение русских фамилий\Слайд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C:\Documents and Settings\User\Рабочий стол\Происхождение русских фамилий\Слайд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Автор: Булдыгина Елена Николаевна Идентификатор: 235-571-269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2011-10-16T11:45:27Z</dcterms:created>
  <dcterms:modified xsi:type="dcterms:W3CDTF">2011-10-16T14:03:44Z</dcterms:modified>
</cp:coreProperties>
</file>