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33D9FE-700C-43EE-AB2E-4F003CC1489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DD1396-A8B9-4DB7-9D28-EF63876187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256"/>
            <a:ext cx="8305800" cy="1143000"/>
          </a:xfrm>
        </p:spPr>
        <p:txBody>
          <a:bodyPr/>
          <a:lstStyle/>
          <a:p>
            <a:r>
              <a:rPr lang="ru-RU" dirty="0" smtClean="0"/>
              <a:t>Выполнили: </a:t>
            </a:r>
            <a:r>
              <a:rPr lang="ru-RU" dirty="0" err="1" smtClean="0"/>
              <a:t>Гайнулова</a:t>
            </a:r>
            <a:r>
              <a:rPr lang="ru-RU" dirty="0" smtClean="0"/>
              <a:t> </a:t>
            </a:r>
            <a:r>
              <a:rPr lang="ru-RU" dirty="0" err="1" smtClean="0"/>
              <a:t>Карина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                              </a:t>
            </a:r>
            <a:r>
              <a:rPr lang="ru-RU" dirty="0" err="1" smtClean="0"/>
              <a:t>Тюпина</a:t>
            </a:r>
            <a:r>
              <a:rPr lang="ru-RU" dirty="0" smtClean="0"/>
              <a:t> </a:t>
            </a:r>
            <a:r>
              <a:rPr lang="ru-RU" dirty="0" err="1" smtClean="0"/>
              <a:t>Герта</a:t>
            </a:r>
            <a:r>
              <a:rPr lang="ru-RU" dirty="0" smtClean="0"/>
              <a:t>   8»А» класс</a:t>
            </a:r>
          </a:p>
          <a:p>
            <a:r>
              <a:rPr lang="ru-RU" dirty="0" smtClean="0"/>
              <a:t>                       МОУ «СОШ №24»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8305800" cy="1981200"/>
          </a:xfrm>
        </p:spPr>
        <p:txBody>
          <a:bodyPr/>
          <a:lstStyle/>
          <a:p>
            <a:r>
              <a:rPr lang="ru-RU" dirty="0" smtClean="0"/>
              <a:t>Проект «Рождество»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Изготовим чехол</a:t>
            </a:r>
            <a:endParaRPr lang="ru-RU" dirty="0"/>
          </a:p>
        </p:txBody>
      </p:sp>
      <p:pic>
        <p:nvPicPr>
          <p:cNvPr id="7" name="Содержимое 6" descr="DSCF04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2934890" cy="3913187"/>
          </a:xfrm>
        </p:spPr>
      </p:pic>
      <p:pic>
        <p:nvPicPr>
          <p:cNvPr id="8" name="Содержимое 7" descr="DSCF046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428868"/>
            <a:ext cx="2934890" cy="39131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Декорирование стула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929190" y="1357299"/>
            <a:ext cx="3759198" cy="785818"/>
          </a:xfrm>
        </p:spPr>
        <p:txBody>
          <a:bodyPr/>
          <a:lstStyle/>
          <a:p>
            <a:r>
              <a:rPr lang="ru-RU" dirty="0" smtClean="0"/>
              <a:t>Оформим бантами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было</a:t>
            </a:r>
            <a:endParaRPr lang="ru-RU" dirty="0"/>
          </a:p>
        </p:txBody>
      </p:sp>
      <p:pic>
        <p:nvPicPr>
          <p:cNvPr id="7" name="Содержимое 6" descr="DSCF04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3524275" cy="2643206"/>
          </a:xfrm>
        </p:spPr>
      </p:pic>
      <p:pic>
        <p:nvPicPr>
          <p:cNvPr id="8" name="Содержимое 7" descr="DSCF04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357430"/>
            <a:ext cx="4505520" cy="414340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58246" cy="121444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«</a:t>
            </a:r>
            <a:r>
              <a:rPr lang="ru-RU" sz="3100" dirty="0" smtClean="0"/>
              <a:t>Остановись в изумлении перед красотой, и в твоем сердце тоже расцветет красота» В.А. Сухомлинский</a:t>
            </a:r>
            <a:endParaRPr lang="ru-RU" sz="31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857752" y="1571612"/>
            <a:ext cx="3929090" cy="571504"/>
          </a:xfrm>
        </p:spPr>
        <p:txBody>
          <a:bodyPr/>
          <a:lstStyle/>
          <a:p>
            <a:r>
              <a:rPr lang="ru-RU" dirty="0" smtClean="0"/>
              <a:t>Что получилось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Скоро  Рождество, у  нас все готово !</a:t>
            </a:r>
            <a:endParaRPr lang="ru-RU" dirty="0"/>
          </a:p>
        </p:txBody>
      </p:sp>
      <p:pic>
        <p:nvPicPr>
          <p:cNvPr id="5" name="Содержимое 4" descr="DSCF04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3978053" cy="3500462"/>
          </a:xfrm>
        </p:spPr>
      </p:pic>
      <p:pic>
        <p:nvPicPr>
          <p:cNvPr id="6" name="Содержимое 5" descr="DSCF04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0557" y="2500306"/>
            <a:ext cx="3953409" cy="36433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Спасибо за участие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очень рады за процесс творчества, создание атмосферы ожидания праздника.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 flipV="1">
            <a:off x="0" y="6096000"/>
            <a:ext cx="8401050" cy="4762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   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8687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4400" dirty="0" err="1" smtClean="0"/>
              <a:t>Синквейн</a:t>
            </a:r>
            <a:endParaRPr lang="ru-RU" sz="44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 </a:t>
            </a:r>
            <a:r>
              <a:rPr lang="ru-RU" sz="3600" dirty="0" smtClean="0"/>
              <a:t>Интерьер</a:t>
            </a:r>
          </a:p>
          <a:p>
            <a:pPr algn="ctr"/>
            <a:r>
              <a:rPr lang="ru-RU" sz="3600" dirty="0" smtClean="0"/>
              <a:t>           Удобный, современный</a:t>
            </a:r>
          </a:p>
          <a:p>
            <a:pPr algn="ctr">
              <a:buNone/>
            </a:pPr>
            <a:r>
              <a:rPr lang="ru-RU" sz="3600" dirty="0" smtClean="0"/>
              <a:t>     Обдумать, создать, задекорировать</a:t>
            </a:r>
          </a:p>
          <a:p>
            <a:pPr algn="ctr"/>
            <a:r>
              <a:rPr lang="ru-RU" sz="3600" dirty="0" smtClean="0"/>
              <a:t>        Интерьер- внутренний мир жилища</a:t>
            </a:r>
          </a:p>
          <a:p>
            <a:pPr algn="ctr"/>
            <a:r>
              <a:rPr lang="ru-RU" sz="3600" dirty="0" smtClean="0"/>
              <a:t>ДОМ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072494" cy="2000264"/>
          </a:xfrm>
        </p:spPr>
        <p:txBody>
          <a:bodyPr/>
          <a:lstStyle/>
          <a:p>
            <a:r>
              <a:rPr lang="ru-RU" dirty="0" smtClean="0"/>
              <a:t>Рождество – праздник радости, ожидания  чуда, торжества  в  жизни  людей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357694"/>
            <a:ext cx="7924800" cy="9847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Цель проекта : создание  праздничной</a:t>
            </a:r>
          </a:p>
          <a:p>
            <a:r>
              <a:rPr lang="ru-RU" sz="2800" dirty="0" smtClean="0"/>
              <a:t>                           атмосферы в интерьере                                  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0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предметов для создания композиции в интерьере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создания красивой, уютной, теплой обстановки используем для декорирования ткань.</a:t>
            </a:r>
          </a:p>
          <a:p>
            <a:r>
              <a:rPr lang="ru-RU" dirty="0" smtClean="0"/>
              <a:t>Декорировать будем два предмета мебели: стол и стул.</a:t>
            </a:r>
          </a:p>
          <a:p>
            <a:r>
              <a:rPr lang="ru-RU" dirty="0" smtClean="0"/>
              <a:t>Цветовое решение зимой особенно важно. За окном холодно, поэтому цвета будем выбирать</a:t>
            </a:r>
          </a:p>
          <a:p>
            <a:pPr>
              <a:buNone/>
            </a:pPr>
            <a:r>
              <a:rPr lang="ru-RU" dirty="0" smtClean="0"/>
              <a:t>    яркие.</a:t>
            </a:r>
          </a:p>
          <a:p>
            <a:pPr>
              <a:buNone/>
            </a:pPr>
            <a:r>
              <a:rPr lang="ru-RU" dirty="0" smtClean="0"/>
              <a:t>    Для создания единого стилевого решения будем использовать декоративный элемент –бант.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материалов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Зимой цветовое оформление особенно важно. За окном  холодно, поэтому цвета будем выбирать яркие. Стол покроем белой торжественной скатертью, чтобы создать великолепие праздника используем вторую скатерть пурпурного цвета. Еще в древности он считался символом жизненной силы и любви. Желтый цвет дарит радость и веселье. Зеленый - цвет главного оформления     праздника  елки. Роскошь добавит  немного золотых красок.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 цвета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декоративного элемента - бант</a:t>
            </a:r>
            <a:endParaRPr lang="ru-RU" dirty="0"/>
          </a:p>
        </p:txBody>
      </p:sp>
      <p:pic>
        <p:nvPicPr>
          <p:cNvPr id="5" name="Содержимое 4" descr="DSCF0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Банты будем прикреплять    к предметам. Нам нужны атласные ленты шириной 3 и 0,5 см  , бусины, нитки. Складываем ленту в бант,  другую ленту перекидываем посередине и  пришиваем  бусину.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Декорирование стола</a:t>
            </a:r>
            <a:endParaRPr lang="ru-RU" dirty="0"/>
          </a:p>
        </p:txBody>
      </p:sp>
      <p:pic>
        <p:nvPicPr>
          <p:cNvPr id="5" name="Содержимое 4" descr="DSCF04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59238" cy="3044429"/>
          </a:xfrm>
        </p:spPr>
      </p:pic>
      <p:pic>
        <p:nvPicPr>
          <p:cNvPr id="6" name="Содержимое 5" descr="DSCF04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4059238" cy="34290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Проблема: у нас нет возможности поставить живую елку.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071678"/>
            <a:ext cx="3988498" cy="3357586"/>
          </a:xfrm>
        </p:spPr>
        <p:txBody>
          <a:bodyPr/>
          <a:lstStyle/>
          <a:p>
            <a:r>
              <a:rPr lang="ru-RU" dirty="0" smtClean="0"/>
              <a:t>Решение: Мы сделаем панно в виде елки и оформим яркими  бантами.</a:t>
            </a:r>
          </a:p>
          <a:p>
            <a:r>
              <a:rPr lang="ru-RU" dirty="0" smtClean="0"/>
              <a:t>« У нас родилась елочка…»</a:t>
            </a:r>
            <a:endParaRPr lang="ru-RU" dirty="0"/>
          </a:p>
        </p:txBody>
      </p:sp>
      <p:pic>
        <p:nvPicPr>
          <p:cNvPr id="5" name="Содержимое 4" descr="DSCF04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Главное оформление праздника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Обычаю наряжать елку около двух тысяч лет. Люди развешивали на ветвях подарки для духов. Наряженные елки отводили нечистую силу. В России первая ель засветилась в 1852 году а Петербурге. Ель –всегда зеленая, символ неумирающей жизни.</a:t>
            </a:r>
            <a:endParaRPr lang="ru-RU" dirty="0"/>
          </a:p>
        </p:txBody>
      </p:sp>
      <p:pic>
        <p:nvPicPr>
          <p:cNvPr id="5" name="Содержимое 4" descr="DSCF05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059238" cy="50006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339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Проект «Рождество»</vt:lpstr>
      <vt:lpstr>Рождество – праздник радости, ожидания  чуда, торжества  в  жизни  людей</vt:lpstr>
      <vt:lpstr>Выбор предметов для создания композиции в интерьере</vt:lpstr>
      <vt:lpstr>Выбор материалов </vt:lpstr>
      <vt:lpstr>Выбор  цвета</vt:lpstr>
      <vt:lpstr>Изготовление декоративного элемента - бант</vt:lpstr>
      <vt:lpstr>Декорирование стола</vt:lpstr>
      <vt:lpstr>Проблема: у нас нет возможности поставить живую елку.</vt:lpstr>
      <vt:lpstr>Главное оформление праздника</vt:lpstr>
      <vt:lpstr>Декорирование стула</vt:lpstr>
      <vt:lpstr> «Остановись в изумлении перед красотой, и в твоем сердце тоже расцветет красота» В.А. Сухомлинский</vt:lpstr>
      <vt:lpstr>Скоро  Рождество, у  нас все готово !</vt:lpstr>
      <vt:lpstr>Мы очень рады за процесс творчества, создание атмосферы ожидания праздника.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«Рождество»</dc:title>
  <dc:creator>Дима</dc:creator>
  <cp:lastModifiedBy>Дима</cp:lastModifiedBy>
  <cp:revision>13</cp:revision>
  <dcterms:created xsi:type="dcterms:W3CDTF">2002-12-31T18:18:10Z</dcterms:created>
  <dcterms:modified xsi:type="dcterms:W3CDTF">2002-12-31T17:17:30Z</dcterms:modified>
</cp:coreProperties>
</file>