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758472-0F0A-4860-9DAD-211DEC10FE7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20288C-8893-4B52-AC55-BA0E37C777A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 истории интерьера жилого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6400800" cy="1752600"/>
          </a:xfrm>
        </p:spPr>
        <p:txBody>
          <a:bodyPr/>
          <a:lstStyle/>
          <a:p>
            <a:r>
              <a:rPr lang="ru-RU" dirty="0" smtClean="0"/>
              <a:t>Интерьер – это внутреннее пространство  различных  сооружений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жилища человека</a:t>
            </a:r>
            <a:endParaRPr lang="ru-RU" dirty="0"/>
          </a:p>
        </p:txBody>
      </p:sp>
      <p:pic>
        <p:nvPicPr>
          <p:cNvPr id="5" name="Содержимое 4" descr="_39872555_saray4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038600" cy="4857784"/>
          </a:xfrm>
        </p:spPr>
      </p:pic>
      <p:pic>
        <p:nvPicPr>
          <p:cNvPr id="6" name="Содержимое 5" descr="1302317718_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000240"/>
            <a:ext cx="4038600" cy="39290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изба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Основа интерьера была печь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Планировка дома была вызвана суровыми зимами</a:t>
            </a:r>
            <a:endParaRPr lang="ru-RU" dirty="0"/>
          </a:p>
        </p:txBody>
      </p:sp>
      <p:pic>
        <p:nvPicPr>
          <p:cNvPr id="7" name="Содержимое 6" descr="Русская_изб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2500306"/>
            <a:ext cx="3524248" cy="4030887"/>
          </a:xfrm>
        </p:spPr>
      </p:pic>
      <p:pic>
        <p:nvPicPr>
          <p:cNvPr id="8" name="Содержимое 7" descr="izb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2500306"/>
            <a:ext cx="3917642" cy="39290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Качества интерьера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Функциональность – </a:t>
            </a:r>
            <a:r>
              <a:rPr lang="ru-RU" sz="2000" dirty="0" smtClean="0"/>
              <a:t>каждая комната служит своему назначению</a:t>
            </a:r>
          </a:p>
          <a:p>
            <a:r>
              <a:rPr lang="ru-RU" sz="2000" b="1" dirty="0" smtClean="0"/>
              <a:t>Гигиенические </a:t>
            </a:r>
            <a:r>
              <a:rPr lang="ru-RU" sz="2000" dirty="0" smtClean="0"/>
              <a:t>качества – учитываются при строительстве: звукоизоляция, воздухообмен,</a:t>
            </a:r>
          </a:p>
          <a:p>
            <a:r>
              <a:rPr lang="ru-RU" sz="2000" dirty="0" smtClean="0"/>
              <a:t> теплозащитные качества.</a:t>
            </a:r>
          </a:p>
          <a:p>
            <a:endParaRPr lang="ru-RU" sz="2000" dirty="0" smtClean="0"/>
          </a:p>
          <a:p>
            <a:r>
              <a:rPr lang="ru-RU" sz="2000" b="1" dirty="0" smtClean="0"/>
              <a:t>Эстетические</a:t>
            </a:r>
            <a:r>
              <a:rPr lang="ru-RU" sz="2000" dirty="0" smtClean="0"/>
              <a:t> качества – это гармония вещей и пространства, цветовое решение.</a:t>
            </a:r>
            <a:endParaRPr lang="ru-RU" sz="2000" dirty="0"/>
          </a:p>
        </p:txBody>
      </p:sp>
      <p:pic>
        <p:nvPicPr>
          <p:cNvPr id="5" name="Содержимое 4" descr="5f6407bc7f1ccc43fd576addcd8ecee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285728"/>
            <a:ext cx="4762500" cy="62151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</a:t>
            </a:r>
            <a:endParaRPr lang="ru-RU" dirty="0"/>
          </a:p>
        </p:txBody>
      </p:sp>
      <p:pic>
        <p:nvPicPr>
          <p:cNvPr id="5" name="Содержимое 4" descr="DSCF04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4324352" cy="4241777"/>
          </a:xfrm>
        </p:spPr>
      </p:pic>
      <p:pic>
        <p:nvPicPr>
          <p:cNvPr id="6" name="Содержимое 5" descr="DSCF05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4038600" cy="51435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Рабочий кабинет</a:t>
            </a:r>
            <a:endParaRPr lang="ru-RU" dirty="0"/>
          </a:p>
        </p:txBody>
      </p:sp>
      <p:pic>
        <p:nvPicPr>
          <p:cNvPr id="4" name="Содержимое 3" descr="DSCF0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комната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429552" cy="53578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Спальня</a:t>
            </a:r>
            <a:endParaRPr lang="ru-RU" dirty="0"/>
          </a:p>
        </p:txBody>
      </p:sp>
      <p:pic>
        <p:nvPicPr>
          <p:cNvPr id="4" name="Содержимое 3" descr="DSCF0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6278033" cy="4708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2082792"/>
          </a:xfrm>
        </p:spPr>
        <p:txBody>
          <a:bodyPr>
            <a:normAutofit/>
          </a:bodyPr>
          <a:lstStyle/>
          <a:p>
            <a:r>
              <a:rPr lang="ru-RU" dirty="0" smtClean="0"/>
              <a:t>Желаем удачи в создании своего интерьера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571744"/>
            <a:ext cx="8039100" cy="378621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E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75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Из истории интерьера жилого дома</vt:lpstr>
      <vt:lpstr>Первые жилища человека</vt:lpstr>
      <vt:lpstr>Русская изба</vt:lpstr>
      <vt:lpstr>Качества интерьера</vt:lpstr>
      <vt:lpstr>Кухня</vt:lpstr>
      <vt:lpstr>Рабочий кабинет</vt:lpstr>
      <vt:lpstr>Детская комната</vt:lpstr>
      <vt:lpstr>Спальня</vt:lpstr>
      <vt:lpstr>Желаем удачи в создании своего интерьера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итерьера жилого дома</dc:title>
  <dc:creator>Дима</dc:creator>
  <cp:lastModifiedBy>Дима</cp:lastModifiedBy>
  <cp:revision>8</cp:revision>
  <dcterms:created xsi:type="dcterms:W3CDTF">2002-12-31T17:17:52Z</dcterms:created>
  <dcterms:modified xsi:type="dcterms:W3CDTF">2002-12-31T18:32:20Z</dcterms:modified>
</cp:coreProperties>
</file>