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6" r:id="rId3"/>
    <p:sldId id="267" r:id="rId4"/>
    <p:sldId id="261" r:id="rId5"/>
    <p:sldId id="260" r:id="rId6"/>
    <p:sldId id="265" r:id="rId7"/>
    <p:sldId id="264" r:id="rId8"/>
    <p:sldId id="263" r:id="rId9"/>
    <p:sldId id="268" r:id="rId10"/>
    <p:sldId id="270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26D88-3EB7-42F3-8F83-A677B76DABAB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6F1AF-3523-48D3-A95D-F552E787D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30DB8-933C-4CDB-8340-2EDBBC115826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247D1-94E8-4374-83A0-2BC6C1752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31ADA-6C90-4312-AABE-92EDCC695024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E81B7-20B0-4B60-B117-3A9169F0D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233F3-6660-41B8-A02D-469159843305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99E74-5A64-4652-BBE1-A0EC676E7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DCC9E-72E2-4AB7-9EAB-2C1DEF0BAC8F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7281-0D48-4CDB-A235-8127669DF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A774-0C13-4956-A6F6-88443D5A3E0E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D90EF-63ED-4EC6-B118-16517C1E4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A21C3-AE22-4A18-99E3-AFFF1AEA0838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7662D-698D-4517-B292-95C9D986E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7BDAA-6A45-46CD-BFF5-2F46F07093BC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433BA-CFC1-4A2D-A761-D9B365A2A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CBDF5-0023-4EB5-8A40-8D8C6FECD7A0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FFD47-27F5-4A08-A00C-1D89FB295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68775-4BE0-4701-84D5-11A22BA3AB4F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756BE-E00F-4A69-AA05-732CBFB3C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2D35A-1984-4AE4-9D3D-005E376BE750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E47F2-CBF4-4CA5-B1DA-05AFF61F2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E0FEEF-D94B-47A4-B83B-FD0F96C666E5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8839A9-B9D0-4724-A9D1-275CF9C6C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Содержимое 6" descr="DSC07349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714375" y="1071563"/>
            <a:ext cx="3705225" cy="5572125"/>
          </a:xfrm>
        </p:spPr>
      </p:pic>
      <p:pic>
        <p:nvPicPr>
          <p:cNvPr id="2051" name="Содержимое 7" descr="DSC07350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714875" y="1000125"/>
            <a:ext cx="4189413" cy="2786063"/>
          </a:xfrm>
        </p:spPr>
      </p:pic>
      <p:sp>
        <p:nvSpPr>
          <p:cNvPr id="5" name="Прямоугольник 4"/>
          <p:cNvSpPr/>
          <p:nvPr/>
        </p:nvSpPr>
        <p:spPr>
          <a:xfrm>
            <a:off x="142844" y="285728"/>
            <a:ext cx="878687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Экскурсия по памятным местам</a:t>
            </a:r>
          </a:p>
        </p:txBody>
      </p:sp>
      <p:pic>
        <p:nvPicPr>
          <p:cNvPr id="2053" name="Содержимое 4" descr="DSC0735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857625"/>
            <a:ext cx="418941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7" descr="DSC09990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143375" y="357188"/>
            <a:ext cx="4694238" cy="3121025"/>
          </a:xfrm>
        </p:spPr>
      </p:pic>
      <p:pic>
        <p:nvPicPr>
          <p:cNvPr id="11267" name="Содержимое 4" descr="DSC0000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4813" y="3571875"/>
            <a:ext cx="451326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Содержимое 9" descr="DSC09989.JPG"/>
          <p:cNvPicPr>
            <a:picLocks noGrp="1" noChangeAspect="1"/>
          </p:cNvPicPr>
          <p:nvPr>
            <p:ph sz="half"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474663" y="1014413"/>
            <a:ext cx="3502025" cy="52673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title"/>
          </p:nvPr>
        </p:nvSpPr>
        <p:spPr>
          <a:xfrm>
            <a:off x="-571500" y="0"/>
            <a:ext cx="10144125" cy="10001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«Сахалин – наш край родной» </a:t>
            </a:r>
          </a:p>
        </p:txBody>
      </p:sp>
      <p:pic>
        <p:nvPicPr>
          <p:cNvPr id="7" name="Содержимое 6" descr="DSC07557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4500562" y="3857628"/>
            <a:ext cx="3848100" cy="2559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7" descr="DSC07574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4500562" y="1000108"/>
            <a:ext cx="3848100" cy="2559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Содержимое 4" descr="DSC0758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642910" y="1142984"/>
            <a:ext cx="3350260" cy="5037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Содержимое 5" descr="DSC07472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14313" y="1071563"/>
            <a:ext cx="2867025" cy="4311650"/>
          </a:xfrm>
        </p:spPr>
      </p:pic>
      <p:pic>
        <p:nvPicPr>
          <p:cNvPr id="4099" name="Содержимое 6" descr="DSC07474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3214688" y="1071563"/>
            <a:ext cx="2795587" cy="4203700"/>
          </a:xfrm>
        </p:spPr>
      </p:pic>
      <p:sp>
        <p:nvSpPr>
          <p:cNvPr id="5" name="Прямоугольник 4"/>
          <p:cNvSpPr/>
          <p:nvPr/>
        </p:nvSpPr>
        <p:spPr>
          <a:xfrm>
            <a:off x="1500166" y="214290"/>
            <a:ext cx="578647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Рисуем Сахалин</a:t>
            </a:r>
          </a:p>
        </p:txBody>
      </p:sp>
      <p:pic>
        <p:nvPicPr>
          <p:cNvPr id="4101" name="Содержимое 4" descr="DSC07476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32525" y="1057275"/>
            <a:ext cx="2867025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6814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214282" y="1714488"/>
            <a:ext cx="4833867" cy="3214710"/>
          </a:xfr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Содержимое 5" descr="DSC06811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 rot="5400000">
            <a:off x="4363007" y="1994921"/>
            <a:ext cx="5513313" cy="3666568"/>
          </a:xfr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71472" y="0"/>
            <a:ext cx="800105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Уголок родного края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1538" y="214290"/>
            <a:ext cx="703633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Экскурсия в музей</a:t>
            </a:r>
          </a:p>
        </p:txBody>
      </p:sp>
      <p:pic>
        <p:nvPicPr>
          <p:cNvPr id="13" name="Содержимое 12" descr="DSC00409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428596" y="1071546"/>
            <a:ext cx="4038600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Содержимое 4" descr="DSC0000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86314" y="1071546"/>
            <a:ext cx="3857652" cy="2565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Содержимое 16" descr="DSC00451.JPG"/>
          <p:cNvPicPr>
            <a:picLocks noGrp="1" noChangeAspect="1"/>
          </p:cNvPicPr>
          <p:nvPr>
            <p:ph sz="half" idx="2"/>
          </p:nvPr>
        </p:nvPicPr>
        <p:blipFill>
          <a:blip r:embed="rId5" cstate="email"/>
          <a:stretch>
            <a:fillRect/>
          </a:stretch>
        </p:blipFill>
        <p:spPr>
          <a:xfrm>
            <a:off x="4714876" y="3857628"/>
            <a:ext cx="4038600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Содержимое 6" descr="DSC0040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28596" y="3786190"/>
            <a:ext cx="4038600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_BRA0218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571472" y="1500174"/>
            <a:ext cx="3632676" cy="5168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Содержимое 6" descr="_BRA0219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4429124" y="1285860"/>
            <a:ext cx="3895724" cy="2968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Выступление на районном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 фестивале «В ритме танцев мира»</a:t>
            </a:r>
          </a:p>
        </p:txBody>
      </p:sp>
      <p:pic>
        <p:nvPicPr>
          <p:cNvPr id="8" name="Содержимое 3" descr="_BRA021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00562" y="4200463"/>
            <a:ext cx="3893985" cy="2657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Содержимое 5" descr="DSC00223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00563" y="1143000"/>
            <a:ext cx="4038600" cy="2686050"/>
          </a:xfrm>
        </p:spPr>
      </p:pic>
      <p:sp>
        <p:nvSpPr>
          <p:cNvPr id="5" name="Прямоугольник 4"/>
          <p:cNvSpPr/>
          <p:nvPr/>
        </p:nvSpPr>
        <p:spPr>
          <a:xfrm>
            <a:off x="1142976" y="285728"/>
            <a:ext cx="778674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Знакомимся с букварем</a:t>
            </a:r>
          </a:p>
        </p:txBody>
      </p:sp>
      <p:pic>
        <p:nvPicPr>
          <p:cNvPr id="8196" name="Содержимое 9" descr="DSC0999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3" y="3929063"/>
            <a:ext cx="40386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Содержимое 8" descr="DSC00003.JPG"/>
          <p:cNvPicPr>
            <a:picLocks noGrp="1" noChangeAspect="1"/>
          </p:cNvPicPr>
          <p:nvPr>
            <p:ph sz="half" idx="2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357188" y="1149350"/>
            <a:ext cx="3643312" cy="53149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DSC00195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285720" y="1285860"/>
            <a:ext cx="3429024" cy="5156125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Содержимое 8" descr="DSC00196.JPG"/>
          <p:cNvPicPr>
            <a:picLocks noGrp="1" noChangeAspect="1"/>
          </p:cNvPicPr>
          <p:nvPr>
            <p:ph sz="half" idx="1"/>
          </p:nvPr>
        </p:nvPicPr>
        <p:blipFill>
          <a:blip r:embed="rId4" cstate="email"/>
          <a:stretch>
            <a:fillRect/>
          </a:stretch>
        </p:blipFill>
        <p:spPr>
          <a:xfrm>
            <a:off x="4286248" y="1285860"/>
            <a:ext cx="4038600" cy="2685827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Содержимое 4" descr="DSC0997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86248" y="4000504"/>
            <a:ext cx="4038600" cy="2685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214282" y="1"/>
            <a:ext cx="892971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Знакомство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с национальными инструментами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Содержимое 4" descr="DSC00203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14313" y="1285875"/>
            <a:ext cx="4038600" cy="2686050"/>
          </a:xfrm>
        </p:spPr>
      </p:pic>
      <p:pic>
        <p:nvPicPr>
          <p:cNvPr id="10243" name="Содержимое 5" descr="DSC00213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572000" y="1285875"/>
            <a:ext cx="4038600" cy="2686050"/>
          </a:xfrm>
        </p:spPr>
      </p:pic>
      <p:pic>
        <p:nvPicPr>
          <p:cNvPr id="10244" name="Содержимое 5" descr="DSC00226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4000500"/>
            <a:ext cx="40386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1"/>
            <a:ext cx="9144000" cy="132344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Знакомство </a:t>
            </a:r>
          </a:p>
          <a:p>
            <a:pPr algn="ctr">
              <a:defRPr/>
            </a:pPr>
            <a:r>
              <a:rPr lang="ru-RU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 национальными узорами</a:t>
            </a:r>
          </a:p>
        </p:txBody>
      </p:sp>
      <p:pic>
        <p:nvPicPr>
          <p:cNvPr id="10246" name="Содержимое 7" descr="DSC00225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313" y="4000500"/>
            <a:ext cx="40386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42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Слайд 1</vt:lpstr>
      <vt:lpstr>Проект «Сахалин – наш край родной»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Дарёна</cp:lastModifiedBy>
  <cp:revision>11</cp:revision>
  <dcterms:created xsi:type="dcterms:W3CDTF">2011-04-10T11:23:26Z</dcterms:created>
  <dcterms:modified xsi:type="dcterms:W3CDTF">2012-06-05T04:27:06Z</dcterms:modified>
</cp:coreProperties>
</file>