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2900E-334C-44A1-962E-A29715F74B91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C2EA4-D0EF-4FA1-A89E-788905710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C2EA4-D0EF-4FA1-A89E-7889057103D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5660-80D6-4C03-8910-B942C9CBEB1E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3D97-0FC8-4A10-8BC7-15CDB63F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5660-80D6-4C03-8910-B942C9CBEB1E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3D97-0FC8-4A10-8BC7-15CDB63F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5660-80D6-4C03-8910-B942C9CBEB1E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3D97-0FC8-4A10-8BC7-15CDB63F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5660-80D6-4C03-8910-B942C9CBEB1E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3D97-0FC8-4A10-8BC7-15CDB63F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5660-80D6-4C03-8910-B942C9CBEB1E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3D97-0FC8-4A10-8BC7-15CDB63F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5660-80D6-4C03-8910-B942C9CBEB1E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3D97-0FC8-4A10-8BC7-15CDB63F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5660-80D6-4C03-8910-B942C9CBEB1E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3D97-0FC8-4A10-8BC7-15CDB63F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5660-80D6-4C03-8910-B942C9CBEB1E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3D97-0FC8-4A10-8BC7-15CDB63F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5660-80D6-4C03-8910-B942C9CBEB1E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3D97-0FC8-4A10-8BC7-15CDB63F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5660-80D6-4C03-8910-B942C9CBEB1E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3D97-0FC8-4A10-8BC7-15CDB63F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5660-80D6-4C03-8910-B942C9CBEB1E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3D97-0FC8-4A10-8BC7-15CDB63F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2D050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95660-80D6-4C03-8910-B942C9CBEB1E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3D97-0FC8-4A10-8BC7-15CDB63F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3;&#1086;&#1074;&#1072;&#1103;%20&#1087;&#1072;&#1087;&#1082;&#1072;\INSTRUMENTAL\17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f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877272"/>
            <a:ext cx="7848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ЗОЛОТАЯ ХОХЛОМА</a:t>
            </a:r>
            <a:endParaRPr lang="ru-RU" sz="6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251520" y="6381328"/>
            <a:ext cx="304800" cy="224408"/>
          </a:xfrm>
          <a:prstGeom prst="rect">
            <a:avLst/>
          </a:prstGeom>
        </p:spPr>
      </p:pic>
      <p:pic>
        <p:nvPicPr>
          <p:cNvPr id="7" name="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-2268760" y="67056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886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Тимкова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И. В.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IMG_7929_min_mediu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2160" y="620688"/>
            <a:ext cx="2376264" cy="3528392"/>
          </a:xfrm>
          <a:prstGeom prst="rect">
            <a:avLst/>
          </a:prstGeom>
        </p:spPr>
      </p:pic>
      <p:pic>
        <p:nvPicPr>
          <p:cNvPr id="8" name="Рисунок 7" descr="DSC_0139  1172.jpg"/>
          <p:cNvPicPr>
            <a:picLocks noChangeAspect="1"/>
          </p:cNvPicPr>
          <p:nvPr/>
        </p:nvPicPr>
        <p:blipFill>
          <a:blip r:embed="rId3" cstate="email"/>
          <a:srcRect r="-4159"/>
          <a:stretch>
            <a:fillRect/>
          </a:stretch>
        </p:blipFill>
        <p:spPr>
          <a:xfrm>
            <a:off x="4211960" y="4437112"/>
            <a:ext cx="4464496" cy="2232248"/>
          </a:xfrm>
          <a:prstGeom prst="rect">
            <a:avLst/>
          </a:prstGeom>
        </p:spPr>
      </p:pic>
      <p:pic>
        <p:nvPicPr>
          <p:cNvPr id="9" name="Рисунок 8" descr="1IMG_8187_min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4104456" cy="540060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05  1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1412776"/>
            <a:ext cx="3024336" cy="3888432"/>
          </a:xfrm>
          <a:prstGeom prst="rect">
            <a:avLst/>
          </a:prstGeom>
        </p:spPr>
      </p:pic>
      <p:pic>
        <p:nvPicPr>
          <p:cNvPr id="3" name="Рисунок 2" descr="2IMG_7974_min_mediu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020272" y="188640"/>
            <a:ext cx="1944216" cy="1994917"/>
          </a:xfrm>
          <a:prstGeom prst="rect">
            <a:avLst/>
          </a:prstGeom>
        </p:spPr>
      </p:pic>
      <p:pic>
        <p:nvPicPr>
          <p:cNvPr id="4" name="Рисунок 3" descr="IMG_7915_min_mediu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7544" y="3717032"/>
            <a:ext cx="2448272" cy="288032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l35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2326" t="1722" r="1140" b="1842"/>
          <a:stretch>
            <a:fillRect/>
          </a:stretch>
        </p:blipFill>
        <p:spPr>
          <a:xfrm>
            <a:off x="467544" y="2276872"/>
            <a:ext cx="5976664" cy="4032448"/>
          </a:xfrm>
          <a:prstGeom prst="rect">
            <a:avLst/>
          </a:prstGeom>
        </p:spPr>
      </p:pic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908720"/>
            <a:ext cx="3810000" cy="283845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l26.jpg"/>
          <p:cNvPicPr>
            <a:picLocks noChangeAspect="1"/>
          </p:cNvPicPr>
          <p:nvPr/>
        </p:nvPicPr>
        <p:blipFill>
          <a:blip r:embed="rId2" cstate="print"/>
          <a:srcRect l="7560" t="3024" r="9281"/>
          <a:stretch>
            <a:fillRect/>
          </a:stretch>
        </p:blipFill>
        <p:spPr>
          <a:xfrm>
            <a:off x="6300192" y="332656"/>
            <a:ext cx="2376264" cy="4618484"/>
          </a:xfrm>
          <a:prstGeom prst="rect">
            <a:avLst/>
          </a:prstGeom>
        </p:spPr>
      </p:pic>
      <p:pic>
        <p:nvPicPr>
          <p:cNvPr id="3" name="Рисунок 2" descr="Hohloma_3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848" y="1601416"/>
            <a:ext cx="2729880" cy="5256584"/>
          </a:xfrm>
          <a:prstGeom prst="rect">
            <a:avLst/>
          </a:prstGeom>
        </p:spPr>
      </p:pic>
      <p:pic>
        <p:nvPicPr>
          <p:cNvPr id="4" name="Рисунок 3" descr="hl1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5536" y="332656"/>
            <a:ext cx="2592288" cy="450912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071  11nq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476672"/>
            <a:ext cx="3960440" cy="2952328"/>
          </a:xfrm>
          <a:prstGeom prst="rect">
            <a:avLst/>
          </a:prstGeom>
        </p:spPr>
      </p:pic>
      <p:pic>
        <p:nvPicPr>
          <p:cNvPr id="6" name="Рисунок 5" descr="DSC_0041  11f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3573016"/>
            <a:ext cx="4178746" cy="288032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0045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404664"/>
            <a:ext cx="3779912" cy="3816424"/>
          </a:xfrm>
          <a:prstGeom prst="rect">
            <a:avLst/>
          </a:prstGeom>
        </p:spPr>
      </p:pic>
      <p:pic>
        <p:nvPicPr>
          <p:cNvPr id="3" name="Рисунок 2" descr="_DSC00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2276872"/>
            <a:ext cx="2348864" cy="396044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хломская_роспись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7884368" y="5815584"/>
            <a:ext cx="1042416" cy="104241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r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32656"/>
            <a:ext cx="3346822" cy="3606800"/>
          </a:xfrm>
          <a:prstGeom prst="rect">
            <a:avLst/>
          </a:prstGeom>
        </p:spPr>
      </p:pic>
      <p:pic>
        <p:nvPicPr>
          <p:cNvPr id="3" name="Рисунок 2" descr="birchgrov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996952"/>
            <a:ext cx="3384376" cy="3528392"/>
          </a:xfrm>
          <a:prstGeom prst="rect">
            <a:avLst/>
          </a:prstGeom>
        </p:spPr>
      </p:pic>
      <p:pic>
        <p:nvPicPr>
          <p:cNvPr id="4" name="Рисунок 3" descr="russkiyles1600x120018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6500" y="1857375"/>
            <a:ext cx="4191000" cy="314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Природа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5373216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России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kanovPalekhKhokhloma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57325"/>
            <a:ext cx="6192688" cy="3943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188640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Хохломские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5517232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умельцы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pic_hohloma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12169" cy="6858000"/>
          </a:xfrm>
          <a:prstGeom prst="rect">
            <a:avLst/>
          </a:prstGeom>
        </p:spPr>
      </p:pic>
      <p:pic>
        <p:nvPicPr>
          <p:cNvPr id="6" name="Рисунок 5" descr="pic_hohloma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1831" y="0"/>
            <a:ext cx="1512169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6ce08ac966t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2857500" cy="2143125"/>
          </a:xfrm>
          <a:prstGeom prst="rect">
            <a:avLst/>
          </a:prstGeom>
        </p:spPr>
      </p:pic>
      <p:pic>
        <p:nvPicPr>
          <p:cNvPr id="4" name="Рисунок 3" descr="c9dc207bfef2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6136" y="4437112"/>
            <a:ext cx="2857500" cy="2143125"/>
          </a:xfrm>
          <a:prstGeom prst="rect">
            <a:avLst/>
          </a:prstGeom>
        </p:spPr>
      </p:pic>
      <p:pic>
        <p:nvPicPr>
          <p:cNvPr id="5" name="Рисунок 4" descr="3754507a06eet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844825"/>
            <a:ext cx="3384376" cy="3168352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88431">
            <a:off x="140300" y="1657703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Элементы росписи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1IMG_8187_min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44058" y="0"/>
            <a:ext cx="4299942" cy="6858000"/>
          </a:xfrm>
          <a:prstGeom prst="ellipse">
            <a:avLst/>
          </a:prstGeom>
          <a:solidFill>
            <a:srgbClr val="FFFF00"/>
          </a:solidFill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">
            <a:hlinkClick r:id="rId2" action="ppaction://hlinksldjump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453650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Х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2636912"/>
            <a:ext cx="4355976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64088" y="836712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Завиток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 узор ягодки">
            <a:hlinkClick r:id="rId2" action="ppaction://hlinksldjump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6632"/>
            <a:ext cx="462639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_hohloma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3533775"/>
            <a:ext cx="4499992" cy="3324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1196752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Ягодки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5636" y="2779591"/>
            <a:ext cx="4338364" cy="407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_hohloma1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762500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9584" y="980728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Листики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ic_hohloma1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4762500" cy="3240360"/>
          </a:xfrm>
          <a:prstGeom prst="rect">
            <a:avLst/>
          </a:prstGeom>
        </p:spPr>
      </p:pic>
      <p:pic>
        <p:nvPicPr>
          <p:cNvPr id="8" name="Рисунок 7" descr="pic_hohloma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717032"/>
            <a:ext cx="5617071" cy="2601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4128" y="1196752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Цветы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20</Words>
  <Application>Microsoft Office PowerPoint</Application>
  <PresentationFormat>Экран (4:3)</PresentationFormat>
  <Paragraphs>12</Paragraphs>
  <Slides>16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30</cp:revision>
  <dcterms:created xsi:type="dcterms:W3CDTF">2011-10-29T17:39:40Z</dcterms:created>
  <dcterms:modified xsi:type="dcterms:W3CDTF">2012-01-17T18:57:48Z</dcterms:modified>
</cp:coreProperties>
</file>