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69" r:id="rId3"/>
    <p:sldId id="270" r:id="rId4"/>
    <p:sldId id="268" r:id="rId5"/>
    <p:sldId id="257" r:id="rId6"/>
    <p:sldId id="258" r:id="rId7"/>
    <p:sldId id="259" r:id="rId8"/>
    <p:sldId id="271" r:id="rId9"/>
    <p:sldId id="260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52B9-4527-4830-965E-D2B023A2C25F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3951-3465-4755-81E0-9DA8F5F67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44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B83A-F5C5-4197-8B1A-2F5D30ECDE3E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A3D5-A051-497C-AB14-BC4438A11610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A9B0-D847-43C6-9B32-D49E09CE490E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526-F3D3-41E5-B1EC-3717DE73303A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82A0-5305-4C6E-9B09-AE76CE3416AC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CFFD-8996-4D7E-BD68-CC6F6E8157BA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5F1F-2FFD-4339-8832-ADA225E795A7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ECCD-D026-4BDD-BD05-397ABD053602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90E2-6C5E-4F56-A3F2-3E82E1ADF0B8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2CB-AF89-4EE7-8733-E5FB51CEA10B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2FF2-5D16-4E5F-9CDD-4D1FE98A95B0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8E1BE6-4BCD-4E31-8C93-F62A01BAC6CA}" type="datetime1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24FF4-0FCF-435A-8629-A37CDC6BE8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ultiki.arjlover.net/ap/skazka.o.zolotom.petushke.avi/skazka.o.zolotom.petushke.avi.image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ultiki.arjlover.net/ap/skazka.o.zolotom.petushke.avi/skazka.o.zolotom.petushke.avi.image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ld-land.ru/images/skazki/zp0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854696" cy="1752600"/>
          </a:xfrm>
        </p:spPr>
        <p:txBody>
          <a:bodyPr/>
          <a:lstStyle/>
          <a:p>
            <a:r>
              <a:rPr lang="ru-RU" dirty="0" smtClean="0"/>
              <a:t>Интегрированный урок  по математике и литературе</a:t>
            </a:r>
            <a:endParaRPr lang="ru-RU" dirty="0"/>
          </a:p>
        </p:txBody>
      </p:sp>
      <p:sp>
        <p:nvSpPr>
          <p:cNvPr id="12290" name="AutoShape 2" descr="Картинка 7 из 4497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50768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Математика  в сказках 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389120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2800" dirty="0">
                <a:latin typeface="Times New Roman"/>
                <a:ea typeface="Times New Roman"/>
              </a:rPr>
              <a:t> </a:t>
            </a:r>
            <a:r>
              <a:rPr lang="tt-RU" sz="3800" dirty="0">
                <a:latin typeface="Times New Roman"/>
                <a:ea typeface="Times New Roman"/>
              </a:rPr>
              <a:t>Нуль – натуральное число.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Любое натуральное число записывается с помощью десяти цифр.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В обыкновенных  дробях над черточкой записывается числитель, а под  - знаменатель.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Любая  правильная  дробь больше любой неправильной дроби. 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Смешанным называется число, в состав которого входит натуральное </a:t>
            </a:r>
            <a:r>
              <a:rPr lang="tt-RU" sz="3800">
                <a:latin typeface="Times New Roman"/>
                <a:ea typeface="Times New Roman"/>
              </a:rPr>
              <a:t>число </a:t>
            </a:r>
            <a:r>
              <a:rPr lang="tt-RU" sz="3800" smtClean="0">
                <a:latin typeface="Times New Roman"/>
                <a:ea typeface="Times New Roman"/>
              </a:rPr>
              <a:t>и неправильная </a:t>
            </a:r>
            <a:r>
              <a:rPr lang="tt-RU" sz="3800" dirty="0" smtClean="0">
                <a:latin typeface="Times New Roman"/>
                <a:ea typeface="Times New Roman"/>
              </a:rPr>
              <a:t>дробь</a:t>
            </a:r>
            <a:r>
              <a:rPr lang="tt-RU" sz="3800" dirty="0">
                <a:latin typeface="Times New Roman"/>
                <a:ea typeface="Times New Roman"/>
              </a:rPr>
              <a:t>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Чтобы вычесть дроби надо от числителя отнять числитель, от знаменателя знаменатель.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Дробная черта означает деление.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Правильную дробь  можно показать в виде смешанного числа.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Любая неправильная дробь больше 1.</a:t>
            </a:r>
            <a:endParaRPr lang="ru-RU" sz="3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tt-RU" sz="3800" dirty="0">
                <a:latin typeface="Times New Roman"/>
                <a:ea typeface="Times New Roman"/>
              </a:rPr>
              <a:t>Любую неправильную дробь можно показать в виде смешанного числа.</a:t>
            </a:r>
            <a:endParaRPr lang="ru-RU" sz="3800" dirty="0">
              <a:latin typeface="Times New Roman"/>
              <a:ea typeface="Times New Roman"/>
            </a:endParaRPr>
          </a:p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35480"/>
            <a:ext cx="4536504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t-RU" dirty="0" smtClean="0"/>
              <a:t>Но царевна молодая,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Тихомолком расцветая,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Между тем росла,росла,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Поднялась и расцвела:</a:t>
            </a:r>
            <a:endParaRPr lang="ru-RU" dirty="0"/>
          </a:p>
          <a:p>
            <a:pPr marL="0" indent="0">
              <a:buNone/>
            </a:pPr>
            <a:r>
              <a:rPr lang="tt-RU" dirty="0" smtClean="0"/>
              <a:t>Белолица, черноброва,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Нраву кроткого такого.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И жених сыскался ей,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Королевич Елисей.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Сват приехал,царь дал слово,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И приданое готово: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 ... торговых городов</a:t>
            </a:r>
            <a:endParaRPr lang="ru-RU" dirty="0" smtClean="0"/>
          </a:p>
          <a:p>
            <a:pPr marL="0" indent="0">
              <a:buNone/>
            </a:pPr>
            <a:r>
              <a:rPr lang="tt-RU" dirty="0" smtClean="0"/>
              <a:t> Да ...  ...   тремов.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8800" dirty="0"/>
          </a:p>
        </p:txBody>
      </p:sp>
      <p:pic>
        <p:nvPicPr>
          <p:cNvPr id="1026" name="Picture 2" descr="C:\Users\Райса Харсовна\Desktop\2 сти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548680"/>
            <a:ext cx="4181011" cy="31286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789040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 smtClean="0"/>
              <a:t>     Братья </a:t>
            </a:r>
            <a:r>
              <a:rPr lang="tt-RU" sz="2400" dirty="0"/>
              <a:t>милую девицу </a:t>
            </a:r>
            <a:endParaRPr lang="ru-RU" sz="2400" dirty="0"/>
          </a:p>
          <a:p>
            <a:r>
              <a:rPr lang="tt-RU" sz="2400" dirty="0"/>
              <a:t>     Полюбили. К ней в светлицу</a:t>
            </a:r>
            <a:endParaRPr lang="ru-RU" sz="2400" dirty="0"/>
          </a:p>
          <a:p>
            <a:r>
              <a:rPr lang="tt-RU" sz="2400" dirty="0"/>
              <a:t>     Раз лишь только рассвело,</a:t>
            </a:r>
            <a:endParaRPr lang="ru-RU" sz="2400" dirty="0"/>
          </a:p>
          <a:p>
            <a:r>
              <a:rPr lang="tt-RU" sz="2400" dirty="0"/>
              <a:t>     Всех их  ... вошло.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8800" dirty="0" smtClean="0"/>
          </a:p>
        </p:txBody>
      </p:sp>
      <p:pic>
        <p:nvPicPr>
          <p:cNvPr id="2050" name="Picture 2" descr="C:\Users\Райса Харсовна\Desktop\3 сти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992" y="1556792"/>
            <a:ext cx="4937772" cy="37033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6136" y="2276872"/>
            <a:ext cx="3131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/>
              <a:t>Сотворив обряд печальный,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Вот </a:t>
            </a:r>
            <a:r>
              <a:rPr lang="tt-RU" dirty="0"/>
              <a:t>они во гроб хрустальный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Труп </a:t>
            </a:r>
            <a:r>
              <a:rPr lang="tt-RU" dirty="0"/>
              <a:t>царевны молодой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Положили </a:t>
            </a:r>
            <a:r>
              <a:rPr lang="tt-RU" dirty="0"/>
              <a:t>и толпой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Понесли </a:t>
            </a:r>
            <a:r>
              <a:rPr lang="tt-RU" dirty="0"/>
              <a:t>в пустую гору,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И </a:t>
            </a:r>
            <a:r>
              <a:rPr lang="tt-RU" dirty="0"/>
              <a:t>в полночную пору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Гроб </a:t>
            </a:r>
            <a:r>
              <a:rPr lang="tt-RU" dirty="0"/>
              <a:t>её к  ...  столбам</a:t>
            </a:r>
            <a:endParaRPr lang="ru-RU" dirty="0"/>
          </a:p>
          <a:p>
            <a:r>
              <a:rPr lang="tt-RU" dirty="0"/>
              <a:t> </a:t>
            </a:r>
            <a:r>
              <a:rPr lang="tt-RU" dirty="0" smtClean="0"/>
              <a:t>Осторожно </a:t>
            </a:r>
            <a:r>
              <a:rPr lang="tt-RU" dirty="0"/>
              <a:t>привинтили.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йса Харсовна\Desktop\свад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80728"/>
            <a:ext cx="6408712" cy="480653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айса Харсовна\Desktop\рыб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7" y="2276872"/>
            <a:ext cx="5800515" cy="44611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Жил </a:t>
            </a:r>
            <a:r>
              <a:rPr lang="ru-RU" dirty="0"/>
              <a:t>старик со своею старухой </a:t>
            </a:r>
          </a:p>
          <a:p>
            <a:r>
              <a:rPr lang="ru-RU" dirty="0"/>
              <a:t>     У самого синего моря;</a:t>
            </a:r>
          </a:p>
          <a:p>
            <a:r>
              <a:rPr lang="ru-RU" dirty="0"/>
              <a:t>     Они жили в ветхой землянке</a:t>
            </a:r>
          </a:p>
          <a:p>
            <a:r>
              <a:rPr lang="ru-RU" dirty="0"/>
              <a:t>     Ровно  … лет и … года.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5266928" cy="506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рыбку поймал старик?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Райса Харсовна\Desktop\рыбки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952" y="2129881"/>
            <a:ext cx="7838096" cy="4000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6995120" cy="1277496"/>
          </a:xfrm>
        </p:spPr>
        <p:txBody>
          <a:bodyPr/>
          <a:lstStyle/>
          <a:p>
            <a:pPr marL="0" indent="0" algn="ctr">
              <a:buNone/>
            </a:pPr>
            <a:r>
              <a:rPr lang="tt-RU" dirty="0" smtClean="0"/>
              <a:t>    </a:t>
            </a:r>
            <a:r>
              <a:rPr lang="tt-RU" b="1" dirty="0" smtClean="0"/>
              <a:t>Сказка </a:t>
            </a:r>
            <a:r>
              <a:rPr lang="tt-RU" b="1" dirty="0"/>
              <a:t>– ло</a:t>
            </a:r>
            <a:r>
              <a:rPr lang="ru-RU" b="1" dirty="0" err="1"/>
              <a:t>жь</a:t>
            </a:r>
            <a:r>
              <a:rPr lang="ru-RU" b="1" dirty="0"/>
              <a:t>, да в ней  </a:t>
            </a:r>
            <a:r>
              <a:rPr lang="ru-RU" b="1" dirty="0" smtClean="0"/>
              <a:t>намек</a:t>
            </a:r>
          </a:p>
          <a:p>
            <a:pPr marL="0" indent="0" algn="ctr">
              <a:buNone/>
            </a:pPr>
            <a:r>
              <a:rPr lang="ru-RU" b="1" dirty="0" smtClean="0"/>
              <a:t>       </a:t>
            </a:r>
            <a:r>
              <a:rPr lang="ru-RU" b="1" dirty="0"/>
              <a:t>Добрым молодцам урок.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928802"/>
            <a:ext cx="4762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2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686800" cy="30003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Что за прелесть эти сказки,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Если в них решать задачки.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Сергеевич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0-tub.yandex.net/i?id=206969148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7"/>
            <a:ext cx="3600400" cy="42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043890" cy="1143000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Картинка 7 из 449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572428" cy="567932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  <p:pic>
        <p:nvPicPr>
          <p:cNvPr id="11266" name="Picture 2" descr="Картинка 12 из 44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593"/>
            <a:ext cx="6143668" cy="461063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4929198"/>
            <a:ext cx="804389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 сколько же было у царя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Дадона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солдатах народа?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йса Харсовна\Desktop\п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857916" cy="43917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1428736"/>
            <a:ext cx="29289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/>
              <a:t>Жил-был поп,</a:t>
            </a:r>
          </a:p>
          <a:p>
            <a:r>
              <a:rPr lang="ru-RU" sz="2800" b="1" dirty="0" smtClean="0"/>
              <a:t>  Толоконный        </a:t>
            </a:r>
          </a:p>
          <a:p>
            <a:r>
              <a:rPr lang="ru-RU" sz="2800" b="1" dirty="0" smtClean="0"/>
              <a:t>                       лоб.</a:t>
            </a:r>
          </a:p>
          <a:p>
            <a:r>
              <a:rPr lang="ru-RU" sz="2800" b="1" dirty="0" smtClean="0"/>
              <a:t> Пошёл поп по </a:t>
            </a:r>
          </a:p>
          <a:p>
            <a:r>
              <a:rPr lang="ru-RU" sz="2800" b="1" dirty="0" smtClean="0"/>
              <a:t>                  базару</a:t>
            </a:r>
          </a:p>
          <a:p>
            <a:r>
              <a:rPr lang="ru-RU" sz="2800" b="1" dirty="0" smtClean="0"/>
              <a:t>  Посмотреть кой -какого    </a:t>
            </a:r>
          </a:p>
          <a:p>
            <a:r>
              <a:rPr lang="ru-RU" sz="2800" b="1" dirty="0" smtClean="0"/>
              <a:t>                товару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572560" cy="1143000"/>
          </a:xfrm>
        </p:spPr>
        <p:txBody>
          <a:bodyPr>
            <a:noAutofit/>
          </a:bodyPr>
          <a:lstStyle/>
          <a:p>
            <a:r>
              <a:rPr lang="tt-RU" sz="1800" dirty="0" smtClean="0">
                <a:solidFill>
                  <a:schemeClr val="tx1"/>
                </a:solidFill>
              </a:rPr>
              <a:t>    </a:t>
            </a:r>
            <a: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Нет,- говорит Балда,-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сам назначу,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Тепер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моя череда,                 Задам тебе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вражёнок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задачу.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Райса Харсовна\Desktop\бал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071678"/>
            <a:ext cx="5992826" cy="449462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9192"/>
            <a:ext cx="5112568" cy="671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айса Харсовна\Desktop\цар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589939" cy="50998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2071678"/>
            <a:ext cx="4357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ту пору войну была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Царь с царицею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простился,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путь- дорогу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снарядился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говорит ей: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4FF4-0FCF-435A-8629-A37CDC6BE8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347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Математика  в сказках </vt:lpstr>
      <vt:lpstr>Что за прелесть эти сказки,  Если в них решать задачки.</vt:lpstr>
      <vt:lpstr>Александр Сергеевич  Пушкин</vt:lpstr>
      <vt:lpstr>Слайд 4</vt:lpstr>
      <vt:lpstr>  </vt:lpstr>
      <vt:lpstr>Слайд 6</vt:lpstr>
      <vt:lpstr>    Нет,- говорит Балда,-              Условия сам назначу,    Теперь моя череда,                 Задам тебе вражёнок , задачу.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Какую рыбку поймал старик?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Чутай представляет</dc:title>
  <dc:creator>Райса Харсовна</dc:creator>
  <cp:lastModifiedBy>Tata</cp:lastModifiedBy>
  <cp:revision>32</cp:revision>
  <dcterms:created xsi:type="dcterms:W3CDTF">2011-03-02T06:29:40Z</dcterms:created>
  <dcterms:modified xsi:type="dcterms:W3CDTF">2012-01-21T22:15:07Z</dcterms:modified>
</cp:coreProperties>
</file>