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36" r:id="rId1"/>
  </p:sldMasterIdLst>
  <p:sldIdLst>
    <p:sldId id="265" r:id="rId2"/>
    <p:sldId id="279" r:id="rId3"/>
    <p:sldId id="274" r:id="rId4"/>
    <p:sldId id="277" r:id="rId5"/>
    <p:sldId id="272" r:id="rId6"/>
    <p:sldId id="276" r:id="rId7"/>
    <p:sldId id="258" r:id="rId8"/>
    <p:sldId id="278" r:id="rId9"/>
    <p:sldId id="273" r:id="rId10"/>
    <p:sldId id="260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00FF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141D-1C19-400E-995D-232B52E1555A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E3D9-63CC-443A-8D20-AD3EED0AD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141D-1C19-400E-995D-232B52E1555A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E3D9-63CC-443A-8D20-AD3EED0AD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141D-1C19-400E-995D-232B52E1555A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E3D9-63CC-443A-8D20-AD3EED0AD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141D-1C19-400E-995D-232B52E1555A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E3D9-63CC-443A-8D20-AD3EED0AD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141D-1C19-400E-995D-232B52E1555A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E3D9-63CC-443A-8D20-AD3EED0AD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141D-1C19-400E-995D-232B52E1555A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E3D9-63CC-443A-8D20-AD3EED0AD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141D-1C19-400E-995D-232B52E1555A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E3D9-63CC-443A-8D20-AD3EED0AD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141D-1C19-400E-995D-232B52E1555A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E3D9-63CC-443A-8D20-AD3EED0AD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141D-1C19-400E-995D-232B52E1555A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E3D9-63CC-443A-8D20-AD3EED0AD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141D-1C19-400E-995D-232B52E1555A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E3D9-63CC-443A-8D20-AD3EED0AD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141D-1C19-400E-995D-232B52E1555A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E3D9-63CC-443A-8D20-AD3EED0AD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8141D-1C19-400E-995D-232B52E1555A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5E3D9-63CC-443A-8D20-AD3EED0AD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9" descr="C:\Documents and Settings\Admin\Мои документы\Новая папка (2)\Копия img05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00364" y="2214554"/>
            <a:ext cx="2947316" cy="262099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71736" y="428604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2"/>
                </a:solidFill>
              </a:rPr>
              <a:t>Проверь себя:</a:t>
            </a:r>
            <a:endParaRPr lang="ru-RU" sz="4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img0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26"/>
            <a:ext cx="9144000" cy="6745574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Мои документы\Копия (3) img05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14480" y="4357694"/>
            <a:ext cx="1020763" cy="1931987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Мои документы\Копия (4) img05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929718" y="4643446"/>
            <a:ext cx="1069975" cy="1865313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Мои документы\img05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9286908" y="4643446"/>
            <a:ext cx="860392" cy="1943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3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24 0.00578 L -0.4724 0.0057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u="sng" dirty="0" smtClean="0">
                <a:solidFill>
                  <a:srgbClr val="00B050"/>
                </a:solidFill>
              </a:rPr>
              <a:t>Что</a:t>
            </a:r>
            <a:r>
              <a:rPr lang="ru-RU" sz="3600" b="1" dirty="0" smtClean="0">
                <a:solidFill>
                  <a:srgbClr val="00B050"/>
                </a:solidFill>
              </a:rPr>
              <a:t> там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шепчут листья?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Подойдём и </a:t>
            </a:r>
            <a:r>
              <a:rPr lang="ru-RU" sz="4800" b="1" u="sng" dirty="0" smtClean="0">
                <a:solidFill>
                  <a:srgbClr val="00B050"/>
                </a:solidFill>
              </a:rPr>
              <a:t>спросим</a:t>
            </a:r>
            <a:r>
              <a:rPr lang="ru-RU" sz="4800" b="1" dirty="0" smtClean="0">
                <a:solidFill>
                  <a:srgbClr val="00B050"/>
                </a:solidFill>
              </a:rPr>
              <a:t>.</a:t>
            </a:r>
            <a:endParaRPr lang="ru-RU" sz="36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Листья </a:t>
            </a:r>
            <a:r>
              <a:rPr lang="ru-RU" sz="3600" b="1" u="sng" dirty="0" smtClean="0">
                <a:solidFill>
                  <a:srgbClr val="00B050"/>
                </a:solidFill>
              </a:rPr>
              <a:t>отвечают</a:t>
            </a:r>
            <a:r>
              <a:rPr lang="ru-RU" sz="3600" b="1" dirty="0" smtClean="0">
                <a:solidFill>
                  <a:srgbClr val="00B050"/>
                </a:solidFill>
              </a:rPr>
              <a:t>: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- </a:t>
            </a:r>
            <a:r>
              <a:rPr lang="ru-RU" sz="6000" b="1" dirty="0" smtClean="0">
                <a:solidFill>
                  <a:srgbClr val="00B050"/>
                </a:solidFill>
              </a:rPr>
              <a:t>Осень</a:t>
            </a:r>
            <a:r>
              <a:rPr lang="ru-RU" sz="3600" b="1" dirty="0" smtClean="0">
                <a:solidFill>
                  <a:srgbClr val="00B050"/>
                </a:solidFill>
              </a:rPr>
              <a:t>! </a:t>
            </a:r>
            <a:r>
              <a:rPr lang="ru-RU" sz="4400" b="1" dirty="0" smtClean="0">
                <a:solidFill>
                  <a:srgbClr val="00B050"/>
                </a:solidFill>
              </a:rPr>
              <a:t>Осень</a:t>
            </a:r>
            <a:r>
              <a:rPr lang="ru-RU" sz="3600" b="1" dirty="0" smtClean="0">
                <a:solidFill>
                  <a:srgbClr val="00B050"/>
                </a:solidFill>
              </a:rPr>
              <a:t>. Осень… .</a:t>
            </a:r>
            <a:endParaRPr lang="ru-RU" sz="3600" b="1" dirty="0">
              <a:solidFill>
                <a:srgbClr val="00B050"/>
              </a:solidFill>
            </a:endParaRPr>
          </a:p>
        </p:txBody>
      </p:sp>
      <p:pic>
        <p:nvPicPr>
          <p:cNvPr id="4" name="Picture 2" descr="C:\Documents and Settings\Admin\Мои документы\img05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57818" y="142852"/>
            <a:ext cx="3648079" cy="2793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786322"/>
            <a:ext cx="7312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С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58082" y="357166"/>
            <a:ext cx="11849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00B050"/>
                </a:solidFill>
              </a:rPr>
              <a:t>СЬ</a:t>
            </a:r>
            <a:endParaRPr lang="ru-RU" sz="7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1.75763E-7 C 0.05383 0.00231 0.10626 0.00971 0.16008 0.0111 C 0.19341 0.01873 0.23091 0.01596 0.26563 0.01827 C 0.26789 0.01896 0.27015 0.01966 0.27258 0.02012 C 0.27813 0.02104 0.28369 0.02081 0.28907 0.02197 C 0.3014 0.02451 0.2948 0.02498 0.30261 0.02752 C 0.31025 0.03006 0.31824 0.03053 0.32605 0.03284 C 0.42414 0.03238 0.5224 0.03307 0.62049 0.03122 C 0.63351 0.03099 0.65157 0.01549 0.66442 0.0111 C 0.67501 0.00139 0.68664 -0.00694 0.69723 -0.01665 C 0.72067 -0.03747 0.70122 -0.02359 0.71494 -0.03284 C 0.71824 -0.03932 0.71928 -0.04718 0.72327 -0.05273 C 0.72778 -0.05921 0.7316 -0.06522 0.73421 -0.07308 C 0.74115 -0.09482 0.74289 -0.11957 0.74792 -0.14223 C 0.74844 -0.15564 0.75053 -0.16906 0.75053 -0.18247 C 0.75053 -0.21277 0.75053 -0.24329 0.74931 -0.27359 C 0.74844 -0.28978 0.729 -0.32331 0.71754 -0.3284 C 0.70695 -0.34274 0.71824 -0.32956 0.70539 -0.33927 C 0.69844 -0.34459 0.69167 -0.35176 0.6849 -0.35777 C 0.68126 -0.36101 0.6764 -0.36055 0.67258 -0.36332 C 0.65921 -0.37303 0.66997 -0.3691 0.65747 -0.37234 C 0.6481 -0.37882 0.63751 -0.38205 0.62726 -0.38506 C 0.62015 -0.39177 0.62327 -0.38992 0.60956 -0.39061 C 0.58542 -0.39154 0.56112 -0.39177 0.53699 -0.39246 C 0.44567 -0.39154 0.40209 -0.39778 0.32848 -0.38344 C 0.31581 -0.37743 0.33022 -0.38367 0.29862 -0.37974 C 0.29358 -0.37905 0.28837 -0.37512 0.28351 -0.37419 C 0.26303 -0.37003 0.24254 -0.3654 0.22171 -0.36147 C 0.21268 -0.35962 0.20365 -0.35476 0.19428 -0.35407 C 0.18126 -0.35291 0.16789 -0.35291 0.15452 -0.35222 C 0.03733 -0.35361 0.04619 -0.3513 -0.02083 -0.35777 C -0.02933 -0.36378 -0.04201 -0.36864 -0.04791 -0.37974 C -0.05399 -0.3913 -0.05451 -0.40634 -0.06041 -0.41767 C -0.06076 -0.42137 -0.06093 -0.42507 -0.06163 -0.42877 C -0.06232 -0.43247 -0.0644 -0.43964 -0.0644 -0.43964 C -0.06406 -0.46577 -0.07586 -0.5784 -0.04114 -0.60939 C -0.03663 -0.61818 -0.03124 -0.62535 -0.02621 -0.63321 C -0.02518 -0.63483 -0.02447 -0.63714 -0.02343 -0.63853 C -0.02222 -0.63969 -0.02048 -0.63945 -0.01926 -0.64038 C -0.01249 -0.64501 -0.00694 -0.65217 6.38889E-6 -0.6568 C 0.00348 -0.6642 0.00851 -0.66628 0.01372 -0.67137 C 0.02657 -0.68386 0.0198 -0.68062 0.02848 -0.68409 C 0.03976 -0.69403 0.05313 -0.69658 0.06563 -0.70236 C 0.11129 -0.7012 0.15678 -0.7012 0.20244 -0.69889 C 0.21528 -0.6982 0.23421 -0.68571 0.24792 -0.68247 C 0.25522 -0.67738 0.26216 -0.67669 0.2698 -0.67322 C 0.2764 -0.67021 0.28074 -0.66767 0.28768 -0.66605 C 0.29897 -0.65981 0.30956 -0.65449 0.32188 -0.65125 C 0.32761 -0.64755 0.33351 -0.64501 0.33959 -0.64223 C 0.34324 -0.64061 0.35053 -0.63853 0.35053 -0.63853 C 0.36181 -0.6309 0.37414 -0.62812 0.38629 -0.62396 C 0.38959 -0.6228 0.39254 -0.61957 0.39567 -0.61841 C 0.40105 -0.61656 0.40678 -0.61656 0.41233 -0.61494 C 0.42831 -0.6154 0.4441 -0.6154 0.46008 -0.61656 C 0.46528 -0.61679 0.4698 -0.62835 0.47674 -0.63136 C 0.47883 -0.63992 0.47969 -0.64593 0.48334 -0.6531 C 0.4849 -0.65934 0.4849 -0.6568 0.4849 -0.6605 " pathEditMode="relative" ptsTypes="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9963E-6 C -0.00955 -0.00069 -0.02014 0.00208 -0.02865 -0.0037 C -0.03611 -0.00879 -0.04149 -0.01665 -0.04931 -0.02012 C -0.05816 -0.02821 -0.0684 -0.03376 -0.07795 -0.04024 C -0.08368 -0.04417 -0.0901 -0.05227 -0.09583 -0.05481 C -0.10399 -0.05851 -0.11615 -0.06452 -0.12326 -0.06938 C -0.12691 -0.07192 -0.13299 -0.07655 -0.13698 -0.07678 C -0.14427 -0.07724 -0.15156 -0.07794 -0.15885 -0.0784 C -0.17135 -0.08117 -0.18247 -0.08673 -0.19444 -0.09135 C -0.20069 -0.09366 -0.21354 -0.09667 -0.21354 -0.09667 C -0.32274 -0.09598 -0.43177 -0.09598 -0.54097 -0.09482 C -0.55799 -0.09459 -0.56962 -0.09251 -0.5849 -0.0858 C -0.59062 -0.08048 -0.59653 -0.07886 -0.60122 -0.07123 C -0.6059 -0.06337 -0.60573 -0.05504 -0.61233 -0.04926 C -0.61684 -0.04024 -0.62031 -0.03076 -0.62465 -0.02197 C -0.62656 -0.00994 -0.63281 3.9963E-6 -0.63698 0.01087 C -0.63646 0.04741 -0.64618 0.11633 -0.61493 0.14408 C -0.60556 0.16142 -0.61597 0.14524 -0.60677 0.15333 C -0.59878 0.1605 -0.58889 0.17438 -0.57934 0.17877 C -0.57396 0.18131 -0.56719 0.18224 -0.56163 0.18432 C -0.5526 0.18779 -0.54497 0.19311 -0.53559 0.19519 C -0.52743 0.20236 -0.51771 0.20467 -0.50816 0.20606 C -0.36372 0.28307 -0.18038 0.13529 -0.03819 0.22988 C -0.03177 0.23867 -0.02396 0.24514 -0.01632 0.25185 C -0.00833 0.25902 -0.0059 0.26873 0.00139 0.27544 C 0.00538 0.2833 0.00955 0.29001 0.01372 0.29741 C 0.0158 0.30088 0.01736 0.30458 0.01927 0.30828 C 0.02014 0.31013 0.02205 0.31383 0.02205 0.31383 C 0.02361 0.32239 0.02674 0.32909 0.02882 0.33765 C 0.02986 0.34181 0.03247 0.34482 0.03438 0.34852 C 0.03524 0.35037 0.03715 0.35407 0.03715 0.35407 C 0.04028 0.36748 0.0441 0.38043 0.0467 0.39408 C 0.04774 0.40657 0.04809 0.4142 0.05208 0.42507 C 0.0526 0.4408 0.05347 0.45675 0.05347 0.47248 C 0.05347 0.5333 0.0533 0.59413 0.05208 0.65495 C 0.05208 0.65703 0.05035 0.65865 0.04948 0.6605 C 0.04063 0.68155 0.03906 0.71392 0.01927 0.72248 C 0.00139 0.73011 -0.01823 0.72595 -0.03698 0.72618 C -0.10174 0.72664 -0.16667 0.72618 -0.23142 0.72618 " pathEditMode="relative" ptsTypes="ffffffffffffffffffffffffffffffffffffffA">
                                      <p:cBhvr>
                                        <p:cTn id="1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ас –ась                    класс - карась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>
                <a:solidFill>
                  <a:schemeClr val="accent1"/>
                </a:solidFill>
              </a:rPr>
              <a:t>сы</a:t>
            </a:r>
            <a:r>
              <a:rPr lang="ru-RU" b="1" dirty="0" smtClean="0">
                <a:solidFill>
                  <a:schemeClr val="accent1"/>
                </a:solidFill>
              </a:rPr>
              <a:t> - си                    </a:t>
            </a:r>
            <a:r>
              <a:rPr lang="ru-RU" b="1" dirty="0" smtClean="0">
                <a:solidFill>
                  <a:srgbClr val="002060"/>
                </a:solidFill>
              </a:rPr>
              <a:t> сыр - Сима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аса -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ася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      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касса - Вася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ос - ось                    </a:t>
            </a:r>
            <a:r>
              <a:rPr lang="ru-RU" b="1" dirty="0" smtClean="0">
                <a:solidFill>
                  <a:schemeClr val="accent5"/>
                </a:solidFill>
              </a:rPr>
              <a:t>нос - лось</a:t>
            </a:r>
            <a:endParaRPr lang="ru-RU" b="1" dirty="0">
              <a:solidFill>
                <a:schemeClr val="accent5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7536677" y="1607331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6607983" y="2321711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5107785" y="3036091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429256" y="314324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accent2"/>
                </a:solidFill>
              </a:rPr>
              <a:t>осень</a:t>
            </a:r>
            <a:br>
              <a:rPr lang="ru-RU" b="1" dirty="0" smtClean="0">
                <a:solidFill>
                  <a:schemeClr val="accent2"/>
                </a:solidFill>
              </a:rPr>
            </a:br>
            <a:r>
              <a:rPr lang="ru-RU" b="1" dirty="0" smtClean="0">
                <a:solidFill>
                  <a:schemeClr val="accent2"/>
                </a:solidFill>
              </a:rPr>
              <a:t> велосипед</a:t>
            </a:r>
            <a:br>
              <a:rPr lang="ru-RU" b="1" dirty="0" smtClean="0">
                <a:solidFill>
                  <a:schemeClr val="accent2"/>
                </a:solidFill>
              </a:rPr>
            </a:br>
            <a:r>
              <a:rPr lang="ru-RU" b="1" dirty="0" smtClean="0">
                <a:solidFill>
                  <a:schemeClr val="accent2"/>
                </a:solidFill>
              </a:rPr>
              <a:t> масло</a:t>
            </a:r>
            <a:br>
              <a:rPr lang="ru-RU" b="1" dirty="0" smtClean="0">
                <a:solidFill>
                  <a:schemeClr val="accent2"/>
                </a:solidFill>
              </a:rPr>
            </a:br>
            <a:r>
              <a:rPr lang="ru-RU" b="1" dirty="0" smtClean="0">
                <a:solidFill>
                  <a:schemeClr val="accent2"/>
                </a:solidFill>
              </a:rPr>
              <a:t> капуста</a:t>
            </a:r>
            <a:br>
              <a:rPr lang="ru-RU" b="1" dirty="0" smtClean="0">
                <a:solidFill>
                  <a:schemeClr val="accent2"/>
                </a:solidFill>
              </a:rPr>
            </a:br>
            <a:r>
              <a:rPr lang="ru-RU" b="1" dirty="0" smtClean="0">
                <a:solidFill>
                  <a:schemeClr val="accent2"/>
                </a:solidFill>
              </a:rPr>
              <a:t> спальня</a:t>
            </a:r>
            <a:endParaRPr lang="ru-RU" b="1" dirty="0">
              <a:solidFill>
                <a:schemeClr val="accent2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4071934" y="1214422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214810" y="2071678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5393537" y="196452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4393405" y="267890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072066" y="2714620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607719" y="3321843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4321967" y="3964785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643570" y="207167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93991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Назови картинки </a:t>
            </a:r>
            <a:br>
              <a:rPr lang="ru-RU" b="1" dirty="0" smtClean="0">
                <a:solidFill>
                  <a:schemeClr val="accent2"/>
                </a:solidFill>
              </a:rPr>
            </a:br>
            <a:endParaRPr lang="ru-RU" b="1" dirty="0">
              <a:solidFill>
                <a:schemeClr val="accent2"/>
              </a:solidFill>
            </a:endParaRPr>
          </a:p>
        </p:txBody>
      </p:sp>
      <p:pic>
        <p:nvPicPr>
          <p:cNvPr id="5" name="Picture 24" descr="C:\Documents and Settings\Admin\Мои документы\Новая папка (2)\Копия (2) Копия img05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72330" y="2143116"/>
            <a:ext cx="1339296" cy="1214446"/>
          </a:xfrm>
          <a:prstGeom prst="rect">
            <a:avLst/>
          </a:prstGeom>
          <a:noFill/>
        </p:spPr>
      </p:pic>
      <p:pic>
        <p:nvPicPr>
          <p:cNvPr id="6" name="Picture 19" descr="C:\Documents and Settings\Admin\Мои документы\Копия img05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7224" y="4786322"/>
            <a:ext cx="1785950" cy="1493955"/>
          </a:xfrm>
          <a:prstGeom prst="rect">
            <a:avLst/>
          </a:prstGeom>
          <a:noFill/>
        </p:spPr>
      </p:pic>
      <p:pic>
        <p:nvPicPr>
          <p:cNvPr id="7" name="Picture 27" descr="C:\Documents and Settings\Admin\Мои документы\Новая папка (2)\Копия (6) Копия img05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5786" y="1714488"/>
            <a:ext cx="1161804" cy="1228729"/>
          </a:xfrm>
          <a:prstGeom prst="rect">
            <a:avLst/>
          </a:prstGeom>
          <a:noFill/>
        </p:spPr>
      </p:pic>
      <p:pic>
        <p:nvPicPr>
          <p:cNvPr id="8" name="Picture 22" descr="C:\Documents and Settings\Admin\Мои документы\Новая папка (2)\img05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929058" y="5000636"/>
            <a:ext cx="1928826" cy="990542"/>
          </a:xfrm>
          <a:prstGeom prst="rect">
            <a:avLst/>
          </a:prstGeom>
          <a:noFill/>
        </p:spPr>
      </p:pic>
      <p:pic>
        <p:nvPicPr>
          <p:cNvPr id="9" name="Picture 16" descr="C:\Documents and Settings\Admin\Мои документы\Копия img058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715140" y="5072074"/>
            <a:ext cx="1211263" cy="1004286"/>
          </a:xfrm>
          <a:prstGeom prst="rect">
            <a:avLst/>
          </a:prstGeom>
          <a:noFill/>
        </p:spPr>
      </p:pic>
      <p:pic>
        <p:nvPicPr>
          <p:cNvPr id="10" name="Picture 28" descr="C:\Documents and Settings\Admin\Мои документы\Новая папка (2)\Копия (7) Копия img055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429124" y="1643050"/>
            <a:ext cx="1171134" cy="895351"/>
          </a:xfrm>
          <a:prstGeom prst="rect">
            <a:avLst/>
          </a:prstGeom>
          <a:noFill/>
        </p:spPr>
      </p:pic>
      <p:pic>
        <p:nvPicPr>
          <p:cNvPr id="1026" name="Picture 2" descr="D:\Картинки\Офис\CAGCAT50\AN01695_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14811" y="3135856"/>
            <a:ext cx="928694" cy="1247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36841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Что изменилось?</a:t>
            </a:r>
            <a:endParaRPr lang="ru-RU" b="1" dirty="0">
              <a:solidFill>
                <a:schemeClr val="accent2"/>
              </a:solidFill>
            </a:endParaRPr>
          </a:p>
        </p:txBody>
      </p:sp>
      <p:pic>
        <p:nvPicPr>
          <p:cNvPr id="6" name="Picture 19" descr="C:\Documents and Settings\Admin\Мои документы\Копия img05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4786322"/>
            <a:ext cx="1785950" cy="1493955"/>
          </a:xfrm>
          <a:prstGeom prst="rect">
            <a:avLst/>
          </a:prstGeom>
          <a:noFill/>
        </p:spPr>
      </p:pic>
      <p:pic>
        <p:nvPicPr>
          <p:cNvPr id="7" name="Picture 27" descr="C:\Documents and Settings\Admin\Мои документы\Новая папка (2)\Копия (6) Копия img05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1538" y="2000240"/>
            <a:ext cx="1161804" cy="1228729"/>
          </a:xfrm>
          <a:prstGeom prst="rect">
            <a:avLst/>
          </a:prstGeom>
          <a:noFill/>
        </p:spPr>
      </p:pic>
      <p:pic>
        <p:nvPicPr>
          <p:cNvPr id="8" name="Picture 22" descr="C:\Documents and Settings\Admin\Мои документы\Новая папка (2)\img05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29058" y="5000636"/>
            <a:ext cx="1928826" cy="990542"/>
          </a:xfrm>
          <a:prstGeom prst="rect">
            <a:avLst/>
          </a:prstGeom>
          <a:noFill/>
        </p:spPr>
      </p:pic>
      <p:pic>
        <p:nvPicPr>
          <p:cNvPr id="9" name="Picture 16" descr="C:\Documents and Settings\Admin\Мои документы\Копия img05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00892" y="5000636"/>
            <a:ext cx="1211263" cy="1004286"/>
          </a:xfrm>
          <a:prstGeom prst="rect">
            <a:avLst/>
          </a:prstGeom>
          <a:noFill/>
        </p:spPr>
      </p:pic>
      <p:pic>
        <p:nvPicPr>
          <p:cNvPr id="11" name="Picture 30" descr="C:\Documents and Settings\Admin\Мои документы\Новая папка (2)\Копия img055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58016" y="2071678"/>
            <a:ext cx="1490323" cy="1285884"/>
          </a:xfrm>
          <a:prstGeom prst="rect">
            <a:avLst/>
          </a:prstGeom>
          <a:noFill/>
        </p:spPr>
      </p:pic>
      <p:pic>
        <p:nvPicPr>
          <p:cNvPr id="12" name="Picture 28" descr="C:\Documents and Settings\Admin\Мои документы\Новая папка (2)\Копия (7) Копия img055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000496" y="2143116"/>
            <a:ext cx="1171134" cy="895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Oval 4"/>
          <p:cNvSpPr>
            <a:spLocks noChangeArrowheads="1"/>
          </p:cNvSpPr>
          <p:nvPr/>
        </p:nvSpPr>
        <p:spPr bwMode="auto">
          <a:xfrm>
            <a:off x="2928926" y="2500306"/>
            <a:ext cx="2786082" cy="2609848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9600" dirty="0" smtClean="0"/>
          </a:p>
          <a:p>
            <a:pPr algn="ctr"/>
            <a:r>
              <a:rPr lang="ru-RU" sz="9600" dirty="0" smtClean="0">
                <a:solidFill>
                  <a:schemeClr val="bg1"/>
                </a:solidFill>
              </a:rPr>
              <a:t>Слон</a:t>
            </a:r>
          </a:p>
          <a:p>
            <a:pPr algn="ctr"/>
            <a:endParaRPr lang="ru-RU" sz="9600" dirty="0"/>
          </a:p>
        </p:txBody>
      </p:sp>
      <p:sp>
        <p:nvSpPr>
          <p:cNvPr id="58373" name="Oval 5"/>
          <p:cNvSpPr>
            <a:spLocks noChangeArrowheads="1"/>
          </p:cNvSpPr>
          <p:nvPr/>
        </p:nvSpPr>
        <p:spPr bwMode="auto">
          <a:xfrm>
            <a:off x="6143636" y="4429132"/>
            <a:ext cx="2466964" cy="20288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гусь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58374" name="Oval 6"/>
          <p:cNvSpPr>
            <a:spLocks noChangeArrowheads="1"/>
          </p:cNvSpPr>
          <p:nvPr/>
        </p:nvSpPr>
        <p:spPr bwMode="auto">
          <a:xfrm>
            <a:off x="214282" y="4500570"/>
            <a:ext cx="2357454" cy="207170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Снег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58375" name="Oval 7"/>
          <p:cNvSpPr>
            <a:spLocks noChangeArrowheads="1"/>
          </p:cNvSpPr>
          <p:nvPr/>
        </p:nvSpPr>
        <p:spPr bwMode="auto">
          <a:xfrm>
            <a:off x="6400800" y="381000"/>
            <a:ext cx="2286000" cy="22098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лиса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58376" name="Oval 8"/>
          <p:cNvSpPr>
            <a:spLocks noChangeArrowheads="1"/>
          </p:cNvSpPr>
          <p:nvPr/>
        </p:nvSpPr>
        <p:spPr bwMode="auto">
          <a:xfrm>
            <a:off x="357158" y="357166"/>
            <a:ext cx="2786082" cy="2533664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апельсин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nimBg="1"/>
      <p:bldP spid="58372" grpId="1" animBg="1"/>
      <p:bldP spid="58373" grpId="0" animBg="1"/>
      <p:bldP spid="58373" grpId="1" animBg="1"/>
      <p:bldP spid="58374" grpId="0" animBg="1"/>
      <p:bldP spid="58374" grpId="1" animBg="1"/>
      <p:bldP spid="58375" grpId="0" animBg="1"/>
      <p:bldP spid="58375" grpId="1" animBg="1"/>
      <p:bldP spid="58376" grpId="0" animBg="1"/>
      <p:bldP spid="5837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-285776"/>
            <a:ext cx="8543956" cy="6715172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rgbClr val="CC0000"/>
                </a:solidFill>
              </a:rPr>
              <a:t>Гусь – гусёнок – гусята.</a:t>
            </a:r>
            <a:br>
              <a:rPr lang="ru-RU" sz="4000" b="1" dirty="0" smtClean="0">
                <a:solidFill>
                  <a:srgbClr val="CC0000"/>
                </a:solidFill>
              </a:rPr>
            </a:br>
            <a:r>
              <a:rPr lang="ru-RU" sz="4000" b="1" dirty="0" smtClean="0">
                <a:solidFill>
                  <a:srgbClr val="CC0000"/>
                </a:solidFill>
              </a:rPr>
              <a:t/>
            </a:r>
            <a:br>
              <a:rPr lang="ru-RU" sz="4000" b="1" dirty="0" smtClean="0">
                <a:solidFill>
                  <a:srgbClr val="CC0000"/>
                </a:solidFill>
              </a:rPr>
            </a:br>
            <a:r>
              <a:rPr lang="ru-RU" sz="4000" b="1" dirty="0" smtClean="0"/>
              <a:t> </a:t>
            </a:r>
            <a:br>
              <a:rPr lang="ru-RU" sz="4000" b="1" dirty="0" smtClean="0"/>
            </a:br>
            <a:r>
              <a:rPr lang="ru-RU" sz="4000" b="1" dirty="0" smtClean="0">
                <a:solidFill>
                  <a:srgbClr val="0000FF"/>
                </a:solidFill>
              </a:rPr>
              <a:t>Лиса –    ...     –            … . 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 </a:t>
            </a:r>
            <a:br>
              <a:rPr lang="ru-RU" sz="4000" b="1" dirty="0" smtClean="0"/>
            </a:br>
            <a:r>
              <a:rPr lang="ru-RU" sz="4000" b="1" dirty="0" smtClean="0">
                <a:solidFill>
                  <a:srgbClr val="008080"/>
                </a:solidFill>
              </a:rPr>
              <a:t>Свинья – поросёнок -   …  .</a:t>
            </a:r>
            <a:endParaRPr lang="ru-RU" sz="4000" b="1" dirty="0">
              <a:solidFill>
                <a:srgbClr val="008080"/>
              </a:solidFill>
            </a:endParaRPr>
          </a:p>
        </p:txBody>
      </p:sp>
      <p:pic>
        <p:nvPicPr>
          <p:cNvPr id="1026" name="Picture 2" descr="C:\Documents and Settings\Admin\Мои документы\img05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00891" y="942690"/>
            <a:ext cx="1187233" cy="1128988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Мои документы\Копия img03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43570" y="2001409"/>
            <a:ext cx="1928826" cy="1919911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Мои документы\Копия (3) img03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29586" y="3000372"/>
            <a:ext cx="428628" cy="628715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Мои документы\img04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643570" y="186516"/>
            <a:ext cx="1357322" cy="1592951"/>
          </a:xfrm>
          <a:prstGeom prst="rect">
            <a:avLst/>
          </a:prstGeom>
          <a:noFill/>
        </p:spPr>
      </p:pic>
      <p:pic>
        <p:nvPicPr>
          <p:cNvPr id="1032" name="Picture 8" descr="C:\Documents and Settings\Admin\Мои документы\Копия (3) img038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flipH="1">
            <a:off x="7572396" y="3071810"/>
            <a:ext cx="434079" cy="620718"/>
          </a:xfrm>
          <a:prstGeom prst="rect">
            <a:avLst/>
          </a:prstGeom>
          <a:noFill/>
        </p:spPr>
      </p:pic>
      <p:pic>
        <p:nvPicPr>
          <p:cNvPr id="1034" name="Picture 10" descr="C:\Documents and Settings\Admin\Мои документы\Копия img035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flipH="1">
            <a:off x="7929586" y="5214950"/>
            <a:ext cx="785818" cy="672526"/>
          </a:xfrm>
          <a:prstGeom prst="rect">
            <a:avLst/>
          </a:prstGeom>
          <a:noFill/>
        </p:spPr>
      </p:pic>
      <p:pic>
        <p:nvPicPr>
          <p:cNvPr id="1035" name="Picture 11" descr="C:\Documents and Settings\Admin\Мои документы\img035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929322" y="3929066"/>
            <a:ext cx="1873693" cy="1714512"/>
          </a:xfrm>
          <a:prstGeom prst="rect">
            <a:avLst/>
          </a:prstGeom>
          <a:noFill/>
        </p:spPr>
      </p:pic>
      <p:pic>
        <p:nvPicPr>
          <p:cNvPr id="13" name="Picture 10" descr="C:\Documents and Settings\Admin\Мои документы\Копия img035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286644" y="5072074"/>
            <a:ext cx="712515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71736" y="500042"/>
            <a:ext cx="5192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/>
                </a:solidFill>
              </a:rPr>
              <a:t>Составь словосочетания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1500174"/>
            <a:ext cx="16033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синяя</a:t>
            </a:r>
            <a:endParaRPr lang="ru-RU" sz="4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2928934"/>
            <a:ext cx="22665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B050"/>
                </a:solidFill>
              </a:rPr>
              <a:t>вкусный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4348" y="4714884"/>
            <a:ext cx="23487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осенние </a:t>
            </a:r>
            <a:endParaRPr lang="ru-RU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" name="Picture 23" descr="C:\Documents and Settings\Admin\Мои документы\Новая папка (2)\img05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72330" y="2857496"/>
            <a:ext cx="920750" cy="1006475"/>
          </a:xfrm>
          <a:prstGeom prst="rect">
            <a:avLst/>
          </a:prstGeom>
          <a:noFill/>
        </p:spPr>
      </p:pic>
      <p:pic>
        <p:nvPicPr>
          <p:cNvPr id="10" name="Picture 14" descr="C:\Documents and Settings\Admin\Мои документы\img05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72330" y="4429132"/>
            <a:ext cx="928694" cy="946291"/>
          </a:xfrm>
          <a:prstGeom prst="rect">
            <a:avLst/>
          </a:prstGeom>
          <a:noFill/>
        </p:spPr>
      </p:pic>
      <p:cxnSp>
        <p:nvCxnSpPr>
          <p:cNvPr id="13" name="Прямая соединительная линия 12"/>
          <p:cNvCxnSpPr/>
          <p:nvPr/>
        </p:nvCxnSpPr>
        <p:spPr>
          <a:xfrm rot="10800000">
            <a:off x="714348" y="3143248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857224" y="4929198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1107257" y="1535893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1321571" y="2964653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1464447" y="4750603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Documents and Settings\Admin\Мои документы\img05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768" y="1214422"/>
            <a:ext cx="1000132" cy="973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88 0.02035 L -0.51284 -0.189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56152E-6 L -0.44219 -0.19357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" y="-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25 0.07354 L -0.39896 0.5037 " pathEditMode="relative" ptsTypes="AA">
                                      <p:cBhvr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</TotalTime>
  <Words>54</Words>
  <Application>Microsoft Office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ас –ась                    класс - карась сы - си                     сыр - Сима аса - ася                  касса - Вася ос - ось                    нос - лось</vt:lpstr>
      <vt:lpstr> осень  велосипед  масло  капуста  спальня</vt:lpstr>
      <vt:lpstr>Назови картинки  </vt:lpstr>
      <vt:lpstr>Что изменилось?</vt:lpstr>
      <vt:lpstr>Слайд 7</vt:lpstr>
      <vt:lpstr>Гусь – гусёнок – гусята.    Лиса –    ...     –            … .      Свинья – поросёнок -   …  .</vt:lpstr>
      <vt:lpstr> 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Tata</cp:lastModifiedBy>
  <cp:revision>77</cp:revision>
  <dcterms:created xsi:type="dcterms:W3CDTF">2011-10-09T03:20:26Z</dcterms:created>
  <dcterms:modified xsi:type="dcterms:W3CDTF">2012-01-06T13:56:29Z</dcterms:modified>
</cp:coreProperties>
</file>