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9D2C-1715-45EE-9F72-03D5232F25E9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EEB3-FF51-45BA-9D01-C9A4C1E53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4F04-A13B-4CC2-949E-AEF2F94ADC22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AC43-F3E7-435C-B8C8-6F4D0CC7E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D426-B751-4664-9D74-6844EC368C19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F8F5-CE49-47F8-9392-FC04E8E60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6A98-6CF6-4865-A2AD-51CDE44053A8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50BD-A0C4-4737-B4EB-68C9C67B8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863C-7549-4E3E-80F9-A5B34AFEC761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7F22-797B-4830-B084-1A2C8355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0907-2535-4618-AF62-23F9E79CF4E0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A66B-BEB7-481C-BAB9-E12FD1CB2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B4B5-6ECD-46C6-89C5-0B5DF67CD210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58BD-67CC-431B-91DD-50AA7556E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5272-9595-4DEA-9F49-ADB8EF0A0C8A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2922-5F0E-4E32-B391-70851DAE8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009D-3BCE-435D-B984-35394BC579CB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595E-BB11-49A8-9F61-E17ED234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D6A7-C6D1-46C3-BA29-7570599C2F60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6FBC-D907-4380-BA77-4EFEF7937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2815-3F41-4B81-8F47-3826DF939D4E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2AA1-14D4-482C-AA51-DA0C30DFA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436C5-9A2F-4453-B8DC-3C184E00A64C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0BDB6F-18BF-4210-9CBB-42828A9AA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Среда обитания</a:t>
            </a:r>
            <a:br>
              <a:rPr lang="ru-RU" smtClean="0"/>
            </a:br>
            <a:r>
              <a:rPr lang="ru-RU" smtClean="0"/>
              <a:t>животных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</TotalTime>
  <Words>3</Words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Среда обитания животных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2012-01-08T23:16:41Z</dcterms:modified>
</cp:coreProperties>
</file>