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sldIdLst>
    <p:sldId id="292" r:id="rId2"/>
    <p:sldId id="257" r:id="rId3"/>
    <p:sldId id="293" r:id="rId4"/>
    <p:sldId id="309" r:id="rId5"/>
    <p:sldId id="276" r:id="rId6"/>
    <p:sldId id="296" r:id="rId7"/>
    <p:sldId id="278" r:id="rId8"/>
    <p:sldId id="282" r:id="rId9"/>
    <p:sldId id="284" r:id="rId10"/>
    <p:sldId id="286" r:id="rId11"/>
    <p:sldId id="288" r:id="rId12"/>
    <p:sldId id="301" r:id="rId13"/>
    <p:sldId id="303" r:id="rId14"/>
    <p:sldId id="305" r:id="rId15"/>
    <p:sldId id="307" r:id="rId16"/>
    <p:sldId id="259" r:id="rId17"/>
    <p:sldId id="272" r:id="rId18"/>
    <p:sldId id="299" r:id="rId19"/>
    <p:sldId id="298" r:id="rId20"/>
    <p:sldId id="29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D1E"/>
    <a:srgbClr val="25552A"/>
    <a:srgbClr val="EB700B"/>
    <a:srgbClr val="C75F09"/>
    <a:srgbClr val="F2B800"/>
    <a:srgbClr val="CC9B00"/>
    <a:srgbClr val="47894F"/>
    <a:srgbClr val="BE12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CC4A73-62AA-4754-AAA6-F5BDF0BB9F55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FF8C99A-B688-4A37-9FAE-288042270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FE4236-1A01-438A-AE33-A0A110CB2DC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61423-1FBC-46FB-ACB5-A387B0A5585B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621F2-B91E-4937-ACAD-0874781A26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BD024-29C4-4D0E-85B1-AFDC54CC8E85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A35B8-8E67-4B51-AA33-96555F599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B895-48E6-4FEE-A870-BF7D23F509FB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24C4-4721-4EC3-BE98-EC450B5DF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698C-5E8D-4089-9925-3502FD11B164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A812-2CDF-42E2-8397-C881E3918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42268-2FE5-4CF1-898F-4432F6E324AD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83EC7-4B83-4168-8B90-956348C6E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4CB8-518A-4AE5-911D-D198D4172865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F2DC-70BB-44B2-BA0E-B07C34D08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18D5-3137-44F7-B648-2D7A538FFF10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01B87-4B4D-499C-A27D-0064C551F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168C9-AD89-4424-B51D-CE6D735A0F33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3EFCB-B737-4505-A34D-CFE6D0059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E3D98-9C22-4E7D-B9FD-262A0037F074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8C0D-2649-4713-9642-93FC23289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22F9C-829B-4CBA-AD87-7B3005275909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AD239-F7C7-4CFE-BFAF-6A2E4134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3F7C-F0DB-452C-85B3-9E0DA65DAF63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B0AB2-5AC0-4D34-B54F-FC0CF5375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271FBA-90B2-4303-AD63-36F4FCB5D465}" type="datetimeFigureOut">
              <a:rPr lang="ru-RU"/>
              <a:pPr>
                <a:defRPr/>
              </a:pPr>
              <a:t>27.12.2011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44391C-5B03-4E33-8F2F-A4CBC5E64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7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Мои рисунки\74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088" y="2328863"/>
            <a:ext cx="6870700" cy="3035300"/>
          </a:xfrm>
          <a:prstGeom prst="rect">
            <a:avLst/>
          </a:prstGeom>
          <a:noFill/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57188" y="214313"/>
            <a:ext cx="1816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Мои документы\Мои рисунки\2[2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888" y="-12700"/>
            <a:ext cx="7381875" cy="6877050"/>
          </a:xfrm>
          <a:prstGeom prst="rect">
            <a:avLst/>
          </a:prstGeom>
          <a:noFill/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428625" y="214313"/>
            <a:ext cx="193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Мои рисунки\6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6838"/>
            <a:ext cx="6461125" cy="7158037"/>
          </a:xfrm>
          <a:prstGeom prst="rect">
            <a:avLst/>
          </a:prstGeom>
          <a:noFill/>
        </p:spPr>
      </p:pic>
      <p:pic>
        <p:nvPicPr>
          <p:cNvPr id="1027" name="Picture 3" descr="C:\Documents and Settings\Администратор\Мои документы\Мои рисунки\4[2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2835275"/>
            <a:ext cx="3425825" cy="4035425"/>
          </a:xfrm>
          <a:prstGeom prst="rect">
            <a:avLst/>
          </a:prstGeom>
          <a:noFill/>
        </p:spPr>
      </p:pic>
      <p:pic>
        <p:nvPicPr>
          <p:cNvPr id="1028" name="Picture 4" descr="C:\Documents and Settings\Администратор\Мои документы\Мои рисунки\67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6925" y="2835275"/>
            <a:ext cx="3406775" cy="4035425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8863" y="3816350"/>
            <a:ext cx="4694237" cy="2030413"/>
          </a:xfrm>
          <a:prstGeom prst="rect">
            <a:avLst/>
          </a:prstGeom>
          <a:noFill/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7143750" y="142875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истратор\Мои документы\Мои рисунки\rubtsov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8" y="334963"/>
            <a:ext cx="8023225" cy="6188075"/>
          </a:xfrm>
          <a:prstGeom prst="rect">
            <a:avLst/>
          </a:prstGeom>
          <a:noFill/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6858000" y="14287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Мои рисунки\0_4719b_2b817f13_X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350" y="-133350"/>
            <a:ext cx="4943475" cy="3529013"/>
          </a:xfrm>
          <a:prstGeom prst="rect">
            <a:avLst/>
          </a:prstGeom>
          <a:noFill/>
        </p:spPr>
      </p:pic>
      <p:pic>
        <p:nvPicPr>
          <p:cNvPr id="3076" name="Picture 4" descr="C:\Documents and Settings\Администратор\Мои документы\Мои рисунки\1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4038" y="-139700"/>
            <a:ext cx="4926012" cy="3571875"/>
          </a:xfrm>
          <a:prstGeom prst="rect">
            <a:avLst/>
          </a:prstGeom>
          <a:noFill/>
        </p:spPr>
      </p:pic>
      <p:pic>
        <p:nvPicPr>
          <p:cNvPr id="3077" name="Picture 5" descr="C:\Documents and Settings\Администратор\Мои документы\Мои рисунки\0924c80ad17fbabb9cbfcc54ab603d54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700" y="3438525"/>
            <a:ext cx="4919663" cy="3565525"/>
          </a:xfrm>
          <a:prstGeom prst="rect">
            <a:avLst/>
          </a:prstGeom>
          <a:noFill/>
        </p:spPr>
      </p:pic>
      <p:pic>
        <p:nvPicPr>
          <p:cNvPr id="3078" name="Picture 6" descr="C:\Documents and Settings\Администратор\Мои документы\Мои рисунки\654_76661cf363f70294f190b211cb03f2f4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3350" y="3438525"/>
            <a:ext cx="4924425" cy="3565525"/>
          </a:xfrm>
          <a:prstGeom prst="rect">
            <a:avLst/>
          </a:prstGeom>
          <a:noFill/>
        </p:spPr>
      </p:pic>
      <p:pic>
        <p:nvPicPr>
          <p:cNvPr id="3080" name="Picture 8" descr="C:\Documents and Settings\Администратор\Мои документы\Мои рисунки\2747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1500" y="1079500"/>
            <a:ext cx="5473700" cy="4711700"/>
          </a:xfrm>
          <a:prstGeom prst="rect">
            <a:avLst/>
          </a:prstGeom>
          <a:noFill/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6858000" y="357188"/>
            <a:ext cx="193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Администратор\Мои документы\Мои рисунки\p3391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2928937" cy="3857625"/>
          </a:xfrm>
          <a:prstGeom prst="rect">
            <a:avLst/>
          </a:prstGeom>
          <a:solidFill>
            <a:schemeClr val="accent1"/>
          </a:solidFill>
          <a:ln w="40000" algn="ctr">
            <a:solidFill>
              <a:srgbClr val="385D8A"/>
            </a:solidFill>
            <a:miter lim="800000"/>
            <a:headEnd/>
            <a:tailEnd/>
          </a:ln>
        </p:spPr>
      </p:pic>
      <p:pic>
        <p:nvPicPr>
          <p:cNvPr id="4100" name="Picture 4" descr="C:\Documents and Settings\Администратор\Мои документы\Мои рисунки\p352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928688"/>
            <a:ext cx="2876550" cy="3857625"/>
          </a:xfrm>
          <a:prstGeom prst="rect">
            <a:avLst/>
          </a:prstGeom>
          <a:solidFill>
            <a:schemeClr val="accent1"/>
          </a:solidFill>
          <a:ln w="40000" algn="ctr">
            <a:solidFill>
              <a:srgbClr val="385D8A"/>
            </a:solidFill>
            <a:miter lim="800000"/>
            <a:headEnd/>
            <a:tailEnd/>
          </a:ln>
        </p:spPr>
      </p:pic>
      <p:pic>
        <p:nvPicPr>
          <p:cNvPr id="4101" name="Picture 5" descr="C:\Documents and Settings\Администратор\Мои документы\Мои рисунки\p10325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57188"/>
            <a:ext cx="2857500" cy="3857625"/>
          </a:xfrm>
          <a:prstGeom prst="rect">
            <a:avLst/>
          </a:prstGeom>
          <a:solidFill>
            <a:schemeClr val="accent1"/>
          </a:solidFill>
          <a:ln w="40000" algn="ctr">
            <a:solidFill>
              <a:srgbClr val="385D8A"/>
            </a:solidFill>
            <a:miter lim="800000"/>
            <a:headEnd/>
            <a:tailEnd/>
          </a:ln>
        </p:spPr>
      </p:pic>
      <p:pic>
        <p:nvPicPr>
          <p:cNvPr id="4102" name="Picture 6" descr="C:\Documents and Settings\Администратор\Мои документы\Мои рисунки\p34595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25" y="1857375"/>
            <a:ext cx="2876550" cy="385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103" name="Picture 7" descr="C:\Documents and Settings\Администратор\Мои документы\Мои рисунки\1094725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3" y="1143000"/>
            <a:ext cx="2857500" cy="385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104" name="Picture 8" descr="C:\Documents and Settings\Администратор\Мои документы\Мои рисунки\p34510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0" y="2000250"/>
            <a:ext cx="2876550" cy="3857625"/>
          </a:xfrm>
          <a:prstGeom prst="rect">
            <a:avLst/>
          </a:prstGeom>
          <a:solidFill>
            <a:schemeClr val="accent1"/>
          </a:solidFill>
          <a:ln w="40000" algn="ctr">
            <a:solidFill>
              <a:srgbClr val="385D8A"/>
            </a:solidFill>
            <a:miter lim="800000"/>
            <a:headEnd/>
            <a:tailEnd/>
          </a:ln>
        </p:spPr>
      </p:pic>
      <p:pic>
        <p:nvPicPr>
          <p:cNvPr id="4105" name="Picture 9" descr="C:\Documents and Settings\Администратор\Мои документы\Мои рисунки\9785699193622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7438" y="2786063"/>
            <a:ext cx="2786062" cy="3857625"/>
          </a:xfrm>
          <a:prstGeom prst="rect">
            <a:avLst/>
          </a:prstGeom>
          <a:solidFill>
            <a:schemeClr val="accent1"/>
          </a:solidFill>
          <a:ln w="40000" algn="ctr">
            <a:solidFill>
              <a:srgbClr val="385D8A"/>
            </a:solidFill>
            <a:miter lim="800000"/>
            <a:headEnd/>
            <a:tailEnd/>
          </a:ln>
        </p:spPr>
      </p:pic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6929438" y="6357938"/>
            <a:ext cx="200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Мои рисунки\0_3d509_cfe24510_X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Documents and Settings\Администратор\Мои документы\Мои рисунки\178422_image_large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280988"/>
            <a:ext cx="3060700" cy="2041525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3963" y="1700213"/>
            <a:ext cx="5145087" cy="2085975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187700"/>
            <a:ext cx="4456113" cy="1878013"/>
          </a:xfrm>
          <a:prstGeom prst="rect">
            <a:avLst/>
          </a:prstGeom>
          <a:noFill/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9263" y="4291013"/>
            <a:ext cx="6765925" cy="2335212"/>
          </a:xfrm>
          <a:prstGeom prst="rect">
            <a:avLst/>
          </a:prstGeom>
          <a:noFill/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214313" y="6286500"/>
            <a:ext cx="193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Мои рисунки\700d210c3bc8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695325"/>
            <a:ext cx="4297363" cy="682625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1700" y="1768475"/>
            <a:ext cx="4213225" cy="682625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175" y="2700338"/>
            <a:ext cx="3651250" cy="676275"/>
          </a:xfrm>
          <a:prstGeom prst="rect">
            <a:avLst/>
          </a:prstGeom>
          <a:noFill/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9963" y="3767138"/>
            <a:ext cx="4370387" cy="682625"/>
          </a:xfrm>
          <a:prstGeom prst="rect">
            <a:avLst/>
          </a:prstGeom>
          <a:noFill/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5025" y="4724400"/>
            <a:ext cx="4273550" cy="682625"/>
          </a:xfrm>
          <a:prstGeom prst="rect">
            <a:avLst/>
          </a:prstGeom>
          <a:noFill/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6786563" y="14287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Мои документы\Мои рисунки\85617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323850"/>
            <a:ext cx="7639050" cy="6199188"/>
          </a:xfrm>
          <a:prstGeom prst="rect">
            <a:avLst/>
          </a:prstGeom>
          <a:noFill/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6858000" y="0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Мои рисунки\2f52ab69ab99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60325"/>
            <a:ext cx="5091113" cy="3451225"/>
          </a:xfrm>
          <a:prstGeom prst="rect">
            <a:avLst/>
          </a:prstGeom>
          <a:noFill/>
        </p:spPr>
      </p:pic>
      <p:pic>
        <p:nvPicPr>
          <p:cNvPr id="2052" name="Picture 4" descr="C:\Documents and Settings\Администратор\Мои документы\Мои рисунки\0_2a8a7_da873b30_XL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1133475"/>
            <a:ext cx="4017962" cy="4518025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Мои документы\Мои рисунки\1653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" y="3346450"/>
            <a:ext cx="5091113" cy="3451225"/>
          </a:xfrm>
          <a:prstGeom prst="rect">
            <a:avLst/>
          </a:prstGeom>
          <a:noFill/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6858000" y="214313"/>
            <a:ext cx="2071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Администратор\Мои документы\Мои рисунки\rubmus7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2225" y="30163"/>
            <a:ext cx="3938588" cy="5511800"/>
          </a:xfrm>
          <a:prstGeom prst="rect">
            <a:avLst/>
          </a:prstGeom>
          <a:noFill/>
        </p:spPr>
      </p:pic>
      <p:pic>
        <p:nvPicPr>
          <p:cNvPr id="2052" name="Picture 4" descr="C:\Documents and Settings\Администратор\Мои документы\Мои рисунки\rubmus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30163"/>
            <a:ext cx="4151313" cy="5364162"/>
          </a:xfrm>
          <a:prstGeom prst="rect">
            <a:avLst/>
          </a:prstGeom>
          <a:noFill/>
        </p:spPr>
      </p:pic>
      <p:pic>
        <p:nvPicPr>
          <p:cNvPr id="2050" name="Picture 2" descr="C:\Documents and Settings\Администратор\Мои документы\Мои рисунки\rubmus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700" y="1584325"/>
            <a:ext cx="5260975" cy="3883025"/>
          </a:xfrm>
          <a:prstGeom prst="rect">
            <a:avLst/>
          </a:prstGeom>
          <a:noFill/>
        </p:spPr>
      </p:pic>
      <p:pic>
        <p:nvPicPr>
          <p:cNvPr id="2053" name="Picture 5" descr="C:\Documents and Settings\Администратор\Мои документы\Мои рисунки\rubmus3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7388" y="3024188"/>
            <a:ext cx="5467350" cy="3810000"/>
          </a:xfrm>
          <a:prstGeom prst="rect">
            <a:avLst/>
          </a:prstGeom>
          <a:noFill/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42875" y="6357938"/>
            <a:ext cx="2001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Documents and Settings\Администратор\Мои документы\Мои рисунки\Rubccov45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-60325"/>
            <a:ext cx="2974975" cy="4840288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5300" y="128588"/>
            <a:ext cx="5370513" cy="2938462"/>
          </a:xfrm>
          <a:prstGeom prst="rect">
            <a:avLst/>
          </a:prstGeom>
          <a:noFill/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3563" y="3035300"/>
            <a:ext cx="3608387" cy="14335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28794" y="4143380"/>
            <a:ext cx="4357717" cy="230832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6669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the poet of the Russian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6669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North</a:t>
            </a:r>
          </a:p>
        </p:txBody>
      </p:sp>
      <p:pic>
        <p:nvPicPr>
          <p:cNvPr id="1026" name="Picture 2" descr="C:\Documents and Settings\Администратор\Мои документы\Мои рисунки\Obrazy21_01[1]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0013" y="3024188"/>
            <a:ext cx="2633662" cy="3900487"/>
          </a:xfrm>
          <a:prstGeom prst="rect">
            <a:avLst/>
          </a:prstGeom>
          <a:noFill/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7072313" y="214313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№2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Мои рисунки\03621026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4113" y="1725613"/>
            <a:ext cx="4456112" cy="2084387"/>
          </a:xfrm>
          <a:prstGeom prst="rect">
            <a:avLst/>
          </a:prstGeom>
          <a:noFill/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7072313" y="142875"/>
            <a:ext cx="193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714375"/>
            <a:ext cx="91440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2B800"/>
                </a:solidFill>
                <a:latin typeface="Book Antiqua" pitchFamily="18" charset="0"/>
              </a:rPr>
              <a:t>attract – attractive – attraction</a:t>
            </a:r>
          </a:p>
          <a:p>
            <a:pPr algn="ctr"/>
            <a:endParaRPr lang="en-US" sz="3600" b="1">
              <a:solidFill>
                <a:srgbClr val="F2B800"/>
              </a:solidFill>
              <a:latin typeface="Book Antiqua" pitchFamily="18" charset="0"/>
            </a:endParaRPr>
          </a:p>
          <a:p>
            <a:pPr algn="ctr"/>
            <a:r>
              <a:rPr lang="en-US" sz="3600" b="1">
                <a:solidFill>
                  <a:srgbClr val="F2B800"/>
                </a:solidFill>
                <a:latin typeface="Book Antiqua" pitchFamily="18" charset="0"/>
              </a:rPr>
              <a:t>recognize – recognition</a:t>
            </a:r>
          </a:p>
          <a:p>
            <a:pPr algn="ctr"/>
            <a:endParaRPr lang="en-US" sz="3600" b="1">
              <a:solidFill>
                <a:srgbClr val="F2B800"/>
              </a:solidFill>
              <a:latin typeface="Book Antiqua" pitchFamily="18" charset="0"/>
            </a:endParaRPr>
          </a:p>
          <a:p>
            <a:pPr algn="ctr"/>
            <a:r>
              <a:rPr lang="en-US" sz="3600" b="1">
                <a:solidFill>
                  <a:srgbClr val="F2B800"/>
                </a:solidFill>
                <a:latin typeface="Book Antiqua" pitchFamily="18" charset="0"/>
              </a:rPr>
              <a:t>popular – popularity</a:t>
            </a:r>
          </a:p>
          <a:p>
            <a:pPr algn="ctr"/>
            <a:endParaRPr lang="en-US" sz="3600" b="1">
              <a:solidFill>
                <a:srgbClr val="F2B800"/>
              </a:solidFill>
              <a:latin typeface="Book Antiqua" pitchFamily="18" charset="0"/>
            </a:endParaRPr>
          </a:p>
          <a:p>
            <a:pPr algn="ctr"/>
            <a:r>
              <a:rPr lang="en-US" sz="3600" b="1">
                <a:solidFill>
                  <a:srgbClr val="F2B800"/>
                </a:solidFill>
                <a:latin typeface="Book Antiqua" pitchFamily="18" charset="0"/>
              </a:rPr>
              <a:t>sorrow – sorrowful</a:t>
            </a:r>
          </a:p>
          <a:p>
            <a:pPr algn="ctr"/>
            <a:endParaRPr lang="en-US" sz="3600" b="1">
              <a:solidFill>
                <a:srgbClr val="F2B800"/>
              </a:solidFill>
              <a:latin typeface="Book Antiqua" pitchFamily="18" charset="0"/>
            </a:endParaRPr>
          </a:p>
          <a:p>
            <a:pPr algn="ctr"/>
            <a:r>
              <a:rPr lang="en-US" sz="3600" b="1">
                <a:solidFill>
                  <a:srgbClr val="F2B800"/>
                </a:solidFill>
                <a:latin typeface="Book Antiqua" pitchFamily="18" charset="0"/>
              </a:rPr>
              <a:t>sad - sadness</a:t>
            </a:r>
            <a:endParaRPr lang="ru-RU" sz="3600" b="1">
              <a:solidFill>
                <a:srgbClr val="F2B800"/>
              </a:solidFill>
              <a:latin typeface="Times New Roman" pitchFamily="18" charset="0"/>
            </a:endParaRPr>
          </a:p>
        </p:txBody>
      </p:sp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7072313" y="142875"/>
            <a:ext cx="2030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конечная звезда 1"/>
          <p:cNvSpPr/>
          <p:nvPr/>
        </p:nvSpPr>
        <p:spPr>
          <a:xfrm>
            <a:off x="500063" y="214313"/>
            <a:ext cx="2071687" cy="1843087"/>
          </a:xfrm>
          <a:prstGeom prst="star7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/>
                </a:solidFill>
              </a:rPr>
              <a:t>1936</a:t>
            </a:r>
            <a:endParaRPr lang="ru-RU" sz="3600" b="1" dirty="0">
              <a:solidFill>
                <a:schemeClr val="bg2"/>
              </a:solidFill>
            </a:endParaRPr>
          </a:p>
        </p:txBody>
      </p:sp>
      <p:sp>
        <p:nvSpPr>
          <p:cNvPr id="3" name="7-конечная звезда 2"/>
          <p:cNvSpPr/>
          <p:nvPr/>
        </p:nvSpPr>
        <p:spPr>
          <a:xfrm>
            <a:off x="3429000" y="214313"/>
            <a:ext cx="2071688" cy="1843087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/>
                </a:solidFill>
              </a:rPr>
              <a:t>1942</a:t>
            </a:r>
            <a:endParaRPr lang="ru-RU" sz="3600" b="1" dirty="0">
              <a:solidFill>
                <a:schemeClr val="bg2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928688" y="2357438"/>
            <a:ext cx="2071687" cy="1843087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/>
                </a:solidFill>
              </a:rPr>
              <a:t>1955</a:t>
            </a:r>
            <a:endParaRPr lang="ru-RU" sz="3600" b="1" dirty="0">
              <a:solidFill>
                <a:schemeClr val="bg2"/>
              </a:solidFill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5929313" y="2357438"/>
            <a:ext cx="2071687" cy="1843087"/>
          </a:xfrm>
          <a:prstGeom prst="star7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/>
                </a:solidFill>
              </a:rPr>
              <a:t>1962</a:t>
            </a:r>
            <a:endParaRPr lang="ru-RU" sz="3600" b="1" dirty="0">
              <a:solidFill>
                <a:schemeClr val="bg2"/>
              </a:solidFill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6357938" y="214313"/>
            <a:ext cx="2071687" cy="1843087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/>
                </a:solidFill>
              </a:rPr>
              <a:t>1950</a:t>
            </a:r>
            <a:endParaRPr lang="ru-RU" sz="3600" b="1" dirty="0">
              <a:solidFill>
                <a:schemeClr val="bg2"/>
              </a:solidFill>
            </a:endParaRPr>
          </a:p>
        </p:txBody>
      </p:sp>
      <p:sp>
        <p:nvSpPr>
          <p:cNvPr id="7" name="7-конечная звезда 6"/>
          <p:cNvSpPr/>
          <p:nvPr/>
        </p:nvSpPr>
        <p:spPr>
          <a:xfrm>
            <a:off x="2143125" y="4572000"/>
            <a:ext cx="2071688" cy="1843088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/>
                </a:solidFill>
              </a:rPr>
              <a:t>1964</a:t>
            </a:r>
            <a:endParaRPr lang="ru-RU" sz="3600" b="1" dirty="0">
              <a:solidFill>
                <a:schemeClr val="bg2"/>
              </a:solidFill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4643438" y="4572000"/>
            <a:ext cx="2071687" cy="1843088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2"/>
                </a:solidFill>
              </a:rPr>
              <a:t>1971</a:t>
            </a:r>
            <a:endParaRPr lang="ru-RU" sz="3600" b="1" dirty="0">
              <a:solidFill>
                <a:schemeClr val="bg2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3429000" y="2357438"/>
            <a:ext cx="2071688" cy="1843087"/>
          </a:xfrm>
          <a:prstGeom prst="star7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happened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in …?</a:t>
            </a:r>
            <a:endParaRPr lang="ru-RU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072313" y="6429375"/>
            <a:ext cx="2173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Администратор\Мои документы\Мои рисунки\1[3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401638"/>
            <a:ext cx="8191500" cy="6121400"/>
          </a:xfrm>
          <a:prstGeom prst="rect">
            <a:avLst/>
          </a:prstGeom>
          <a:noFill/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6929438" y="142875"/>
            <a:ext cx="1928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Администратор\Мои документы\Мои рисунки\_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603250"/>
            <a:ext cx="3530600" cy="5121275"/>
          </a:xfrm>
          <a:prstGeom prst="rect">
            <a:avLst/>
          </a:prstGeom>
          <a:noFill/>
        </p:spPr>
      </p:pic>
      <p:pic>
        <p:nvPicPr>
          <p:cNvPr id="3074" name="Picture 2" descr="C:\Documents and Settings\Администратор\Мои документы\Мои рисунки\photo5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9925" y="3224213"/>
            <a:ext cx="4110038" cy="3352800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Мои документы\Мои рисунки\photo14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5725" y="-365125"/>
            <a:ext cx="4846638" cy="4156075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288" y="4200525"/>
            <a:ext cx="4468812" cy="2608263"/>
          </a:xfrm>
          <a:prstGeom prst="rect">
            <a:avLst/>
          </a:prstGeom>
          <a:noFill/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000125" y="142875"/>
            <a:ext cx="1816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Мои документы\Мои рисунки\9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3143250"/>
          </a:xfrm>
          <a:prstGeom prst="rect">
            <a:avLst/>
          </a:prstGeom>
          <a:noFill/>
          <a:ln w="28575">
            <a:solidFill>
              <a:srgbClr val="066696"/>
            </a:solidFill>
            <a:prstDash val="sysDash"/>
            <a:miter lim="800000"/>
            <a:headEnd/>
            <a:tailEnd/>
          </a:ln>
        </p:spPr>
      </p:pic>
      <p:pic>
        <p:nvPicPr>
          <p:cNvPr id="5122" name="Picture 2" descr="C:\Documents and Settings\Администратор\Мои документы\Мои рисунки\3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3143250"/>
          </a:xfrm>
          <a:prstGeom prst="rect">
            <a:avLst/>
          </a:prstGeom>
          <a:noFill/>
          <a:ln w="28575">
            <a:solidFill>
              <a:srgbClr val="066696"/>
            </a:solidFill>
            <a:prstDash val="sysDash"/>
            <a:miter lim="800000"/>
            <a:headEnd/>
            <a:tailEnd/>
          </a:ln>
        </p:spPr>
      </p:pic>
      <p:pic>
        <p:nvPicPr>
          <p:cNvPr id="5123" name="Picture 3" descr="C:\Documents and Settings\Администратор\Мои документы\Мои рисунки\73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0"/>
            <a:ext cx="4500563" cy="3143250"/>
          </a:xfrm>
          <a:prstGeom prst="rect">
            <a:avLst/>
          </a:prstGeom>
          <a:noFill/>
          <a:ln w="28575">
            <a:solidFill>
              <a:srgbClr val="066696"/>
            </a:solidFill>
            <a:prstDash val="sysDash"/>
            <a:miter lim="800000"/>
            <a:headEnd/>
            <a:tailEnd/>
          </a:ln>
        </p:spPr>
      </p:pic>
      <p:pic>
        <p:nvPicPr>
          <p:cNvPr id="6" name="Picture 2" descr="C:\Documents and Settings\Администратор\Мои документы\Мои рисунки\e87defebb5d3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714750"/>
            <a:ext cx="4714875" cy="3143250"/>
          </a:xfrm>
          <a:prstGeom prst="rect">
            <a:avLst/>
          </a:prstGeom>
          <a:noFill/>
          <a:ln w="28575">
            <a:solidFill>
              <a:srgbClr val="066696"/>
            </a:solidFill>
            <a:prstDash val="sysDash"/>
            <a:miter lim="800000"/>
            <a:headEnd/>
            <a:tailEnd/>
          </a:ln>
        </p:spPr>
      </p:pic>
      <p:pic>
        <p:nvPicPr>
          <p:cNvPr id="5124" name="Picture 4" descr="C:\Documents and Settings\Администратор\Мои документы\Мои рисунки\_4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4650" y="1285875"/>
            <a:ext cx="3314700" cy="4286250"/>
          </a:xfrm>
          <a:prstGeom prst="rect">
            <a:avLst/>
          </a:prstGeom>
          <a:noFill/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42875" y="6357938"/>
            <a:ext cx="192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истратор\Мои документы\Мои рисунки\photo1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2474913"/>
            <a:ext cx="4535487" cy="4286250"/>
          </a:xfrm>
          <a:prstGeom prst="rect">
            <a:avLst/>
          </a:prstGeom>
          <a:noFill/>
        </p:spPr>
      </p:pic>
      <p:pic>
        <p:nvPicPr>
          <p:cNvPr id="7171" name="Picture 3" descr="C:\Documents and Settings\Администратор\Мои документы\Мои рисунки\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0788" y="122238"/>
            <a:ext cx="5237162" cy="3852862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0225" y="3925888"/>
            <a:ext cx="4962525" cy="2249487"/>
          </a:xfrm>
          <a:prstGeom prst="rect">
            <a:avLst/>
          </a:prstGeom>
          <a:noFill/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357188" y="214313"/>
            <a:ext cx="1816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Мои рисунки\13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025" y="768350"/>
            <a:ext cx="7407275" cy="5400675"/>
          </a:xfrm>
          <a:prstGeom prst="rect">
            <a:avLst/>
          </a:prstGeom>
          <a:noFill/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6786563" y="214313"/>
            <a:ext cx="214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Приложение №9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722</TotalTime>
  <Words>62</Words>
  <Application>Microsoft Office PowerPoint</Application>
  <PresentationFormat>Экран (4:3)</PresentationFormat>
  <Paragraphs>40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Times New Roman</vt:lpstr>
      <vt:lpstr>Arial</vt:lpstr>
      <vt:lpstr>Wingdings 2</vt:lpstr>
      <vt:lpstr>Wingdings</vt:lpstr>
      <vt:lpstr>Wingdings 3</vt:lpstr>
      <vt:lpstr>Calibri</vt:lpstr>
      <vt:lpstr>Book Antiqua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ольга</cp:lastModifiedBy>
  <cp:revision>107</cp:revision>
  <dcterms:created xsi:type="dcterms:W3CDTF">2011-03-12T19:13:36Z</dcterms:created>
  <dcterms:modified xsi:type="dcterms:W3CDTF">2011-12-27T17:14:57Z</dcterms:modified>
</cp:coreProperties>
</file>