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7" r:id="rId2"/>
    <p:sldId id="259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51C58C-0DB2-49B5-B796-B32B8EB00B60}" type="datetimeFigureOut">
              <a:rPr lang="ru-RU" smtClean="0"/>
              <a:pPr/>
              <a:t>05.11.2010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9914A0-6973-4C25-AA6A-5F7C4D4626E1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642918"/>
            <a:ext cx="8858312" cy="2379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Исследовательская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работа </a:t>
            </a:r>
          </a:p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«Как 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возникли названия: 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Казачка</a:t>
            </a:r>
            <a:r>
              <a:rPr lang="ru-RU" sz="3600" b="1" dirty="0">
                <a:solidFill>
                  <a:schemeClr val="tx2">
                    <a:lumMod val="75000"/>
                  </a:schemeClr>
                </a:solidFill>
              </a:rPr>
              <a:t>, Крым, Мамаев Проток, Аленкино озеро, Селиванова яма, Кочерга</a:t>
            </a: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14810" y="55721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Подготовила: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ученица</a:t>
            </a:r>
          </a:p>
          <a:p>
            <a:pPr algn="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3-го класса Плетнева Ольга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Руководитель: Скрипкина Н.В</a:t>
            </a:r>
            <a:r>
              <a:rPr lang="ru-RU" dirty="0"/>
              <a:t>. </a:t>
            </a:r>
          </a:p>
        </p:txBody>
      </p:sp>
      <p:pic>
        <p:nvPicPr>
          <p:cNvPr id="1026" name="Picture 2" descr="C:\Documents and Settings\Admin\Мои документы\Мама\Новая папка\банная_гора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857496"/>
            <a:ext cx="508400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35824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</a:rPr>
              <a:t>Цель работы: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объяснить, как возникли названия: Казачка, Крым, Мамаев Проток, Алёнкино озеро, Селиванова яма, Кочерга.</a:t>
            </a:r>
          </a:p>
          <a:p>
            <a:endParaRPr lang="ru-RU" sz="32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Гипотеза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я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 предположила, 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что эти названия связаны с историей города Новохоперска.</a:t>
            </a:r>
          </a:p>
          <a:p>
            <a:endParaRPr lang="ru-RU" sz="3200" b="1" u="sng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Объект </a:t>
            </a:r>
            <a:r>
              <a:rPr lang="ru-RU" sz="3200" b="1" u="sng" dirty="0">
                <a:solidFill>
                  <a:schemeClr val="tx2">
                    <a:lumMod val="75000"/>
                  </a:schemeClr>
                </a:solidFill>
              </a:rPr>
              <a:t>исследования: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названия различных районов города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</a:rPr>
              <a:t>Метод работы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: анализ литературы, опрос.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85011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 нашем городе часто на вопрос «где ты живешь?» можно услышать в ответ не название улицы, а название места. Это идет с давних пор.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Мне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стало интересно узнать, а как возникли эти названия. Информацию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я искала в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библиотеке,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спрашивала старших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2010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году Новохоперску исполнилось триста лет. Перевернута очередная страница его истории. Нам захотелось узнать больше о своем родном городе.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Отправной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точкой в летоисчислении города Новохоперска стал 1710 год, когда на крутом берегу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Хопра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на месте стертого с лица земли городка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Пристанского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по воле Петра Великого была построена регулярная крепость. Исторический центр города окружала с севера, через овраг, Крымская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Косымская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) гора, с юга, через южный овраг, - Казачья гора, а еще через лог – Селиванова гора.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выяснила: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Казачка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на этом месте стояло казачье поселение.</a:t>
            </a:r>
          </a:p>
        </p:txBody>
      </p:sp>
      <p:pic>
        <p:nvPicPr>
          <p:cNvPr id="2050" name="Picture 2" descr="C:\Documents and Settings\Admin\Мои документы\Мама\Новая папка\PCARU7PYCCA2Z90QJCAFIWL0HCAB0F53YCA3ZGQCRCATWUHIDCA82YDM8CADG8LEECA6GC1ZNCA5NR0SUCASPKI0PCAV2BQGPCAQ4JSYUCAILNYMHCA5O2XHUCAR56ONICAD3WCH6CA6E17TJCAD7VHJUCALW6EX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214290"/>
            <a:ext cx="4686320" cy="2928958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42844" y="3286124"/>
            <a:ext cx="40005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Мамаев Проток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на этой улице жил до революции купец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Манаев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По его имени и звали улицу, позже название несколько исказило фамилию купца и проток стал Мамаевым.</a:t>
            </a:r>
          </a:p>
        </p:txBody>
      </p:sp>
      <p:pic>
        <p:nvPicPr>
          <p:cNvPr id="2051" name="Picture 3" descr="C:\Documents and Settings\Admin\Мои документы\Мама\Новая папка\мамаев прото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421000"/>
            <a:ext cx="4791912" cy="3132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44" y="107154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i="1" dirty="0">
                <a:solidFill>
                  <a:schemeClr val="tx2">
                    <a:lumMod val="75000"/>
                  </a:schemeClr>
                </a:solidFill>
              </a:rPr>
              <a:t>Селиванова яма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– здесь утонула вместе с баржей хлеба купчиха Селиванова.</a:t>
            </a:r>
          </a:p>
        </p:txBody>
      </p:sp>
      <p:pic>
        <p:nvPicPr>
          <p:cNvPr id="3074" name="Picture 2" descr="C:\Documents and Settings\Admin\Мои документы\Мои рисунки\Всяка разна\Новохоперск._Общий_вид_с_Селивановой_гор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357562"/>
            <a:ext cx="5858528" cy="3286148"/>
          </a:xfrm>
          <a:prstGeom prst="rect">
            <a:avLst/>
          </a:prstGeom>
          <a:noFill/>
        </p:spPr>
      </p:pic>
      <p:pic>
        <p:nvPicPr>
          <p:cNvPr id="1026" name="Picture 2" descr="C:\Documents and Settings\Admin\Мои документы\Мама\Новая папка\m_766c08a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785794"/>
            <a:ext cx="3159474" cy="2357454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Мои документы\Мама\Новая папка\m_0dd8608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8506" y="2357430"/>
            <a:ext cx="287225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857232"/>
            <a:ext cx="864399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Крым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здесь жили переселенцы из Крыма.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Кочерга.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 рассказам старожилов проезжая по железной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дороге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какой -то богач, увидев этот поселок, спросил: « А это что за кочерга?». Вот так, с легкой руки какого – то господина и стали называть поселок. Конечно, это одна из версий. Но первые улицы и впрямь изгибались кочергой.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Аленкино озеро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– здесь утонула гимназистка. Ее именем и названо озеро.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Время и новомодные веяния слегка изменили облик города. Но он по – прежнему красив и твердо стоит на высоком берегу быстрого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Хопра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 И на вопрос «Где ты живешь?» все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также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слышим в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ответ: «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 Казачке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!»</a:t>
            </a: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Моя гипотеза нашла подтверждение, действительно, названия некоторых районов  Новохоперска  связаны с историей города.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131</TotalTime>
  <Words>420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14</cp:revision>
  <dcterms:created xsi:type="dcterms:W3CDTF">2010-11-04T14:30:03Z</dcterms:created>
  <dcterms:modified xsi:type="dcterms:W3CDTF">2010-11-05T13:34:01Z</dcterms:modified>
</cp:coreProperties>
</file>