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FC7"/>
    <a:srgbClr val="752B29"/>
    <a:srgbClr val="4A1B1A"/>
    <a:srgbClr val="80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78B2-4643-4853-B60D-7AD4928A0BF7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23B9-E67A-4824-BEA3-8A3E50871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448A-6A9F-4FDF-8B56-8892C8E56DC4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A56A-B07C-4649-A163-E3C362392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26FA-80B9-4DA7-A88D-143BCFE6DF6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DC887-A79C-4BC1-9FBC-F92A0C541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9F19-FFB7-44FA-BC76-02603736A30E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D9D10-09E0-4441-8A0E-84D1F852A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6E40-460B-4335-B62E-FC0730E142E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4BD-827E-4FAF-8C50-398C1AC7E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6F30-EAB3-4B4F-929F-BC806FBEB0AE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6AC1-A122-4C0F-B221-932197511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8D1C-125C-484D-94FB-366757866988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2882-4384-41C8-A171-46FC93CF3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0B16-B849-433D-9C8A-47574152BBF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472E-1436-475B-83FD-BB3FAE350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2232-567E-4E10-BB38-F28C35DD561A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2A83-B6ED-4A5C-87E1-4FB996A1F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08B9-8F6D-4E1E-921A-65A0CE86686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461C-92DF-4944-9E4E-57A3D7C27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F765-DAEA-4DCC-BDF6-B2AA29323A5F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6728-B991-4EAE-AF71-971D21211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6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9A3B7-B6D3-47C8-AA53-76FB1EA9A229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FD52D7-9889-4F8A-B5A5-C5672C50D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6">
                <a:lumMod val="5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0" y="428625"/>
            <a:ext cx="3714750" cy="5967413"/>
          </a:xfrm>
        </p:spPr>
        <p:txBody>
          <a:bodyPr/>
          <a:lstStyle/>
          <a:p>
            <a:r>
              <a:rPr lang="ru-RU" sz="3600" smtClean="0">
                <a:solidFill>
                  <a:schemeClr val="tx1"/>
                </a:solidFill>
              </a:rPr>
              <a:t>Вежливый доктор в старинном пенсне и бородкой,</a:t>
            </a:r>
          </a:p>
          <a:p>
            <a:r>
              <a:rPr lang="ru-RU" sz="3600" smtClean="0">
                <a:solidFill>
                  <a:schemeClr val="tx1"/>
                </a:solidFill>
              </a:rPr>
              <a:t>Вежливый доктор с улыбкой застенчиво – кроткой. </a:t>
            </a:r>
          </a:p>
        </p:txBody>
      </p:sp>
      <p:pic>
        <p:nvPicPr>
          <p:cNvPr id="2051" name="Рисунок 3" descr="чехов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642938"/>
            <a:ext cx="44291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чайки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642938" y="5500688"/>
            <a:ext cx="8229600" cy="1143000"/>
          </a:xfrm>
        </p:spPr>
        <p:txBody>
          <a:bodyPr/>
          <a:lstStyle/>
          <a:p>
            <a:r>
              <a:rPr lang="ru-RU" sz="4000" smtClean="0">
                <a:solidFill>
                  <a:schemeClr val="bg1"/>
                </a:solidFill>
              </a:rPr>
              <a:t>Годы куда – то уносятся , чайки летят.</a:t>
            </a:r>
          </a:p>
        </p:txBody>
      </p:sp>
      <p:pic>
        <p:nvPicPr>
          <p:cNvPr id="4" name="Содержимое 3" descr="2N3MOCA5HC9ESCAR2J82ECATW9GXTCAN7AW6UCAE1XZ5ZCA1FH5YDCAIVVIYHCAC0HUG7CAMYRJD7CAOA311OCAGOBQI0CA4AJS59CA1D3E22CAK5BGGCCAQGWIJ3CA8FR8J2CAM6FWL4CAIAK4DICAQ5Y20H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159829" y="214291"/>
            <a:ext cx="2872720" cy="4500594"/>
          </a:xfrm>
          <a:effectLst>
            <a:softEdge rad="112500"/>
          </a:effectLst>
        </p:spPr>
      </p:pic>
      <p:pic>
        <p:nvPicPr>
          <p:cNvPr id="8" name="Рисунок 7" descr="64SP2CA1SA0EMCAKVOB48CAHEUY3FCA05WRL2CAUK5DAPCADUPK5OCA6RLFCCCA3BF86TCAIAQXAQCAB7NJ72CA959J4XCAFYDD20CAA8UR1QCAH1GP91CABM30PNCA5AYT70CAM522OJCAV97Z75CARTZWLC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001024" y="285728"/>
            <a:ext cx="954508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JXI4CA5ALZGECA5XP219CATAI4BVCAMHXT4ACAGYGGR8CAD8IO63CAE0KZWICAJF7723CATQ13NMCADQMGFRCALPKJ7LCAONOFGACA8WOW0ICA6092LJCANFVT3ICAAF38PACA3GWAI1CA221ESHCABFLKE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500042"/>
            <a:ext cx="3643338" cy="2338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7" descr="ELMHFCAHNY1B9CANWXCJ8CAT8FAJ1CAKW2MDACA8W284KCAWVH4LICAR3OLY7CAYIZWFUCAG4BYKXCAGNXMZQCAOB7Y8LCA54BWQQCAFW8YFBCA6LUYLHCA3MZGO6CAOB9B75CAZGL6FICAMOSOWLCANAZUZ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28625" y="5143500"/>
            <a:ext cx="5143500" cy="1143000"/>
          </a:xfrm>
        </p:spPr>
        <p:txBody>
          <a:bodyPr/>
          <a:lstStyle/>
          <a:p>
            <a:pPr algn="l"/>
            <a:r>
              <a:rPr lang="ru-RU" sz="2800" smtClean="0">
                <a:solidFill>
                  <a:schemeClr val="bg1"/>
                </a:solidFill>
              </a:rPr>
              <a:t>Грустная желтая лампа в окне мезонина.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Чай на веранде, вечерних теней мешанина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Белые бабочки вьются над желтым огнём</a:t>
            </a:r>
            <a:br>
              <a:rPr lang="ru-RU" sz="2800" smtClean="0">
                <a:solidFill>
                  <a:schemeClr val="bg1"/>
                </a:solidFill>
              </a:rPr>
            </a:br>
            <a:endParaRPr lang="ru-RU" sz="2800" smtClean="0">
              <a:solidFill>
                <a:schemeClr val="bg1"/>
              </a:solidFill>
            </a:endParaRPr>
          </a:p>
        </p:txBody>
      </p:sp>
      <p:pic>
        <p:nvPicPr>
          <p:cNvPr id="6" name="Рисунок 5" descr="дюрсо 2010 61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42910" y="2357430"/>
            <a:ext cx="1143008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BYS6XCAHO0F5RCAQYIBSLCA45OL1MCAIPQG22CAK9MACOCAOKVY6PCAKODE93CABNR1ZECA6KJT94CAWGAR57CAZHL0AFCAKRZ1FDCASGHA91CA6SRWHJCA0VMSS8CATJF57LCA2ZA7I4CA8MJK1NCAQCXUTN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2857488" y="357166"/>
            <a:ext cx="2287605" cy="1711813"/>
          </a:xfrm>
          <a:effectLst>
            <a:softEdge rad="112500"/>
          </a:effectLst>
        </p:spPr>
      </p:pic>
      <p:pic>
        <p:nvPicPr>
          <p:cNvPr id="4102" name="Рисунок 6" descr="сервиз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785813"/>
            <a:ext cx="3762375" cy="373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Дом заколочен, и все позабыли о нем…</a:t>
            </a:r>
          </a:p>
        </p:txBody>
      </p:sp>
      <p:pic>
        <p:nvPicPr>
          <p:cNvPr id="5123" name="Содержимое 5" descr="дом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57313" y="1643063"/>
            <a:ext cx="6437312" cy="4829175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8" descr="дюрсо 2010 35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875" y="0"/>
            <a:ext cx="9286875" cy="696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r>
              <a:rPr lang="ru-RU" sz="2800" smtClean="0"/>
              <a:t>Пахнет грозою, в погоде видна перемена.</a:t>
            </a:r>
            <a:br>
              <a:rPr lang="ru-RU" sz="2800" smtClean="0"/>
            </a:br>
            <a:r>
              <a:rPr lang="ru-RU" sz="2800" smtClean="0"/>
              <a:t>Это ружье ёще выстрелит – </a:t>
            </a:r>
            <a:br>
              <a:rPr lang="ru-RU" sz="2800" smtClean="0"/>
            </a:br>
            <a:r>
              <a:rPr lang="ru-RU" sz="2800" b="1" smtClean="0">
                <a:solidFill>
                  <a:srgbClr val="752B29"/>
                </a:solidFill>
              </a:rPr>
              <a:t>О, непременно!</a:t>
            </a:r>
          </a:p>
        </p:txBody>
      </p:sp>
      <p:pic>
        <p:nvPicPr>
          <p:cNvPr id="6148" name="Рисунок 7" descr="гроза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0" y="1500188"/>
            <a:ext cx="485775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9" descr="гроза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683000"/>
            <a:ext cx="4797425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ружье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285852" y="1785926"/>
            <a:ext cx="178595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tx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5500688"/>
            <a:ext cx="8229600" cy="1143000"/>
          </a:xfrm>
        </p:spPr>
        <p:txBody>
          <a:bodyPr/>
          <a:lstStyle/>
          <a:p>
            <a:r>
              <a:rPr lang="ru-RU" sz="2800" smtClean="0"/>
              <a:t>  …покинутый дом оживёт</a:t>
            </a:r>
            <a:br>
              <a:rPr lang="ru-RU" sz="2800" smtClean="0"/>
            </a:br>
            <a:r>
              <a:rPr lang="ru-RU" sz="2800" smtClean="0"/>
              <a:t> Маятник медный качнётся, струна запоёт…</a:t>
            </a:r>
          </a:p>
        </p:txBody>
      </p:sp>
      <p:pic>
        <p:nvPicPr>
          <p:cNvPr id="7" name="Рисунок 6" descr="SSG38CALKEDNXCAQ4DETJCAYVCKLBCAY5EW4NCA6KDVVCCALXM2BACAABMFOXCAL4173ZCAO50ES2CA66U0N0CA5W59STCANK6BNVCAB13NIFCAPRNHUTCA3PQ65NCAZWSVPFCALMW229CACHCQTPCA6ALAPJ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0"/>
            <a:ext cx="1870977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GSWMRCAF3R2K9CALW7PMOCA4UGVJMCA0YUPHZCAJMOGQRCA9PY6TUCA6BVZY6CAA241XBCAS0UHIGCA3TFKKCCAS3EETVCAAU74VVCAR0AGIRCAIZAN9ACANNSG50CAEW391VCAMGT4C0CAAJI0GUCAY3WC8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28" y="2571744"/>
            <a:ext cx="401838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Содержимое 11" descr="после дождя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143500" y="214313"/>
            <a:ext cx="3835400" cy="29860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i="1" dirty="0" smtClean="0"/>
              <a:t>Дышит в саду запустелом ночная прохлада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pic>
        <p:nvPicPr>
          <p:cNvPr id="8195" name="Содержимое 5" descr="сад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3000" y="1428750"/>
            <a:ext cx="7015163" cy="5265738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857750" y="1214438"/>
            <a:ext cx="4286250" cy="1143000"/>
          </a:xfrm>
        </p:spPr>
        <p:txBody>
          <a:bodyPr/>
          <a:lstStyle/>
          <a:p>
            <a:r>
              <a:rPr lang="ru-RU" sz="3600" b="1" smtClean="0"/>
              <a:t>Нет ни гостей ,ни хозяев, покинутый дом…</a:t>
            </a:r>
            <a:br>
              <a:rPr lang="ru-RU" sz="3600" b="1" smtClean="0"/>
            </a:br>
            <a:r>
              <a:rPr lang="ru-RU" sz="3600" smtClean="0"/>
              <a:t> </a:t>
            </a:r>
            <a:r>
              <a:rPr lang="ru-RU" sz="3600" b="1" smtClean="0"/>
              <a:t>Мы уже были, но мы ёще будем потом.</a:t>
            </a:r>
          </a:p>
        </p:txBody>
      </p:sp>
      <p:pic>
        <p:nvPicPr>
          <p:cNvPr id="9219" name="Рисунок 9" descr="дом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642938"/>
            <a:ext cx="461168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10" descr="интерьер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88" y="4000500"/>
            <a:ext cx="3357562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Содержимое 7" descr="вишня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4714875" y="3429000"/>
            <a:ext cx="4286250" cy="321468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Тема Office</vt:lpstr>
      <vt:lpstr>Слайд 1</vt:lpstr>
      <vt:lpstr>Годы куда – то уносятся , чайки летят.</vt:lpstr>
      <vt:lpstr>Грустная желтая лампа в окне мезонина. Чай на веранде, вечерних теней мешанина Белые бабочки вьются над желтым огнём </vt:lpstr>
      <vt:lpstr>Дом заколочен, и все позабыли о нем…</vt:lpstr>
      <vt:lpstr>Пахнет грозою, в погоде видна перемена. Это ружье ёще выстрелит –  О, непременно!</vt:lpstr>
      <vt:lpstr>  …покинутый дом оживёт  Маятник медный качнётся, струна запоёт…</vt:lpstr>
      <vt:lpstr>Дышит в саду запустелом ночная прохлада.</vt:lpstr>
      <vt:lpstr>Нет ни гостей ,ни хозяев, покинутый дом…  Мы уже были, но мы ёще будем потом.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Володя</dc:creator>
  <cp:lastModifiedBy>Дарёна</cp:lastModifiedBy>
  <cp:revision>25</cp:revision>
  <dcterms:created xsi:type="dcterms:W3CDTF">2010-11-21T18:03:39Z</dcterms:created>
  <dcterms:modified xsi:type="dcterms:W3CDTF">2012-03-15T10:04:15Z</dcterms:modified>
</cp:coreProperties>
</file>