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0" autoAdjust="0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70A6CB4-E833-442B-9665-5ECBB1B3FD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358F0F-C16C-4DD4-A28B-CFAC8223C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664D5-297E-486C-B55E-43DB8F498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7264E-A21A-4F46-914F-52A02EDAF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EB501-7205-47E2-8FC2-7FFAF1081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7C001-91B1-4607-B93E-B4BF773EB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55CC5-A1D6-4B9F-86AE-8B5C9F4699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88254-6B01-4695-A43B-79A400BFBB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D3601-E83B-4624-9D49-7E47A72C2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B252F-7A5D-405A-AB07-48789A9AF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45F33-1197-4873-AFE1-7180F0E7A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60E21-D094-464C-B995-A22F41A9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4E5A69-5F51-4302-8F07-FE3D84702C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860800"/>
            <a:ext cx="7772400" cy="1736725"/>
          </a:xfrm>
        </p:spPr>
        <p:txBody>
          <a:bodyPr/>
          <a:lstStyle/>
          <a:p>
            <a:r>
              <a:rPr lang="ru-RU" sz="4800"/>
              <a:t>«Одежда. Использование разно-фактурного материала при изготовлении эскизов народной и современной одежды».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404813"/>
            <a:ext cx="64817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203575" y="6308725"/>
            <a:ext cx="256222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 Древнегреческая живопись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30686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Свойства цвета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4000"/>
          </a:p>
          <a:p>
            <a:r>
              <a:rPr lang="ru-RU" sz="4000"/>
              <a:t>Цветовой тон</a:t>
            </a:r>
          </a:p>
          <a:p>
            <a:r>
              <a:rPr lang="ru-RU" sz="4000"/>
              <a:t>Насыщенность</a:t>
            </a:r>
          </a:p>
          <a:p>
            <a:r>
              <a:rPr lang="ru-RU" sz="4000"/>
              <a:t>Светлота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Цветовой тон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Песочный</a:t>
            </a:r>
          </a:p>
          <a:p>
            <a:r>
              <a:rPr lang="ru-RU"/>
              <a:t>Морской волны</a:t>
            </a:r>
          </a:p>
          <a:p>
            <a:r>
              <a:rPr lang="ru-RU"/>
              <a:t>Изумрудный</a:t>
            </a:r>
          </a:p>
          <a:p>
            <a:r>
              <a:rPr lang="ru-RU"/>
              <a:t>Шоколадный</a:t>
            </a:r>
          </a:p>
          <a:p>
            <a:r>
              <a:rPr lang="ru-RU"/>
              <a:t>Коралловый</a:t>
            </a:r>
          </a:p>
          <a:p>
            <a:r>
              <a:rPr lang="ru-RU"/>
              <a:t>Малиновый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1628775"/>
            <a:ext cx="7207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205038"/>
            <a:ext cx="863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2781300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3357563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3933825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263" y="4508500"/>
            <a:ext cx="8636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Насыщенность цвета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349500"/>
            <a:ext cx="835183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Светлота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412875"/>
            <a:ext cx="691356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3789363"/>
            <a:ext cx="691356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2484437" cy="3313113"/>
          </a:xfrm>
          <a:prstGeom prst="rect">
            <a:avLst/>
          </a:prstGeom>
          <a:noFill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2276475"/>
            <a:ext cx="3313112" cy="2305050"/>
          </a:xfrm>
          <a:prstGeom prst="rect">
            <a:avLst/>
          </a:prstGeom>
          <a:noFill/>
        </p:spPr>
      </p:pic>
      <p:pic>
        <p:nvPicPr>
          <p:cNvPr id="24585" name="Picture 9" descr="Отсканировано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0"/>
            <a:ext cx="3313112" cy="2305050"/>
          </a:xfrm>
          <a:prstGeom prst="rect">
            <a:avLst/>
          </a:prstGeom>
          <a:noFill/>
        </p:spPr>
      </p:pic>
      <p:pic>
        <p:nvPicPr>
          <p:cNvPr id="24586" name="Picture 10" descr="Отсканировано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3328988"/>
            <a:ext cx="2490787" cy="3529012"/>
          </a:xfrm>
          <a:prstGeom prst="rect">
            <a:avLst/>
          </a:prstGeom>
          <a:noFill/>
        </p:spPr>
      </p:pic>
      <p:pic>
        <p:nvPicPr>
          <p:cNvPr id="24587" name="Picture 11" descr="Отсканировано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3330575"/>
            <a:ext cx="2430462" cy="3527425"/>
          </a:xfrm>
          <a:prstGeom prst="rect">
            <a:avLst/>
          </a:prstGeom>
          <a:noFill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0"/>
            <a:ext cx="2411412" cy="3240088"/>
          </a:xfrm>
          <a:prstGeom prst="rect">
            <a:avLst/>
          </a:prstGeom>
          <a:noFill/>
        </p:spPr>
      </p:pic>
      <p:pic>
        <p:nvPicPr>
          <p:cNvPr id="24589" name="Picture 13" descr="Отсканировано 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6238" y="4522788"/>
            <a:ext cx="3313112" cy="233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ru-RU"/>
              <a:t>МОУ СОШ №157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432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/>
              <a:t>Калининского района города Уфы</a:t>
            </a:r>
          </a:p>
          <a:p>
            <a:pPr algn="ctr">
              <a:buFontTx/>
              <a:buNone/>
            </a:pPr>
            <a:endParaRPr lang="ru-RU" sz="3600"/>
          </a:p>
          <a:p>
            <a:pPr algn="ctr">
              <a:buFontTx/>
              <a:buNone/>
            </a:pPr>
            <a:endParaRPr lang="ru-RU" sz="3600"/>
          </a:p>
          <a:p>
            <a:pPr algn="ctr">
              <a:buFontTx/>
              <a:buNone/>
            </a:pPr>
            <a:r>
              <a:rPr lang="ru-RU" sz="2800"/>
              <a:t>Руководитель:</a:t>
            </a:r>
          </a:p>
          <a:p>
            <a:pPr algn="ctr">
              <a:buFontTx/>
              <a:buNone/>
            </a:pPr>
            <a:r>
              <a:rPr lang="ru-RU" sz="2800"/>
              <a:t>Ермолаева Е.М.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476250"/>
            <a:ext cx="71437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82804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3375"/>
            <a:ext cx="37592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3375"/>
            <a:ext cx="406558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33375"/>
            <a:ext cx="29908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aby1-sma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196975"/>
            <a:ext cx="1905000" cy="1809750"/>
          </a:xfrm>
          <a:prstGeom prst="rect">
            <a:avLst/>
          </a:prstGeom>
          <a:noFill/>
        </p:spPr>
      </p:pic>
      <p:pic>
        <p:nvPicPr>
          <p:cNvPr id="14341" name="Picture 5" descr="1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476250"/>
            <a:ext cx="3467100" cy="4762500"/>
          </a:xfrm>
          <a:prstGeom prst="rect">
            <a:avLst/>
          </a:prstGeom>
          <a:noFill/>
        </p:spPr>
      </p:pic>
      <p:pic>
        <p:nvPicPr>
          <p:cNvPr id="14342" name="Picture 6" descr="Отсканировано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388" y="981075"/>
            <a:ext cx="1109662" cy="2146300"/>
          </a:xfrm>
          <a:prstGeom prst="rect">
            <a:avLst/>
          </a:prstGeom>
          <a:noFill/>
        </p:spPr>
      </p:pic>
      <p:pic>
        <p:nvPicPr>
          <p:cNvPr id="14343" name="Picture 7" descr="Отсканировано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4005263"/>
            <a:ext cx="1728788" cy="2376487"/>
          </a:xfrm>
          <a:prstGeom prst="rect">
            <a:avLst/>
          </a:prstGeom>
          <a:noFill/>
        </p:spPr>
      </p:pic>
      <p:pic>
        <p:nvPicPr>
          <p:cNvPr id="14344" name="Picture 8" descr="Отсканировано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4005263"/>
            <a:ext cx="172085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880353">
            <a:off x="1331913" y="2997200"/>
            <a:ext cx="13620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07880">
            <a:off x="2627313" y="2492375"/>
            <a:ext cx="14112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2276475"/>
            <a:ext cx="13382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07278">
            <a:off x="5557838" y="2503488"/>
            <a:ext cx="13843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57793">
            <a:off x="6877050" y="2997200"/>
            <a:ext cx="12604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52400"/>
            <a:ext cx="45402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819400" y="5943600"/>
            <a:ext cx="345757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i="1" kern="10" spc="320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latin typeface="Arial Unicode MS"/>
                <a:ea typeface="Arial Unicode MS"/>
                <a:cs typeface="Arial Unicode MS"/>
              </a:rPr>
              <a:t>Англичанин Шарль Фредерик Ворт</a:t>
            </a:r>
          </a:p>
          <a:p>
            <a:pPr algn="ctr"/>
            <a:r>
              <a:rPr lang="ru-RU" sz="1600" i="1" kern="10" spc="320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latin typeface="Arial Unicode MS"/>
                <a:ea typeface="Arial Unicode MS"/>
                <a:cs typeface="Arial Unicode MS"/>
              </a:rPr>
              <a:t>создал четкую систему модных фирм-</a:t>
            </a:r>
          </a:p>
          <a:p>
            <a:pPr algn="ctr"/>
            <a:r>
              <a:rPr lang="ru-RU" sz="1600" i="1" kern="10" spc="320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latin typeface="Arial Unicode MS"/>
                <a:ea typeface="Arial Unicode MS"/>
                <a:cs typeface="Arial Unicode MS"/>
              </a:rPr>
              <a:t>знаменитую от кутюр- "высокая мода".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325</TotalTime>
  <Words>64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Сотрудничество</vt:lpstr>
      <vt:lpstr>«Одежда. Использование разно-фактурного материала при изготовлении эскизов народной и современной одежды».</vt:lpstr>
      <vt:lpstr>МОУ СОШ №157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Свойства цвета</vt:lpstr>
      <vt:lpstr>Цветовой тон</vt:lpstr>
      <vt:lpstr>Насыщенность цвета</vt:lpstr>
      <vt:lpstr>Светлота</vt:lpstr>
      <vt:lpstr>Слайд 17</vt:lpstr>
    </vt:vector>
  </TitlesOfParts>
  <Company>Школа №157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«Одежда. Использование разно-фактурного материала при изготовлении эскизов народной и современной одежды».</dc:title>
  <dc:creator>АллагуловИБ</dc:creator>
  <cp:lastModifiedBy>Дарёна</cp:lastModifiedBy>
  <cp:revision>13</cp:revision>
  <dcterms:created xsi:type="dcterms:W3CDTF">2008-11-25T12:56:29Z</dcterms:created>
  <dcterms:modified xsi:type="dcterms:W3CDTF">2012-03-15T09:12:14Z</dcterms:modified>
</cp:coreProperties>
</file>