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7" r:id="rId6"/>
    <p:sldId id="260" r:id="rId7"/>
    <p:sldId id="285" r:id="rId8"/>
    <p:sldId id="286" r:id="rId9"/>
    <p:sldId id="262" r:id="rId10"/>
    <p:sldId id="261" r:id="rId11"/>
    <p:sldId id="263" r:id="rId12"/>
    <p:sldId id="264" r:id="rId13"/>
    <p:sldId id="265" r:id="rId14"/>
    <p:sldId id="266" r:id="rId15"/>
    <p:sldId id="281" r:id="rId16"/>
    <p:sldId id="267" r:id="rId17"/>
    <p:sldId id="283" r:id="rId18"/>
    <p:sldId id="284" r:id="rId19"/>
    <p:sldId id="268" r:id="rId20"/>
    <p:sldId id="269" r:id="rId21"/>
    <p:sldId id="270" r:id="rId22"/>
    <p:sldId id="272" r:id="rId23"/>
    <p:sldId id="271" r:id="rId24"/>
    <p:sldId id="273" r:id="rId25"/>
    <p:sldId id="274" r:id="rId26"/>
    <p:sldId id="275" r:id="rId27"/>
    <p:sldId id="276" r:id="rId28"/>
    <p:sldId id="282" r:id="rId29"/>
    <p:sldId id="278" r:id="rId30"/>
    <p:sldId id="287" r:id="rId31"/>
    <p:sldId id="288" r:id="rId32"/>
    <p:sldId id="279" r:id="rId33"/>
    <p:sldId id="280" r:id="rId3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9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2D2956-4F1E-4C8A-A342-50703AD8E0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F08337-CCDA-4C22-936C-CE6607ACC3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801C46-686F-4544-B52B-05A6C33CA5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DBFA55-E078-4F49-AF72-0F5A1CFAF6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8CC713-EC1F-40AC-BF41-EF019F29E6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DF8EE2-64B8-4B8D-82B8-52DBC3196C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A0F552-BB7C-40D4-8EC5-2F183EDA20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45686A-A448-40CA-A9B5-135FBCE974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3B2982-3512-4D90-B7FB-6A56E9B44F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33FE54-351C-4920-9B7B-1458FD617D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8E0672-2146-4E3B-B727-650F96275D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solidFill>
            <a:srgbClr val="FFFFFF">
              <a:alpha val="79999"/>
            </a:srgbClr>
          </a:solidFill>
          <a:ln w="2857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solidFill>
            <a:srgbClr val="FFFFFF">
              <a:alpha val="70195"/>
            </a:srgbClr>
          </a:solidFill>
          <a:ln w="2857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D5A6893B-28B7-479F-A75F-6F0A4F2D00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rgbClr val="A5002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rgbClr val="A50021"/>
          </a:solidFill>
          <a:latin typeface="Century Gothic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rgbClr val="A50021"/>
          </a:solidFill>
          <a:latin typeface="Century Gothic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rgbClr val="A50021"/>
          </a:solidFill>
          <a:latin typeface="Century Gothic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rgbClr val="A50021"/>
          </a:solidFill>
          <a:latin typeface="Century Gothic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A50021"/>
          </a:solidFill>
          <a:latin typeface="Century Gothic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A50021"/>
          </a:solidFill>
          <a:latin typeface="Century Gothic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A50021"/>
          </a:solidFill>
          <a:latin typeface="Century Gothic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A50021"/>
          </a:solidFill>
          <a:latin typeface="Century Gothic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://img0.liveinternet.ru/images/attach/c/2/64/286/64286880_Queen_841227371.JPG" TargetMode="External"/><Relationship Id="rId3" Type="http://schemas.openxmlformats.org/officeDocument/2006/relationships/hyperlink" Target="http://activerain.com/image_store/uploads/5/9/1/8/4/ar125774097848195.jpg" TargetMode="External"/><Relationship Id="rId7" Type="http://schemas.openxmlformats.org/officeDocument/2006/relationships/hyperlink" Target="http://img90.imageshack.us/img90/5686/nordirlandfd1.png" TargetMode="External"/><Relationship Id="rId2" Type="http://schemas.openxmlformats.org/officeDocument/2006/relationships/hyperlink" Target="http://wwhttp/igimages.co.uk/blogimages2008/june/wimbledon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artnershipsuk.org.uk/uploads/images/Wales%20flag.jpg" TargetMode="External"/><Relationship Id="rId11" Type="http://schemas.openxmlformats.org/officeDocument/2006/relationships/hyperlink" Target="http://abelrobinson.files.wordpress.com/2008/08/mqp9.jpg" TargetMode="External"/><Relationship Id="rId5" Type="http://schemas.openxmlformats.org/officeDocument/2006/relationships/hyperlink" Target="http://content2.myyearbook.com/usercontent/fast/pimp_images/Animations/Flags/Europe/flags_79.jpg" TargetMode="External"/><Relationship Id="rId10" Type="http://schemas.openxmlformats.org/officeDocument/2006/relationships/hyperlink" Target="http://mega-travel.com.ua/upload/fck/image/uk-fullerspub.jpg" TargetMode="External"/><Relationship Id="rId4" Type="http://schemas.openxmlformats.org/officeDocument/2006/relationships/hyperlink" Target="http://i068.radikal.ru/1001/24/09b549063d6f.jpg" TargetMode="External"/><Relationship Id="rId9" Type="http://schemas.openxmlformats.org/officeDocument/2006/relationships/hyperlink" Target="http://attachments-blog.tut.by/59055/files/2011/10/english-breakfast-tea.jp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47813" y="2924175"/>
            <a:ext cx="6264275" cy="676275"/>
          </a:xfrm>
        </p:spPr>
        <p:txBody>
          <a:bodyPr/>
          <a:lstStyle/>
          <a:p>
            <a:r>
              <a:rPr lang="ru-RU" smtClean="0"/>
              <a:t>Урок-деловая игра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4400" smtClean="0"/>
              <a:t>British  Customs and Traditoons </a:t>
            </a:r>
            <a:endParaRPr lang="ru-RU" sz="4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Royal Traditions</a:t>
            </a:r>
            <a:endParaRPr lang="ru-RU" smtClean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16013" y="1600200"/>
            <a:ext cx="6985000" cy="4854575"/>
          </a:xfr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>
          <a:xfrm>
            <a:off x="1692275" y="274638"/>
            <a:ext cx="5832475" cy="1143000"/>
          </a:xfrm>
        </p:spPr>
        <p:txBody>
          <a:bodyPr/>
          <a:lstStyle/>
          <a:p>
            <a:r>
              <a:rPr lang="en-US" smtClean="0"/>
              <a:t>Royal Traditions</a:t>
            </a:r>
            <a:endParaRPr lang="ru-RU" smtClean="0"/>
          </a:p>
        </p:txBody>
      </p:sp>
      <p:pic>
        <p:nvPicPr>
          <p:cNvPr id="23554" name="Содержимое 3" descr="16 001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58888" y="1628775"/>
            <a:ext cx="6496050" cy="49307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Royal Traditions</a:t>
            </a:r>
            <a:endParaRPr lang="ru-RU" smtClean="0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14500" y="1982788"/>
            <a:ext cx="5715000" cy="3762375"/>
          </a:xfr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>
          <a:xfrm>
            <a:off x="1476375" y="274638"/>
            <a:ext cx="6191250" cy="1143000"/>
          </a:xfrm>
        </p:spPr>
        <p:txBody>
          <a:bodyPr/>
          <a:lstStyle/>
          <a:p>
            <a:r>
              <a:rPr lang="en-US" smtClean="0"/>
              <a:t>Royal Traditions</a:t>
            </a:r>
            <a:endParaRPr lang="ru-RU" smtClean="0"/>
          </a:p>
        </p:txBody>
      </p:sp>
      <p:pic>
        <p:nvPicPr>
          <p:cNvPr id="25602" name="Содержимое 3" descr="7 001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60500" y="1600200"/>
            <a:ext cx="622300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>
          <a:xfrm>
            <a:off x="1331913" y="274638"/>
            <a:ext cx="6335712" cy="1143000"/>
          </a:xfrm>
        </p:spPr>
        <p:txBody>
          <a:bodyPr/>
          <a:lstStyle/>
          <a:p>
            <a:r>
              <a:rPr lang="en-US" smtClean="0"/>
              <a:t>Food   and Drinks</a:t>
            </a:r>
            <a:endParaRPr lang="ru-RU" smtClean="0"/>
          </a:p>
        </p:txBody>
      </p:sp>
      <p:pic>
        <p:nvPicPr>
          <p:cNvPr id="26626" name="Содержимое 3" descr="09b549063d6f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70050" y="1600200"/>
            <a:ext cx="580390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Food   and Drinks</a:t>
            </a:r>
            <a:endParaRPr lang="ru-RU" smtClean="0"/>
          </a:p>
        </p:txBody>
      </p:sp>
      <p:pic>
        <p:nvPicPr>
          <p:cNvPr id="27650" name="Содержимое 3" descr="3f8cf5013921t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79613" y="1916113"/>
            <a:ext cx="5503862" cy="40941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Food   and Drinks</a:t>
            </a:r>
            <a:endParaRPr lang="ru-RU" smtClean="0"/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76375" y="1484313"/>
            <a:ext cx="6048375" cy="5184775"/>
          </a:xfr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Food   and Drinks</a:t>
            </a:r>
            <a:endParaRPr lang="ru-RU" smtClean="0"/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74750" y="1600200"/>
            <a:ext cx="6794500" cy="4525963"/>
          </a:xfr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Food   and Drinks</a:t>
            </a:r>
            <a:endParaRPr lang="ru-RU" smtClean="0"/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31913" y="1700213"/>
            <a:ext cx="6696075" cy="4384675"/>
          </a:xfr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Food   and Drinks</a:t>
            </a:r>
            <a:endParaRPr lang="ru-RU" smtClean="0"/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90750" y="2078038"/>
            <a:ext cx="4762500" cy="3571875"/>
          </a:xfr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 year in Britain</a:t>
            </a:r>
            <a:endParaRPr lang="ru-RU" smtClean="0"/>
          </a:p>
        </p:txBody>
      </p:sp>
      <p:pic>
        <p:nvPicPr>
          <p:cNvPr id="14338" name="Содержимое 3" descr="ar125774097848195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63713" y="1368425"/>
            <a:ext cx="5256212" cy="52292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/>
          </p:nvPr>
        </p:nvSpPr>
        <p:spPr>
          <a:xfrm>
            <a:off x="2555875" y="274638"/>
            <a:ext cx="4176713" cy="1143000"/>
          </a:xfrm>
        </p:spPr>
        <p:txBody>
          <a:bodyPr/>
          <a:lstStyle/>
          <a:p>
            <a:r>
              <a:rPr lang="en-US" smtClean="0"/>
              <a:t>Sports</a:t>
            </a:r>
            <a:endParaRPr lang="ru-RU" smtClean="0"/>
          </a:p>
        </p:txBody>
      </p:sp>
      <p:pic>
        <p:nvPicPr>
          <p:cNvPr id="32770" name="Содержимое 3" descr="wimbledon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362200" y="1652588"/>
            <a:ext cx="4419600" cy="4419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/>
          </p:nvPr>
        </p:nvSpPr>
        <p:spPr>
          <a:xfrm>
            <a:off x="2484438" y="274638"/>
            <a:ext cx="4175125" cy="1143000"/>
          </a:xfrm>
        </p:spPr>
        <p:txBody>
          <a:bodyPr/>
          <a:lstStyle/>
          <a:p>
            <a:r>
              <a:rPr lang="en-US" smtClean="0"/>
              <a:t>Sports</a:t>
            </a:r>
            <a:endParaRPr lang="ru-RU" smtClean="0"/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1628775"/>
            <a:ext cx="3684587" cy="4997450"/>
          </a:xfrm>
          <a:noFill/>
          <a:ln>
            <a:noFill/>
          </a:ln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1628775"/>
            <a:ext cx="4319587" cy="495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London to Brighton</a:t>
            </a:r>
            <a:endParaRPr lang="ru-RU" smtClean="0"/>
          </a:p>
        </p:txBody>
      </p:sp>
      <p:pic>
        <p:nvPicPr>
          <p:cNvPr id="34818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674813"/>
            <a:ext cx="8229600" cy="4376737"/>
          </a:xfr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Vintage Car</a:t>
            </a:r>
            <a:endParaRPr lang="ru-RU" smtClean="0"/>
          </a:p>
        </p:txBody>
      </p:sp>
      <p:pic>
        <p:nvPicPr>
          <p:cNvPr id="35842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47813" y="1700213"/>
            <a:ext cx="6048375" cy="4324350"/>
          </a:xfr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Flags and Emblems</a:t>
            </a:r>
            <a:endParaRPr lang="ru-RU" smtClean="0"/>
          </a:p>
        </p:txBody>
      </p:sp>
      <p:pic>
        <p:nvPicPr>
          <p:cNvPr id="36866" name="Содержимое 3" descr="flags_79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79613" y="2205038"/>
            <a:ext cx="5429250" cy="3790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Flags and Emblems</a:t>
            </a:r>
            <a:endParaRPr lang="ru-RU" smtClean="0"/>
          </a:p>
        </p:txBody>
      </p:sp>
      <p:pic>
        <p:nvPicPr>
          <p:cNvPr id="37890" name="Содержимое 3" descr="Wales flag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04975" y="1947863"/>
            <a:ext cx="5734050" cy="38290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Flags and Emblems</a:t>
            </a:r>
            <a:endParaRPr lang="ru-RU" smtClean="0"/>
          </a:p>
        </p:txBody>
      </p:sp>
      <p:pic>
        <p:nvPicPr>
          <p:cNvPr id="38914" name="Содержимое 3" descr="nordirlandfd1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63713" y="2133600"/>
            <a:ext cx="5735637" cy="34671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Flags and Emblems</a:t>
            </a:r>
            <a:endParaRPr lang="ru-RU" smtClean="0"/>
          </a:p>
        </p:txBody>
      </p:sp>
      <p:pic>
        <p:nvPicPr>
          <p:cNvPr id="39938" name="Содержимое 3" descr="great-britain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14500" y="1957388"/>
            <a:ext cx="5715000" cy="3810000"/>
          </a:xfrm>
        </p:spPr>
      </p:pic>
      <p:pic>
        <p:nvPicPr>
          <p:cNvPr id="3993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4292600"/>
            <a:ext cx="2741613" cy="18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Flags and Emblems</a:t>
            </a:r>
            <a:endParaRPr lang="ru-RU" smtClean="0"/>
          </a:p>
        </p:txBody>
      </p:sp>
      <p:pic>
        <p:nvPicPr>
          <p:cNvPr id="40962" name="Содержимое 3" descr="6 001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2513013"/>
            <a:ext cx="8569325" cy="31686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Заголовок 1"/>
          <p:cNvSpPr>
            <a:spLocks noGrp="1"/>
          </p:cNvSpPr>
          <p:nvPr>
            <p:ph type="title"/>
          </p:nvPr>
        </p:nvSpPr>
        <p:spPr>
          <a:xfrm>
            <a:off x="1331913" y="260350"/>
            <a:ext cx="5976937" cy="1143000"/>
          </a:xfrm>
        </p:spPr>
        <p:txBody>
          <a:bodyPr/>
          <a:lstStyle/>
          <a:p>
            <a:r>
              <a:rPr lang="en-US" smtClean="0"/>
              <a:t>The  Arts</a:t>
            </a:r>
            <a:endParaRPr lang="ru-RU" smtClean="0"/>
          </a:p>
        </p:txBody>
      </p:sp>
      <p:pic>
        <p:nvPicPr>
          <p:cNvPr id="419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03350" y="1773238"/>
            <a:ext cx="6256338" cy="4438650"/>
          </a:xfr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12875"/>
          </a:xfrm>
        </p:spPr>
        <p:txBody>
          <a:bodyPr/>
          <a:lstStyle/>
          <a:p>
            <a:r>
              <a:rPr lang="en-US" smtClean="0"/>
              <a:t>A year in Britain</a:t>
            </a:r>
            <a:endParaRPr lang="ru-RU" smtClean="0"/>
          </a:p>
        </p:txBody>
      </p:sp>
      <p:sp>
        <p:nvSpPr>
          <p:cNvPr id="1536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844675"/>
            <a:ext cx="6400800" cy="4608513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5363" name="Рисунок 3" descr="0_5427b_efe72289_L.jpe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97000" y="1844675"/>
            <a:ext cx="6350000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 Arts</a:t>
            </a:r>
            <a:endParaRPr lang="ru-RU" smtClean="0"/>
          </a:p>
        </p:txBody>
      </p:sp>
      <p:pic>
        <p:nvPicPr>
          <p:cNvPr id="430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28688" y="1614488"/>
            <a:ext cx="7286625" cy="4495800"/>
          </a:xfr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Заголовок 1"/>
          <p:cNvSpPr>
            <a:spLocks noGrp="1"/>
          </p:cNvSpPr>
          <p:nvPr>
            <p:ph type="title"/>
          </p:nvPr>
        </p:nvSpPr>
        <p:spPr>
          <a:xfrm>
            <a:off x="2195513" y="274638"/>
            <a:ext cx="5472112" cy="1143000"/>
          </a:xfrm>
        </p:spPr>
        <p:txBody>
          <a:bodyPr/>
          <a:lstStyle/>
          <a:p>
            <a:r>
              <a:rPr lang="en-US" smtClean="0"/>
              <a:t>The  Arts</a:t>
            </a:r>
            <a:endParaRPr lang="ru-RU" smtClean="0"/>
          </a:p>
        </p:txBody>
      </p:sp>
      <p:pic>
        <p:nvPicPr>
          <p:cNvPr id="440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95425" y="1600200"/>
            <a:ext cx="6153150" cy="4525963"/>
          </a:xfr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Заголовок 1"/>
          <p:cNvSpPr>
            <a:spLocks noGrp="1"/>
          </p:cNvSpPr>
          <p:nvPr>
            <p:ph type="title"/>
          </p:nvPr>
        </p:nvSpPr>
        <p:spPr>
          <a:xfrm>
            <a:off x="1476375" y="260350"/>
            <a:ext cx="6191250" cy="1143000"/>
          </a:xfrm>
        </p:spPr>
        <p:txBody>
          <a:bodyPr/>
          <a:lstStyle/>
          <a:p>
            <a:r>
              <a:rPr lang="en-US" smtClean="0"/>
              <a:t>Superstitions</a:t>
            </a:r>
            <a:endParaRPr lang="ru-RU" smtClean="0"/>
          </a:p>
        </p:txBody>
      </p:sp>
      <p:pic>
        <p:nvPicPr>
          <p:cNvPr id="450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700338" y="1484313"/>
            <a:ext cx="3854450" cy="5146675"/>
          </a:xfr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Ссылки</a:t>
            </a:r>
          </a:p>
        </p:txBody>
      </p:sp>
      <p:sp>
        <p:nvSpPr>
          <p:cNvPr id="4608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200" u="sng" smtClean="0">
                <a:hlinkClick r:id="rId2"/>
              </a:rPr>
              <a:t>http://wwhttp://igimages.co.uk/blogimages2008/june/wimbledon.jpg</a:t>
            </a:r>
            <a:endParaRPr lang="ru-RU" sz="1200" smtClean="0"/>
          </a:p>
          <a:p>
            <a:r>
              <a:rPr lang="en-US" sz="1200" smtClean="0"/>
              <a:t>w.imagetext.ru/pics_max/images_698.gif</a:t>
            </a:r>
            <a:endParaRPr lang="ru-RU" sz="1200" smtClean="0"/>
          </a:p>
          <a:p>
            <a:r>
              <a:rPr lang="en-US" sz="1200" u="sng" smtClean="0">
                <a:hlinkClick r:id="rId3"/>
              </a:rPr>
              <a:t>http://activerain.com/image_store/uploads/5/9/1/8/4/ar125774097848195.jpg</a:t>
            </a:r>
            <a:endParaRPr lang="ru-RU" sz="1200" smtClean="0"/>
          </a:p>
          <a:p>
            <a:r>
              <a:rPr lang="en-US" sz="1200" u="sng" smtClean="0">
                <a:hlinkClick r:id="rId4"/>
              </a:rPr>
              <a:t>http://i068.radikal.ru/1001/24/09b549063d6f.jpg</a:t>
            </a:r>
            <a:endParaRPr lang="ru-RU" sz="1200" smtClean="0"/>
          </a:p>
          <a:p>
            <a:r>
              <a:rPr lang="en-US" sz="1200" u="sng" smtClean="0">
                <a:hlinkClick r:id="rId5"/>
              </a:rPr>
              <a:t>http://content2.myyearbook.com/usercontent/fast/pimp_images/Animations/Flags/Europe/flags_79.jpg</a:t>
            </a:r>
            <a:endParaRPr lang="ru-RU" sz="1200" smtClean="0"/>
          </a:p>
          <a:p>
            <a:r>
              <a:rPr lang="en-US" sz="1200" u="sng" smtClean="0">
                <a:hlinkClick r:id="rId6"/>
              </a:rPr>
              <a:t>http://www.partnershipsuk.org.uk/uploads/images/Wales%20flag.jpg</a:t>
            </a:r>
            <a:endParaRPr lang="ru-RU" sz="1200" smtClean="0"/>
          </a:p>
          <a:p>
            <a:r>
              <a:rPr lang="en-US" sz="1200" u="sng" smtClean="0">
                <a:hlinkClick r:id="rId7"/>
              </a:rPr>
              <a:t>http://img90.imageshack.us/img90/5686/nordirlandfd1.png</a:t>
            </a:r>
            <a:endParaRPr lang="ru-RU" sz="1200" smtClean="0"/>
          </a:p>
          <a:p>
            <a:r>
              <a:rPr lang="en-US" sz="1200" smtClean="0"/>
              <a:t>http://ftp.sunet.se/pub/pictures/flags/great-britain.gif</a:t>
            </a:r>
            <a:endParaRPr lang="ru-RU" sz="1200" smtClean="0"/>
          </a:p>
          <a:p>
            <a:r>
              <a:rPr lang="en-US" sz="1200" u="sng" smtClean="0">
                <a:hlinkClick r:id="rId8"/>
              </a:rPr>
              <a:t>http://img0.liveinternet.ru/images/attach/c/2/64/286/64286880_Queen_841227371.JPG</a:t>
            </a:r>
            <a:endParaRPr lang="ru-RU" sz="1200" smtClean="0"/>
          </a:p>
          <a:p>
            <a:r>
              <a:rPr lang="en-US" sz="1200" smtClean="0">
                <a:hlinkClick r:id="rId9"/>
              </a:rPr>
              <a:t>http://attachments-blog.tut.by/59055/files/2011/10/english-breakfast-tea.jpg</a:t>
            </a:r>
            <a:endParaRPr lang="ru-RU" sz="1200" smtClean="0"/>
          </a:p>
          <a:p>
            <a:r>
              <a:rPr lang="en-US" sz="1200" smtClean="0">
                <a:hlinkClick r:id="rId10"/>
              </a:rPr>
              <a:t>http://mega-travel.com.ua/upload/fck/image/uk-fullerspub.jpg</a:t>
            </a:r>
            <a:endParaRPr lang="ru-RU" sz="1200" smtClean="0"/>
          </a:p>
          <a:p>
            <a:r>
              <a:rPr lang="en-US" sz="1200" smtClean="0">
                <a:hlinkClick r:id="rId11"/>
              </a:rPr>
              <a:t>http://abelrobinson.files.wordpress.com/2008/08/mqp9.jpg</a:t>
            </a:r>
            <a:endParaRPr lang="ru-RU" sz="1200" smtClean="0"/>
          </a:p>
          <a:p>
            <a:endParaRPr lang="ru-RU" sz="1200" smtClean="0"/>
          </a:p>
          <a:p>
            <a:r>
              <a:rPr lang="en-US" sz="1200" smtClean="0"/>
              <a:t>http://srochnaja-prodazha-odnokomnatnyh-kvartir.ru/?eaf=opera-tickets-at-movie-theaters-_P4rpyo5kPftu4/om2B7Ebs2QJIj_pRizSYsPcUclFYTRTVYyynEdorvDepKdBEW1fenV2eK8xgtkM3YmigWkh57E0FFWTqCNRzMCyyZkO9CXmsNYqoRTpL6ulQDosYQY92jCKRmHg==u1b.jpg</a:t>
            </a:r>
            <a:endParaRPr lang="ru-RU" sz="1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 year in Britain</a:t>
            </a:r>
            <a:endParaRPr lang="ru-RU" smtClean="0"/>
          </a:p>
        </p:txBody>
      </p:sp>
      <p:pic>
        <p:nvPicPr>
          <p:cNvPr id="16386" name="Содержимое 3" descr="images_698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19250" y="1628775"/>
            <a:ext cx="6069013" cy="49688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>
          <a:xfrm>
            <a:off x="1258888" y="260350"/>
            <a:ext cx="5689600" cy="1143000"/>
          </a:xfrm>
        </p:spPr>
        <p:txBody>
          <a:bodyPr/>
          <a:lstStyle/>
          <a:p>
            <a:r>
              <a:rPr lang="en-US" smtClean="0"/>
              <a:t>A year in Britain</a:t>
            </a:r>
            <a:endParaRPr lang="ru-RU" smtClean="0"/>
          </a:p>
        </p:txBody>
      </p:sp>
      <p:pic>
        <p:nvPicPr>
          <p:cNvPr id="17410" name="Рисунок 4" descr="1 00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1773238"/>
            <a:ext cx="5478462" cy="462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Содержимое 7"/>
          <p:cNvSpPr>
            <a:spLocks noGrp="1"/>
          </p:cNvSpPr>
          <p:nvPr>
            <p:ph idx="1"/>
          </p:nvPr>
        </p:nvSpPr>
        <p:spPr>
          <a:xfrm>
            <a:off x="5795963" y="1628775"/>
            <a:ext cx="3348037" cy="1008063"/>
          </a:xfrm>
        </p:spPr>
        <p:txBody>
          <a:bodyPr/>
          <a:lstStyle/>
          <a:p>
            <a:r>
              <a:rPr lang="en-US" smtClean="0"/>
              <a:t>Midsummer Day</a:t>
            </a: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 year in Britain</a:t>
            </a:r>
            <a:endParaRPr lang="ru-RU" smtClean="0"/>
          </a:p>
        </p:txBody>
      </p:sp>
      <p:pic>
        <p:nvPicPr>
          <p:cNvPr id="18434" name="Рисунок 5" descr="3 00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700213"/>
            <a:ext cx="7921625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Содержимое 6"/>
          <p:cNvSpPr>
            <a:spLocks noGrp="1"/>
          </p:cNvSpPr>
          <p:nvPr>
            <p:ph idx="1"/>
          </p:nvPr>
        </p:nvSpPr>
        <p:spPr>
          <a:xfrm>
            <a:off x="0" y="4808538"/>
            <a:ext cx="1522413" cy="1357312"/>
          </a:xfrm>
        </p:spPr>
        <p:txBody>
          <a:bodyPr/>
          <a:lstStyle/>
          <a:p>
            <a:pPr>
              <a:buFontTx/>
              <a:buNone/>
            </a:pPr>
            <a:r>
              <a:rPr lang="en-US" smtClean="0"/>
              <a:t>   May</a:t>
            </a:r>
          </a:p>
          <a:p>
            <a:pPr>
              <a:buFontTx/>
              <a:buNone/>
            </a:pPr>
            <a:r>
              <a:rPr lang="en-US" smtClean="0"/>
              <a:t>Day</a:t>
            </a:r>
            <a:endParaRPr lang="ru-RU" smtClean="0"/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96188" y="1484313"/>
            <a:ext cx="1363662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Red Nose Day</a:t>
            </a:r>
            <a:endParaRPr lang="ru-RU" smtClean="0"/>
          </a:p>
        </p:txBody>
      </p:sp>
      <p:pic>
        <p:nvPicPr>
          <p:cNvPr id="19458" name="Содержимое 3" descr="12 001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16013" y="1844675"/>
            <a:ext cx="6908800" cy="42608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 year in Britain</a:t>
            </a:r>
            <a:endParaRPr lang="ru-RU" smtClean="0"/>
          </a:p>
        </p:txBody>
      </p:sp>
      <p:pic>
        <p:nvPicPr>
          <p:cNvPr id="20482" name="Содержимое 3" descr="13 001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71550" y="2133600"/>
            <a:ext cx="7158038" cy="40306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 year in Britain</a:t>
            </a:r>
            <a:endParaRPr lang="ru-RU" smtClean="0"/>
          </a:p>
        </p:txBody>
      </p:sp>
      <p:pic>
        <p:nvPicPr>
          <p:cNvPr id="21506" name="Содержимое 4" descr="10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491038" y="1628775"/>
            <a:ext cx="3792537" cy="4252913"/>
          </a:xfrm>
        </p:spPr>
      </p:pic>
      <p:pic>
        <p:nvPicPr>
          <p:cNvPr id="21507" name="Рисунок 5" descr="11 00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0225" y="2122488"/>
            <a:ext cx="3678238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ритания">
  <a:themeElements>
    <a:clrScheme name="Тема Office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Тема Offic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Британия</Template>
  <TotalTime>100</TotalTime>
  <Words>127</Words>
  <Application>Microsoft Office PowerPoint</Application>
  <PresentationFormat>Экран (4:3)</PresentationFormat>
  <Paragraphs>51</Paragraphs>
  <Slides>33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7" baseType="lpstr">
      <vt:lpstr>Arial</vt:lpstr>
      <vt:lpstr>Century Gothic</vt:lpstr>
      <vt:lpstr>Calibri</vt:lpstr>
      <vt:lpstr>Британия</vt:lpstr>
      <vt:lpstr>Урок-деловая игра</vt:lpstr>
      <vt:lpstr>A year in Britain</vt:lpstr>
      <vt:lpstr>A year in Britain</vt:lpstr>
      <vt:lpstr>A year in Britain</vt:lpstr>
      <vt:lpstr>A year in Britain</vt:lpstr>
      <vt:lpstr>A year in Britain</vt:lpstr>
      <vt:lpstr>Red Nose Day</vt:lpstr>
      <vt:lpstr>A year in Britain</vt:lpstr>
      <vt:lpstr>A year in Britain</vt:lpstr>
      <vt:lpstr>Royal Traditions</vt:lpstr>
      <vt:lpstr>Royal Traditions</vt:lpstr>
      <vt:lpstr>Royal Traditions</vt:lpstr>
      <vt:lpstr>Royal Traditions</vt:lpstr>
      <vt:lpstr>Food   and Drinks</vt:lpstr>
      <vt:lpstr>Food   and Drinks</vt:lpstr>
      <vt:lpstr>Food   and Drinks</vt:lpstr>
      <vt:lpstr>Food   and Drinks</vt:lpstr>
      <vt:lpstr>Food   and Drinks</vt:lpstr>
      <vt:lpstr>Food   and Drinks</vt:lpstr>
      <vt:lpstr>Sports</vt:lpstr>
      <vt:lpstr>Sports</vt:lpstr>
      <vt:lpstr>The London to Brighton</vt:lpstr>
      <vt:lpstr>Vintage Car</vt:lpstr>
      <vt:lpstr>Flags and Emblems</vt:lpstr>
      <vt:lpstr>Flags and Emblems</vt:lpstr>
      <vt:lpstr>Flags and Emblems</vt:lpstr>
      <vt:lpstr>Flags and Emblems</vt:lpstr>
      <vt:lpstr>Flags and Emblems</vt:lpstr>
      <vt:lpstr>The  Arts</vt:lpstr>
      <vt:lpstr>The  Arts</vt:lpstr>
      <vt:lpstr>The  Arts</vt:lpstr>
      <vt:lpstr>Superstitions</vt:lpstr>
      <vt:lpstr>Ссылки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Деловая игра</dc:title>
  <dc:creator>samsung</dc:creator>
  <cp:lastModifiedBy>User</cp:lastModifiedBy>
  <cp:revision>8</cp:revision>
  <dcterms:created xsi:type="dcterms:W3CDTF">2011-11-21T07:38:38Z</dcterms:created>
  <dcterms:modified xsi:type="dcterms:W3CDTF">2012-02-10T19:40:59Z</dcterms:modified>
</cp:coreProperties>
</file>