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9" autoAdjust="0"/>
    <p:restoredTop sz="94698" autoAdjust="0"/>
  </p:normalViewPr>
  <p:slideViewPr>
    <p:cSldViewPr>
      <p:cViewPr varScale="1">
        <p:scale>
          <a:sx n="77" d="100"/>
          <a:sy n="77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 занятия на </a:t>
            </a:r>
            <a:r>
              <a:rPr lang="ru-RU" dirty="0" err="1" smtClean="0"/>
              <a:t>тему:Рассматривание</a:t>
            </a:r>
            <a:r>
              <a:rPr lang="ru-RU" dirty="0" smtClean="0"/>
              <a:t> бумаги и ткани.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Подготовила:Воспитатель</a:t>
            </a:r>
            <a:r>
              <a:rPr lang="ru-RU" dirty="0" smtClean="0"/>
              <a:t> МБДОУ № 30 г.Лениногорска, Республики </a:t>
            </a:r>
            <a:r>
              <a:rPr lang="ru-RU" dirty="0" err="1" smtClean="0"/>
              <a:t>Татарстан,Князькина</a:t>
            </a:r>
            <a:r>
              <a:rPr lang="ru-RU" dirty="0" smtClean="0"/>
              <a:t> Елена Владимировна.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нужна бумага</a:t>
            </a:r>
            <a:r>
              <a:rPr lang="en-US" smtClean="0"/>
              <a:t>?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бумаге </a:t>
            </a:r>
            <a:r>
              <a:rPr lang="ru-RU" dirty="0" err="1" smtClean="0"/>
              <a:t>пишут,делают</a:t>
            </a:r>
            <a:r>
              <a:rPr lang="ru-RU" dirty="0" smtClean="0"/>
              <a:t> </a:t>
            </a:r>
            <a:r>
              <a:rPr lang="ru-RU" dirty="0" err="1" smtClean="0"/>
              <a:t>чертежи,основные</a:t>
            </a:r>
            <a:r>
              <a:rPr lang="ru-RU" dirty="0" smtClean="0"/>
              <a:t> пометки</a:t>
            </a:r>
            <a:endParaRPr lang="ru-RU" dirty="0"/>
          </a:p>
        </p:txBody>
      </p:sp>
      <p:pic>
        <p:nvPicPr>
          <p:cNvPr id="2050" name="Picture 2" descr="C:\Documents and Settings\Admin\Рабочий стол\bumaga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57166"/>
            <a:ext cx="4210058" cy="279359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делают из бумаги: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--карандаши</a:t>
            </a:r>
          </a:p>
          <a:p>
            <a:r>
              <a:rPr lang="ru-RU" dirty="0" smtClean="0"/>
              <a:t>-поделки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тетради,папки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Admin\Рабочий стол\bumaga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1163" y="792163"/>
            <a:ext cx="2505075" cy="33337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бумаги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-рвется</a:t>
            </a:r>
          </a:p>
          <a:p>
            <a:r>
              <a:rPr lang="ru-RU" dirty="0" smtClean="0"/>
              <a:t>-мнется</a:t>
            </a:r>
          </a:p>
          <a:p>
            <a:r>
              <a:rPr lang="ru-RU" dirty="0" smtClean="0"/>
              <a:t>-мокнет</a:t>
            </a:r>
          </a:p>
          <a:p>
            <a:r>
              <a:rPr lang="ru-RU" dirty="0" smtClean="0"/>
              <a:t>-тонет</a:t>
            </a:r>
            <a:endParaRPr lang="ru-RU" dirty="0"/>
          </a:p>
        </p:txBody>
      </p:sp>
      <p:pic>
        <p:nvPicPr>
          <p:cNvPr id="1026" name="Picture 2" descr="C:\Documents and Settings\Admin\Рабочий стол\44651224352048_raw-paper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2" y="2857496"/>
            <a:ext cx="4048125" cy="31623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ткани: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-хорошо </a:t>
            </a:r>
          </a:p>
          <a:p>
            <a:r>
              <a:rPr lang="ru-RU" dirty="0" err="1" smtClean="0"/>
              <a:t>режеться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сшиваеться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пачкаеться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стираеться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0" y="1643050"/>
            <a:ext cx="4071967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нужна ткань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1026" name="Picture 2" descr="C:\Documents and Settings\Admin\Рабочий стол\1240784759_94d4754a1c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42918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делают из ткани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 разнообразной ткани шьют </a:t>
            </a:r>
            <a:r>
              <a:rPr lang="ru-RU" dirty="0" err="1" smtClean="0"/>
              <a:t>платья,рубашки,кофты,юбки,брюки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Documents and Settings\Admin\Рабочий стол\1318322135_qavsovrpwihi4p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714356"/>
            <a:ext cx="2343595" cy="325759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Атласная лента.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атласной лен-</a:t>
            </a:r>
          </a:p>
          <a:p>
            <a:r>
              <a:rPr lang="ru-RU" dirty="0" smtClean="0"/>
              <a:t>ты делают банты</a:t>
            </a:r>
            <a:endParaRPr lang="ru-RU" dirty="0"/>
          </a:p>
        </p:txBody>
      </p:sp>
      <p:pic>
        <p:nvPicPr>
          <p:cNvPr id="3074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682316"/>
            <a:ext cx="5072066" cy="396139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тканей: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Шерстянная</a:t>
            </a:r>
            <a:r>
              <a:rPr lang="ru-RU" dirty="0" smtClean="0"/>
              <a:t> ткань.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Шерстянная,плотная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Атласная ткань.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Гладкая,шелковистая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4" y="2714622"/>
            <a:ext cx="3137780" cy="236379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6" y="2648897"/>
            <a:ext cx="2783748" cy="189294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107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 занятия на тему:Рассматривание бумаги и ткани.</vt:lpstr>
      <vt:lpstr>Для чего нужна бумага?</vt:lpstr>
      <vt:lpstr>Что делают из бумаги:</vt:lpstr>
      <vt:lpstr>Свойства бумаги</vt:lpstr>
      <vt:lpstr>Свойства ткани:</vt:lpstr>
      <vt:lpstr>Для чего нужна ткань?</vt:lpstr>
      <vt:lpstr>Что же делают из ткани?</vt:lpstr>
      <vt:lpstr>Атласная лента.</vt:lpstr>
      <vt:lpstr>Сравнение тканей: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занятия на тему:Рассматривание бумаги и ткани.</dc:title>
  <cp:lastModifiedBy>Admin</cp:lastModifiedBy>
  <cp:revision>19</cp:revision>
  <dcterms:modified xsi:type="dcterms:W3CDTF">2011-10-17T07:02:08Z</dcterms:modified>
</cp:coreProperties>
</file>