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02D050-4B0B-4099-A2EC-CE888275121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1FE97A-F174-4E9F-B5EC-D89DA1BEEF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243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Истоки и современное развитие промысла.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Гжель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4095" y="1412776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«Голос» Гжели может звучать спокойно, благородно, неторопливо, задушевно…</a:t>
            </a:r>
            <a:endParaRPr lang="ru-RU" sz="16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(А.П. Бородин)</a:t>
            </a:r>
            <a:endParaRPr lang="ru-RU" sz="16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6" name="Picture 2" descr="C:\Documents and Settings\HOME\Мои документы\Downloads\7d5ad3ebf44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193177" cy="49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4509120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Лицей №15 г. Саратов</a:t>
            </a:r>
          </a:p>
          <a:p>
            <a:pPr algn="ctr"/>
            <a:r>
              <a:rPr lang="ru-RU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Климова Наталья Васильевна</a:t>
            </a:r>
          </a:p>
          <a:p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4666" y="4941168"/>
            <a:ext cx="6071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Гжель - это название живописного подмосковного региона,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который находится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60-и километрах от Москвы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, в Раменском районе, вдоль Егорь­евского шоссе.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701791" cy="36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Картинка 36 из 2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024336" cy="21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изготовления изделия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peppilotta.org/school_ex/gzhel/97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2" y="908720"/>
            <a:ext cx="2520280" cy="367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632" y="3968412"/>
            <a:ext cx="25202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Формовочный цех: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формовочную массу заливают в гипсовые формы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05" y="908720"/>
            <a:ext cx="3168352" cy="236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26505" y="3068960"/>
            <a:ext cx="31683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 Литейный цех: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Литейщица, вынув влажное изделие из формы, делает резной узор от руки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71" y="404664"/>
            <a:ext cx="2578179" cy="32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1271" y="3249850"/>
            <a:ext cx="257817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Цех оправки: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изделие оправляют, подрезая литьевые швы и замывая губкой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05" y="3896181"/>
            <a:ext cx="2700322" cy="220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6505" y="5953401"/>
            <a:ext cx="270032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4. Цех художественной росписи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7283"/>
            <a:ext cx="3094045" cy="209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8143" y="6069463"/>
            <a:ext cx="309404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Цех обжига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= 1350 С°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Documents and Settings\HOME\Мои документы\Downloads\0ce2b30c5f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5" y="4712454"/>
            <a:ext cx="2141032" cy="207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9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Изделия: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G:\гжель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308451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G:\гжель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6590"/>
            <a:ext cx="2846164" cy="38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5679"/>
            <a:ext cx="195474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G:\гжель\гж2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223837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гжель\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0" y="1615577"/>
            <a:ext cx="2448272" cy="244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4178"/>
            <a:ext cx="5274936" cy="186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94178"/>
            <a:ext cx="5181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060939" cy="32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4" y="1916832"/>
            <a:ext cx="4103128" cy="30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3284984"/>
            <a:ext cx="3168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Фарфоровые чайники, подсвечники. Часы,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 и птицы невиданной красы.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Деревня в Подмосковье прославилась, теперь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Известно всем в народе ее названье - Гжель.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Гордятся в Гжели жители небесной синевой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встретите на свете вы красоты такой.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Голубизну небесную, что сердцу так мила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Кисть мастера, на чашку, легко перенесла.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каждого художника есть свой узор любимый.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каждом отражается сторонушка родимая.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трава шелковая, ее цветы весенние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мастерство волшебное, достойно </a:t>
            </a: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восхищения...</a:t>
            </a:r>
            <a:endParaRPr lang="ru-RU" sz="1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863"/>
            <a:ext cx="1335281" cy="12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141657"/>
            <a:ext cx="3511248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Гжель…как много в этом слове…</a:t>
            </a:r>
            <a:endParaRPr lang="ru-RU" sz="1600" b="1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14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</TotalTime>
  <Words>217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10</cp:revision>
  <dcterms:created xsi:type="dcterms:W3CDTF">2011-11-19T13:24:39Z</dcterms:created>
  <dcterms:modified xsi:type="dcterms:W3CDTF">2011-11-26T09:46:48Z</dcterms:modified>
</cp:coreProperties>
</file>