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8D7A42-79DD-4189-A20F-F3CA2AC4E87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AE81AF-FAB1-4398-A026-290443CDD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-rech.ru/index.php/2009-03-30-21-45-32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714356"/>
            <a:ext cx="1545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084800" y="719720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714356"/>
            <a:ext cx="891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719720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4678" y="714356"/>
            <a:ext cx="4743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нять  метели,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1648414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576976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1576976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1604" y="1648414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164305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0907" y="1648414"/>
            <a:ext cx="16882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пить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4" y="1643050"/>
            <a:ext cx="891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164305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86050" y="3362926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5074" y="1643050"/>
            <a:ext cx="1018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34" y="3357562"/>
            <a:ext cx="2695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 м 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5705" y="3362926"/>
            <a:ext cx="3079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руках.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6050" y="335756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7884" y="1643050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8926" y="164305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2505670"/>
            <a:ext cx="7692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чтобы птицы пели - 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  <p:bldP spid="16" grpId="0"/>
      <p:bldP spid="19" grpId="0"/>
      <p:bldP spid="20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«Мягкий знак после шипящих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конце имен существительных»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2143115"/>
          <a:ext cx="6357982" cy="407196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357982"/>
              </a:tblGrid>
              <a:tr h="407196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мыш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ru-RU" sz="2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Им.сущ., ед.ч.,              Им.сущ.,</a:t>
                      </a:r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ед.ч.,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ж.р.                               м.р.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рож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ru-RU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уж</a:t>
                      </a:r>
                      <a:r>
                        <a:rPr lang="ru-RU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дич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ru-RU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скрипач</a:t>
                      </a:r>
                      <a:r>
                        <a:rPr lang="ru-RU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брош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борщ</a:t>
                      </a:r>
                      <a:r>
                        <a:rPr lang="ru-RU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vs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242432"/>
            <a:ext cx="1714512" cy="1258006"/>
          </a:xfrm>
          <a:prstGeom prst="rect">
            <a:avLst/>
          </a:prstGeom>
        </p:spPr>
      </p:pic>
      <p:pic>
        <p:nvPicPr>
          <p:cNvPr id="8" name="Рисунок 7" descr="4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285992"/>
            <a:ext cx="143392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27a012499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285728"/>
            <a:ext cx="3889885" cy="33575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86" y="2546331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Сыч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родов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видов мелких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829955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висты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распространенными звуками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сычей.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857760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азвание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«сыч» возникло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звукоподражательное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буквальном смысле значит «свистун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6840" y="1714488"/>
            <a:ext cx="21484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луш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ыш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14876" y="1746112"/>
            <a:ext cx="286245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камыш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сыч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714356"/>
            <a:ext cx="5043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.р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657431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Грач — птица рода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во́рон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Перья чёрные, с фиолетовым отливом.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4871877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Грачи всеядны, но главным образом питаются червями и личинками насекомых, которых они находят, копаясь в земле своим крепким клювом.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awroncorvus_frugilegu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14290"/>
            <a:ext cx="4572032" cy="317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672" y="357166"/>
            <a:ext cx="3170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Опорные слова:   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857232"/>
            <a:ext cx="29289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грачи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выводят     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прилетают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весна 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поселились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птенцы 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вьют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r-rech.ru/images/stories/grach2.jpg">
            <a:hlinkClick r:id="rId2" tooltip="&quot;Короткие рассказы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356"/>
            <a:ext cx="32147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43438" y="5500702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А.Саврасов  «Грачи прилетели»</a:t>
            </a: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8" name="Звук с компакт-диска 7">
            <a:hlinkClick r:id="" action="ppaction://media"/>
          </p:cNvPr>
          <p:cNvPicPr>
            <a:picLocks noRot="1" noChangeAspect="1"/>
          </p:cNvPicPr>
          <p:nvPr>
            <a:audioCd>
              <a:st track="5"/>
              <a:end track="10" time="240"/>
            </a:audioCd>
          </p:nvPr>
        </p:nvPicPr>
        <p:blipFill>
          <a:blip r:embed="rId4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9596" y="142852"/>
            <a:ext cx="249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Птицы зимой.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288" y="500042"/>
            <a:ext cx="2189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Стаи птиц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538" y="50004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0004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нулис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7600" y="50004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50004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50004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8180" y="50004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0362" y="500042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500042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42" y="50004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4942" y="500042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9256" y="50004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3439" y="500042"/>
            <a:ext cx="341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  многие  птицы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905516"/>
            <a:ext cx="145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осталис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54974" y="90551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232" y="928670"/>
            <a:ext cx="328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92867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08844" y="92867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24222" y="928670"/>
            <a:ext cx="29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овать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Синицы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2210" y="92867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504" y="92867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1376" y="928670"/>
            <a:ext cx="171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поползни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62838" y="928670"/>
            <a:ext cx="1209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дятлы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135729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5786" y="13572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76" y="1357298"/>
            <a:ext cx="91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ятся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0100" y="13572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3088" y="13572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1357298"/>
            <a:ext cx="727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4612" y="13572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4612" y="13572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02140" y="1357298"/>
            <a:ext cx="3527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Им страшен голо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1268" y="1357298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15074" y="1357298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40706" y="1357298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8510" y="135729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6260" y="1357298"/>
            <a:ext cx="207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 девять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71842" y="135729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16" y="135729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5720" y="1785926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тиц из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11826" y="1785926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85918" y="178592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9744" y="1785926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00430" y="178592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4256" y="1785926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14744" y="1785926"/>
            <a:ext cx="5458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ают. А  ведь  их  можно спасти.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5720" y="2214554"/>
            <a:ext cx="1819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Развесь  к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21782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96126" y="2214554"/>
            <a:ext cx="7009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мушки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Птицы   быстро   найдут  их   и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21782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20" y="2620028"/>
            <a:ext cx="2171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танут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99810" y="262002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51720" y="262002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28860" y="2620028"/>
            <a:ext cx="71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28926" y="262002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43240" y="264318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" name="Рисунок 62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928934"/>
            <a:ext cx="4929222" cy="3733009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8 0 " pathEditMode="relative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5" grpId="0"/>
      <p:bldP spid="16" grpId="0"/>
      <p:bldP spid="20" grpId="0"/>
      <p:bldP spid="22" grpId="0"/>
      <p:bldP spid="23" grpId="0"/>
      <p:bldP spid="25" grpId="0"/>
      <p:bldP spid="26" grpId="0"/>
      <p:bldP spid="29" grpId="0"/>
      <p:bldP spid="32" grpId="0"/>
      <p:bldP spid="33" grpId="0"/>
      <p:bldP spid="35" grpId="0"/>
      <p:bldP spid="36" grpId="0"/>
      <p:bldP spid="38" grpId="0"/>
      <p:bldP spid="39" grpId="0"/>
      <p:bldP spid="43" grpId="0"/>
      <p:bldP spid="44" grpId="0"/>
      <p:bldP spid="47" grpId="0"/>
      <p:bldP spid="48" grpId="0"/>
      <p:bldP spid="49" grpId="0"/>
      <p:bldP spid="50" grpId="0"/>
      <p:bldP spid="53" grpId="0"/>
      <p:bldP spid="55" grpId="0"/>
      <p:bldP spid="57" grpId="0"/>
      <p:bldP spid="58" grpId="0"/>
      <p:bldP spid="60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</TotalTime>
  <Words>248</Words>
  <Application>Microsoft Office PowerPoint</Application>
  <PresentationFormat>Экран (4:3)</PresentationFormat>
  <Paragraphs>118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777</cp:lastModifiedBy>
  <cp:revision>47</cp:revision>
  <dcterms:created xsi:type="dcterms:W3CDTF">2011-01-24T19:19:28Z</dcterms:created>
  <dcterms:modified xsi:type="dcterms:W3CDTF">2011-12-05T09:28:06Z</dcterms:modified>
</cp:coreProperties>
</file>